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Cambria Math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j+wwwfhChMR0+BHQsQDwy72W+9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B1C800-3D57-4500-AFEB-24871629F80E}">
  <a:tblStyle styleId="{43B1C800-3D57-4500-AFEB-24871629F80E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4" Type="http://customschemas.google.com/relationships/presentationmetadata" Target="metadata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33" Type="http://schemas.openxmlformats.org/officeDocument/2006/relationships/font" Target="fonts/CambriaMath-regular.fntdata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presProps" Target="pres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customXml" Target="../customXml/item3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customXml" Target="../customXml/item2.xml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14" Type="http://schemas.openxmlformats.org/officeDocument/2006/relationships/slide" Target="slides/slide9.xml"/><Relationship Id="rId35" Type="http://schemas.openxmlformats.org/officeDocument/2006/relationships/customXml" Target="../customXml/item1.xml"/><Relationship Id="rId8" Type="http://schemas.openxmlformats.org/officeDocument/2006/relationships/slide" Target="slides/slide3.xml"/><Relationship Id="rId3" Type="http://schemas.openxmlformats.org/officeDocument/2006/relationships/tableStyles" Target="tableStyles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000" y="0"/>
            <a:ext cx="6858000" cy="6858000"/>
          </a:xfrm>
          <a:prstGeom prst="rect">
            <a:avLst/>
          </a:prstGeom>
          <a:blipFill rotWithShape="1">
            <a:blip r:embed="rId3">
              <a:alphaModFix amt="0"/>
            </a:blip>
            <a:tile algn="tl" flip="none" tx="0" sx="100000" ty="0" sy="100000"/>
          </a:blipFill>
          <a:ln>
            <a:noFill/>
          </a:ln>
        </p:spPr>
      </p:pic>
      <p:sp>
        <p:nvSpPr>
          <p:cNvPr id="19" name="Google Shape;19;p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9"/>
          <p:cNvSpPr txBox="1"/>
          <p:nvPr>
            <p:ph type="ctrTitle"/>
          </p:nvPr>
        </p:nvSpPr>
        <p:spPr>
          <a:xfrm>
            <a:off x="685800" y="2174199"/>
            <a:ext cx="7772400" cy="878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1" sz="4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" type="subTitle"/>
          </p:nvPr>
        </p:nvSpPr>
        <p:spPr>
          <a:xfrm>
            <a:off x="1143000" y="3345976"/>
            <a:ext cx="6858000" cy="1439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9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Kyutech | 九州工業大学" id="25" name="Google Shape;25;p29"/>
          <p:cNvPicPr preferRelativeResize="0"/>
          <p:nvPr/>
        </p:nvPicPr>
        <p:blipFill rotWithShape="1">
          <a:blip r:embed="rId4">
            <a:alphaModFix/>
          </a:blip>
          <a:srcRect b="0" l="0" r="78772" t="0"/>
          <a:stretch/>
        </p:blipFill>
        <p:spPr>
          <a:xfrm>
            <a:off x="0" y="79880"/>
            <a:ext cx="67941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seine_logo_final" id="26" name="Google Shape;2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91149" y="7100"/>
            <a:ext cx="1052851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9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9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idx="1" type="body"/>
          </p:nvPr>
        </p:nvSpPr>
        <p:spPr>
          <a:xfrm>
            <a:off x="242824" y="1100518"/>
            <a:ext cx="8581134" cy="4847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1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33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3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36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Kyutech | 九州工業大学" id="15" name="Google Shape;15;p28"/>
          <p:cNvPicPr preferRelativeResize="0"/>
          <p:nvPr/>
        </p:nvPicPr>
        <p:blipFill rotWithShape="1">
          <a:blip r:embed="rId1">
            <a:alphaModFix/>
          </a:blip>
          <a:srcRect b="0" l="0" r="78772" t="0"/>
          <a:stretch/>
        </p:blipFill>
        <p:spPr>
          <a:xfrm>
            <a:off x="0" y="9398"/>
            <a:ext cx="67941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seine_logo_final" id="16" name="Google Shape;1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1149" y="9398"/>
            <a:ext cx="1052851" cy="72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6.jp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5.jpg"/><Relationship Id="rId5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587827" y="397649"/>
            <a:ext cx="7772400" cy="878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BIRDS-5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865412" y="2230039"/>
            <a:ext cx="7217229" cy="2009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Weekly Update for Communication Subsystem and Antenna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Anechoic Chamber Test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26-Apr-2021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04502" y="5742823"/>
            <a:ext cx="2612572" cy="1115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94029" lvl="0" marL="531495" marR="304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Ramson Nyamukondiwa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94029" lvl="0" marL="531495" marR="30480" rtl="0" algn="l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Edgar Mujuni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94029" lvl="0" marL="531495" marR="30480" rtl="0" algn="l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Iwase Tomoya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/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UHF Dipole Antenna: E Plane</a:t>
            </a:r>
            <a:endParaRPr/>
          </a:p>
        </p:txBody>
      </p:sp>
      <p:sp>
        <p:nvSpPr>
          <p:cNvPr id="248" name="Google Shape;248;p10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249" name="Google Shape;249;p10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250" name="Google Shape;250;p10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1" name="Google Shape;251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24" y="2167923"/>
            <a:ext cx="7574824" cy="4245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0091" y="2167923"/>
            <a:ext cx="3299531" cy="43614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0"/>
          <p:cNvSpPr/>
          <p:nvPr/>
        </p:nvSpPr>
        <p:spPr>
          <a:xfrm>
            <a:off x="242824" y="852078"/>
            <a:ext cx="84047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case, reference antenna and satellite antenna are in horizontal orientation  and turn table is rotated to get E-plane radiation pattern</a:t>
            </a:r>
            <a:endParaRPr/>
          </a:p>
        </p:txBody>
      </p:sp>
      <p:sp>
        <p:nvSpPr>
          <p:cNvPr id="254" name="Google Shape;254;p10"/>
          <p:cNvSpPr txBox="1"/>
          <p:nvPr/>
        </p:nvSpPr>
        <p:spPr>
          <a:xfrm>
            <a:off x="1424940" y="4161971"/>
            <a:ext cx="126111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 antenna</a:t>
            </a:r>
            <a:endParaRPr/>
          </a:p>
        </p:txBody>
      </p:sp>
      <p:cxnSp>
        <p:nvCxnSpPr>
          <p:cNvPr id="255" name="Google Shape;255;p10"/>
          <p:cNvCxnSpPr/>
          <p:nvPr/>
        </p:nvCxnSpPr>
        <p:spPr>
          <a:xfrm rot="10800000">
            <a:off x="1424940" y="3796846"/>
            <a:ext cx="940525" cy="5220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6" name="Google Shape;256;p10"/>
          <p:cNvSpPr txBox="1"/>
          <p:nvPr/>
        </p:nvSpPr>
        <p:spPr>
          <a:xfrm>
            <a:off x="5601653" y="2564166"/>
            <a:ext cx="1026794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Satellite  antenna</a:t>
            </a:r>
            <a:endParaRPr/>
          </a:p>
        </p:txBody>
      </p:sp>
      <p:cxnSp>
        <p:nvCxnSpPr>
          <p:cNvPr id="257" name="Google Shape;257;p10"/>
          <p:cNvCxnSpPr/>
          <p:nvPr/>
        </p:nvCxnSpPr>
        <p:spPr>
          <a:xfrm>
            <a:off x="6302690" y="3312308"/>
            <a:ext cx="587829" cy="2812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/>
          <p:nvPr>
            <p:ph type="title"/>
          </p:nvPr>
        </p:nvSpPr>
        <p:spPr>
          <a:xfrm>
            <a:off x="281433" y="18288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UHF Dipole Antenna: E Plane</a:t>
            </a:r>
            <a:endParaRPr/>
          </a:p>
        </p:txBody>
      </p:sp>
      <p:sp>
        <p:nvSpPr>
          <p:cNvPr id="263" name="Google Shape;263;p11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264" name="Google Shape;264;p11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265" name="Google Shape;265;p11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" name="Google Shape;2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187" y="1011777"/>
            <a:ext cx="5381625" cy="5224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24" y="1820899"/>
            <a:ext cx="7673159" cy="458629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2"/>
          <p:cNvSpPr txBox="1"/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UHF Dipole Antenna: H Plane</a:t>
            </a:r>
            <a:endParaRPr/>
          </a:p>
        </p:txBody>
      </p:sp>
      <p:sp>
        <p:nvSpPr>
          <p:cNvPr id="273" name="Google Shape;273;p12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274" name="Google Shape;274;p12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275" name="Google Shape;275;p12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6" name="Google Shape;27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6927" y="1820899"/>
            <a:ext cx="4189911" cy="47586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2"/>
          <p:cNvSpPr txBox="1"/>
          <p:nvPr/>
        </p:nvSpPr>
        <p:spPr>
          <a:xfrm>
            <a:off x="2018972" y="4345825"/>
            <a:ext cx="126111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 antenna</a:t>
            </a:r>
            <a:endParaRPr/>
          </a:p>
        </p:txBody>
      </p:sp>
      <p:sp>
        <p:nvSpPr>
          <p:cNvPr id="278" name="Google Shape;278;p12"/>
          <p:cNvSpPr/>
          <p:nvPr/>
        </p:nvSpPr>
        <p:spPr>
          <a:xfrm>
            <a:off x="2023871" y="4114044"/>
            <a:ext cx="187960" cy="344805"/>
          </a:xfrm>
          <a:custGeom>
            <a:rect b="b" l="l" r="r" t="t"/>
            <a:pathLst>
              <a:path extrusionOk="0" h="344804" w="187960">
                <a:moveTo>
                  <a:pt x="39284" y="65578"/>
                </a:moveTo>
                <a:lnTo>
                  <a:pt x="33909" y="68510"/>
                </a:lnTo>
                <a:lnTo>
                  <a:pt x="181356" y="344423"/>
                </a:lnTo>
                <a:lnTo>
                  <a:pt x="187451" y="341375"/>
                </a:lnTo>
                <a:lnTo>
                  <a:pt x="39284" y="65578"/>
                </a:lnTo>
                <a:close/>
              </a:path>
              <a:path extrusionOk="0" h="344804" w="187960">
                <a:moveTo>
                  <a:pt x="0" y="0"/>
                </a:moveTo>
                <a:lnTo>
                  <a:pt x="3048" y="85343"/>
                </a:lnTo>
                <a:lnTo>
                  <a:pt x="33909" y="68510"/>
                </a:lnTo>
                <a:lnTo>
                  <a:pt x="27431" y="56387"/>
                </a:lnTo>
                <a:lnTo>
                  <a:pt x="33527" y="54863"/>
                </a:lnTo>
                <a:lnTo>
                  <a:pt x="58927" y="54863"/>
                </a:lnTo>
                <a:lnTo>
                  <a:pt x="70104" y="48767"/>
                </a:lnTo>
                <a:lnTo>
                  <a:pt x="0" y="0"/>
                </a:lnTo>
                <a:close/>
              </a:path>
              <a:path extrusionOk="0" h="344804" w="187960">
                <a:moveTo>
                  <a:pt x="33527" y="54863"/>
                </a:moveTo>
                <a:lnTo>
                  <a:pt x="27431" y="56387"/>
                </a:lnTo>
                <a:lnTo>
                  <a:pt x="33909" y="68510"/>
                </a:lnTo>
                <a:lnTo>
                  <a:pt x="39284" y="65578"/>
                </a:lnTo>
                <a:lnTo>
                  <a:pt x="33527" y="54863"/>
                </a:lnTo>
                <a:close/>
              </a:path>
              <a:path extrusionOk="0" h="344804" w="187960">
                <a:moveTo>
                  <a:pt x="58927" y="54863"/>
                </a:moveTo>
                <a:lnTo>
                  <a:pt x="33527" y="54863"/>
                </a:lnTo>
                <a:lnTo>
                  <a:pt x="39284" y="65578"/>
                </a:lnTo>
                <a:lnTo>
                  <a:pt x="58927" y="54863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12"/>
          <p:cNvPicPr preferRelativeResize="0"/>
          <p:nvPr/>
        </p:nvPicPr>
        <p:blipFill rotWithShape="1">
          <a:blip r:embed="rId5">
            <a:alphaModFix/>
          </a:blip>
          <a:srcRect b="52312" l="1" r="-750" t="0"/>
          <a:stretch/>
        </p:blipFill>
        <p:spPr>
          <a:xfrm>
            <a:off x="5993117" y="5975990"/>
            <a:ext cx="3013721" cy="56786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2"/>
          <p:cNvSpPr/>
          <p:nvPr/>
        </p:nvSpPr>
        <p:spPr>
          <a:xfrm>
            <a:off x="244926" y="863233"/>
            <a:ext cx="87619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case, reference antenna and satellite antenna are in vertical orientation  and turn table is rotated to get H-plane radiation pattern</a:t>
            </a:r>
            <a:endParaRPr/>
          </a:p>
        </p:txBody>
      </p:sp>
      <p:sp>
        <p:nvSpPr>
          <p:cNvPr id="281" name="Google Shape;281;p12"/>
          <p:cNvSpPr txBox="1"/>
          <p:nvPr/>
        </p:nvSpPr>
        <p:spPr>
          <a:xfrm>
            <a:off x="4816927" y="2825424"/>
            <a:ext cx="1026794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Satellite  antenna</a:t>
            </a:r>
            <a:endParaRPr/>
          </a:p>
        </p:txBody>
      </p:sp>
      <p:sp>
        <p:nvSpPr>
          <p:cNvPr id="282" name="Google Shape;282;p12"/>
          <p:cNvSpPr/>
          <p:nvPr/>
        </p:nvSpPr>
        <p:spPr>
          <a:xfrm>
            <a:off x="5399046" y="2289551"/>
            <a:ext cx="1643380" cy="486409"/>
          </a:xfrm>
          <a:custGeom>
            <a:rect b="b" l="l" r="r" t="t"/>
            <a:pathLst>
              <a:path extrusionOk="0" h="486410" w="1643379">
                <a:moveTo>
                  <a:pt x="1568485" y="32342"/>
                </a:moveTo>
                <a:lnTo>
                  <a:pt x="0" y="478536"/>
                </a:lnTo>
                <a:lnTo>
                  <a:pt x="3048" y="486156"/>
                </a:lnTo>
                <a:lnTo>
                  <a:pt x="1570770" y="40178"/>
                </a:lnTo>
                <a:lnTo>
                  <a:pt x="1568485" y="32342"/>
                </a:lnTo>
                <a:close/>
              </a:path>
              <a:path extrusionOk="0" h="486410" w="1643379">
                <a:moveTo>
                  <a:pt x="1628073" y="28956"/>
                </a:moveTo>
                <a:lnTo>
                  <a:pt x="1580388" y="28956"/>
                </a:lnTo>
                <a:lnTo>
                  <a:pt x="1583436" y="36576"/>
                </a:lnTo>
                <a:lnTo>
                  <a:pt x="1570770" y="40178"/>
                </a:lnTo>
                <a:lnTo>
                  <a:pt x="1580388" y="73152"/>
                </a:lnTo>
                <a:lnTo>
                  <a:pt x="1628073" y="28956"/>
                </a:lnTo>
                <a:close/>
              </a:path>
              <a:path extrusionOk="0" h="486410" w="1643379">
                <a:moveTo>
                  <a:pt x="1580388" y="28956"/>
                </a:moveTo>
                <a:lnTo>
                  <a:pt x="1568485" y="32342"/>
                </a:lnTo>
                <a:lnTo>
                  <a:pt x="1570770" y="40178"/>
                </a:lnTo>
                <a:lnTo>
                  <a:pt x="1583436" y="36576"/>
                </a:lnTo>
                <a:lnTo>
                  <a:pt x="1580388" y="28956"/>
                </a:lnTo>
                <a:close/>
              </a:path>
              <a:path extrusionOk="0" h="486410" w="1643379">
                <a:moveTo>
                  <a:pt x="1559052" y="0"/>
                </a:moveTo>
                <a:lnTo>
                  <a:pt x="1568485" y="32342"/>
                </a:lnTo>
                <a:lnTo>
                  <a:pt x="1580388" y="28956"/>
                </a:lnTo>
                <a:lnTo>
                  <a:pt x="1628073" y="28956"/>
                </a:lnTo>
                <a:lnTo>
                  <a:pt x="1642872" y="15240"/>
                </a:lnTo>
                <a:lnTo>
                  <a:pt x="1559052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350" y="828897"/>
            <a:ext cx="5736226" cy="556833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3"/>
          <p:cNvSpPr txBox="1"/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UHF Dipole Antenna: H Plane</a:t>
            </a:r>
            <a:endParaRPr/>
          </a:p>
        </p:txBody>
      </p:sp>
      <p:sp>
        <p:nvSpPr>
          <p:cNvPr id="289" name="Google Shape;289;p13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290" name="Google Shape;290;p13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291" name="Google Shape;291;p13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952" y="929778"/>
            <a:ext cx="5544616" cy="538233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4"/>
          <p:cNvSpPr txBox="1"/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VHF Dipole Antenna: E Plane</a:t>
            </a:r>
            <a:endParaRPr/>
          </a:p>
        </p:txBody>
      </p:sp>
      <p:sp>
        <p:nvSpPr>
          <p:cNvPr id="298" name="Google Shape;298;p14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299" name="Google Shape;299;p14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300" name="Google Shape;300;p14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/>
          <p:nvPr>
            <p:ph type="title"/>
          </p:nvPr>
        </p:nvSpPr>
        <p:spPr>
          <a:xfrm>
            <a:off x="125322" y="431074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VHF Dipole Antenna: H Plane: Setup</a:t>
            </a:r>
            <a:endParaRPr/>
          </a:p>
        </p:txBody>
      </p:sp>
      <p:sp>
        <p:nvSpPr>
          <p:cNvPr id="306" name="Google Shape;306;p15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307" name="Google Shape;307;p15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308" name="Google Shape;308;p15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9" name="Google Shape;30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22" y="1489826"/>
            <a:ext cx="8580437" cy="4826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350" y="1012202"/>
            <a:ext cx="5374799" cy="521748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6"/>
          <p:cNvSpPr txBox="1"/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VHF Dipole Antenna: H Plane</a:t>
            </a:r>
            <a:endParaRPr/>
          </a:p>
        </p:txBody>
      </p:sp>
      <p:sp>
        <p:nvSpPr>
          <p:cNvPr id="316" name="Google Shape;316;p16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317" name="Google Shape;317;p16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318" name="Google Shape;318;p16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 txBox="1"/>
          <p:nvPr>
            <p:ph idx="1" type="body"/>
          </p:nvPr>
        </p:nvSpPr>
        <p:spPr>
          <a:xfrm>
            <a:off x="105666" y="2414241"/>
            <a:ext cx="8581134" cy="720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Test 3: Measuring UHF TRX Sensitivity (14 byte CMD)</a:t>
            </a:r>
            <a:endParaRPr/>
          </a:p>
        </p:txBody>
      </p:sp>
      <p:sp>
        <p:nvSpPr>
          <p:cNvPr id="324" name="Google Shape;324;p17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325" name="Google Shape;325;p17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326" name="Google Shape;326;p17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/>
          <p:nvPr>
            <p:ph type="title"/>
          </p:nvPr>
        </p:nvSpPr>
        <p:spPr>
          <a:xfrm>
            <a:off x="468231" y="168384"/>
            <a:ext cx="6791474" cy="1242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200">
            <a:spAutoFit/>
          </a:bodyPr>
          <a:lstStyle/>
          <a:p>
            <a:pPr indent="0" lvl="0" marL="1120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Test 4: Measuring UHF TRX Sensitivity (14 byte CMD)</a:t>
            </a:r>
            <a:endParaRPr/>
          </a:p>
        </p:txBody>
      </p:sp>
      <p:sp>
        <p:nvSpPr>
          <p:cNvPr id="332" name="Google Shape;332;p18"/>
          <p:cNvSpPr/>
          <p:nvPr/>
        </p:nvSpPr>
        <p:spPr>
          <a:xfrm>
            <a:off x="1648609" y="4061011"/>
            <a:ext cx="668431" cy="616324"/>
          </a:xfrm>
          <a:custGeom>
            <a:rect b="b" l="l" r="r" t="t"/>
            <a:pathLst>
              <a:path extrusionOk="0" h="698500" w="757555">
                <a:moveTo>
                  <a:pt x="699515" y="669036"/>
                </a:moveTo>
                <a:lnTo>
                  <a:pt x="0" y="669036"/>
                </a:lnTo>
                <a:lnTo>
                  <a:pt x="0" y="697992"/>
                </a:lnTo>
                <a:lnTo>
                  <a:pt x="728471" y="697992"/>
                </a:lnTo>
                <a:lnTo>
                  <a:pt x="728471" y="684276"/>
                </a:lnTo>
                <a:lnTo>
                  <a:pt x="699515" y="684276"/>
                </a:lnTo>
                <a:lnTo>
                  <a:pt x="699515" y="669036"/>
                </a:lnTo>
                <a:close/>
              </a:path>
              <a:path extrusionOk="0" h="698500" w="757555">
                <a:moveTo>
                  <a:pt x="728471" y="71628"/>
                </a:moveTo>
                <a:lnTo>
                  <a:pt x="699515" y="71628"/>
                </a:lnTo>
                <a:lnTo>
                  <a:pt x="699515" y="684276"/>
                </a:lnTo>
                <a:lnTo>
                  <a:pt x="714756" y="669036"/>
                </a:lnTo>
                <a:lnTo>
                  <a:pt x="728471" y="669036"/>
                </a:lnTo>
                <a:lnTo>
                  <a:pt x="728471" y="71628"/>
                </a:lnTo>
                <a:close/>
              </a:path>
              <a:path extrusionOk="0" h="698500" w="757555">
                <a:moveTo>
                  <a:pt x="728471" y="669036"/>
                </a:moveTo>
                <a:lnTo>
                  <a:pt x="714756" y="669036"/>
                </a:lnTo>
                <a:lnTo>
                  <a:pt x="699515" y="684276"/>
                </a:lnTo>
                <a:lnTo>
                  <a:pt x="728471" y="684276"/>
                </a:lnTo>
                <a:lnTo>
                  <a:pt x="728471" y="669036"/>
                </a:lnTo>
                <a:close/>
              </a:path>
              <a:path extrusionOk="0" h="698500" w="757555">
                <a:moveTo>
                  <a:pt x="714756" y="0"/>
                </a:moveTo>
                <a:lnTo>
                  <a:pt x="672083" y="85344"/>
                </a:lnTo>
                <a:lnTo>
                  <a:pt x="699515" y="85344"/>
                </a:lnTo>
                <a:lnTo>
                  <a:pt x="699515" y="71628"/>
                </a:lnTo>
                <a:lnTo>
                  <a:pt x="750569" y="71628"/>
                </a:lnTo>
                <a:lnTo>
                  <a:pt x="714756" y="0"/>
                </a:lnTo>
                <a:close/>
              </a:path>
              <a:path extrusionOk="0" h="698500" w="757555">
                <a:moveTo>
                  <a:pt x="750569" y="71628"/>
                </a:moveTo>
                <a:lnTo>
                  <a:pt x="728471" y="71628"/>
                </a:lnTo>
                <a:lnTo>
                  <a:pt x="728471" y="85344"/>
                </a:lnTo>
                <a:lnTo>
                  <a:pt x="757427" y="85344"/>
                </a:lnTo>
                <a:lnTo>
                  <a:pt x="750569" y="716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4935070" y="2314239"/>
            <a:ext cx="3524810" cy="2667000"/>
          </a:xfrm>
          <a:custGeom>
            <a:rect b="b" l="l" r="r" t="t"/>
            <a:pathLst>
              <a:path extrusionOk="0" h="3022600" w="3994784">
                <a:moveTo>
                  <a:pt x="33528" y="2983992"/>
                </a:moveTo>
                <a:lnTo>
                  <a:pt x="18287" y="2983992"/>
                </a:lnTo>
                <a:lnTo>
                  <a:pt x="18287" y="3022092"/>
                </a:lnTo>
                <a:lnTo>
                  <a:pt x="33528" y="3022092"/>
                </a:lnTo>
                <a:lnTo>
                  <a:pt x="33528" y="2983992"/>
                </a:lnTo>
                <a:close/>
              </a:path>
              <a:path extrusionOk="0" h="3022600" w="3994784">
                <a:moveTo>
                  <a:pt x="38100" y="2889504"/>
                </a:moveTo>
                <a:lnTo>
                  <a:pt x="0" y="2889504"/>
                </a:lnTo>
                <a:lnTo>
                  <a:pt x="0" y="3003804"/>
                </a:lnTo>
                <a:lnTo>
                  <a:pt x="18287" y="3003804"/>
                </a:lnTo>
                <a:lnTo>
                  <a:pt x="18287" y="2983992"/>
                </a:lnTo>
                <a:lnTo>
                  <a:pt x="38100" y="2983992"/>
                </a:lnTo>
                <a:lnTo>
                  <a:pt x="38100" y="2889504"/>
                </a:lnTo>
                <a:close/>
              </a:path>
              <a:path extrusionOk="0" h="3022600" w="3994784">
                <a:moveTo>
                  <a:pt x="38100" y="2983992"/>
                </a:moveTo>
                <a:lnTo>
                  <a:pt x="33528" y="2983992"/>
                </a:lnTo>
                <a:lnTo>
                  <a:pt x="33528" y="3003804"/>
                </a:lnTo>
                <a:lnTo>
                  <a:pt x="38100" y="3003804"/>
                </a:lnTo>
                <a:lnTo>
                  <a:pt x="38100" y="2983992"/>
                </a:lnTo>
                <a:close/>
              </a:path>
              <a:path extrusionOk="0" h="3022600" w="3994784">
                <a:moveTo>
                  <a:pt x="38100" y="2737104"/>
                </a:moveTo>
                <a:lnTo>
                  <a:pt x="0" y="2737104"/>
                </a:lnTo>
                <a:lnTo>
                  <a:pt x="0" y="2851404"/>
                </a:lnTo>
                <a:lnTo>
                  <a:pt x="38100" y="2851404"/>
                </a:lnTo>
                <a:lnTo>
                  <a:pt x="38100" y="2737104"/>
                </a:lnTo>
                <a:close/>
              </a:path>
              <a:path extrusionOk="0" h="3022600" w="3994784">
                <a:moveTo>
                  <a:pt x="38100" y="2584704"/>
                </a:moveTo>
                <a:lnTo>
                  <a:pt x="0" y="2584704"/>
                </a:lnTo>
                <a:lnTo>
                  <a:pt x="0" y="2699004"/>
                </a:lnTo>
                <a:lnTo>
                  <a:pt x="38100" y="2699004"/>
                </a:lnTo>
                <a:lnTo>
                  <a:pt x="38100" y="2584704"/>
                </a:lnTo>
                <a:close/>
              </a:path>
              <a:path extrusionOk="0" h="3022600" w="3994784">
                <a:moveTo>
                  <a:pt x="38100" y="2432304"/>
                </a:moveTo>
                <a:lnTo>
                  <a:pt x="0" y="2432304"/>
                </a:lnTo>
                <a:lnTo>
                  <a:pt x="0" y="2546604"/>
                </a:lnTo>
                <a:lnTo>
                  <a:pt x="38100" y="2546604"/>
                </a:lnTo>
                <a:lnTo>
                  <a:pt x="38100" y="2432304"/>
                </a:lnTo>
                <a:close/>
              </a:path>
              <a:path extrusionOk="0" h="3022600" w="3994784">
                <a:moveTo>
                  <a:pt x="38100" y="2279904"/>
                </a:moveTo>
                <a:lnTo>
                  <a:pt x="0" y="2279904"/>
                </a:lnTo>
                <a:lnTo>
                  <a:pt x="0" y="2394204"/>
                </a:lnTo>
                <a:lnTo>
                  <a:pt x="38100" y="2394204"/>
                </a:lnTo>
                <a:lnTo>
                  <a:pt x="38100" y="2279904"/>
                </a:lnTo>
                <a:close/>
              </a:path>
              <a:path extrusionOk="0" h="3022600" w="3994784">
                <a:moveTo>
                  <a:pt x="38100" y="2127504"/>
                </a:moveTo>
                <a:lnTo>
                  <a:pt x="0" y="2127504"/>
                </a:lnTo>
                <a:lnTo>
                  <a:pt x="0" y="2241804"/>
                </a:lnTo>
                <a:lnTo>
                  <a:pt x="38100" y="2241804"/>
                </a:lnTo>
                <a:lnTo>
                  <a:pt x="38100" y="2127504"/>
                </a:lnTo>
                <a:close/>
              </a:path>
              <a:path extrusionOk="0" h="3022600" w="3994784">
                <a:moveTo>
                  <a:pt x="38100" y="1975104"/>
                </a:moveTo>
                <a:lnTo>
                  <a:pt x="0" y="1975104"/>
                </a:lnTo>
                <a:lnTo>
                  <a:pt x="0" y="2089404"/>
                </a:lnTo>
                <a:lnTo>
                  <a:pt x="38100" y="2089404"/>
                </a:lnTo>
                <a:lnTo>
                  <a:pt x="38100" y="1975104"/>
                </a:lnTo>
                <a:close/>
              </a:path>
              <a:path extrusionOk="0" h="3022600" w="3994784">
                <a:moveTo>
                  <a:pt x="38100" y="1822704"/>
                </a:moveTo>
                <a:lnTo>
                  <a:pt x="0" y="1822704"/>
                </a:lnTo>
                <a:lnTo>
                  <a:pt x="0" y="1937004"/>
                </a:lnTo>
                <a:lnTo>
                  <a:pt x="38100" y="1937004"/>
                </a:lnTo>
                <a:lnTo>
                  <a:pt x="38100" y="1822704"/>
                </a:lnTo>
                <a:close/>
              </a:path>
              <a:path extrusionOk="0" h="3022600" w="3994784">
                <a:moveTo>
                  <a:pt x="38100" y="1670304"/>
                </a:moveTo>
                <a:lnTo>
                  <a:pt x="0" y="1670304"/>
                </a:lnTo>
                <a:lnTo>
                  <a:pt x="0" y="1784604"/>
                </a:lnTo>
                <a:lnTo>
                  <a:pt x="38100" y="1784604"/>
                </a:lnTo>
                <a:lnTo>
                  <a:pt x="38100" y="1670304"/>
                </a:lnTo>
                <a:close/>
              </a:path>
              <a:path extrusionOk="0" h="3022600" w="3994784">
                <a:moveTo>
                  <a:pt x="38100" y="1517904"/>
                </a:moveTo>
                <a:lnTo>
                  <a:pt x="0" y="1517904"/>
                </a:lnTo>
                <a:lnTo>
                  <a:pt x="0" y="1632204"/>
                </a:lnTo>
                <a:lnTo>
                  <a:pt x="38100" y="1632204"/>
                </a:lnTo>
                <a:lnTo>
                  <a:pt x="38100" y="1517904"/>
                </a:lnTo>
                <a:close/>
              </a:path>
              <a:path extrusionOk="0" h="3022600" w="3994784">
                <a:moveTo>
                  <a:pt x="38100" y="1365504"/>
                </a:moveTo>
                <a:lnTo>
                  <a:pt x="0" y="1365504"/>
                </a:lnTo>
                <a:lnTo>
                  <a:pt x="0" y="1479804"/>
                </a:lnTo>
                <a:lnTo>
                  <a:pt x="38100" y="1479804"/>
                </a:lnTo>
                <a:lnTo>
                  <a:pt x="38100" y="1365504"/>
                </a:lnTo>
                <a:close/>
              </a:path>
              <a:path extrusionOk="0" h="3022600" w="3994784">
                <a:moveTo>
                  <a:pt x="38100" y="1213104"/>
                </a:moveTo>
                <a:lnTo>
                  <a:pt x="0" y="1213104"/>
                </a:lnTo>
                <a:lnTo>
                  <a:pt x="0" y="1327404"/>
                </a:lnTo>
                <a:lnTo>
                  <a:pt x="38100" y="1327404"/>
                </a:lnTo>
                <a:lnTo>
                  <a:pt x="38100" y="1213104"/>
                </a:lnTo>
                <a:close/>
              </a:path>
              <a:path extrusionOk="0" h="3022600" w="3994784">
                <a:moveTo>
                  <a:pt x="38100" y="1060704"/>
                </a:moveTo>
                <a:lnTo>
                  <a:pt x="0" y="1060704"/>
                </a:lnTo>
                <a:lnTo>
                  <a:pt x="0" y="1175004"/>
                </a:lnTo>
                <a:lnTo>
                  <a:pt x="38100" y="1175004"/>
                </a:lnTo>
                <a:lnTo>
                  <a:pt x="38100" y="1060704"/>
                </a:lnTo>
                <a:close/>
              </a:path>
              <a:path extrusionOk="0" h="3022600" w="3994784">
                <a:moveTo>
                  <a:pt x="38100" y="908304"/>
                </a:moveTo>
                <a:lnTo>
                  <a:pt x="0" y="908304"/>
                </a:lnTo>
                <a:lnTo>
                  <a:pt x="0" y="1022604"/>
                </a:lnTo>
                <a:lnTo>
                  <a:pt x="38100" y="1022604"/>
                </a:lnTo>
                <a:lnTo>
                  <a:pt x="38100" y="908304"/>
                </a:lnTo>
                <a:close/>
              </a:path>
              <a:path extrusionOk="0" h="3022600" w="3994784">
                <a:moveTo>
                  <a:pt x="38100" y="755904"/>
                </a:moveTo>
                <a:lnTo>
                  <a:pt x="0" y="755904"/>
                </a:lnTo>
                <a:lnTo>
                  <a:pt x="0" y="870204"/>
                </a:lnTo>
                <a:lnTo>
                  <a:pt x="38100" y="870204"/>
                </a:lnTo>
                <a:lnTo>
                  <a:pt x="38100" y="755904"/>
                </a:lnTo>
                <a:close/>
              </a:path>
              <a:path extrusionOk="0" h="3022600" w="3994784">
                <a:moveTo>
                  <a:pt x="38100" y="603504"/>
                </a:moveTo>
                <a:lnTo>
                  <a:pt x="0" y="603504"/>
                </a:lnTo>
                <a:lnTo>
                  <a:pt x="0" y="717804"/>
                </a:lnTo>
                <a:lnTo>
                  <a:pt x="38100" y="717804"/>
                </a:lnTo>
                <a:lnTo>
                  <a:pt x="38100" y="603504"/>
                </a:lnTo>
                <a:close/>
              </a:path>
              <a:path extrusionOk="0" h="3022600" w="3994784">
                <a:moveTo>
                  <a:pt x="38100" y="451104"/>
                </a:moveTo>
                <a:lnTo>
                  <a:pt x="0" y="451104"/>
                </a:lnTo>
                <a:lnTo>
                  <a:pt x="0" y="565404"/>
                </a:lnTo>
                <a:lnTo>
                  <a:pt x="38100" y="565404"/>
                </a:lnTo>
                <a:lnTo>
                  <a:pt x="38100" y="451104"/>
                </a:lnTo>
                <a:close/>
              </a:path>
              <a:path extrusionOk="0" h="3022600" w="3994784">
                <a:moveTo>
                  <a:pt x="38100" y="298704"/>
                </a:moveTo>
                <a:lnTo>
                  <a:pt x="0" y="298704"/>
                </a:lnTo>
                <a:lnTo>
                  <a:pt x="0" y="413004"/>
                </a:lnTo>
                <a:lnTo>
                  <a:pt x="38100" y="413004"/>
                </a:lnTo>
                <a:lnTo>
                  <a:pt x="38100" y="298704"/>
                </a:lnTo>
                <a:close/>
              </a:path>
              <a:path extrusionOk="0" h="3022600" w="3994784">
                <a:moveTo>
                  <a:pt x="38100" y="146304"/>
                </a:moveTo>
                <a:lnTo>
                  <a:pt x="0" y="146304"/>
                </a:lnTo>
                <a:lnTo>
                  <a:pt x="0" y="260604"/>
                </a:lnTo>
                <a:lnTo>
                  <a:pt x="38100" y="260604"/>
                </a:lnTo>
                <a:lnTo>
                  <a:pt x="38100" y="146304"/>
                </a:lnTo>
                <a:close/>
              </a:path>
              <a:path extrusionOk="0" h="3022600" w="3994784">
                <a:moveTo>
                  <a:pt x="44196" y="0"/>
                </a:moveTo>
                <a:lnTo>
                  <a:pt x="0" y="0"/>
                </a:lnTo>
                <a:lnTo>
                  <a:pt x="0" y="108204"/>
                </a:lnTo>
                <a:lnTo>
                  <a:pt x="38100" y="108204"/>
                </a:lnTo>
                <a:lnTo>
                  <a:pt x="38100" y="38100"/>
                </a:lnTo>
                <a:lnTo>
                  <a:pt x="18287" y="38100"/>
                </a:lnTo>
                <a:lnTo>
                  <a:pt x="38100" y="18287"/>
                </a:lnTo>
                <a:lnTo>
                  <a:pt x="44196" y="18287"/>
                </a:lnTo>
                <a:lnTo>
                  <a:pt x="44196" y="0"/>
                </a:lnTo>
                <a:close/>
              </a:path>
              <a:path extrusionOk="0" h="3022600" w="3994784">
                <a:moveTo>
                  <a:pt x="38100" y="18287"/>
                </a:moveTo>
                <a:lnTo>
                  <a:pt x="18287" y="38100"/>
                </a:lnTo>
                <a:lnTo>
                  <a:pt x="38100" y="38100"/>
                </a:lnTo>
                <a:lnTo>
                  <a:pt x="38100" y="18287"/>
                </a:lnTo>
                <a:close/>
              </a:path>
              <a:path extrusionOk="0" h="3022600" w="3994784">
                <a:moveTo>
                  <a:pt x="44196" y="18287"/>
                </a:moveTo>
                <a:lnTo>
                  <a:pt x="38100" y="18287"/>
                </a:lnTo>
                <a:lnTo>
                  <a:pt x="38100" y="38100"/>
                </a:lnTo>
                <a:lnTo>
                  <a:pt x="44196" y="38100"/>
                </a:lnTo>
                <a:lnTo>
                  <a:pt x="44196" y="18287"/>
                </a:lnTo>
                <a:close/>
              </a:path>
              <a:path extrusionOk="0" h="3022600" w="3994784">
                <a:moveTo>
                  <a:pt x="196596" y="0"/>
                </a:moveTo>
                <a:lnTo>
                  <a:pt x="82296" y="0"/>
                </a:lnTo>
                <a:lnTo>
                  <a:pt x="82296" y="38100"/>
                </a:lnTo>
                <a:lnTo>
                  <a:pt x="196596" y="38100"/>
                </a:lnTo>
                <a:lnTo>
                  <a:pt x="196596" y="0"/>
                </a:lnTo>
                <a:close/>
              </a:path>
              <a:path extrusionOk="0" h="3022600" w="3994784">
                <a:moveTo>
                  <a:pt x="348996" y="0"/>
                </a:moveTo>
                <a:lnTo>
                  <a:pt x="234696" y="0"/>
                </a:lnTo>
                <a:lnTo>
                  <a:pt x="234696" y="38100"/>
                </a:lnTo>
                <a:lnTo>
                  <a:pt x="348996" y="38100"/>
                </a:lnTo>
                <a:lnTo>
                  <a:pt x="348996" y="0"/>
                </a:lnTo>
                <a:close/>
              </a:path>
              <a:path extrusionOk="0" h="3022600" w="3994784">
                <a:moveTo>
                  <a:pt x="501396" y="0"/>
                </a:moveTo>
                <a:lnTo>
                  <a:pt x="387096" y="0"/>
                </a:lnTo>
                <a:lnTo>
                  <a:pt x="387096" y="38100"/>
                </a:lnTo>
                <a:lnTo>
                  <a:pt x="501396" y="38100"/>
                </a:lnTo>
                <a:lnTo>
                  <a:pt x="501396" y="0"/>
                </a:lnTo>
                <a:close/>
              </a:path>
              <a:path extrusionOk="0" h="3022600" w="3994784">
                <a:moveTo>
                  <a:pt x="653796" y="0"/>
                </a:moveTo>
                <a:lnTo>
                  <a:pt x="539496" y="0"/>
                </a:lnTo>
                <a:lnTo>
                  <a:pt x="539496" y="38100"/>
                </a:lnTo>
                <a:lnTo>
                  <a:pt x="653796" y="38100"/>
                </a:lnTo>
                <a:lnTo>
                  <a:pt x="653796" y="0"/>
                </a:lnTo>
                <a:close/>
              </a:path>
              <a:path extrusionOk="0" h="3022600" w="3994784">
                <a:moveTo>
                  <a:pt x="806196" y="0"/>
                </a:moveTo>
                <a:lnTo>
                  <a:pt x="691896" y="0"/>
                </a:lnTo>
                <a:lnTo>
                  <a:pt x="691896" y="38100"/>
                </a:lnTo>
                <a:lnTo>
                  <a:pt x="806196" y="38100"/>
                </a:lnTo>
                <a:lnTo>
                  <a:pt x="806196" y="0"/>
                </a:lnTo>
                <a:close/>
              </a:path>
              <a:path extrusionOk="0" h="3022600" w="3994784">
                <a:moveTo>
                  <a:pt x="958596" y="0"/>
                </a:moveTo>
                <a:lnTo>
                  <a:pt x="844296" y="0"/>
                </a:lnTo>
                <a:lnTo>
                  <a:pt x="844296" y="38100"/>
                </a:lnTo>
                <a:lnTo>
                  <a:pt x="958596" y="38100"/>
                </a:lnTo>
                <a:lnTo>
                  <a:pt x="958596" y="0"/>
                </a:lnTo>
                <a:close/>
              </a:path>
              <a:path extrusionOk="0" h="3022600" w="3994784">
                <a:moveTo>
                  <a:pt x="1110996" y="0"/>
                </a:moveTo>
                <a:lnTo>
                  <a:pt x="996696" y="0"/>
                </a:lnTo>
                <a:lnTo>
                  <a:pt x="996696" y="38100"/>
                </a:lnTo>
                <a:lnTo>
                  <a:pt x="1110996" y="38100"/>
                </a:lnTo>
                <a:lnTo>
                  <a:pt x="1110996" y="0"/>
                </a:lnTo>
                <a:close/>
              </a:path>
              <a:path extrusionOk="0" h="3022600" w="3994784">
                <a:moveTo>
                  <a:pt x="1263396" y="0"/>
                </a:moveTo>
                <a:lnTo>
                  <a:pt x="1149096" y="0"/>
                </a:lnTo>
                <a:lnTo>
                  <a:pt x="1149096" y="38100"/>
                </a:lnTo>
                <a:lnTo>
                  <a:pt x="1263396" y="38100"/>
                </a:lnTo>
                <a:lnTo>
                  <a:pt x="1263396" y="0"/>
                </a:lnTo>
                <a:close/>
              </a:path>
              <a:path extrusionOk="0" h="3022600" w="3994784">
                <a:moveTo>
                  <a:pt x="1415796" y="0"/>
                </a:moveTo>
                <a:lnTo>
                  <a:pt x="1301496" y="0"/>
                </a:lnTo>
                <a:lnTo>
                  <a:pt x="1301496" y="38100"/>
                </a:lnTo>
                <a:lnTo>
                  <a:pt x="1415796" y="38100"/>
                </a:lnTo>
                <a:lnTo>
                  <a:pt x="1415796" y="0"/>
                </a:lnTo>
                <a:close/>
              </a:path>
              <a:path extrusionOk="0" h="3022600" w="3994784">
                <a:moveTo>
                  <a:pt x="1568196" y="0"/>
                </a:moveTo>
                <a:lnTo>
                  <a:pt x="1453896" y="0"/>
                </a:lnTo>
                <a:lnTo>
                  <a:pt x="1453896" y="38100"/>
                </a:lnTo>
                <a:lnTo>
                  <a:pt x="1568196" y="38100"/>
                </a:lnTo>
                <a:lnTo>
                  <a:pt x="1568196" y="0"/>
                </a:lnTo>
                <a:close/>
              </a:path>
              <a:path extrusionOk="0" h="3022600" w="3994784">
                <a:moveTo>
                  <a:pt x="1720596" y="0"/>
                </a:moveTo>
                <a:lnTo>
                  <a:pt x="1606296" y="0"/>
                </a:lnTo>
                <a:lnTo>
                  <a:pt x="1606296" y="38100"/>
                </a:lnTo>
                <a:lnTo>
                  <a:pt x="1720596" y="38100"/>
                </a:lnTo>
                <a:lnTo>
                  <a:pt x="1720596" y="0"/>
                </a:lnTo>
                <a:close/>
              </a:path>
              <a:path extrusionOk="0" h="3022600" w="3994784">
                <a:moveTo>
                  <a:pt x="1872996" y="0"/>
                </a:moveTo>
                <a:lnTo>
                  <a:pt x="1758696" y="0"/>
                </a:lnTo>
                <a:lnTo>
                  <a:pt x="1758696" y="38100"/>
                </a:lnTo>
                <a:lnTo>
                  <a:pt x="1872996" y="38100"/>
                </a:lnTo>
                <a:lnTo>
                  <a:pt x="1872996" y="0"/>
                </a:lnTo>
                <a:close/>
              </a:path>
              <a:path extrusionOk="0" h="3022600" w="3994784">
                <a:moveTo>
                  <a:pt x="2025396" y="0"/>
                </a:moveTo>
                <a:lnTo>
                  <a:pt x="1911096" y="0"/>
                </a:lnTo>
                <a:lnTo>
                  <a:pt x="1911096" y="38100"/>
                </a:lnTo>
                <a:lnTo>
                  <a:pt x="2025396" y="38100"/>
                </a:lnTo>
                <a:lnTo>
                  <a:pt x="2025396" y="0"/>
                </a:lnTo>
                <a:close/>
              </a:path>
              <a:path extrusionOk="0" h="3022600" w="3994784">
                <a:moveTo>
                  <a:pt x="2177796" y="0"/>
                </a:moveTo>
                <a:lnTo>
                  <a:pt x="2063496" y="0"/>
                </a:lnTo>
                <a:lnTo>
                  <a:pt x="2063496" y="38100"/>
                </a:lnTo>
                <a:lnTo>
                  <a:pt x="2177796" y="38100"/>
                </a:lnTo>
                <a:lnTo>
                  <a:pt x="2177796" y="0"/>
                </a:lnTo>
                <a:close/>
              </a:path>
              <a:path extrusionOk="0" h="3022600" w="3994784">
                <a:moveTo>
                  <a:pt x="2330196" y="0"/>
                </a:moveTo>
                <a:lnTo>
                  <a:pt x="2215896" y="0"/>
                </a:lnTo>
                <a:lnTo>
                  <a:pt x="2215896" y="38100"/>
                </a:lnTo>
                <a:lnTo>
                  <a:pt x="2330196" y="38100"/>
                </a:lnTo>
                <a:lnTo>
                  <a:pt x="2330196" y="0"/>
                </a:lnTo>
                <a:close/>
              </a:path>
              <a:path extrusionOk="0" h="3022600" w="3994784">
                <a:moveTo>
                  <a:pt x="2482596" y="0"/>
                </a:moveTo>
                <a:lnTo>
                  <a:pt x="2368296" y="0"/>
                </a:lnTo>
                <a:lnTo>
                  <a:pt x="2368296" y="38100"/>
                </a:lnTo>
                <a:lnTo>
                  <a:pt x="2482596" y="38100"/>
                </a:lnTo>
                <a:lnTo>
                  <a:pt x="2482596" y="0"/>
                </a:lnTo>
                <a:close/>
              </a:path>
              <a:path extrusionOk="0" h="3022600" w="3994784">
                <a:moveTo>
                  <a:pt x="2634996" y="0"/>
                </a:moveTo>
                <a:lnTo>
                  <a:pt x="2520696" y="0"/>
                </a:lnTo>
                <a:lnTo>
                  <a:pt x="2520696" y="38100"/>
                </a:lnTo>
                <a:lnTo>
                  <a:pt x="2634996" y="38100"/>
                </a:lnTo>
                <a:lnTo>
                  <a:pt x="2634996" y="0"/>
                </a:lnTo>
                <a:close/>
              </a:path>
              <a:path extrusionOk="0" h="3022600" w="3994784">
                <a:moveTo>
                  <a:pt x="2787396" y="0"/>
                </a:moveTo>
                <a:lnTo>
                  <a:pt x="2673096" y="0"/>
                </a:lnTo>
                <a:lnTo>
                  <a:pt x="2673096" y="38100"/>
                </a:lnTo>
                <a:lnTo>
                  <a:pt x="2787396" y="38100"/>
                </a:lnTo>
                <a:lnTo>
                  <a:pt x="2787396" y="0"/>
                </a:lnTo>
                <a:close/>
              </a:path>
              <a:path extrusionOk="0" h="3022600" w="3994784">
                <a:moveTo>
                  <a:pt x="2939796" y="0"/>
                </a:moveTo>
                <a:lnTo>
                  <a:pt x="2825496" y="0"/>
                </a:lnTo>
                <a:lnTo>
                  <a:pt x="2825496" y="38100"/>
                </a:lnTo>
                <a:lnTo>
                  <a:pt x="2939796" y="38100"/>
                </a:lnTo>
                <a:lnTo>
                  <a:pt x="2939796" y="0"/>
                </a:lnTo>
                <a:close/>
              </a:path>
              <a:path extrusionOk="0" h="3022600" w="3994784">
                <a:moveTo>
                  <a:pt x="3092196" y="0"/>
                </a:moveTo>
                <a:lnTo>
                  <a:pt x="2977896" y="0"/>
                </a:lnTo>
                <a:lnTo>
                  <a:pt x="2977896" y="38100"/>
                </a:lnTo>
                <a:lnTo>
                  <a:pt x="3092196" y="38100"/>
                </a:lnTo>
                <a:lnTo>
                  <a:pt x="3092196" y="0"/>
                </a:lnTo>
                <a:close/>
              </a:path>
              <a:path extrusionOk="0" h="3022600" w="3994784">
                <a:moveTo>
                  <a:pt x="3244596" y="0"/>
                </a:moveTo>
                <a:lnTo>
                  <a:pt x="3130296" y="0"/>
                </a:lnTo>
                <a:lnTo>
                  <a:pt x="3130296" y="38100"/>
                </a:lnTo>
                <a:lnTo>
                  <a:pt x="3244596" y="38100"/>
                </a:lnTo>
                <a:lnTo>
                  <a:pt x="3244596" y="0"/>
                </a:lnTo>
                <a:close/>
              </a:path>
              <a:path extrusionOk="0" h="3022600" w="3994784">
                <a:moveTo>
                  <a:pt x="3396996" y="0"/>
                </a:moveTo>
                <a:lnTo>
                  <a:pt x="3282696" y="0"/>
                </a:lnTo>
                <a:lnTo>
                  <a:pt x="3282696" y="38100"/>
                </a:lnTo>
                <a:lnTo>
                  <a:pt x="3396996" y="38100"/>
                </a:lnTo>
                <a:lnTo>
                  <a:pt x="3396996" y="0"/>
                </a:lnTo>
                <a:close/>
              </a:path>
              <a:path extrusionOk="0" h="3022600" w="3994784">
                <a:moveTo>
                  <a:pt x="3549396" y="0"/>
                </a:moveTo>
                <a:lnTo>
                  <a:pt x="3435096" y="0"/>
                </a:lnTo>
                <a:lnTo>
                  <a:pt x="3435096" y="38100"/>
                </a:lnTo>
                <a:lnTo>
                  <a:pt x="3549396" y="38100"/>
                </a:lnTo>
                <a:lnTo>
                  <a:pt x="3549396" y="0"/>
                </a:lnTo>
                <a:close/>
              </a:path>
              <a:path extrusionOk="0" h="3022600" w="3994784">
                <a:moveTo>
                  <a:pt x="3701796" y="0"/>
                </a:moveTo>
                <a:lnTo>
                  <a:pt x="3587496" y="0"/>
                </a:lnTo>
                <a:lnTo>
                  <a:pt x="3587496" y="38100"/>
                </a:lnTo>
                <a:lnTo>
                  <a:pt x="3701796" y="38100"/>
                </a:lnTo>
                <a:lnTo>
                  <a:pt x="3701796" y="0"/>
                </a:lnTo>
                <a:close/>
              </a:path>
              <a:path extrusionOk="0" h="3022600" w="3994784">
                <a:moveTo>
                  <a:pt x="3854196" y="0"/>
                </a:moveTo>
                <a:lnTo>
                  <a:pt x="3739896" y="0"/>
                </a:lnTo>
                <a:lnTo>
                  <a:pt x="3739896" y="38100"/>
                </a:lnTo>
                <a:lnTo>
                  <a:pt x="3854196" y="38100"/>
                </a:lnTo>
                <a:lnTo>
                  <a:pt x="3854196" y="0"/>
                </a:lnTo>
                <a:close/>
              </a:path>
              <a:path extrusionOk="0" h="3022600" w="3994784">
                <a:moveTo>
                  <a:pt x="3956304" y="18287"/>
                </a:moveTo>
                <a:lnTo>
                  <a:pt x="3956304" y="48768"/>
                </a:lnTo>
                <a:lnTo>
                  <a:pt x="3994404" y="48768"/>
                </a:lnTo>
                <a:lnTo>
                  <a:pt x="3994404" y="38100"/>
                </a:lnTo>
                <a:lnTo>
                  <a:pt x="3976116" y="38100"/>
                </a:lnTo>
                <a:lnTo>
                  <a:pt x="3956304" y="18287"/>
                </a:lnTo>
                <a:close/>
              </a:path>
              <a:path extrusionOk="0" h="3022600" w="3994784">
                <a:moveTo>
                  <a:pt x="3994404" y="0"/>
                </a:moveTo>
                <a:lnTo>
                  <a:pt x="3892296" y="0"/>
                </a:lnTo>
                <a:lnTo>
                  <a:pt x="3892296" y="38100"/>
                </a:lnTo>
                <a:lnTo>
                  <a:pt x="3956304" y="38100"/>
                </a:lnTo>
                <a:lnTo>
                  <a:pt x="3956304" y="18287"/>
                </a:lnTo>
                <a:lnTo>
                  <a:pt x="3994404" y="18287"/>
                </a:lnTo>
                <a:lnTo>
                  <a:pt x="3994404" y="0"/>
                </a:lnTo>
                <a:close/>
              </a:path>
              <a:path extrusionOk="0" h="3022600" w="3994784">
                <a:moveTo>
                  <a:pt x="3994404" y="18287"/>
                </a:moveTo>
                <a:lnTo>
                  <a:pt x="3956304" y="18287"/>
                </a:lnTo>
                <a:lnTo>
                  <a:pt x="3976116" y="38100"/>
                </a:lnTo>
                <a:lnTo>
                  <a:pt x="3994404" y="38100"/>
                </a:lnTo>
                <a:lnTo>
                  <a:pt x="3994404" y="18287"/>
                </a:lnTo>
                <a:close/>
              </a:path>
              <a:path extrusionOk="0" h="3022600" w="3994784">
                <a:moveTo>
                  <a:pt x="3994404" y="86868"/>
                </a:moveTo>
                <a:lnTo>
                  <a:pt x="3956304" y="86868"/>
                </a:lnTo>
                <a:lnTo>
                  <a:pt x="3956304" y="201168"/>
                </a:lnTo>
                <a:lnTo>
                  <a:pt x="3994404" y="201168"/>
                </a:lnTo>
                <a:lnTo>
                  <a:pt x="3994404" y="86868"/>
                </a:lnTo>
                <a:close/>
              </a:path>
              <a:path extrusionOk="0" h="3022600" w="3994784">
                <a:moveTo>
                  <a:pt x="3994404" y="239268"/>
                </a:moveTo>
                <a:lnTo>
                  <a:pt x="3956304" y="239268"/>
                </a:lnTo>
                <a:lnTo>
                  <a:pt x="3956304" y="353568"/>
                </a:lnTo>
                <a:lnTo>
                  <a:pt x="3994404" y="353568"/>
                </a:lnTo>
                <a:lnTo>
                  <a:pt x="3994404" y="239268"/>
                </a:lnTo>
                <a:close/>
              </a:path>
              <a:path extrusionOk="0" h="3022600" w="3994784">
                <a:moveTo>
                  <a:pt x="3994404" y="391668"/>
                </a:moveTo>
                <a:lnTo>
                  <a:pt x="3956304" y="391668"/>
                </a:lnTo>
                <a:lnTo>
                  <a:pt x="3956304" y="505968"/>
                </a:lnTo>
                <a:lnTo>
                  <a:pt x="3994404" y="505968"/>
                </a:lnTo>
                <a:lnTo>
                  <a:pt x="3994404" y="391668"/>
                </a:lnTo>
                <a:close/>
              </a:path>
              <a:path extrusionOk="0" h="3022600" w="3994784">
                <a:moveTo>
                  <a:pt x="3994404" y="544068"/>
                </a:moveTo>
                <a:lnTo>
                  <a:pt x="3956304" y="544068"/>
                </a:lnTo>
                <a:lnTo>
                  <a:pt x="3956304" y="658368"/>
                </a:lnTo>
                <a:lnTo>
                  <a:pt x="3994404" y="658368"/>
                </a:lnTo>
                <a:lnTo>
                  <a:pt x="3994404" y="544068"/>
                </a:lnTo>
                <a:close/>
              </a:path>
              <a:path extrusionOk="0" h="3022600" w="3994784">
                <a:moveTo>
                  <a:pt x="3994404" y="696468"/>
                </a:moveTo>
                <a:lnTo>
                  <a:pt x="3956304" y="696468"/>
                </a:lnTo>
                <a:lnTo>
                  <a:pt x="3956304" y="810768"/>
                </a:lnTo>
                <a:lnTo>
                  <a:pt x="3994404" y="810768"/>
                </a:lnTo>
                <a:lnTo>
                  <a:pt x="3994404" y="696468"/>
                </a:lnTo>
                <a:close/>
              </a:path>
              <a:path extrusionOk="0" h="3022600" w="3994784">
                <a:moveTo>
                  <a:pt x="3994404" y="848868"/>
                </a:moveTo>
                <a:lnTo>
                  <a:pt x="3956304" y="848868"/>
                </a:lnTo>
                <a:lnTo>
                  <a:pt x="3956304" y="963168"/>
                </a:lnTo>
                <a:lnTo>
                  <a:pt x="3994404" y="963168"/>
                </a:lnTo>
                <a:lnTo>
                  <a:pt x="3994404" y="848868"/>
                </a:lnTo>
                <a:close/>
              </a:path>
              <a:path extrusionOk="0" h="3022600" w="3994784">
                <a:moveTo>
                  <a:pt x="3994404" y="1001268"/>
                </a:moveTo>
                <a:lnTo>
                  <a:pt x="3956304" y="1001268"/>
                </a:lnTo>
                <a:lnTo>
                  <a:pt x="3956304" y="1115568"/>
                </a:lnTo>
                <a:lnTo>
                  <a:pt x="3994404" y="1115568"/>
                </a:lnTo>
                <a:lnTo>
                  <a:pt x="3994404" y="1001268"/>
                </a:lnTo>
                <a:close/>
              </a:path>
              <a:path extrusionOk="0" h="3022600" w="3994784">
                <a:moveTo>
                  <a:pt x="3994404" y="1153668"/>
                </a:moveTo>
                <a:lnTo>
                  <a:pt x="3956304" y="1153668"/>
                </a:lnTo>
                <a:lnTo>
                  <a:pt x="3956304" y="1267968"/>
                </a:lnTo>
                <a:lnTo>
                  <a:pt x="3994404" y="1267968"/>
                </a:lnTo>
                <a:lnTo>
                  <a:pt x="3994404" y="1153668"/>
                </a:lnTo>
                <a:close/>
              </a:path>
              <a:path extrusionOk="0" h="3022600" w="3994784">
                <a:moveTo>
                  <a:pt x="3994404" y="1306068"/>
                </a:moveTo>
                <a:lnTo>
                  <a:pt x="3956304" y="1306068"/>
                </a:lnTo>
                <a:lnTo>
                  <a:pt x="3956304" y="1420368"/>
                </a:lnTo>
                <a:lnTo>
                  <a:pt x="3994404" y="1420368"/>
                </a:lnTo>
                <a:lnTo>
                  <a:pt x="3994404" y="1306068"/>
                </a:lnTo>
                <a:close/>
              </a:path>
              <a:path extrusionOk="0" h="3022600" w="3994784">
                <a:moveTo>
                  <a:pt x="3994404" y="1458468"/>
                </a:moveTo>
                <a:lnTo>
                  <a:pt x="3956304" y="1458468"/>
                </a:lnTo>
                <a:lnTo>
                  <a:pt x="3956304" y="1572768"/>
                </a:lnTo>
                <a:lnTo>
                  <a:pt x="3994404" y="1572768"/>
                </a:lnTo>
                <a:lnTo>
                  <a:pt x="3994404" y="1458468"/>
                </a:lnTo>
                <a:close/>
              </a:path>
              <a:path extrusionOk="0" h="3022600" w="3994784">
                <a:moveTo>
                  <a:pt x="3994404" y="1610868"/>
                </a:moveTo>
                <a:lnTo>
                  <a:pt x="3956304" y="1610868"/>
                </a:lnTo>
                <a:lnTo>
                  <a:pt x="3956304" y="1725168"/>
                </a:lnTo>
                <a:lnTo>
                  <a:pt x="3994404" y="1725168"/>
                </a:lnTo>
                <a:lnTo>
                  <a:pt x="3994404" y="1610868"/>
                </a:lnTo>
                <a:close/>
              </a:path>
              <a:path extrusionOk="0" h="3022600" w="3994784">
                <a:moveTo>
                  <a:pt x="3994404" y="1763268"/>
                </a:moveTo>
                <a:lnTo>
                  <a:pt x="3956304" y="1763268"/>
                </a:lnTo>
                <a:lnTo>
                  <a:pt x="3956304" y="1877568"/>
                </a:lnTo>
                <a:lnTo>
                  <a:pt x="3994404" y="1877568"/>
                </a:lnTo>
                <a:lnTo>
                  <a:pt x="3994404" y="1763268"/>
                </a:lnTo>
                <a:close/>
              </a:path>
              <a:path extrusionOk="0" h="3022600" w="3994784">
                <a:moveTo>
                  <a:pt x="3994404" y="1915668"/>
                </a:moveTo>
                <a:lnTo>
                  <a:pt x="3956304" y="1915668"/>
                </a:lnTo>
                <a:lnTo>
                  <a:pt x="3956304" y="2029968"/>
                </a:lnTo>
                <a:lnTo>
                  <a:pt x="3994404" y="2029968"/>
                </a:lnTo>
                <a:lnTo>
                  <a:pt x="3994404" y="1915668"/>
                </a:lnTo>
                <a:close/>
              </a:path>
              <a:path extrusionOk="0" h="3022600" w="3994784">
                <a:moveTo>
                  <a:pt x="3994404" y="2068068"/>
                </a:moveTo>
                <a:lnTo>
                  <a:pt x="3956304" y="2068068"/>
                </a:lnTo>
                <a:lnTo>
                  <a:pt x="3956304" y="2182368"/>
                </a:lnTo>
                <a:lnTo>
                  <a:pt x="3994404" y="2182368"/>
                </a:lnTo>
                <a:lnTo>
                  <a:pt x="3994404" y="2068068"/>
                </a:lnTo>
                <a:close/>
              </a:path>
              <a:path extrusionOk="0" h="3022600" w="3994784">
                <a:moveTo>
                  <a:pt x="3994404" y="2220468"/>
                </a:moveTo>
                <a:lnTo>
                  <a:pt x="3956304" y="2220468"/>
                </a:lnTo>
                <a:lnTo>
                  <a:pt x="3956304" y="2334768"/>
                </a:lnTo>
                <a:lnTo>
                  <a:pt x="3994404" y="2334768"/>
                </a:lnTo>
                <a:lnTo>
                  <a:pt x="3994404" y="2220468"/>
                </a:lnTo>
                <a:close/>
              </a:path>
              <a:path extrusionOk="0" h="3022600" w="3994784">
                <a:moveTo>
                  <a:pt x="3994404" y="2372868"/>
                </a:moveTo>
                <a:lnTo>
                  <a:pt x="3956304" y="2372868"/>
                </a:lnTo>
                <a:lnTo>
                  <a:pt x="3956304" y="2487168"/>
                </a:lnTo>
                <a:lnTo>
                  <a:pt x="3994404" y="2487168"/>
                </a:lnTo>
                <a:lnTo>
                  <a:pt x="3994404" y="2372868"/>
                </a:lnTo>
                <a:close/>
              </a:path>
              <a:path extrusionOk="0" h="3022600" w="3994784">
                <a:moveTo>
                  <a:pt x="3994404" y="2525268"/>
                </a:moveTo>
                <a:lnTo>
                  <a:pt x="3956304" y="2525268"/>
                </a:lnTo>
                <a:lnTo>
                  <a:pt x="3956304" y="2639568"/>
                </a:lnTo>
                <a:lnTo>
                  <a:pt x="3994404" y="2639568"/>
                </a:lnTo>
                <a:lnTo>
                  <a:pt x="3994404" y="2525268"/>
                </a:lnTo>
                <a:close/>
              </a:path>
              <a:path extrusionOk="0" h="3022600" w="3994784">
                <a:moveTo>
                  <a:pt x="3994404" y="2677668"/>
                </a:moveTo>
                <a:lnTo>
                  <a:pt x="3956304" y="2677668"/>
                </a:lnTo>
                <a:lnTo>
                  <a:pt x="3956304" y="2791968"/>
                </a:lnTo>
                <a:lnTo>
                  <a:pt x="3994404" y="2791968"/>
                </a:lnTo>
                <a:lnTo>
                  <a:pt x="3994404" y="2677668"/>
                </a:lnTo>
                <a:close/>
              </a:path>
              <a:path extrusionOk="0" h="3022600" w="3994784">
                <a:moveTo>
                  <a:pt x="3994404" y="2830068"/>
                </a:moveTo>
                <a:lnTo>
                  <a:pt x="3956304" y="2830068"/>
                </a:lnTo>
                <a:lnTo>
                  <a:pt x="3956304" y="2944368"/>
                </a:lnTo>
                <a:lnTo>
                  <a:pt x="3994404" y="2944368"/>
                </a:lnTo>
                <a:lnTo>
                  <a:pt x="3994404" y="2830068"/>
                </a:lnTo>
                <a:close/>
              </a:path>
              <a:path extrusionOk="0" h="3022600" w="3994784">
                <a:moveTo>
                  <a:pt x="3956304" y="2983992"/>
                </a:moveTo>
                <a:lnTo>
                  <a:pt x="3881628" y="2983992"/>
                </a:lnTo>
                <a:lnTo>
                  <a:pt x="3881628" y="3022092"/>
                </a:lnTo>
                <a:lnTo>
                  <a:pt x="3994404" y="3022092"/>
                </a:lnTo>
                <a:lnTo>
                  <a:pt x="3994404" y="3003804"/>
                </a:lnTo>
                <a:lnTo>
                  <a:pt x="3956304" y="3003804"/>
                </a:lnTo>
                <a:lnTo>
                  <a:pt x="3956304" y="2983992"/>
                </a:lnTo>
                <a:close/>
              </a:path>
              <a:path extrusionOk="0" h="3022600" w="3994784">
                <a:moveTo>
                  <a:pt x="3994404" y="2982468"/>
                </a:moveTo>
                <a:lnTo>
                  <a:pt x="3956304" y="2982468"/>
                </a:lnTo>
                <a:lnTo>
                  <a:pt x="3956304" y="3003804"/>
                </a:lnTo>
                <a:lnTo>
                  <a:pt x="3976116" y="2983992"/>
                </a:lnTo>
                <a:lnTo>
                  <a:pt x="3994404" y="2983992"/>
                </a:lnTo>
                <a:lnTo>
                  <a:pt x="3994404" y="2982468"/>
                </a:lnTo>
                <a:close/>
              </a:path>
              <a:path extrusionOk="0" h="3022600" w="3994784">
                <a:moveTo>
                  <a:pt x="3994404" y="2983992"/>
                </a:moveTo>
                <a:lnTo>
                  <a:pt x="3976116" y="2983992"/>
                </a:lnTo>
                <a:lnTo>
                  <a:pt x="3956304" y="3003804"/>
                </a:lnTo>
                <a:lnTo>
                  <a:pt x="3994404" y="3003804"/>
                </a:lnTo>
                <a:lnTo>
                  <a:pt x="3994404" y="2983992"/>
                </a:lnTo>
                <a:close/>
              </a:path>
              <a:path extrusionOk="0" h="3022600" w="3994784">
                <a:moveTo>
                  <a:pt x="3843528" y="2983992"/>
                </a:moveTo>
                <a:lnTo>
                  <a:pt x="3729228" y="2983992"/>
                </a:lnTo>
                <a:lnTo>
                  <a:pt x="3729228" y="3022092"/>
                </a:lnTo>
                <a:lnTo>
                  <a:pt x="3843528" y="3022092"/>
                </a:lnTo>
                <a:lnTo>
                  <a:pt x="3843528" y="2983992"/>
                </a:lnTo>
                <a:close/>
              </a:path>
              <a:path extrusionOk="0" h="3022600" w="3994784">
                <a:moveTo>
                  <a:pt x="3691128" y="2983992"/>
                </a:moveTo>
                <a:lnTo>
                  <a:pt x="3576828" y="2983992"/>
                </a:lnTo>
                <a:lnTo>
                  <a:pt x="3576828" y="3022092"/>
                </a:lnTo>
                <a:lnTo>
                  <a:pt x="3691128" y="3022092"/>
                </a:lnTo>
                <a:lnTo>
                  <a:pt x="3691128" y="2983992"/>
                </a:lnTo>
                <a:close/>
              </a:path>
              <a:path extrusionOk="0" h="3022600" w="3994784">
                <a:moveTo>
                  <a:pt x="3538728" y="2983992"/>
                </a:moveTo>
                <a:lnTo>
                  <a:pt x="3424428" y="2983992"/>
                </a:lnTo>
                <a:lnTo>
                  <a:pt x="3424428" y="3022092"/>
                </a:lnTo>
                <a:lnTo>
                  <a:pt x="3538728" y="3022092"/>
                </a:lnTo>
                <a:lnTo>
                  <a:pt x="3538728" y="2983992"/>
                </a:lnTo>
                <a:close/>
              </a:path>
              <a:path extrusionOk="0" h="3022600" w="3994784">
                <a:moveTo>
                  <a:pt x="3386328" y="2983992"/>
                </a:moveTo>
                <a:lnTo>
                  <a:pt x="3272028" y="2983992"/>
                </a:lnTo>
                <a:lnTo>
                  <a:pt x="3272028" y="3022092"/>
                </a:lnTo>
                <a:lnTo>
                  <a:pt x="3386328" y="3022092"/>
                </a:lnTo>
                <a:lnTo>
                  <a:pt x="3386328" y="2983992"/>
                </a:lnTo>
                <a:close/>
              </a:path>
              <a:path extrusionOk="0" h="3022600" w="3994784">
                <a:moveTo>
                  <a:pt x="3233928" y="2983992"/>
                </a:moveTo>
                <a:lnTo>
                  <a:pt x="3119628" y="2983992"/>
                </a:lnTo>
                <a:lnTo>
                  <a:pt x="3119628" y="3022092"/>
                </a:lnTo>
                <a:lnTo>
                  <a:pt x="3233928" y="3022092"/>
                </a:lnTo>
                <a:lnTo>
                  <a:pt x="3233928" y="2983992"/>
                </a:lnTo>
                <a:close/>
              </a:path>
              <a:path extrusionOk="0" h="3022600" w="3994784">
                <a:moveTo>
                  <a:pt x="3081528" y="2983992"/>
                </a:moveTo>
                <a:lnTo>
                  <a:pt x="2967228" y="2983992"/>
                </a:lnTo>
                <a:lnTo>
                  <a:pt x="2967228" y="3022092"/>
                </a:lnTo>
                <a:lnTo>
                  <a:pt x="3081528" y="3022092"/>
                </a:lnTo>
                <a:lnTo>
                  <a:pt x="3081528" y="2983992"/>
                </a:lnTo>
                <a:close/>
              </a:path>
              <a:path extrusionOk="0" h="3022600" w="3994784">
                <a:moveTo>
                  <a:pt x="2929128" y="2983992"/>
                </a:moveTo>
                <a:lnTo>
                  <a:pt x="2814828" y="2983992"/>
                </a:lnTo>
                <a:lnTo>
                  <a:pt x="2814828" y="3022092"/>
                </a:lnTo>
                <a:lnTo>
                  <a:pt x="2929128" y="3022092"/>
                </a:lnTo>
                <a:lnTo>
                  <a:pt x="2929128" y="2983992"/>
                </a:lnTo>
                <a:close/>
              </a:path>
              <a:path extrusionOk="0" h="3022600" w="3994784">
                <a:moveTo>
                  <a:pt x="2776728" y="2983992"/>
                </a:moveTo>
                <a:lnTo>
                  <a:pt x="2662428" y="2983992"/>
                </a:lnTo>
                <a:lnTo>
                  <a:pt x="2662428" y="3022092"/>
                </a:lnTo>
                <a:lnTo>
                  <a:pt x="2776728" y="3022092"/>
                </a:lnTo>
                <a:lnTo>
                  <a:pt x="2776728" y="2983992"/>
                </a:lnTo>
                <a:close/>
              </a:path>
              <a:path extrusionOk="0" h="3022600" w="3994784">
                <a:moveTo>
                  <a:pt x="2624328" y="2983992"/>
                </a:moveTo>
                <a:lnTo>
                  <a:pt x="2510028" y="2983992"/>
                </a:lnTo>
                <a:lnTo>
                  <a:pt x="2510028" y="3022092"/>
                </a:lnTo>
                <a:lnTo>
                  <a:pt x="2624328" y="3022092"/>
                </a:lnTo>
                <a:lnTo>
                  <a:pt x="2624328" y="2983992"/>
                </a:lnTo>
                <a:close/>
              </a:path>
              <a:path extrusionOk="0" h="3022600" w="3994784">
                <a:moveTo>
                  <a:pt x="2471928" y="2983992"/>
                </a:moveTo>
                <a:lnTo>
                  <a:pt x="2357628" y="2983992"/>
                </a:lnTo>
                <a:lnTo>
                  <a:pt x="2357628" y="3022092"/>
                </a:lnTo>
                <a:lnTo>
                  <a:pt x="2471928" y="3022092"/>
                </a:lnTo>
                <a:lnTo>
                  <a:pt x="2471928" y="2983992"/>
                </a:lnTo>
                <a:close/>
              </a:path>
              <a:path extrusionOk="0" h="3022600" w="3994784">
                <a:moveTo>
                  <a:pt x="2319528" y="2983992"/>
                </a:moveTo>
                <a:lnTo>
                  <a:pt x="2205228" y="2983992"/>
                </a:lnTo>
                <a:lnTo>
                  <a:pt x="2205228" y="3022092"/>
                </a:lnTo>
                <a:lnTo>
                  <a:pt x="2319528" y="3022092"/>
                </a:lnTo>
                <a:lnTo>
                  <a:pt x="2319528" y="2983992"/>
                </a:lnTo>
                <a:close/>
              </a:path>
              <a:path extrusionOk="0" h="3022600" w="3994784">
                <a:moveTo>
                  <a:pt x="2167128" y="2983992"/>
                </a:moveTo>
                <a:lnTo>
                  <a:pt x="2052827" y="2983992"/>
                </a:lnTo>
                <a:lnTo>
                  <a:pt x="2052827" y="3022092"/>
                </a:lnTo>
                <a:lnTo>
                  <a:pt x="2167128" y="3022092"/>
                </a:lnTo>
                <a:lnTo>
                  <a:pt x="2167128" y="2983992"/>
                </a:lnTo>
                <a:close/>
              </a:path>
              <a:path extrusionOk="0" h="3022600" w="3994784">
                <a:moveTo>
                  <a:pt x="2014727" y="2983992"/>
                </a:moveTo>
                <a:lnTo>
                  <a:pt x="1900427" y="2983992"/>
                </a:lnTo>
                <a:lnTo>
                  <a:pt x="1900427" y="3022092"/>
                </a:lnTo>
                <a:lnTo>
                  <a:pt x="2014727" y="3022092"/>
                </a:lnTo>
                <a:lnTo>
                  <a:pt x="2014727" y="2983992"/>
                </a:lnTo>
                <a:close/>
              </a:path>
              <a:path extrusionOk="0" h="3022600" w="3994784">
                <a:moveTo>
                  <a:pt x="1862327" y="2983992"/>
                </a:moveTo>
                <a:lnTo>
                  <a:pt x="1748027" y="2983992"/>
                </a:lnTo>
                <a:lnTo>
                  <a:pt x="1748027" y="3022092"/>
                </a:lnTo>
                <a:lnTo>
                  <a:pt x="1862327" y="3022092"/>
                </a:lnTo>
                <a:lnTo>
                  <a:pt x="1862327" y="2983992"/>
                </a:lnTo>
                <a:close/>
              </a:path>
              <a:path extrusionOk="0" h="3022600" w="3994784">
                <a:moveTo>
                  <a:pt x="1709927" y="2983992"/>
                </a:moveTo>
                <a:lnTo>
                  <a:pt x="1595627" y="2983992"/>
                </a:lnTo>
                <a:lnTo>
                  <a:pt x="1595627" y="3022092"/>
                </a:lnTo>
                <a:lnTo>
                  <a:pt x="1709927" y="3022092"/>
                </a:lnTo>
                <a:lnTo>
                  <a:pt x="1709927" y="2983992"/>
                </a:lnTo>
                <a:close/>
              </a:path>
              <a:path extrusionOk="0" h="3022600" w="3994784">
                <a:moveTo>
                  <a:pt x="1557527" y="2983992"/>
                </a:moveTo>
                <a:lnTo>
                  <a:pt x="1443227" y="2983992"/>
                </a:lnTo>
                <a:lnTo>
                  <a:pt x="1443227" y="3022092"/>
                </a:lnTo>
                <a:lnTo>
                  <a:pt x="1557527" y="3022092"/>
                </a:lnTo>
                <a:lnTo>
                  <a:pt x="1557527" y="2983992"/>
                </a:lnTo>
                <a:close/>
              </a:path>
              <a:path extrusionOk="0" h="3022600" w="3994784">
                <a:moveTo>
                  <a:pt x="1405127" y="2983992"/>
                </a:moveTo>
                <a:lnTo>
                  <a:pt x="1290827" y="2983992"/>
                </a:lnTo>
                <a:lnTo>
                  <a:pt x="1290827" y="3022092"/>
                </a:lnTo>
                <a:lnTo>
                  <a:pt x="1405127" y="3022092"/>
                </a:lnTo>
                <a:lnTo>
                  <a:pt x="1405127" y="2983992"/>
                </a:lnTo>
                <a:close/>
              </a:path>
              <a:path extrusionOk="0" h="3022600" w="3994784">
                <a:moveTo>
                  <a:pt x="1252727" y="2983992"/>
                </a:moveTo>
                <a:lnTo>
                  <a:pt x="1138427" y="2983992"/>
                </a:lnTo>
                <a:lnTo>
                  <a:pt x="1138427" y="3022092"/>
                </a:lnTo>
                <a:lnTo>
                  <a:pt x="1252727" y="3022092"/>
                </a:lnTo>
                <a:lnTo>
                  <a:pt x="1252727" y="2983992"/>
                </a:lnTo>
                <a:close/>
              </a:path>
              <a:path extrusionOk="0" h="3022600" w="3994784">
                <a:moveTo>
                  <a:pt x="1100327" y="2983992"/>
                </a:moveTo>
                <a:lnTo>
                  <a:pt x="986028" y="2983992"/>
                </a:lnTo>
                <a:lnTo>
                  <a:pt x="986028" y="3022092"/>
                </a:lnTo>
                <a:lnTo>
                  <a:pt x="1100327" y="3022092"/>
                </a:lnTo>
                <a:lnTo>
                  <a:pt x="1100327" y="2983992"/>
                </a:lnTo>
                <a:close/>
              </a:path>
              <a:path extrusionOk="0" h="3022600" w="3994784">
                <a:moveTo>
                  <a:pt x="947928" y="2983992"/>
                </a:moveTo>
                <a:lnTo>
                  <a:pt x="833628" y="2983992"/>
                </a:lnTo>
                <a:lnTo>
                  <a:pt x="833628" y="3022092"/>
                </a:lnTo>
                <a:lnTo>
                  <a:pt x="947928" y="3022092"/>
                </a:lnTo>
                <a:lnTo>
                  <a:pt x="947928" y="2983992"/>
                </a:lnTo>
                <a:close/>
              </a:path>
              <a:path extrusionOk="0" h="3022600" w="3994784">
                <a:moveTo>
                  <a:pt x="795528" y="2983992"/>
                </a:moveTo>
                <a:lnTo>
                  <a:pt x="681228" y="2983992"/>
                </a:lnTo>
                <a:lnTo>
                  <a:pt x="681228" y="3022092"/>
                </a:lnTo>
                <a:lnTo>
                  <a:pt x="795528" y="3022092"/>
                </a:lnTo>
                <a:lnTo>
                  <a:pt x="795528" y="2983992"/>
                </a:lnTo>
                <a:close/>
              </a:path>
              <a:path extrusionOk="0" h="3022600" w="3994784">
                <a:moveTo>
                  <a:pt x="643128" y="2983992"/>
                </a:moveTo>
                <a:lnTo>
                  <a:pt x="528828" y="2983992"/>
                </a:lnTo>
                <a:lnTo>
                  <a:pt x="528828" y="3022092"/>
                </a:lnTo>
                <a:lnTo>
                  <a:pt x="643128" y="3022092"/>
                </a:lnTo>
                <a:lnTo>
                  <a:pt x="643128" y="2983992"/>
                </a:lnTo>
                <a:close/>
              </a:path>
              <a:path extrusionOk="0" h="3022600" w="3994784">
                <a:moveTo>
                  <a:pt x="490728" y="2983992"/>
                </a:moveTo>
                <a:lnTo>
                  <a:pt x="376428" y="2983992"/>
                </a:lnTo>
                <a:lnTo>
                  <a:pt x="376428" y="3022092"/>
                </a:lnTo>
                <a:lnTo>
                  <a:pt x="490728" y="3022092"/>
                </a:lnTo>
                <a:lnTo>
                  <a:pt x="490728" y="2983992"/>
                </a:lnTo>
                <a:close/>
              </a:path>
              <a:path extrusionOk="0" h="3022600" w="3994784">
                <a:moveTo>
                  <a:pt x="338328" y="2983992"/>
                </a:moveTo>
                <a:lnTo>
                  <a:pt x="224028" y="2983992"/>
                </a:lnTo>
                <a:lnTo>
                  <a:pt x="224028" y="3022092"/>
                </a:lnTo>
                <a:lnTo>
                  <a:pt x="338328" y="3022092"/>
                </a:lnTo>
                <a:lnTo>
                  <a:pt x="338328" y="2983992"/>
                </a:lnTo>
                <a:close/>
              </a:path>
              <a:path extrusionOk="0" h="3022600" w="3994784">
                <a:moveTo>
                  <a:pt x="185928" y="2983992"/>
                </a:moveTo>
                <a:lnTo>
                  <a:pt x="71628" y="2983992"/>
                </a:lnTo>
                <a:lnTo>
                  <a:pt x="71628" y="3022092"/>
                </a:lnTo>
                <a:lnTo>
                  <a:pt x="185928" y="3022092"/>
                </a:lnTo>
                <a:lnTo>
                  <a:pt x="185928" y="29839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18"/>
          <p:cNvSpPr/>
          <p:nvPr/>
        </p:nvSpPr>
        <p:spPr>
          <a:xfrm>
            <a:off x="6896996" y="3161402"/>
            <a:ext cx="952500" cy="972671"/>
          </a:xfrm>
          <a:custGeom>
            <a:rect b="b" l="l" r="r" t="t"/>
            <a:pathLst>
              <a:path extrusionOk="0" h="1102360" w="1079500">
                <a:moveTo>
                  <a:pt x="539496" y="0"/>
                </a:moveTo>
                <a:lnTo>
                  <a:pt x="493056" y="2023"/>
                </a:lnTo>
                <a:lnTo>
                  <a:pt x="447692" y="7984"/>
                </a:lnTo>
                <a:lnTo>
                  <a:pt x="403567" y="17715"/>
                </a:lnTo>
                <a:lnTo>
                  <a:pt x="360847" y="31049"/>
                </a:lnTo>
                <a:lnTo>
                  <a:pt x="319694" y="47820"/>
                </a:lnTo>
                <a:lnTo>
                  <a:pt x="280273" y="67862"/>
                </a:lnTo>
                <a:lnTo>
                  <a:pt x="242748" y="91006"/>
                </a:lnTo>
                <a:lnTo>
                  <a:pt x="207283" y="117088"/>
                </a:lnTo>
                <a:lnTo>
                  <a:pt x="174041" y="145940"/>
                </a:lnTo>
                <a:lnTo>
                  <a:pt x="143187" y="177396"/>
                </a:lnTo>
                <a:lnTo>
                  <a:pt x="114884" y="211288"/>
                </a:lnTo>
                <a:lnTo>
                  <a:pt x="89297" y="247451"/>
                </a:lnTo>
                <a:lnTo>
                  <a:pt x="66590" y="285718"/>
                </a:lnTo>
                <a:lnTo>
                  <a:pt x="46926" y="325922"/>
                </a:lnTo>
                <a:lnTo>
                  <a:pt x="30470" y="367896"/>
                </a:lnTo>
                <a:lnTo>
                  <a:pt x="17385" y="411474"/>
                </a:lnTo>
                <a:lnTo>
                  <a:pt x="7836" y="456489"/>
                </a:lnTo>
                <a:lnTo>
                  <a:pt x="1986" y="502774"/>
                </a:lnTo>
                <a:lnTo>
                  <a:pt x="0" y="550163"/>
                </a:lnTo>
                <a:lnTo>
                  <a:pt x="1986" y="597781"/>
                </a:lnTo>
                <a:lnTo>
                  <a:pt x="7836" y="644271"/>
                </a:lnTo>
                <a:lnTo>
                  <a:pt x="17385" y="689467"/>
                </a:lnTo>
                <a:lnTo>
                  <a:pt x="30470" y="733205"/>
                </a:lnTo>
                <a:lnTo>
                  <a:pt x="46926" y="775320"/>
                </a:lnTo>
                <a:lnTo>
                  <a:pt x="66590" y="815645"/>
                </a:lnTo>
                <a:lnTo>
                  <a:pt x="89297" y="854016"/>
                </a:lnTo>
                <a:lnTo>
                  <a:pt x="114884" y="890267"/>
                </a:lnTo>
                <a:lnTo>
                  <a:pt x="143187" y="924233"/>
                </a:lnTo>
                <a:lnTo>
                  <a:pt x="174041" y="955749"/>
                </a:lnTo>
                <a:lnTo>
                  <a:pt x="207283" y="984649"/>
                </a:lnTo>
                <a:lnTo>
                  <a:pt x="242748" y="1010768"/>
                </a:lnTo>
                <a:lnTo>
                  <a:pt x="280273" y="1033941"/>
                </a:lnTo>
                <a:lnTo>
                  <a:pt x="319694" y="1054003"/>
                </a:lnTo>
                <a:lnTo>
                  <a:pt x="360847" y="1070788"/>
                </a:lnTo>
                <a:lnTo>
                  <a:pt x="403567" y="1084130"/>
                </a:lnTo>
                <a:lnTo>
                  <a:pt x="447692" y="1093865"/>
                </a:lnTo>
                <a:lnTo>
                  <a:pt x="493056" y="1099827"/>
                </a:lnTo>
                <a:lnTo>
                  <a:pt x="539496" y="1101852"/>
                </a:lnTo>
                <a:lnTo>
                  <a:pt x="586151" y="1099827"/>
                </a:lnTo>
                <a:lnTo>
                  <a:pt x="631685" y="1093865"/>
                </a:lnTo>
                <a:lnTo>
                  <a:pt x="675936" y="1084130"/>
                </a:lnTo>
                <a:lnTo>
                  <a:pt x="718744" y="1070788"/>
                </a:lnTo>
                <a:lnTo>
                  <a:pt x="759950" y="1054003"/>
                </a:lnTo>
                <a:lnTo>
                  <a:pt x="799394" y="1033941"/>
                </a:lnTo>
                <a:lnTo>
                  <a:pt x="836915" y="1010768"/>
                </a:lnTo>
                <a:lnTo>
                  <a:pt x="872354" y="984649"/>
                </a:lnTo>
                <a:lnTo>
                  <a:pt x="905550" y="955749"/>
                </a:lnTo>
                <a:lnTo>
                  <a:pt x="936344" y="924233"/>
                </a:lnTo>
                <a:lnTo>
                  <a:pt x="964576" y="890267"/>
                </a:lnTo>
                <a:lnTo>
                  <a:pt x="990086" y="854016"/>
                </a:lnTo>
                <a:lnTo>
                  <a:pt x="1012713" y="815645"/>
                </a:lnTo>
                <a:lnTo>
                  <a:pt x="1032298" y="775320"/>
                </a:lnTo>
                <a:lnTo>
                  <a:pt x="1048681" y="733205"/>
                </a:lnTo>
                <a:lnTo>
                  <a:pt x="1061702" y="689467"/>
                </a:lnTo>
                <a:lnTo>
                  <a:pt x="1071201" y="644271"/>
                </a:lnTo>
                <a:lnTo>
                  <a:pt x="1077017" y="597781"/>
                </a:lnTo>
                <a:lnTo>
                  <a:pt x="1078992" y="550163"/>
                </a:lnTo>
                <a:lnTo>
                  <a:pt x="1077017" y="502774"/>
                </a:lnTo>
                <a:lnTo>
                  <a:pt x="1071201" y="456489"/>
                </a:lnTo>
                <a:lnTo>
                  <a:pt x="1061702" y="411474"/>
                </a:lnTo>
                <a:lnTo>
                  <a:pt x="1048681" y="367896"/>
                </a:lnTo>
                <a:lnTo>
                  <a:pt x="1032298" y="325922"/>
                </a:lnTo>
                <a:lnTo>
                  <a:pt x="1012713" y="285718"/>
                </a:lnTo>
                <a:lnTo>
                  <a:pt x="990086" y="247451"/>
                </a:lnTo>
                <a:lnTo>
                  <a:pt x="964576" y="211288"/>
                </a:lnTo>
                <a:lnTo>
                  <a:pt x="936344" y="177396"/>
                </a:lnTo>
                <a:lnTo>
                  <a:pt x="905550" y="145940"/>
                </a:lnTo>
                <a:lnTo>
                  <a:pt x="872354" y="117088"/>
                </a:lnTo>
                <a:lnTo>
                  <a:pt x="836915" y="91006"/>
                </a:lnTo>
                <a:lnTo>
                  <a:pt x="799394" y="67862"/>
                </a:lnTo>
                <a:lnTo>
                  <a:pt x="759950" y="47820"/>
                </a:lnTo>
                <a:lnTo>
                  <a:pt x="718744" y="31049"/>
                </a:lnTo>
                <a:lnTo>
                  <a:pt x="675936" y="17715"/>
                </a:lnTo>
                <a:lnTo>
                  <a:pt x="631685" y="7984"/>
                </a:lnTo>
                <a:lnTo>
                  <a:pt x="586151" y="2023"/>
                </a:lnTo>
                <a:lnTo>
                  <a:pt x="539496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18"/>
          <p:cNvSpPr/>
          <p:nvPr/>
        </p:nvSpPr>
        <p:spPr>
          <a:xfrm>
            <a:off x="6891618" y="3156025"/>
            <a:ext cx="963146" cy="983316"/>
          </a:xfrm>
          <a:custGeom>
            <a:rect b="b" l="l" r="r" t="t"/>
            <a:pathLst>
              <a:path extrusionOk="0" h="1114425" w="1091565">
                <a:moveTo>
                  <a:pt x="574548" y="0"/>
                </a:moveTo>
                <a:lnTo>
                  <a:pt x="518159" y="0"/>
                </a:lnTo>
                <a:lnTo>
                  <a:pt x="463296" y="6096"/>
                </a:lnTo>
                <a:lnTo>
                  <a:pt x="409955" y="16763"/>
                </a:lnTo>
                <a:lnTo>
                  <a:pt x="358140" y="33527"/>
                </a:lnTo>
                <a:lnTo>
                  <a:pt x="309372" y="54863"/>
                </a:lnTo>
                <a:lnTo>
                  <a:pt x="240792" y="94487"/>
                </a:lnTo>
                <a:lnTo>
                  <a:pt x="198120" y="126492"/>
                </a:lnTo>
                <a:lnTo>
                  <a:pt x="160020" y="163068"/>
                </a:lnTo>
                <a:lnTo>
                  <a:pt x="124968" y="202692"/>
                </a:lnTo>
                <a:lnTo>
                  <a:pt x="92964" y="245363"/>
                </a:lnTo>
                <a:lnTo>
                  <a:pt x="65531" y="291084"/>
                </a:lnTo>
                <a:lnTo>
                  <a:pt x="54864" y="315468"/>
                </a:lnTo>
                <a:lnTo>
                  <a:pt x="42672" y="339851"/>
                </a:lnTo>
                <a:lnTo>
                  <a:pt x="24383" y="391668"/>
                </a:lnTo>
                <a:lnTo>
                  <a:pt x="16764" y="417575"/>
                </a:lnTo>
                <a:lnTo>
                  <a:pt x="12192" y="445008"/>
                </a:lnTo>
                <a:lnTo>
                  <a:pt x="6096" y="472439"/>
                </a:lnTo>
                <a:lnTo>
                  <a:pt x="3048" y="499872"/>
                </a:lnTo>
                <a:lnTo>
                  <a:pt x="0" y="557784"/>
                </a:lnTo>
                <a:lnTo>
                  <a:pt x="1524" y="585216"/>
                </a:lnTo>
                <a:lnTo>
                  <a:pt x="3048" y="614172"/>
                </a:lnTo>
                <a:lnTo>
                  <a:pt x="6096" y="641604"/>
                </a:lnTo>
                <a:lnTo>
                  <a:pt x="12192" y="669036"/>
                </a:lnTo>
                <a:lnTo>
                  <a:pt x="16764" y="696468"/>
                </a:lnTo>
                <a:lnTo>
                  <a:pt x="24383" y="722376"/>
                </a:lnTo>
                <a:lnTo>
                  <a:pt x="42672" y="774192"/>
                </a:lnTo>
                <a:lnTo>
                  <a:pt x="54864" y="798576"/>
                </a:lnTo>
                <a:lnTo>
                  <a:pt x="65531" y="822960"/>
                </a:lnTo>
                <a:lnTo>
                  <a:pt x="92964" y="868680"/>
                </a:lnTo>
                <a:lnTo>
                  <a:pt x="124968" y="911351"/>
                </a:lnTo>
                <a:lnTo>
                  <a:pt x="160020" y="950976"/>
                </a:lnTo>
                <a:lnTo>
                  <a:pt x="198120" y="987552"/>
                </a:lnTo>
                <a:lnTo>
                  <a:pt x="240792" y="1019556"/>
                </a:lnTo>
                <a:lnTo>
                  <a:pt x="286511" y="1046988"/>
                </a:lnTo>
                <a:lnTo>
                  <a:pt x="358140" y="1080516"/>
                </a:lnTo>
                <a:lnTo>
                  <a:pt x="409955" y="1097280"/>
                </a:lnTo>
                <a:lnTo>
                  <a:pt x="463296" y="1107948"/>
                </a:lnTo>
                <a:lnTo>
                  <a:pt x="518159" y="1114044"/>
                </a:lnTo>
                <a:lnTo>
                  <a:pt x="574548" y="1114044"/>
                </a:lnTo>
                <a:lnTo>
                  <a:pt x="629411" y="1107948"/>
                </a:lnTo>
                <a:lnTo>
                  <a:pt x="655320" y="1103376"/>
                </a:lnTo>
                <a:lnTo>
                  <a:pt x="662177" y="1101852"/>
                </a:lnTo>
                <a:lnTo>
                  <a:pt x="545592" y="1101852"/>
                </a:lnTo>
                <a:lnTo>
                  <a:pt x="490727" y="1098804"/>
                </a:lnTo>
                <a:lnTo>
                  <a:pt x="492251" y="1098804"/>
                </a:lnTo>
                <a:lnTo>
                  <a:pt x="464820" y="1095756"/>
                </a:lnTo>
                <a:lnTo>
                  <a:pt x="438911" y="1091184"/>
                </a:lnTo>
                <a:lnTo>
                  <a:pt x="387096" y="1077468"/>
                </a:lnTo>
                <a:lnTo>
                  <a:pt x="338327" y="1059180"/>
                </a:lnTo>
                <a:lnTo>
                  <a:pt x="291083" y="1036320"/>
                </a:lnTo>
                <a:lnTo>
                  <a:pt x="292607" y="1036320"/>
                </a:lnTo>
                <a:lnTo>
                  <a:pt x="269748" y="1022604"/>
                </a:lnTo>
                <a:lnTo>
                  <a:pt x="227075" y="993648"/>
                </a:lnTo>
                <a:lnTo>
                  <a:pt x="187451" y="960120"/>
                </a:lnTo>
                <a:lnTo>
                  <a:pt x="150875" y="923544"/>
                </a:lnTo>
                <a:lnTo>
                  <a:pt x="103631" y="861060"/>
                </a:lnTo>
                <a:lnTo>
                  <a:pt x="77724" y="816863"/>
                </a:lnTo>
                <a:lnTo>
                  <a:pt x="66294" y="794004"/>
                </a:lnTo>
                <a:lnTo>
                  <a:pt x="65531" y="794004"/>
                </a:lnTo>
                <a:lnTo>
                  <a:pt x="54864" y="769620"/>
                </a:lnTo>
                <a:lnTo>
                  <a:pt x="46257" y="745236"/>
                </a:lnTo>
                <a:lnTo>
                  <a:pt x="45720" y="745236"/>
                </a:lnTo>
                <a:lnTo>
                  <a:pt x="36575" y="719327"/>
                </a:lnTo>
                <a:lnTo>
                  <a:pt x="30479" y="693420"/>
                </a:lnTo>
                <a:lnTo>
                  <a:pt x="24722" y="667512"/>
                </a:lnTo>
                <a:lnTo>
                  <a:pt x="24383" y="667512"/>
                </a:lnTo>
                <a:lnTo>
                  <a:pt x="15240" y="612648"/>
                </a:lnTo>
                <a:lnTo>
                  <a:pt x="13716" y="585216"/>
                </a:lnTo>
                <a:lnTo>
                  <a:pt x="13716" y="528827"/>
                </a:lnTo>
                <a:lnTo>
                  <a:pt x="15240" y="501396"/>
                </a:lnTo>
                <a:lnTo>
                  <a:pt x="24383" y="446532"/>
                </a:lnTo>
                <a:lnTo>
                  <a:pt x="24722" y="446532"/>
                </a:lnTo>
                <a:lnTo>
                  <a:pt x="30479" y="420624"/>
                </a:lnTo>
                <a:lnTo>
                  <a:pt x="36575" y="394716"/>
                </a:lnTo>
                <a:lnTo>
                  <a:pt x="45720" y="370332"/>
                </a:lnTo>
                <a:lnTo>
                  <a:pt x="54864" y="344424"/>
                </a:lnTo>
                <a:lnTo>
                  <a:pt x="65531" y="320039"/>
                </a:lnTo>
                <a:lnTo>
                  <a:pt x="66294" y="320039"/>
                </a:lnTo>
                <a:lnTo>
                  <a:pt x="77724" y="297180"/>
                </a:lnTo>
                <a:lnTo>
                  <a:pt x="103631" y="252984"/>
                </a:lnTo>
                <a:lnTo>
                  <a:pt x="134111" y="210312"/>
                </a:lnTo>
                <a:lnTo>
                  <a:pt x="187451" y="153924"/>
                </a:lnTo>
                <a:lnTo>
                  <a:pt x="227075" y="120396"/>
                </a:lnTo>
                <a:lnTo>
                  <a:pt x="269748" y="91439"/>
                </a:lnTo>
                <a:lnTo>
                  <a:pt x="292607" y="77724"/>
                </a:lnTo>
                <a:lnTo>
                  <a:pt x="291083" y="77724"/>
                </a:lnTo>
                <a:lnTo>
                  <a:pt x="338327" y="54863"/>
                </a:lnTo>
                <a:lnTo>
                  <a:pt x="387096" y="36575"/>
                </a:lnTo>
                <a:lnTo>
                  <a:pt x="438911" y="22860"/>
                </a:lnTo>
                <a:lnTo>
                  <a:pt x="492251" y="15239"/>
                </a:lnTo>
                <a:lnTo>
                  <a:pt x="490727" y="15239"/>
                </a:lnTo>
                <a:lnTo>
                  <a:pt x="518159" y="12192"/>
                </a:lnTo>
                <a:lnTo>
                  <a:pt x="662178" y="12192"/>
                </a:lnTo>
                <a:lnTo>
                  <a:pt x="655320" y="10668"/>
                </a:lnTo>
                <a:lnTo>
                  <a:pt x="629411" y="6096"/>
                </a:lnTo>
                <a:lnTo>
                  <a:pt x="574548" y="0"/>
                </a:lnTo>
                <a:close/>
              </a:path>
              <a:path extrusionOk="0" h="1114425" w="1091565">
                <a:moveTo>
                  <a:pt x="1025651" y="792480"/>
                </a:moveTo>
                <a:lnTo>
                  <a:pt x="1001268" y="839724"/>
                </a:lnTo>
                <a:lnTo>
                  <a:pt x="957072" y="903732"/>
                </a:lnTo>
                <a:lnTo>
                  <a:pt x="903731" y="960120"/>
                </a:lnTo>
                <a:lnTo>
                  <a:pt x="883920" y="976884"/>
                </a:lnTo>
                <a:lnTo>
                  <a:pt x="885444" y="976884"/>
                </a:lnTo>
                <a:lnTo>
                  <a:pt x="864107" y="993648"/>
                </a:lnTo>
                <a:lnTo>
                  <a:pt x="844296" y="1008888"/>
                </a:lnTo>
                <a:lnTo>
                  <a:pt x="821435" y="1022604"/>
                </a:lnTo>
                <a:lnTo>
                  <a:pt x="800100" y="1036320"/>
                </a:lnTo>
                <a:lnTo>
                  <a:pt x="777240" y="1048512"/>
                </a:lnTo>
                <a:lnTo>
                  <a:pt x="752855" y="1059180"/>
                </a:lnTo>
                <a:lnTo>
                  <a:pt x="704088" y="1077468"/>
                </a:lnTo>
                <a:lnTo>
                  <a:pt x="678179" y="1085088"/>
                </a:lnTo>
                <a:lnTo>
                  <a:pt x="679703" y="1085088"/>
                </a:lnTo>
                <a:lnTo>
                  <a:pt x="653796" y="1091184"/>
                </a:lnTo>
                <a:lnTo>
                  <a:pt x="626364" y="1095756"/>
                </a:lnTo>
                <a:lnTo>
                  <a:pt x="600455" y="1098804"/>
                </a:lnTo>
                <a:lnTo>
                  <a:pt x="545592" y="1101852"/>
                </a:lnTo>
                <a:lnTo>
                  <a:pt x="662177" y="1101852"/>
                </a:lnTo>
                <a:lnTo>
                  <a:pt x="708659" y="1089660"/>
                </a:lnTo>
                <a:lnTo>
                  <a:pt x="758951" y="1069848"/>
                </a:lnTo>
                <a:lnTo>
                  <a:pt x="806196" y="1046988"/>
                </a:lnTo>
                <a:lnTo>
                  <a:pt x="850392" y="1019556"/>
                </a:lnTo>
                <a:lnTo>
                  <a:pt x="893064" y="987552"/>
                </a:lnTo>
                <a:lnTo>
                  <a:pt x="931164" y="950976"/>
                </a:lnTo>
                <a:lnTo>
                  <a:pt x="966216" y="911351"/>
                </a:lnTo>
                <a:lnTo>
                  <a:pt x="998220" y="868680"/>
                </a:lnTo>
                <a:lnTo>
                  <a:pt x="1025651" y="822960"/>
                </a:lnTo>
                <a:lnTo>
                  <a:pt x="1039844" y="794004"/>
                </a:lnTo>
                <a:lnTo>
                  <a:pt x="1025651" y="794004"/>
                </a:lnTo>
                <a:lnTo>
                  <a:pt x="1025651" y="792480"/>
                </a:lnTo>
                <a:close/>
              </a:path>
              <a:path extrusionOk="0" h="1114425" w="1091565">
                <a:moveTo>
                  <a:pt x="65531" y="792480"/>
                </a:moveTo>
                <a:lnTo>
                  <a:pt x="65531" y="794004"/>
                </a:lnTo>
                <a:lnTo>
                  <a:pt x="66294" y="794004"/>
                </a:lnTo>
                <a:lnTo>
                  <a:pt x="65531" y="792480"/>
                </a:lnTo>
                <a:close/>
              </a:path>
              <a:path extrusionOk="0" h="1114425" w="1091565">
                <a:moveTo>
                  <a:pt x="1046988" y="743712"/>
                </a:moveTo>
                <a:lnTo>
                  <a:pt x="1036320" y="769620"/>
                </a:lnTo>
                <a:lnTo>
                  <a:pt x="1025651" y="794004"/>
                </a:lnTo>
                <a:lnTo>
                  <a:pt x="1039844" y="794004"/>
                </a:lnTo>
                <a:lnTo>
                  <a:pt x="1048511" y="774192"/>
                </a:lnTo>
                <a:lnTo>
                  <a:pt x="1058731" y="745236"/>
                </a:lnTo>
                <a:lnTo>
                  <a:pt x="1046988" y="745236"/>
                </a:lnTo>
                <a:lnTo>
                  <a:pt x="1046988" y="743712"/>
                </a:lnTo>
                <a:close/>
              </a:path>
              <a:path extrusionOk="0" h="1114425" w="1091565">
                <a:moveTo>
                  <a:pt x="45720" y="743712"/>
                </a:moveTo>
                <a:lnTo>
                  <a:pt x="45720" y="745236"/>
                </a:lnTo>
                <a:lnTo>
                  <a:pt x="46257" y="745236"/>
                </a:lnTo>
                <a:lnTo>
                  <a:pt x="45720" y="743712"/>
                </a:lnTo>
                <a:close/>
              </a:path>
              <a:path extrusionOk="0" h="1114425" w="1091565">
                <a:moveTo>
                  <a:pt x="1068324" y="665988"/>
                </a:moveTo>
                <a:lnTo>
                  <a:pt x="1062227" y="693420"/>
                </a:lnTo>
                <a:lnTo>
                  <a:pt x="1046988" y="745236"/>
                </a:lnTo>
                <a:lnTo>
                  <a:pt x="1058731" y="745236"/>
                </a:lnTo>
                <a:lnTo>
                  <a:pt x="1066800" y="722376"/>
                </a:lnTo>
                <a:lnTo>
                  <a:pt x="1074420" y="696468"/>
                </a:lnTo>
                <a:lnTo>
                  <a:pt x="1080516" y="669036"/>
                </a:lnTo>
                <a:lnTo>
                  <a:pt x="1080770" y="667512"/>
                </a:lnTo>
                <a:lnTo>
                  <a:pt x="1068324" y="667512"/>
                </a:lnTo>
                <a:lnTo>
                  <a:pt x="1068324" y="665988"/>
                </a:lnTo>
                <a:close/>
              </a:path>
              <a:path extrusionOk="0" h="1114425" w="1091565">
                <a:moveTo>
                  <a:pt x="24383" y="665988"/>
                </a:moveTo>
                <a:lnTo>
                  <a:pt x="24383" y="667512"/>
                </a:lnTo>
                <a:lnTo>
                  <a:pt x="24722" y="667512"/>
                </a:lnTo>
                <a:lnTo>
                  <a:pt x="24383" y="665988"/>
                </a:lnTo>
                <a:close/>
              </a:path>
              <a:path extrusionOk="0" h="1114425" w="1091565">
                <a:moveTo>
                  <a:pt x="1091183" y="556260"/>
                </a:moveTo>
                <a:lnTo>
                  <a:pt x="1078992" y="556260"/>
                </a:lnTo>
                <a:lnTo>
                  <a:pt x="1078992" y="557784"/>
                </a:lnTo>
                <a:lnTo>
                  <a:pt x="1077468" y="585216"/>
                </a:lnTo>
                <a:lnTo>
                  <a:pt x="1075944" y="612648"/>
                </a:lnTo>
                <a:lnTo>
                  <a:pt x="1072896" y="640080"/>
                </a:lnTo>
                <a:lnTo>
                  <a:pt x="1068324" y="667512"/>
                </a:lnTo>
                <a:lnTo>
                  <a:pt x="1080770" y="667512"/>
                </a:lnTo>
                <a:lnTo>
                  <a:pt x="1085088" y="641604"/>
                </a:lnTo>
                <a:lnTo>
                  <a:pt x="1088135" y="614172"/>
                </a:lnTo>
                <a:lnTo>
                  <a:pt x="1091183" y="585216"/>
                </a:lnTo>
                <a:lnTo>
                  <a:pt x="1091183" y="556260"/>
                </a:lnTo>
                <a:close/>
              </a:path>
              <a:path extrusionOk="0" h="1114425" w="1091565">
                <a:moveTo>
                  <a:pt x="1078951" y="557022"/>
                </a:moveTo>
                <a:lnTo>
                  <a:pt x="1078911" y="557784"/>
                </a:lnTo>
                <a:lnTo>
                  <a:pt x="1078951" y="557022"/>
                </a:lnTo>
                <a:close/>
              </a:path>
              <a:path extrusionOk="0" h="1114425" w="1091565">
                <a:moveTo>
                  <a:pt x="1080770" y="446532"/>
                </a:moveTo>
                <a:lnTo>
                  <a:pt x="1068324" y="446532"/>
                </a:lnTo>
                <a:lnTo>
                  <a:pt x="1072896" y="473963"/>
                </a:lnTo>
                <a:lnTo>
                  <a:pt x="1075944" y="501396"/>
                </a:lnTo>
                <a:lnTo>
                  <a:pt x="1077468" y="528827"/>
                </a:lnTo>
                <a:lnTo>
                  <a:pt x="1078951" y="557022"/>
                </a:lnTo>
                <a:lnTo>
                  <a:pt x="1078992" y="556260"/>
                </a:lnTo>
                <a:lnTo>
                  <a:pt x="1091183" y="556260"/>
                </a:lnTo>
                <a:lnTo>
                  <a:pt x="1091183" y="528827"/>
                </a:lnTo>
                <a:lnTo>
                  <a:pt x="1088135" y="499872"/>
                </a:lnTo>
                <a:lnTo>
                  <a:pt x="1085088" y="472439"/>
                </a:lnTo>
                <a:lnTo>
                  <a:pt x="1080770" y="446532"/>
                </a:lnTo>
                <a:close/>
              </a:path>
              <a:path extrusionOk="0" h="1114425" w="1091565">
                <a:moveTo>
                  <a:pt x="24722" y="446532"/>
                </a:moveTo>
                <a:lnTo>
                  <a:pt x="24383" y="446532"/>
                </a:lnTo>
                <a:lnTo>
                  <a:pt x="24383" y="448056"/>
                </a:lnTo>
                <a:lnTo>
                  <a:pt x="24722" y="446532"/>
                </a:lnTo>
                <a:close/>
              </a:path>
              <a:path extrusionOk="0" h="1114425" w="1091565">
                <a:moveTo>
                  <a:pt x="1039844" y="320039"/>
                </a:moveTo>
                <a:lnTo>
                  <a:pt x="1025651" y="320039"/>
                </a:lnTo>
                <a:lnTo>
                  <a:pt x="1036320" y="344424"/>
                </a:lnTo>
                <a:lnTo>
                  <a:pt x="1046988" y="370332"/>
                </a:lnTo>
                <a:lnTo>
                  <a:pt x="1054607" y="394716"/>
                </a:lnTo>
                <a:lnTo>
                  <a:pt x="1062227" y="420624"/>
                </a:lnTo>
                <a:lnTo>
                  <a:pt x="1068324" y="448056"/>
                </a:lnTo>
                <a:lnTo>
                  <a:pt x="1068324" y="446532"/>
                </a:lnTo>
                <a:lnTo>
                  <a:pt x="1080770" y="446532"/>
                </a:lnTo>
                <a:lnTo>
                  <a:pt x="1080516" y="445008"/>
                </a:lnTo>
                <a:lnTo>
                  <a:pt x="1074420" y="417575"/>
                </a:lnTo>
                <a:lnTo>
                  <a:pt x="1066800" y="391668"/>
                </a:lnTo>
                <a:lnTo>
                  <a:pt x="1048511" y="339851"/>
                </a:lnTo>
                <a:lnTo>
                  <a:pt x="1039844" y="320039"/>
                </a:lnTo>
                <a:close/>
              </a:path>
              <a:path extrusionOk="0" h="1114425" w="1091565">
                <a:moveTo>
                  <a:pt x="66294" y="320039"/>
                </a:moveTo>
                <a:lnTo>
                  <a:pt x="65531" y="320039"/>
                </a:lnTo>
                <a:lnTo>
                  <a:pt x="65531" y="321563"/>
                </a:lnTo>
                <a:lnTo>
                  <a:pt x="66294" y="320039"/>
                </a:lnTo>
                <a:close/>
              </a:path>
              <a:path extrusionOk="0" h="1114425" w="1091565">
                <a:moveTo>
                  <a:pt x="662178" y="12192"/>
                </a:moveTo>
                <a:lnTo>
                  <a:pt x="545592" y="12192"/>
                </a:lnTo>
                <a:lnTo>
                  <a:pt x="600455" y="15239"/>
                </a:lnTo>
                <a:lnTo>
                  <a:pt x="626364" y="18287"/>
                </a:lnTo>
                <a:lnTo>
                  <a:pt x="653796" y="22860"/>
                </a:lnTo>
                <a:lnTo>
                  <a:pt x="679703" y="28956"/>
                </a:lnTo>
                <a:lnTo>
                  <a:pt x="678179" y="28956"/>
                </a:lnTo>
                <a:lnTo>
                  <a:pt x="704088" y="36575"/>
                </a:lnTo>
                <a:lnTo>
                  <a:pt x="752855" y="54863"/>
                </a:lnTo>
                <a:lnTo>
                  <a:pt x="777240" y="65532"/>
                </a:lnTo>
                <a:lnTo>
                  <a:pt x="800100" y="77724"/>
                </a:lnTo>
                <a:lnTo>
                  <a:pt x="821435" y="91439"/>
                </a:lnTo>
                <a:lnTo>
                  <a:pt x="844296" y="105156"/>
                </a:lnTo>
                <a:lnTo>
                  <a:pt x="864107" y="120396"/>
                </a:lnTo>
                <a:lnTo>
                  <a:pt x="885444" y="137160"/>
                </a:lnTo>
                <a:lnTo>
                  <a:pt x="883920" y="137160"/>
                </a:lnTo>
                <a:lnTo>
                  <a:pt x="903731" y="153924"/>
                </a:lnTo>
                <a:lnTo>
                  <a:pt x="940307" y="190500"/>
                </a:lnTo>
                <a:lnTo>
                  <a:pt x="987551" y="252984"/>
                </a:lnTo>
                <a:lnTo>
                  <a:pt x="1014983" y="297180"/>
                </a:lnTo>
                <a:lnTo>
                  <a:pt x="1013459" y="297180"/>
                </a:lnTo>
                <a:lnTo>
                  <a:pt x="1025651" y="321563"/>
                </a:lnTo>
                <a:lnTo>
                  <a:pt x="1025651" y="320039"/>
                </a:lnTo>
                <a:lnTo>
                  <a:pt x="1039844" y="320039"/>
                </a:lnTo>
                <a:lnTo>
                  <a:pt x="1037844" y="315468"/>
                </a:lnTo>
                <a:lnTo>
                  <a:pt x="998220" y="245363"/>
                </a:lnTo>
                <a:lnTo>
                  <a:pt x="966216" y="202692"/>
                </a:lnTo>
                <a:lnTo>
                  <a:pt x="931164" y="163068"/>
                </a:lnTo>
                <a:lnTo>
                  <a:pt x="893064" y="126492"/>
                </a:lnTo>
                <a:lnTo>
                  <a:pt x="850392" y="94487"/>
                </a:lnTo>
                <a:lnTo>
                  <a:pt x="806196" y="67056"/>
                </a:lnTo>
                <a:lnTo>
                  <a:pt x="758951" y="44196"/>
                </a:lnTo>
                <a:lnTo>
                  <a:pt x="708659" y="24384"/>
                </a:lnTo>
                <a:lnTo>
                  <a:pt x="682751" y="16763"/>
                </a:lnTo>
                <a:lnTo>
                  <a:pt x="662178" y="12192"/>
                </a:lnTo>
                <a:close/>
              </a:path>
              <a:path extrusionOk="0" h="1114425" w="1091565">
                <a:moveTo>
                  <a:pt x="545592" y="12192"/>
                </a:moveTo>
                <a:lnTo>
                  <a:pt x="518159" y="12192"/>
                </a:lnTo>
                <a:lnTo>
                  <a:pt x="518159" y="13716"/>
                </a:lnTo>
                <a:lnTo>
                  <a:pt x="545592" y="12192"/>
                </a:lnTo>
                <a:close/>
              </a:path>
            </a:pathLst>
          </a:custGeom>
          <a:solidFill>
            <a:srgbClr val="2F528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18"/>
          <p:cNvSpPr/>
          <p:nvPr/>
        </p:nvSpPr>
        <p:spPr>
          <a:xfrm>
            <a:off x="5346550" y="2712271"/>
            <a:ext cx="153521" cy="199465"/>
          </a:xfrm>
          <a:custGeom>
            <a:rect b="b" l="l" r="r" t="t"/>
            <a:pathLst>
              <a:path extrusionOk="0" h="226060" w="173989">
                <a:moveTo>
                  <a:pt x="89915" y="0"/>
                </a:moveTo>
                <a:lnTo>
                  <a:pt x="0" y="185927"/>
                </a:lnTo>
                <a:lnTo>
                  <a:pt x="83820" y="225551"/>
                </a:lnTo>
                <a:lnTo>
                  <a:pt x="173736" y="39624"/>
                </a:lnTo>
                <a:lnTo>
                  <a:pt x="89915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18"/>
          <p:cNvSpPr/>
          <p:nvPr/>
        </p:nvSpPr>
        <p:spPr>
          <a:xfrm>
            <a:off x="5339826" y="2704204"/>
            <a:ext cx="168088" cy="215153"/>
          </a:xfrm>
          <a:custGeom>
            <a:rect b="b" l="l" r="r" t="t"/>
            <a:pathLst>
              <a:path extrusionOk="0" h="243839" w="190500">
                <a:moveTo>
                  <a:pt x="94487" y="0"/>
                </a:moveTo>
                <a:lnTo>
                  <a:pt x="0" y="198120"/>
                </a:lnTo>
                <a:lnTo>
                  <a:pt x="94487" y="243839"/>
                </a:lnTo>
                <a:lnTo>
                  <a:pt x="99697" y="233172"/>
                </a:lnTo>
                <a:lnTo>
                  <a:pt x="85344" y="233172"/>
                </a:lnTo>
                <a:lnTo>
                  <a:pt x="88289" y="227081"/>
                </a:lnTo>
                <a:lnTo>
                  <a:pt x="29294" y="198120"/>
                </a:lnTo>
                <a:lnTo>
                  <a:pt x="13716" y="198120"/>
                </a:lnTo>
                <a:lnTo>
                  <a:pt x="10668" y="188975"/>
                </a:lnTo>
                <a:lnTo>
                  <a:pt x="18138" y="188975"/>
                </a:lnTo>
                <a:lnTo>
                  <a:pt x="100730" y="18191"/>
                </a:lnTo>
                <a:lnTo>
                  <a:pt x="94487" y="15239"/>
                </a:lnTo>
                <a:lnTo>
                  <a:pt x="103632" y="12191"/>
                </a:lnTo>
                <a:lnTo>
                  <a:pt x="119265" y="12191"/>
                </a:lnTo>
                <a:lnTo>
                  <a:pt x="94487" y="0"/>
                </a:lnTo>
                <a:close/>
              </a:path>
              <a:path extrusionOk="0" h="243839" w="190500">
                <a:moveTo>
                  <a:pt x="88289" y="227081"/>
                </a:moveTo>
                <a:lnTo>
                  <a:pt x="85344" y="233172"/>
                </a:lnTo>
                <a:lnTo>
                  <a:pt x="94487" y="230124"/>
                </a:lnTo>
                <a:lnTo>
                  <a:pt x="88289" y="227081"/>
                </a:lnTo>
                <a:close/>
              </a:path>
              <a:path extrusionOk="0" h="243839" w="190500">
                <a:moveTo>
                  <a:pt x="172827" y="52273"/>
                </a:moveTo>
                <a:lnTo>
                  <a:pt x="88289" y="227081"/>
                </a:lnTo>
                <a:lnTo>
                  <a:pt x="94487" y="230124"/>
                </a:lnTo>
                <a:lnTo>
                  <a:pt x="85344" y="233172"/>
                </a:lnTo>
                <a:lnTo>
                  <a:pt x="99697" y="233172"/>
                </a:lnTo>
                <a:lnTo>
                  <a:pt x="186778" y="54863"/>
                </a:lnTo>
                <a:lnTo>
                  <a:pt x="178308" y="54863"/>
                </a:lnTo>
                <a:lnTo>
                  <a:pt x="172827" y="52273"/>
                </a:lnTo>
                <a:close/>
              </a:path>
              <a:path extrusionOk="0" h="243839" w="190500">
                <a:moveTo>
                  <a:pt x="10668" y="188975"/>
                </a:moveTo>
                <a:lnTo>
                  <a:pt x="13716" y="198120"/>
                </a:lnTo>
                <a:lnTo>
                  <a:pt x="16704" y="191939"/>
                </a:lnTo>
                <a:lnTo>
                  <a:pt x="10668" y="188975"/>
                </a:lnTo>
                <a:close/>
              </a:path>
              <a:path extrusionOk="0" h="243839" w="190500">
                <a:moveTo>
                  <a:pt x="16704" y="191939"/>
                </a:moveTo>
                <a:lnTo>
                  <a:pt x="13716" y="198120"/>
                </a:lnTo>
                <a:lnTo>
                  <a:pt x="29294" y="198120"/>
                </a:lnTo>
                <a:lnTo>
                  <a:pt x="16704" y="191939"/>
                </a:lnTo>
                <a:close/>
              </a:path>
              <a:path extrusionOk="0" h="243839" w="190500">
                <a:moveTo>
                  <a:pt x="18138" y="188975"/>
                </a:moveTo>
                <a:lnTo>
                  <a:pt x="10668" y="188975"/>
                </a:lnTo>
                <a:lnTo>
                  <a:pt x="16704" y="191939"/>
                </a:lnTo>
                <a:lnTo>
                  <a:pt x="18138" y="188975"/>
                </a:lnTo>
                <a:close/>
              </a:path>
              <a:path extrusionOk="0" h="243839" w="190500">
                <a:moveTo>
                  <a:pt x="175260" y="47244"/>
                </a:moveTo>
                <a:lnTo>
                  <a:pt x="172827" y="52273"/>
                </a:lnTo>
                <a:lnTo>
                  <a:pt x="178308" y="54863"/>
                </a:lnTo>
                <a:lnTo>
                  <a:pt x="175260" y="47244"/>
                </a:lnTo>
                <a:close/>
              </a:path>
              <a:path extrusionOk="0" h="243839" w="190500">
                <a:moveTo>
                  <a:pt x="190500" y="47244"/>
                </a:moveTo>
                <a:lnTo>
                  <a:pt x="175260" y="47244"/>
                </a:lnTo>
                <a:lnTo>
                  <a:pt x="178308" y="54863"/>
                </a:lnTo>
                <a:lnTo>
                  <a:pt x="186778" y="54863"/>
                </a:lnTo>
                <a:lnTo>
                  <a:pt x="190500" y="47244"/>
                </a:lnTo>
                <a:close/>
              </a:path>
              <a:path extrusionOk="0" h="243839" w="190500">
                <a:moveTo>
                  <a:pt x="119265" y="12191"/>
                </a:moveTo>
                <a:lnTo>
                  <a:pt x="103632" y="12191"/>
                </a:lnTo>
                <a:lnTo>
                  <a:pt x="100730" y="18191"/>
                </a:lnTo>
                <a:lnTo>
                  <a:pt x="172827" y="52273"/>
                </a:lnTo>
                <a:lnTo>
                  <a:pt x="175260" y="47244"/>
                </a:lnTo>
                <a:lnTo>
                  <a:pt x="190500" y="47244"/>
                </a:lnTo>
                <a:lnTo>
                  <a:pt x="119265" y="12191"/>
                </a:lnTo>
                <a:close/>
              </a:path>
              <a:path extrusionOk="0" h="243839" w="190500">
                <a:moveTo>
                  <a:pt x="103632" y="12191"/>
                </a:moveTo>
                <a:lnTo>
                  <a:pt x="94487" y="15239"/>
                </a:lnTo>
                <a:lnTo>
                  <a:pt x="100730" y="18191"/>
                </a:lnTo>
                <a:lnTo>
                  <a:pt x="103632" y="12191"/>
                </a:lnTo>
                <a:close/>
              </a:path>
            </a:pathLst>
          </a:custGeom>
          <a:solidFill>
            <a:srgbClr val="2F528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18"/>
          <p:cNvSpPr/>
          <p:nvPr/>
        </p:nvSpPr>
        <p:spPr>
          <a:xfrm>
            <a:off x="5282004" y="2892462"/>
            <a:ext cx="103654" cy="216834"/>
          </a:xfrm>
          <a:custGeom>
            <a:rect b="b" l="l" r="r" t="t"/>
            <a:pathLst>
              <a:path extrusionOk="0" h="245745" w="117475">
                <a:moveTo>
                  <a:pt x="112775" y="0"/>
                </a:moveTo>
                <a:lnTo>
                  <a:pt x="0" y="243839"/>
                </a:lnTo>
                <a:lnTo>
                  <a:pt x="6095" y="245363"/>
                </a:lnTo>
                <a:lnTo>
                  <a:pt x="117348" y="3048"/>
                </a:lnTo>
                <a:lnTo>
                  <a:pt x="112775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18"/>
          <p:cNvSpPr/>
          <p:nvPr/>
        </p:nvSpPr>
        <p:spPr>
          <a:xfrm>
            <a:off x="5466229" y="2514599"/>
            <a:ext cx="103654" cy="216834"/>
          </a:xfrm>
          <a:custGeom>
            <a:rect b="b" l="l" r="r" t="t"/>
            <a:pathLst>
              <a:path extrusionOk="0" h="245744" w="117475">
                <a:moveTo>
                  <a:pt x="112775" y="0"/>
                </a:moveTo>
                <a:lnTo>
                  <a:pt x="0" y="242316"/>
                </a:lnTo>
                <a:lnTo>
                  <a:pt x="6095" y="245364"/>
                </a:lnTo>
                <a:lnTo>
                  <a:pt x="117348" y="3048"/>
                </a:lnTo>
                <a:lnTo>
                  <a:pt x="112775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18"/>
          <p:cNvSpPr/>
          <p:nvPr/>
        </p:nvSpPr>
        <p:spPr>
          <a:xfrm>
            <a:off x="7133664" y="3704665"/>
            <a:ext cx="98612" cy="258296"/>
          </a:xfrm>
          <a:custGeom>
            <a:rect b="b" l="l" r="r" t="t"/>
            <a:pathLst>
              <a:path extrusionOk="0" h="292735" w="111759">
                <a:moveTo>
                  <a:pt x="106679" y="0"/>
                </a:moveTo>
                <a:lnTo>
                  <a:pt x="0" y="289559"/>
                </a:lnTo>
                <a:lnTo>
                  <a:pt x="6096" y="292607"/>
                </a:lnTo>
                <a:lnTo>
                  <a:pt x="111251" y="1524"/>
                </a:lnTo>
                <a:lnTo>
                  <a:pt x="106679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7539288" y="2890723"/>
            <a:ext cx="608479" cy="228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25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Satellite</a:t>
            </a:r>
            <a:endParaRPr sz="141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18"/>
          <p:cNvSpPr/>
          <p:nvPr/>
        </p:nvSpPr>
        <p:spPr>
          <a:xfrm>
            <a:off x="7468496" y="3161403"/>
            <a:ext cx="398368" cy="342900"/>
          </a:xfrm>
          <a:custGeom>
            <a:rect b="b" l="l" r="r" t="t"/>
            <a:pathLst>
              <a:path extrusionOk="0" h="388620" w="451484">
                <a:moveTo>
                  <a:pt x="33527" y="309372"/>
                </a:moveTo>
                <a:lnTo>
                  <a:pt x="0" y="388620"/>
                </a:lnTo>
                <a:lnTo>
                  <a:pt x="83820" y="367284"/>
                </a:lnTo>
                <a:lnTo>
                  <a:pt x="71908" y="353567"/>
                </a:lnTo>
                <a:lnTo>
                  <a:pt x="54863" y="353567"/>
                </a:lnTo>
                <a:lnTo>
                  <a:pt x="42672" y="339851"/>
                </a:lnTo>
                <a:lnTo>
                  <a:pt x="52601" y="331335"/>
                </a:lnTo>
                <a:lnTo>
                  <a:pt x="33527" y="309372"/>
                </a:lnTo>
                <a:close/>
              </a:path>
              <a:path extrusionOk="0" h="388620" w="451484">
                <a:moveTo>
                  <a:pt x="52601" y="331335"/>
                </a:moveTo>
                <a:lnTo>
                  <a:pt x="42672" y="339851"/>
                </a:lnTo>
                <a:lnTo>
                  <a:pt x="54863" y="353567"/>
                </a:lnTo>
                <a:lnTo>
                  <a:pt x="64651" y="345211"/>
                </a:lnTo>
                <a:lnTo>
                  <a:pt x="52601" y="331335"/>
                </a:lnTo>
                <a:close/>
              </a:path>
              <a:path extrusionOk="0" h="388620" w="451484">
                <a:moveTo>
                  <a:pt x="64651" y="345211"/>
                </a:moveTo>
                <a:lnTo>
                  <a:pt x="54863" y="353567"/>
                </a:lnTo>
                <a:lnTo>
                  <a:pt x="71908" y="353567"/>
                </a:lnTo>
                <a:lnTo>
                  <a:pt x="64651" y="345211"/>
                </a:lnTo>
                <a:close/>
              </a:path>
              <a:path extrusionOk="0" h="388620" w="451484">
                <a:moveTo>
                  <a:pt x="438911" y="0"/>
                </a:moveTo>
                <a:lnTo>
                  <a:pt x="52601" y="331335"/>
                </a:lnTo>
                <a:lnTo>
                  <a:pt x="64651" y="345211"/>
                </a:lnTo>
                <a:lnTo>
                  <a:pt x="451103" y="15239"/>
                </a:lnTo>
                <a:lnTo>
                  <a:pt x="43891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6131412" y="1767928"/>
            <a:ext cx="1516156" cy="228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25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UHF Dipole antenna</a:t>
            </a:r>
            <a:endParaRPr sz="141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18"/>
          <p:cNvSpPr/>
          <p:nvPr/>
        </p:nvSpPr>
        <p:spPr>
          <a:xfrm>
            <a:off x="5568427" y="1892001"/>
            <a:ext cx="497541" cy="809625"/>
          </a:xfrm>
          <a:custGeom>
            <a:rect b="b" l="l" r="r" t="t"/>
            <a:pathLst>
              <a:path extrusionOk="0" h="917575" w="563879">
                <a:moveTo>
                  <a:pt x="6095" y="833628"/>
                </a:moveTo>
                <a:lnTo>
                  <a:pt x="0" y="917448"/>
                </a:lnTo>
                <a:lnTo>
                  <a:pt x="71627" y="873252"/>
                </a:lnTo>
                <a:lnTo>
                  <a:pt x="61546" y="867156"/>
                </a:lnTo>
                <a:lnTo>
                  <a:pt x="38100" y="867156"/>
                </a:lnTo>
                <a:lnTo>
                  <a:pt x="27431" y="861060"/>
                </a:lnTo>
                <a:lnTo>
                  <a:pt x="33912" y="850447"/>
                </a:lnTo>
                <a:lnTo>
                  <a:pt x="6095" y="833628"/>
                </a:lnTo>
                <a:close/>
              </a:path>
              <a:path extrusionOk="0" h="917575" w="563879">
                <a:moveTo>
                  <a:pt x="33912" y="850447"/>
                </a:moveTo>
                <a:lnTo>
                  <a:pt x="27431" y="861060"/>
                </a:lnTo>
                <a:lnTo>
                  <a:pt x="38100" y="867156"/>
                </a:lnTo>
                <a:lnTo>
                  <a:pt x="44422" y="856802"/>
                </a:lnTo>
                <a:lnTo>
                  <a:pt x="33912" y="850447"/>
                </a:lnTo>
                <a:close/>
              </a:path>
              <a:path extrusionOk="0" h="917575" w="563879">
                <a:moveTo>
                  <a:pt x="44422" y="856802"/>
                </a:moveTo>
                <a:lnTo>
                  <a:pt x="38100" y="867156"/>
                </a:lnTo>
                <a:lnTo>
                  <a:pt x="61546" y="867156"/>
                </a:lnTo>
                <a:lnTo>
                  <a:pt x="44422" y="856802"/>
                </a:lnTo>
                <a:close/>
              </a:path>
              <a:path extrusionOk="0" h="917575" w="563879">
                <a:moveTo>
                  <a:pt x="553212" y="0"/>
                </a:moveTo>
                <a:lnTo>
                  <a:pt x="33912" y="850447"/>
                </a:lnTo>
                <a:lnTo>
                  <a:pt x="44422" y="856802"/>
                </a:lnTo>
                <a:lnTo>
                  <a:pt x="563880" y="6096"/>
                </a:lnTo>
                <a:lnTo>
                  <a:pt x="5532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18"/>
          <p:cNvSpPr/>
          <p:nvPr/>
        </p:nvSpPr>
        <p:spPr>
          <a:xfrm>
            <a:off x="5918050" y="3004073"/>
            <a:ext cx="600075" cy="237004"/>
          </a:xfrm>
          <a:custGeom>
            <a:rect b="b" l="l" r="r" t="t"/>
            <a:pathLst>
              <a:path extrusionOk="0" h="268604" w="680084">
                <a:moveTo>
                  <a:pt x="662668" y="247475"/>
                </a:moveTo>
                <a:lnTo>
                  <a:pt x="586740" y="262128"/>
                </a:lnTo>
                <a:lnTo>
                  <a:pt x="585216" y="262128"/>
                </a:lnTo>
                <a:lnTo>
                  <a:pt x="583692" y="263651"/>
                </a:lnTo>
                <a:lnTo>
                  <a:pt x="585216" y="265175"/>
                </a:lnTo>
                <a:lnTo>
                  <a:pt x="585216" y="266700"/>
                </a:lnTo>
                <a:lnTo>
                  <a:pt x="586740" y="268224"/>
                </a:lnTo>
                <a:lnTo>
                  <a:pt x="588264" y="268224"/>
                </a:lnTo>
                <a:lnTo>
                  <a:pt x="679703" y="251460"/>
                </a:lnTo>
                <a:lnTo>
                  <a:pt x="672083" y="251460"/>
                </a:lnTo>
                <a:lnTo>
                  <a:pt x="671432" y="250667"/>
                </a:lnTo>
                <a:lnTo>
                  <a:pt x="662668" y="247475"/>
                </a:lnTo>
                <a:close/>
              </a:path>
              <a:path extrusionOk="0" h="268604" w="680084">
                <a:moveTo>
                  <a:pt x="671432" y="250667"/>
                </a:moveTo>
                <a:lnTo>
                  <a:pt x="672083" y="251460"/>
                </a:lnTo>
                <a:lnTo>
                  <a:pt x="672211" y="250951"/>
                </a:lnTo>
                <a:lnTo>
                  <a:pt x="671432" y="250667"/>
                </a:lnTo>
                <a:close/>
              </a:path>
              <a:path extrusionOk="0" h="268604" w="680084">
                <a:moveTo>
                  <a:pt x="672211" y="250951"/>
                </a:moveTo>
                <a:lnTo>
                  <a:pt x="672083" y="251460"/>
                </a:lnTo>
                <a:lnTo>
                  <a:pt x="673607" y="251460"/>
                </a:lnTo>
                <a:lnTo>
                  <a:pt x="672211" y="250951"/>
                </a:lnTo>
                <a:close/>
              </a:path>
              <a:path extrusionOk="0" h="268604" w="680084">
                <a:moveTo>
                  <a:pt x="674645" y="245363"/>
                </a:moveTo>
                <a:lnTo>
                  <a:pt x="673607" y="245363"/>
                </a:lnTo>
                <a:lnTo>
                  <a:pt x="672211" y="250951"/>
                </a:lnTo>
                <a:lnTo>
                  <a:pt x="673607" y="251460"/>
                </a:lnTo>
                <a:lnTo>
                  <a:pt x="675019" y="245814"/>
                </a:lnTo>
                <a:lnTo>
                  <a:pt x="674645" y="245363"/>
                </a:lnTo>
                <a:close/>
              </a:path>
              <a:path extrusionOk="0" h="268604" w="680084">
                <a:moveTo>
                  <a:pt x="675019" y="245814"/>
                </a:moveTo>
                <a:lnTo>
                  <a:pt x="673607" y="251460"/>
                </a:lnTo>
                <a:lnTo>
                  <a:pt x="679703" y="251460"/>
                </a:lnTo>
                <a:lnTo>
                  <a:pt x="675019" y="245814"/>
                </a:lnTo>
                <a:close/>
              </a:path>
              <a:path extrusionOk="0" h="268604" w="680084">
                <a:moveTo>
                  <a:pt x="673607" y="245363"/>
                </a:moveTo>
                <a:lnTo>
                  <a:pt x="667966" y="246452"/>
                </a:lnTo>
                <a:lnTo>
                  <a:pt x="671432" y="250667"/>
                </a:lnTo>
                <a:lnTo>
                  <a:pt x="672211" y="250951"/>
                </a:lnTo>
                <a:lnTo>
                  <a:pt x="673607" y="245363"/>
                </a:lnTo>
                <a:close/>
              </a:path>
              <a:path extrusionOk="0" h="268604" w="680084">
                <a:moveTo>
                  <a:pt x="667966" y="246452"/>
                </a:moveTo>
                <a:lnTo>
                  <a:pt x="662668" y="247475"/>
                </a:lnTo>
                <a:lnTo>
                  <a:pt x="671432" y="250667"/>
                </a:lnTo>
                <a:lnTo>
                  <a:pt x="667966" y="246452"/>
                </a:lnTo>
                <a:close/>
              </a:path>
              <a:path extrusionOk="0" h="268604" w="680084">
                <a:moveTo>
                  <a:pt x="1524" y="0"/>
                </a:moveTo>
                <a:lnTo>
                  <a:pt x="0" y="6096"/>
                </a:lnTo>
                <a:lnTo>
                  <a:pt x="662668" y="247475"/>
                </a:lnTo>
                <a:lnTo>
                  <a:pt x="667966" y="246452"/>
                </a:lnTo>
                <a:lnTo>
                  <a:pt x="663625" y="241172"/>
                </a:lnTo>
                <a:lnTo>
                  <a:pt x="1524" y="0"/>
                </a:lnTo>
                <a:close/>
              </a:path>
              <a:path extrusionOk="0" h="268604" w="680084">
                <a:moveTo>
                  <a:pt x="663625" y="241172"/>
                </a:moveTo>
                <a:lnTo>
                  <a:pt x="667966" y="246452"/>
                </a:lnTo>
                <a:lnTo>
                  <a:pt x="673607" y="245363"/>
                </a:lnTo>
                <a:lnTo>
                  <a:pt x="674645" y="245363"/>
                </a:lnTo>
                <a:lnTo>
                  <a:pt x="674434" y="245110"/>
                </a:lnTo>
                <a:lnTo>
                  <a:pt x="663625" y="241172"/>
                </a:lnTo>
                <a:close/>
              </a:path>
              <a:path extrusionOk="0" h="268604" w="680084">
                <a:moveTo>
                  <a:pt x="674434" y="245110"/>
                </a:moveTo>
                <a:lnTo>
                  <a:pt x="675019" y="245814"/>
                </a:lnTo>
                <a:lnTo>
                  <a:pt x="675131" y="245363"/>
                </a:lnTo>
                <a:lnTo>
                  <a:pt x="674434" y="245110"/>
                </a:lnTo>
                <a:close/>
              </a:path>
              <a:path extrusionOk="0" h="268604" w="680084">
                <a:moveTo>
                  <a:pt x="618744" y="178308"/>
                </a:moveTo>
                <a:lnTo>
                  <a:pt x="615696" y="178308"/>
                </a:lnTo>
                <a:lnTo>
                  <a:pt x="614172" y="179832"/>
                </a:lnTo>
                <a:lnTo>
                  <a:pt x="614172" y="181356"/>
                </a:lnTo>
                <a:lnTo>
                  <a:pt x="615696" y="182880"/>
                </a:lnTo>
                <a:lnTo>
                  <a:pt x="663625" y="241172"/>
                </a:lnTo>
                <a:lnTo>
                  <a:pt x="674434" y="245110"/>
                </a:lnTo>
                <a:lnTo>
                  <a:pt x="620268" y="179832"/>
                </a:lnTo>
                <a:lnTo>
                  <a:pt x="618744" y="178308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18"/>
          <p:cNvSpPr/>
          <p:nvPr/>
        </p:nvSpPr>
        <p:spPr>
          <a:xfrm>
            <a:off x="7229138" y="3504303"/>
            <a:ext cx="287991" cy="286871"/>
          </a:xfrm>
          <a:custGeom>
            <a:rect b="b" l="l" r="r" t="t"/>
            <a:pathLst>
              <a:path extrusionOk="0" h="325120" w="326390">
                <a:moveTo>
                  <a:pt x="82296" y="0"/>
                </a:moveTo>
                <a:lnTo>
                  <a:pt x="0" y="243839"/>
                </a:lnTo>
                <a:lnTo>
                  <a:pt x="245364" y="324611"/>
                </a:lnTo>
                <a:lnTo>
                  <a:pt x="326135" y="80771"/>
                </a:lnTo>
                <a:lnTo>
                  <a:pt x="82296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18"/>
          <p:cNvSpPr/>
          <p:nvPr/>
        </p:nvSpPr>
        <p:spPr>
          <a:xfrm>
            <a:off x="7222415" y="3497579"/>
            <a:ext cx="301438" cy="300318"/>
          </a:xfrm>
          <a:custGeom>
            <a:rect b="b" l="l" r="r" t="t"/>
            <a:pathLst>
              <a:path extrusionOk="0" h="340360" w="341629">
                <a:moveTo>
                  <a:pt x="85344" y="0"/>
                </a:moveTo>
                <a:lnTo>
                  <a:pt x="0" y="256031"/>
                </a:lnTo>
                <a:lnTo>
                  <a:pt x="256031" y="339851"/>
                </a:lnTo>
                <a:lnTo>
                  <a:pt x="259079" y="330708"/>
                </a:lnTo>
                <a:lnTo>
                  <a:pt x="246888" y="330708"/>
                </a:lnTo>
                <a:lnTo>
                  <a:pt x="249006" y="324313"/>
                </a:lnTo>
                <a:lnTo>
                  <a:pt x="33671" y="252984"/>
                </a:lnTo>
                <a:lnTo>
                  <a:pt x="13716" y="252984"/>
                </a:lnTo>
                <a:lnTo>
                  <a:pt x="10668" y="245363"/>
                </a:lnTo>
                <a:lnTo>
                  <a:pt x="16287" y="245363"/>
                </a:lnTo>
                <a:lnTo>
                  <a:pt x="93708" y="15967"/>
                </a:lnTo>
                <a:lnTo>
                  <a:pt x="86868" y="13715"/>
                </a:lnTo>
                <a:lnTo>
                  <a:pt x="96012" y="9143"/>
                </a:lnTo>
                <a:lnTo>
                  <a:pt x="113274" y="9143"/>
                </a:lnTo>
                <a:lnTo>
                  <a:pt x="85344" y="0"/>
                </a:lnTo>
                <a:close/>
              </a:path>
              <a:path extrusionOk="0" h="340360" w="341629">
                <a:moveTo>
                  <a:pt x="249006" y="324313"/>
                </a:moveTo>
                <a:lnTo>
                  <a:pt x="246888" y="330708"/>
                </a:lnTo>
                <a:lnTo>
                  <a:pt x="254507" y="326136"/>
                </a:lnTo>
                <a:lnTo>
                  <a:pt x="249006" y="324313"/>
                </a:lnTo>
                <a:close/>
              </a:path>
              <a:path extrusionOk="0" h="340360" w="341629">
                <a:moveTo>
                  <a:pt x="325833" y="92381"/>
                </a:moveTo>
                <a:lnTo>
                  <a:pt x="249006" y="324313"/>
                </a:lnTo>
                <a:lnTo>
                  <a:pt x="254507" y="326136"/>
                </a:lnTo>
                <a:lnTo>
                  <a:pt x="246888" y="330708"/>
                </a:lnTo>
                <a:lnTo>
                  <a:pt x="259079" y="330708"/>
                </a:lnTo>
                <a:lnTo>
                  <a:pt x="337820" y="94487"/>
                </a:lnTo>
                <a:lnTo>
                  <a:pt x="332231" y="94487"/>
                </a:lnTo>
                <a:lnTo>
                  <a:pt x="325833" y="92381"/>
                </a:lnTo>
                <a:close/>
              </a:path>
              <a:path extrusionOk="0" h="340360" w="341629">
                <a:moveTo>
                  <a:pt x="10668" y="245363"/>
                </a:moveTo>
                <a:lnTo>
                  <a:pt x="13716" y="252984"/>
                </a:lnTo>
                <a:lnTo>
                  <a:pt x="15722" y="247038"/>
                </a:lnTo>
                <a:lnTo>
                  <a:pt x="10668" y="245363"/>
                </a:lnTo>
                <a:close/>
              </a:path>
              <a:path extrusionOk="0" h="340360" w="341629">
                <a:moveTo>
                  <a:pt x="15722" y="247038"/>
                </a:moveTo>
                <a:lnTo>
                  <a:pt x="13716" y="252984"/>
                </a:lnTo>
                <a:lnTo>
                  <a:pt x="33671" y="252984"/>
                </a:lnTo>
                <a:lnTo>
                  <a:pt x="15722" y="247038"/>
                </a:lnTo>
                <a:close/>
              </a:path>
              <a:path extrusionOk="0" h="340360" w="341629">
                <a:moveTo>
                  <a:pt x="16287" y="245363"/>
                </a:moveTo>
                <a:lnTo>
                  <a:pt x="10668" y="245363"/>
                </a:lnTo>
                <a:lnTo>
                  <a:pt x="15722" y="247038"/>
                </a:lnTo>
                <a:lnTo>
                  <a:pt x="16287" y="245363"/>
                </a:lnTo>
                <a:close/>
              </a:path>
              <a:path extrusionOk="0" h="340360" w="341629">
                <a:moveTo>
                  <a:pt x="327660" y="86867"/>
                </a:moveTo>
                <a:lnTo>
                  <a:pt x="325833" y="92381"/>
                </a:lnTo>
                <a:lnTo>
                  <a:pt x="332231" y="94487"/>
                </a:lnTo>
                <a:lnTo>
                  <a:pt x="327660" y="86867"/>
                </a:lnTo>
                <a:close/>
              </a:path>
              <a:path extrusionOk="0" h="340360" w="341629">
                <a:moveTo>
                  <a:pt x="340359" y="86867"/>
                </a:moveTo>
                <a:lnTo>
                  <a:pt x="327660" y="86867"/>
                </a:lnTo>
                <a:lnTo>
                  <a:pt x="332231" y="94487"/>
                </a:lnTo>
                <a:lnTo>
                  <a:pt x="337820" y="94487"/>
                </a:lnTo>
                <a:lnTo>
                  <a:pt x="340359" y="86867"/>
                </a:lnTo>
                <a:close/>
              </a:path>
              <a:path extrusionOk="0" h="340360" w="341629">
                <a:moveTo>
                  <a:pt x="113274" y="9143"/>
                </a:moveTo>
                <a:lnTo>
                  <a:pt x="96012" y="9143"/>
                </a:lnTo>
                <a:lnTo>
                  <a:pt x="93708" y="15967"/>
                </a:lnTo>
                <a:lnTo>
                  <a:pt x="325833" y="92381"/>
                </a:lnTo>
                <a:lnTo>
                  <a:pt x="327660" y="86867"/>
                </a:lnTo>
                <a:lnTo>
                  <a:pt x="340359" y="86867"/>
                </a:lnTo>
                <a:lnTo>
                  <a:pt x="341375" y="83820"/>
                </a:lnTo>
                <a:lnTo>
                  <a:pt x="113274" y="9143"/>
                </a:lnTo>
                <a:close/>
              </a:path>
              <a:path extrusionOk="0" h="340360" w="341629">
                <a:moveTo>
                  <a:pt x="96012" y="9143"/>
                </a:moveTo>
                <a:lnTo>
                  <a:pt x="86868" y="13715"/>
                </a:lnTo>
                <a:lnTo>
                  <a:pt x="93708" y="15967"/>
                </a:lnTo>
                <a:lnTo>
                  <a:pt x="96012" y="9143"/>
                </a:lnTo>
                <a:close/>
              </a:path>
            </a:pathLst>
          </a:custGeom>
          <a:solidFill>
            <a:srgbClr val="2F528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18"/>
          <p:cNvSpPr/>
          <p:nvPr/>
        </p:nvSpPr>
        <p:spPr>
          <a:xfrm>
            <a:off x="1270747" y="2515945"/>
            <a:ext cx="1354119" cy="5217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18"/>
          <p:cNvSpPr/>
          <p:nvPr/>
        </p:nvSpPr>
        <p:spPr>
          <a:xfrm>
            <a:off x="3235363" y="2510565"/>
            <a:ext cx="1104340" cy="532840"/>
          </a:xfrm>
          <a:custGeom>
            <a:rect b="b" l="l" r="r" t="t"/>
            <a:pathLst>
              <a:path extrusionOk="0" h="603885" w="1251585">
                <a:moveTo>
                  <a:pt x="1251203" y="0"/>
                </a:moveTo>
                <a:lnTo>
                  <a:pt x="0" y="0"/>
                </a:lnTo>
                <a:lnTo>
                  <a:pt x="0" y="603503"/>
                </a:lnTo>
                <a:lnTo>
                  <a:pt x="1251203" y="603503"/>
                </a:lnTo>
                <a:lnTo>
                  <a:pt x="1251203" y="597407"/>
                </a:lnTo>
                <a:lnTo>
                  <a:pt x="12191" y="597407"/>
                </a:lnTo>
                <a:lnTo>
                  <a:pt x="6095" y="589788"/>
                </a:lnTo>
                <a:lnTo>
                  <a:pt x="12191" y="589788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1251203" y="6095"/>
                </a:lnTo>
                <a:lnTo>
                  <a:pt x="1251203" y="0"/>
                </a:lnTo>
                <a:close/>
              </a:path>
              <a:path extrusionOk="0" h="603885" w="1251585">
                <a:moveTo>
                  <a:pt x="12191" y="589788"/>
                </a:moveTo>
                <a:lnTo>
                  <a:pt x="6095" y="589788"/>
                </a:lnTo>
                <a:lnTo>
                  <a:pt x="12191" y="597407"/>
                </a:lnTo>
                <a:lnTo>
                  <a:pt x="12191" y="589788"/>
                </a:lnTo>
                <a:close/>
              </a:path>
              <a:path extrusionOk="0" h="603885" w="1251585">
                <a:moveTo>
                  <a:pt x="1239011" y="589788"/>
                </a:moveTo>
                <a:lnTo>
                  <a:pt x="12191" y="589788"/>
                </a:lnTo>
                <a:lnTo>
                  <a:pt x="12191" y="597407"/>
                </a:lnTo>
                <a:lnTo>
                  <a:pt x="1239011" y="597407"/>
                </a:lnTo>
                <a:lnTo>
                  <a:pt x="1239011" y="589788"/>
                </a:lnTo>
                <a:close/>
              </a:path>
              <a:path extrusionOk="0" h="603885" w="1251585">
                <a:moveTo>
                  <a:pt x="1239011" y="6095"/>
                </a:moveTo>
                <a:lnTo>
                  <a:pt x="1239011" y="597407"/>
                </a:lnTo>
                <a:lnTo>
                  <a:pt x="1245107" y="589788"/>
                </a:lnTo>
                <a:lnTo>
                  <a:pt x="1251203" y="589788"/>
                </a:lnTo>
                <a:lnTo>
                  <a:pt x="1251203" y="12191"/>
                </a:lnTo>
                <a:lnTo>
                  <a:pt x="1245107" y="12191"/>
                </a:lnTo>
                <a:lnTo>
                  <a:pt x="1239011" y="6095"/>
                </a:lnTo>
                <a:close/>
              </a:path>
              <a:path extrusionOk="0" h="603885" w="1251585">
                <a:moveTo>
                  <a:pt x="1251203" y="589788"/>
                </a:moveTo>
                <a:lnTo>
                  <a:pt x="1245107" y="589788"/>
                </a:lnTo>
                <a:lnTo>
                  <a:pt x="1239011" y="597407"/>
                </a:lnTo>
                <a:lnTo>
                  <a:pt x="1251203" y="597407"/>
                </a:lnTo>
                <a:lnTo>
                  <a:pt x="1251203" y="589788"/>
                </a:lnTo>
                <a:close/>
              </a:path>
              <a:path extrusionOk="0" h="603885" w="1251585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extrusionOk="0" h="603885" w="1251585">
                <a:moveTo>
                  <a:pt x="1239011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1239011" y="12191"/>
                </a:lnTo>
                <a:lnTo>
                  <a:pt x="1239011" y="6095"/>
                </a:lnTo>
                <a:close/>
              </a:path>
              <a:path extrusionOk="0" h="603885" w="1251585">
                <a:moveTo>
                  <a:pt x="1251203" y="6095"/>
                </a:moveTo>
                <a:lnTo>
                  <a:pt x="1239011" y="6095"/>
                </a:lnTo>
                <a:lnTo>
                  <a:pt x="1245107" y="12191"/>
                </a:lnTo>
                <a:lnTo>
                  <a:pt x="1251203" y="12191"/>
                </a:lnTo>
                <a:lnTo>
                  <a:pt x="1251203" y="60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3324941" y="2508705"/>
            <a:ext cx="928968" cy="500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114305" lvl="0" marL="11206" marR="448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 Attenuator</a:t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8"/>
          <p:cNvSpPr/>
          <p:nvPr/>
        </p:nvSpPr>
        <p:spPr>
          <a:xfrm>
            <a:off x="2624866" y="2737822"/>
            <a:ext cx="616324" cy="76760"/>
          </a:xfrm>
          <a:custGeom>
            <a:rect b="b" l="l" r="r" t="t"/>
            <a:pathLst>
              <a:path extrusionOk="0" h="86994" w="698500">
                <a:moveTo>
                  <a:pt x="611124" y="0"/>
                </a:moveTo>
                <a:lnTo>
                  <a:pt x="611124" y="86868"/>
                </a:lnTo>
                <a:lnTo>
                  <a:pt x="670070" y="57912"/>
                </a:lnTo>
                <a:lnTo>
                  <a:pt x="626363" y="57912"/>
                </a:lnTo>
                <a:lnTo>
                  <a:pt x="626363" y="28956"/>
                </a:lnTo>
                <a:lnTo>
                  <a:pt x="668037" y="28956"/>
                </a:lnTo>
                <a:lnTo>
                  <a:pt x="611124" y="0"/>
                </a:lnTo>
                <a:close/>
              </a:path>
              <a:path extrusionOk="0" h="86994" w="698500">
                <a:moveTo>
                  <a:pt x="611124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611124" y="57912"/>
                </a:lnTo>
                <a:lnTo>
                  <a:pt x="611124" y="28956"/>
                </a:lnTo>
                <a:close/>
              </a:path>
              <a:path extrusionOk="0" h="86994" w="698500">
                <a:moveTo>
                  <a:pt x="668037" y="28956"/>
                </a:moveTo>
                <a:lnTo>
                  <a:pt x="626363" y="28956"/>
                </a:lnTo>
                <a:lnTo>
                  <a:pt x="626363" y="57912"/>
                </a:lnTo>
                <a:lnTo>
                  <a:pt x="670070" y="57912"/>
                </a:lnTo>
                <a:lnTo>
                  <a:pt x="697991" y="44196"/>
                </a:lnTo>
                <a:lnTo>
                  <a:pt x="668037" y="289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18"/>
          <p:cNvSpPr/>
          <p:nvPr/>
        </p:nvSpPr>
        <p:spPr>
          <a:xfrm>
            <a:off x="4333987" y="2755303"/>
            <a:ext cx="1053353" cy="75640"/>
          </a:xfrm>
          <a:custGeom>
            <a:rect b="b" l="l" r="r" t="t"/>
            <a:pathLst>
              <a:path extrusionOk="0" h="85725" w="1193800">
                <a:moveTo>
                  <a:pt x="1107948" y="0"/>
                </a:moveTo>
                <a:lnTo>
                  <a:pt x="1107435" y="28704"/>
                </a:lnTo>
                <a:lnTo>
                  <a:pt x="1121664" y="28956"/>
                </a:lnTo>
                <a:lnTo>
                  <a:pt x="1121664" y="56387"/>
                </a:lnTo>
                <a:lnTo>
                  <a:pt x="1106941" y="56387"/>
                </a:lnTo>
                <a:lnTo>
                  <a:pt x="1106424" y="85344"/>
                </a:lnTo>
                <a:lnTo>
                  <a:pt x="1167553" y="56387"/>
                </a:lnTo>
                <a:lnTo>
                  <a:pt x="1121664" y="56387"/>
                </a:lnTo>
                <a:lnTo>
                  <a:pt x="1106945" y="56148"/>
                </a:lnTo>
                <a:lnTo>
                  <a:pt x="1168059" y="56148"/>
                </a:lnTo>
                <a:lnTo>
                  <a:pt x="1193292" y="44196"/>
                </a:lnTo>
                <a:lnTo>
                  <a:pt x="1107948" y="0"/>
                </a:lnTo>
                <a:close/>
              </a:path>
              <a:path extrusionOk="0" h="85725" w="1193800">
                <a:moveTo>
                  <a:pt x="1107435" y="28704"/>
                </a:moveTo>
                <a:lnTo>
                  <a:pt x="1106945" y="56148"/>
                </a:lnTo>
                <a:lnTo>
                  <a:pt x="1121664" y="56387"/>
                </a:lnTo>
                <a:lnTo>
                  <a:pt x="1121664" y="28956"/>
                </a:lnTo>
                <a:lnTo>
                  <a:pt x="1107435" y="28704"/>
                </a:lnTo>
                <a:close/>
              </a:path>
              <a:path extrusionOk="0" h="85725" w="1193800">
                <a:moveTo>
                  <a:pt x="0" y="9144"/>
                </a:moveTo>
                <a:lnTo>
                  <a:pt x="0" y="38100"/>
                </a:lnTo>
                <a:lnTo>
                  <a:pt x="1106945" y="56148"/>
                </a:lnTo>
                <a:lnTo>
                  <a:pt x="1107435" y="2870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18"/>
          <p:cNvSpPr/>
          <p:nvPr/>
        </p:nvSpPr>
        <p:spPr>
          <a:xfrm>
            <a:off x="1319157" y="4682265"/>
            <a:ext cx="453278" cy="401170"/>
          </a:xfrm>
          <a:custGeom>
            <a:rect b="b" l="l" r="r" t="t"/>
            <a:pathLst>
              <a:path extrusionOk="0" h="454660" w="513714">
                <a:moveTo>
                  <a:pt x="257556" y="0"/>
                </a:moveTo>
                <a:lnTo>
                  <a:pt x="0" y="454151"/>
                </a:lnTo>
                <a:lnTo>
                  <a:pt x="513588" y="454151"/>
                </a:lnTo>
                <a:lnTo>
                  <a:pt x="2575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8"/>
          <p:cNvSpPr/>
          <p:nvPr/>
        </p:nvSpPr>
        <p:spPr>
          <a:xfrm>
            <a:off x="1289573" y="4648648"/>
            <a:ext cx="512669" cy="452157"/>
          </a:xfrm>
          <a:custGeom>
            <a:rect b="b" l="l" r="r" t="t"/>
            <a:pathLst>
              <a:path extrusionOk="0" h="512445" w="581025">
                <a:moveTo>
                  <a:pt x="291084" y="0"/>
                </a:moveTo>
                <a:lnTo>
                  <a:pt x="0" y="512063"/>
                </a:lnTo>
                <a:lnTo>
                  <a:pt x="580644" y="512063"/>
                </a:lnTo>
                <a:lnTo>
                  <a:pt x="575473" y="502919"/>
                </a:lnTo>
                <a:lnTo>
                  <a:pt x="50292" y="502919"/>
                </a:lnTo>
                <a:lnTo>
                  <a:pt x="33528" y="473963"/>
                </a:lnTo>
                <a:lnTo>
                  <a:pt x="66658" y="473963"/>
                </a:lnTo>
                <a:lnTo>
                  <a:pt x="291084" y="76903"/>
                </a:lnTo>
                <a:lnTo>
                  <a:pt x="274320" y="47243"/>
                </a:lnTo>
                <a:lnTo>
                  <a:pt x="317799" y="47243"/>
                </a:lnTo>
                <a:lnTo>
                  <a:pt x="291084" y="0"/>
                </a:lnTo>
                <a:close/>
              </a:path>
              <a:path extrusionOk="0" h="512445" w="581025">
                <a:moveTo>
                  <a:pt x="66658" y="473963"/>
                </a:moveTo>
                <a:lnTo>
                  <a:pt x="33528" y="473963"/>
                </a:lnTo>
                <a:lnTo>
                  <a:pt x="50292" y="502919"/>
                </a:lnTo>
                <a:lnTo>
                  <a:pt x="66658" y="473963"/>
                </a:lnTo>
                <a:close/>
              </a:path>
              <a:path extrusionOk="0" h="512445" w="581025">
                <a:moveTo>
                  <a:pt x="515509" y="473963"/>
                </a:moveTo>
                <a:lnTo>
                  <a:pt x="66658" y="473963"/>
                </a:lnTo>
                <a:lnTo>
                  <a:pt x="50292" y="502919"/>
                </a:lnTo>
                <a:lnTo>
                  <a:pt x="531876" y="502919"/>
                </a:lnTo>
                <a:lnTo>
                  <a:pt x="515509" y="473963"/>
                </a:lnTo>
                <a:close/>
              </a:path>
              <a:path extrusionOk="0" h="512445" w="581025">
                <a:moveTo>
                  <a:pt x="317799" y="47243"/>
                </a:moveTo>
                <a:lnTo>
                  <a:pt x="307847" y="47243"/>
                </a:lnTo>
                <a:lnTo>
                  <a:pt x="291084" y="76903"/>
                </a:lnTo>
                <a:lnTo>
                  <a:pt x="531876" y="502919"/>
                </a:lnTo>
                <a:lnTo>
                  <a:pt x="547116" y="473963"/>
                </a:lnTo>
                <a:lnTo>
                  <a:pt x="559099" y="473963"/>
                </a:lnTo>
                <a:lnTo>
                  <a:pt x="317799" y="47243"/>
                </a:lnTo>
                <a:close/>
              </a:path>
              <a:path extrusionOk="0" h="512445" w="581025">
                <a:moveTo>
                  <a:pt x="559099" y="473963"/>
                </a:moveTo>
                <a:lnTo>
                  <a:pt x="547116" y="473963"/>
                </a:lnTo>
                <a:lnTo>
                  <a:pt x="531876" y="502919"/>
                </a:lnTo>
                <a:lnTo>
                  <a:pt x="575473" y="502919"/>
                </a:lnTo>
                <a:lnTo>
                  <a:pt x="559099" y="473963"/>
                </a:lnTo>
                <a:close/>
              </a:path>
              <a:path extrusionOk="0" h="512445" w="581025">
                <a:moveTo>
                  <a:pt x="307847" y="47243"/>
                </a:moveTo>
                <a:lnTo>
                  <a:pt x="274320" y="47243"/>
                </a:lnTo>
                <a:lnTo>
                  <a:pt x="291084" y="76903"/>
                </a:lnTo>
                <a:lnTo>
                  <a:pt x="307847" y="472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8"/>
          <p:cNvSpPr/>
          <p:nvPr/>
        </p:nvSpPr>
        <p:spPr>
          <a:xfrm>
            <a:off x="1163171" y="4381051"/>
            <a:ext cx="766482" cy="587749"/>
          </a:xfrm>
          <a:custGeom>
            <a:rect b="b" l="l" r="r" t="t"/>
            <a:pathLst>
              <a:path extrusionOk="0" h="666114" w="868680">
                <a:moveTo>
                  <a:pt x="0" y="0"/>
                </a:moveTo>
                <a:lnTo>
                  <a:pt x="868679" y="0"/>
                </a:lnTo>
                <a:lnTo>
                  <a:pt x="868679" y="665987"/>
                </a:lnTo>
                <a:lnTo>
                  <a:pt x="0" y="6659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18"/>
          <p:cNvSpPr/>
          <p:nvPr/>
        </p:nvSpPr>
        <p:spPr>
          <a:xfrm>
            <a:off x="1145689" y="4363570"/>
            <a:ext cx="800100" cy="621366"/>
          </a:xfrm>
          <a:custGeom>
            <a:rect b="b" l="l" r="r" t="t"/>
            <a:pathLst>
              <a:path extrusionOk="0" h="704214" w="906780">
                <a:moveTo>
                  <a:pt x="906779" y="0"/>
                </a:moveTo>
                <a:lnTo>
                  <a:pt x="0" y="0"/>
                </a:lnTo>
                <a:lnTo>
                  <a:pt x="0" y="704088"/>
                </a:lnTo>
                <a:lnTo>
                  <a:pt x="906779" y="704088"/>
                </a:lnTo>
                <a:lnTo>
                  <a:pt x="906779" y="685800"/>
                </a:lnTo>
                <a:lnTo>
                  <a:pt x="38100" y="685800"/>
                </a:lnTo>
                <a:lnTo>
                  <a:pt x="19812" y="665988"/>
                </a:lnTo>
                <a:lnTo>
                  <a:pt x="38100" y="665988"/>
                </a:lnTo>
                <a:lnTo>
                  <a:pt x="38100" y="38100"/>
                </a:lnTo>
                <a:lnTo>
                  <a:pt x="19812" y="38100"/>
                </a:lnTo>
                <a:lnTo>
                  <a:pt x="38100" y="19812"/>
                </a:lnTo>
                <a:lnTo>
                  <a:pt x="906779" y="19812"/>
                </a:lnTo>
                <a:lnTo>
                  <a:pt x="906779" y="0"/>
                </a:lnTo>
                <a:close/>
              </a:path>
              <a:path extrusionOk="0" h="704214" w="906780">
                <a:moveTo>
                  <a:pt x="38100" y="665988"/>
                </a:moveTo>
                <a:lnTo>
                  <a:pt x="19812" y="665988"/>
                </a:lnTo>
                <a:lnTo>
                  <a:pt x="38100" y="685800"/>
                </a:lnTo>
                <a:lnTo>
                  <a:pt x="38100" y="665988"/>
                </a:lnTo>
                <a:close/>
              </a:path>
              <a:path extrusionOk="0" h="704214" w="906780">
                <a:moveTo>
                  <a:pt x="868679" y="665988"/>
                </a:moveTo>
                <a:lnTo>
                  <a:pt x="38100" y="665988"/>
                </a:lnTo>
                <a:lnTo>
                  <a:pt x="38100" y="685800"/>
                </a:lnTo>
                <a:lnTo>
                  <a:pt x="868679" y="685800"/>
                </a:lnTo>
                <a:lnTo>
                  <a:pt x="868679" y="665988"/>
                </a:lnTo>
                <a:close/>
              </a:path>
              <a:path extrusionOk="0" h="704214" w="906780">
                <a:moveTo>
                  <a:pt x="868679" y="19812"/>
                </a:moveTo>
                <a:lnTo>
                  <a:pt x="868679" y="685800"/>
                </a:lnTo>
                <a:lnTo>
                  <a:pt x="888491" y="665988"/>
                </a:lnTo>
                <a:lnTo>
                  <a:pt x="906779" y="665988"/>
                </a:lnTo>
                <a:lnTo>
                  <a:pt x="906779" y="38100"/>
                </a:lnTo>
                <a:lnTo>
                  <a:pt x="888491" y="38100"/>
                </a:lnTo>
                <a:lnTo>
                  <a:pt x="868679" y="19812"/>
                </a:lnTo>
                <a:close/>
              </a:path>
              <a:path extrusionOk="0" h="704214" w="906780">
                <a:moveTo>
                  <a:pt x="906779" y="665988"/>
                </a:moveTo>
                <a:lnTo>
                  <a:pt x="888491" y="665988"/>
                </a:lnTo>
                <a:lnTo>
                  <a:pt x="868679" y="685800"/>
                </a:lnTo>
                <a:lnTo>
                  <a:pt x="906779" y="685800"/>
                </a:lnTo>
                <a:lnTo>
                  <a:pt x="906779" y="665988"/>
                </a:lnTo>
                <a:close/>
              </a:path>
              <a:path extrusionOk="0" h="704214" w="906780">
                <a:moveTo>
                  <a:pt x="38100" y="19812"/>
                </a:moveTo>
                <a:lnTo>
                  <a:pt x="19812" y="38100"/>
                </a:lnTo>
                <a:lnTo>
                  <a:pt x="38100" y="38100"/>
                </a:lnTo>
                <a:lnTo>
                  <a:pt x="38100" y="19812"/>
                </a:lnTo>
                <a:close/>
              </a:path>
              <a:path extrusionOk="0" h="704214" w="906780">
                <a:moveTo>
                  <a:pt x="868679" y="19812"/>
                </a:moveTo>
                <a:lnTo>
                  <a:pt x="38100" y="19812"/>
                </a:lnTo>
                <a:lnTo>
                  <a:pt x="38100" y="38100"/>
                </a:lnTo>
                <a:lnTo>
                  <a:pt x="868679" y="38100"/>
                </a:lnTo>
                <a:lnTo>
                  <a:pt x="868679" y="19812"/>
                </a:lnTo>
                <a:close/>
              </a:path>
              <a:path extrusionOk="0" h="704214" w="906780">
                <a:moveTo>
                  <a:pt x="906779" y="19812"/>
                </a:moveTo>
                <a:lnTo>
                  <a:pt x="868679" y="19812"/>
                </a:lnTo>
                <a:lnTo>
                  <a:pt x="888491" y="38100"/>
                </a:lnTo>
                <a:lnTo>
                  <a:pt x="906779" y="38100"/>
                </a:lnTo>
                <a:lnTo>
                  <a:pt x="906779" y="198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18"/>
          <p:cNvSpPr/>
          <p:nvPr/>
        </p:nvSpPr>
        <p:spPr>
          <a:xfrm>
            <a:off x="1943099" y="3706010"/>
            <a:ext cx="1231750" cy="3657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18"/>
          <p:cNvSpPr/>
          <p:nvPr/>
        </p:nvSpPr>
        <p:spPr>
          <a:xfrm>
            <a:off x="1508759" y="3037690"/>
            <a:ext cx="75640" cy="1343585"/>
          </a:xfrm>
          <a:custGeom>
            <a:rect b="b" l="l" r="r" t="t"/>
            <a:pathLst>
              <a:path extrusionOk="0" h="1522729" w="85725">
                <a:moveTo>
                  <a:pt x="56387" y="70104"/>
                </a:moveTo>
                <a:lnTo>
                  <a:pt x="27431" y="70104"/>
                </a:lnTo>
                <a:lnTo>
                  <a:pt x="27431" y="1522476"/>
                </a:lnTo>
                <a:lnTo>
                  <a:pt x="56387" y="1522476"/>
                </a:lnTo>
                <a:lnTo>
                  <a:pt x="56387" y="70104"/>
                </a:lnTo>
                <a:close/>
              </a:path>
              <a:path extrusionOk="0" h="1522729" w="85725">
                <a:moveTo>
                  <a:pt x="42671" y="0"/>
                </a:moveTo>
                <a:lnTo>
                  <a:pt x="0" y="85344"/>
                </a:lnTo>
                <a:lnTo>
                  <a:pt x="27431" y="85344"/>
                </a:lnTo>
                <a:lnTo>
                  <a:pt x="27431" y="70104"/>
                </a:lnTo>
                <a:lnTo>
                  <a:pt x="77724" y="70104"/>
                </a:lnTo>
                <a:lnTo>
                  <a:pt x="42671" y="0"/>
                </a:lnTo>
                <a:close/>
              </a:path>
              <a:path extrusionOk="0" h="1522729" w="85725">
                <a:moveTo>
                  <a:pt x="77724" y="70104"/>
                </a:moveTo>
                <a:lnTo>
                  <a:pt x="56387" y="70104"/>
                </a:lnTo>
                <a:lnTo>
                  <a:pt x="56387" y="85344"/>
                </a:lnTo>
                <a:lnTo>
                  <a:pt x="85344" y="85344"/>
                </a:lnTo>
                <a:lnTo>
                  <a:pt x="77724" y="701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18"/>
          <p:cNvSpPr/>
          <p:nvPr/>
        </p:nvSpPr>
        <p:spPr>
          <a:xfrm>
            <a:off x="2252383" y="3025589"/>
            <a:ext cx="76760" cy="668431"/>
          </a:xfrm>
          <a:custGeom>
            <a:rect b="b" l="l" r="r" t="t"/>
            <a:pathLst>
              <a:path extrusionOk="0" h="757554" w="86994">
                <a:moveTo>
                  <a:pt x="57912" y="71627"/>
                </a:moveTo>
                <a:lnTo>
                  <a:pt x="28956" y="71627"/>
                </a:lnTo>
                <a:lnTo>
                  <a:pt x="28956" y="757427"/>
                </a:lnTo>
                <a:lnTo>
                  <a:pt x="57912" y="757427"/>
                </a:lnTo>
                <a:lnTo>
                  <a:pt x="57912" y="71627"/>
                </a:lnTo>
                <a:close/>
              </a:path>
              <a:path extrusionOk="0" h="757554" w="86994">
                <a:moveTo>
                  <a:pt x="44195" y="0"/>
                </a:moveTo>
                <a:lnTo>
                  <a:pt x="0" y="85344"/>
                </a:lnTo>
                <a:lnTo>
                  <a:pt x="28956" y="85344"/>
                </a:lnTo>
                <a:lnTo>
                  <a:pt x="28956" y="71627"/>
                </a:lnTo>
                <a:lnTo>
                  <a:pt x="80009" y="71627"/>
                </a:lnTo>
                <a:lnTo>
                  <a:pt x="44195" y="0"/>
                </a:lnTo>
                <a:close/>
              </a:path>
              <a:path extrusionOk="0" h="757554" w="86994">
                <a:moveTo>
                  <a:pt x="80009" y="71627"/>
                </a:moveTo>
                <a:lnTo>
                  <a:pt x="57912" y="71627"/>
                </a:lnTo>
                <a:lnTo>
                  <a:pt x="57912" y="85344"/>
                </a:lnTo>
                <a:lnTo>
                  <a:pt x="86868" y="85344"/>
                </a:lnTo>
                <a:lnTo>
                  <a:pt x="80009" y="716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18"/>
          <p:cNvSpPr txBox="1"/>
          <p:nvPr/>
        </p:nvSpPr>
        <p:spPr>
          <a:xfrm>
            <a:off x="1160032" y="2191421"/>
            <a:ext cx="1553135" cy="25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ICOM-9100 Radio</a:t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18"/>
          <p:cNvSpPr txBox="1"/>
          <p:nvPr/>
        </p:nvSpPr>
        <p:spPr>
          <a:xfrm>
            <a:off x="2344651" y="3466203"/>
            <a:ext cx="426383" cy="25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TNC</a:t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18"/>
          <p:cNvSpPr txBox="1"/>
          <p:nvPr/>
        </p:nvSpPr>
        <p:spPr>
          <a:xfrm>
            <a:off x="4164103" y="1783956"/>
            <a:ext cx="1019175" cy="2834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75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65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Setup</a:t>
            </a:r>
            <a:endParaRPr sz="176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18"/>
          <p:cNvSpPr/>
          <p:nvPr/>
        </p:nvSpPr>
        <p:spPr>
          <a:xfrm>
            <a:off x="2869603" y="1912171"/>
            <a:ext cx="1077446" cy="333935"/>
          </a:xfrm>
          <a:custGeom>
            <a:rect b="b" l="l" r="r" t="t"/>
            <a:pathLst>
              <a:path extrusionOk="0" h="378460" w="1221104">
                <a:moveTo>
                  <a:pt x="1217675" y="0"/>
                </a:moveTo>
                <a:lnTo>
                  <a:pt x="1523" y="0"/>
                </a:lnTo>
                <a:lnTo>
                  <a:pt x="0" y="1524"/>
                </a:lnTo>
                <a:lnTo>
                  <a:pt x="0" y="376427"/>
                </a:lnTo>
                <a:lnTo>
                  <a:pt x="1523" y="377951"/>
                </a:lnTo>
                <a:lnTo>
                  <a:pt x="1217675" y="377951"/>
                </a:lnTo>
                <a:lnTo>
                  <a:pt x="1220723" y="376427"/>
                </a:lnTo>
                <a:lnTo>
                  <a:pt x="1220723" y="373380"/>
                </a:lnTo>
                <a:lnTo>
                  <a:pt x="9143" y="373380"/>
                </a:lnTo>
                <a:lnTo>
                  <a:pt x="4571" y="368808"/>
                </a:lnTo>
                <a:lnTo>
                  <a:pt x="9143" y="368808"/>
                </a:lnTo>
                <a:lnTo>
                  <a:pt x="9143" y="9144"/>
                </a:lnTo>
                <a:lnTo>
                  <a:pt x="4571" y="9144"/>
                </a:lnTo>
                <a:lnTo>
                  <a:pt x="9143" y="4572"/>
                </a:lnTo>
                <a:lnTo>
                  <a:pt x="1220723" y="4572"/>
                </a:lnTo>
                <a:lnTo>
                  <a:pt x="1220723" y="1524"/>
                </a:lnTo>
                <a:lnTo>
                  <a:pt x="1217675" y="0"/>
                </a:lnTo>
                <a:close/>
              </a:path>
              <a:path extrusionOk="0" h="378460" w="1221104">
                <a:moveTo>
                  <a:pt x="9143" y="368808"/>
                </a:moveTo>
                <a:lnTo>
                  <a:pt x="4571" y="368808"/>
                </a:lnTo>
                <a:lnTo>
                  <a:pt x="9143" y="373380"/>
                </a:lnTo>
                <a:lnTo>
                  <a:pt x="9143" y="368808"/>
                </a:lnTo>
                <a:close/>
              </a:path>
              <a:path extrusionOk="0" h="378460" w="1221104">
                <a:moveTo>
                  <a:pt x="1210056" y="368808"/>
                </a:moveTo>
                <a:lnTo>
                  <a:pt x="9143" y="368808"/>
                </a:lnTo>
                <a:lnTo>
                  <a:pt x="9143" y="373380"/>
                </a:lnTo>
                <a:lnTo>
                  <a:pt x="1210056" y="373380"/>
                </a:lnTo>
                <a:lnTo>
                  <a:pt x="1210056" y="368808"/>
                </a:lnTo>
                <a:close/>
              </a:path>
              <a:path extrusionOk="0" h="378460" w="1221104">
                <a:moveTo>
                  <a:pt x="1210056" y="4572"/>
                </a:moveTo>
                <a:lnTo>
                  <a:pt x="1210056" y="373380"/>
                </a:lnTo>
                <a:lnTo>
                  <a:pt x="1216151" y="368808"/>
                </a:lnTo>
                <a:lnTo>
                  <a:pt x="1220723" y="368808"/>
                </a:lnTo>
                <a:lnTo>
                  <a:pt x="1220723" y="9144"/>
                </a:lnTo>
                <a:lnTo>
                  <a:pt x="1216151" y="9144"/>
                </a:lnTo>
                <a:lnTo>
                  <a:pt x="1210056" y="4572"/>
                </a:lnTo>
                <a:close/>
              </a:path>
              <a:path extrusionOk="0" h="378460" w="1221104">
                <a:moveTo>
                  <a:pt x="1220723" y="368808"/>
                </a:moveTo>
                <a:lnTo>
                  <a:pt x="1216151" y="368808"/>
                </a:lnTo>
                <a:lnTo>
                  <a:pt x="1210056" y="373380"/>
                </a:lnTo>
                <a:lnTo>
                  <a:pt x="1220723" y="373380"/>
                </a:lnTo>
                <a:lnTo>
                  <a:pt x="1220723" y="368808"/>
                </a:lnTo>
                <a:close/>
              </a:path>
              <a:path extrusionOk="0" h="378460" w="1221104">
                <a:moveTo>
                  <a:pt x="9143" y="4572"/>
                </a:moveTo>
                <a:lnTo>
                  <a:pt x="4571" y="9144"/>
                </a:lnTo>
                <a:lnTo>
                  <a:pt x="9143" y="9144"/>
                </a:lnTo>
                <a:lnTo>
                  <a:pt x="9143" y="4572"/>
                </a:lnTo>
                <a:close/>
              </a:path>
              <a:path extrusionOk="0" h="378460" w="1221104">
                <a:moveTo>
                  <a:pt x="1210056" y="4572"/>
                </a:moveTo>
                <a:lnTo>
                  <a:pt x="9143" y="4572"/>
                </a:lnTo>
                <a:lnTo>
                  <a:pt x="9143" y="9144"/>
                </a:lnTo>
                <a:lnTo>
                  <a:pt x="1210056" y="9144"/>
                </a:lnTo>
                <a:lnTo>
                  <a:pt x="1210056" y="4572"/>
                </a:lnTo>
                <a:close/>
              </a:path>
              <a:path extrusionOk="0" h="378460" w="1221104">
                <a:moveTo>
                  <a:pt x="1220723" y="4572"/>
                </a:moveTo>
                <a:lnTo>
                  <a:pt x="1210056" y="4572"/>
                </a:lnTo>
                <a:lnTo>
                  <a:pt x="1216151" y="9144"/>
                </a:lnTo>
                <a:lnTo>
                  <a:pt x="1220723" y="9144"/>
                </a:lnTo>
                <a:lnTo>
                  <a:pt x="1220723" y="45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18"/>
          <p:cNvSpPr txBox="1"/>
          <p:nvPr/>
        </p:nvSpPr>
        <p:spPr>
          <a:xfrm>
            <a:off x="2944525" y="1938685"/>
            <a:ext cx="919443" cy="25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47dBm</a:t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18"/>
          <p:cNvSpPr/>
          <p:nvPr/>
        </p:nvSpPr>
        <p:spPr>
          <a:xfrm>
            <a:off x="2873636" y="2240279"/>
            <a:ext cx="536762" cy="477371"/>
          </a:xfrm>
          <a:custGeom>
            <a:rect b="b" l="l" r="r" t="t"/>
            <a:pathLst>
              <a:path extrusionOk="0" h="541019" w="608329">
                <a:moveTo>
                  <a:pt x="32004" y="461771"/>
                </a:moveTo>
                <a:lnTo>
                  <a:pt x="0" y="541019"/>
                </a:lnTo>
                <a:lnTo>
                  <a:pt x="82295" y="519683"/>
                </a:lnTo>
                <a:lnTo>
                  <a:pt x="66414" y="501395"/>
                </a:lnTo>
                <a:lnTo>
                  <a:pt x="50292" y="501395"/>
                </a:lnTo>
                <a:lnTo>
                  <a:pt x="45719" y="496824"/>
                </a:lnTo>
                <a:lnTo>
                  <a:pt x="55149" y="488424"/>
                </a:lnTo>
                <a:lnTo>
                  <a:pt x="32004" y="461771"/>
                </a:lnTo>
                <a:close/>
              </a:path>
              <a:path extrusionOk="0" h="541019" w="608329">
                <a:moveTo>
                  <a:pt x="55149" y="488424"/>
                </a:moveTo>
                <a:lnTo>
                  <a:pt x="45719" y="496824"/>
                </a:lnTo>
                <a:lnTo>
                  <a:pt x="50292" y="501395"/>
                </a:lnTo>
                <a:lnTo>
                  <a:pt x="59382" y="493298"/>
                </a:lnTo>
                <a:lnTo>
                  <a:pt x="55149" y="488424"/>
                </a:lnTo>
                <a:close/>
              </a:path>
              <a:path extrusionOk="0" h="541019" w="608329">
                <a:moveTo>
                  <a:pt x="59382" y="493298"/>
                </a:moveTo>
                <a:lnTo>
                  <a:pt x="50292" y="501395"/>
                </a:lnTo>
                <a:lnTo>
                  <a:pt x="66414" y="501395"/>
                </a:lnTo>
                <a:lnTo>
                  <a:pt x="59382" y="493298"/>
                </a:lnTo>
                <a:close/>
              </a:path>
              <a:path extrusionOk="0" h="541019" w="608329">
                <a:moveTo>
                  <a:pt x="603503" y="0"/>
                </a:moveTo>
                <a:lnTo>
                  <a:pt x="55149" y="488424"/>
                </a:lnTo>
                <a:lnTo>
                  <a:pt x="59382" y="493298"/>
                </a:lnTo>
                <a:lnTo>
                  <a:pt x="608076" y="4571"/>
                </a:lnTo>
                <a:lnTo>
                  <a:pt x="603503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6858000" y="585163"/>
            <a:ext cx="806824" cy="80682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18"/>
          <p:cNvSpPr txBox="1"/>
          <p:nvPr/>
        </p:nvSpPr>
        <p:spPr>
          <a:xfrm>
            <a:off x="3357954" y="3045309"/>
            <a:ext cx="919443" cy="25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40dBm</a:t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/>
          <p:nvPr/>
        </p:nvSpPr>
        <p:spPr>
          <a:xfrm>
            <a:off x="1680883" y="2464846"/>
            <a:ext cx="5976096" cy="2698937"/>
          </a:xfrm>
          <a:custGeom>
            <a:rect b="b" l="l" r="r" t="t"/>
            <a:pathLst>
              <a:path extrusionOk="0" h="3058795" w="6772909">
                <a:moveTo>
                  <a:pt x="6772656" y="0"/>
                </a:moveTo>
                <a:lnTo>
                  <a:pt x="0" y="0"/>
                </a:lnTo>
                <a:lnTo>
                  <a:pt x="0" y="3058668"/>
                </a:lnTo>
                <a:lnTo>
                  <a:pt x="6772656" y="3058668"/>
                </a:lnTo>
                <a:lnTo>
                  <a:pt x="6772656" y="3038856"/>
                </a:lnTo>
                <a:lnTo>
                  <a:pt x="38100" y="3038856"/>
                </a:lnTo>
                <a:lnTo>
                  <a:pt x="19812" y="3020568"/>
                </a:lnTo>
                <a:lnTo>
                  <a:pt x="38100" y="3020568"/>
                </a:lnTo>
                <a:lnTo>
                  <a:pt x="38100" y="38100"/>
                </a:lnTo>
                <a:lnTo>
                  <a:pt x="19812" y="38100"/>
                </a:lnTo>
                <a:lnTo>
                  <a:pt x="38100" y="19812"/>
                </a:lnTo>
                <a:lnTo>
                  <a:pt x="6772656" y="19812"/>
                </a:lnTo>
                <a:lnTo>
                  <a:pt x="6772656" y="0"/>
                </a:lnTo>
                <a:close/>
              </a:path>
              <a:path extrusionOk="0" h="3058795" w="6772909">
                <a:moveTo>
                  <a:pt x="38100" y="3020568"/>
                </a:moveTo>
                <a:lnTo>
                  <a:pt x="19812" y="3020568"/>
                </a:lnTo>
                <a:lnTo>
                  <a:pt x="38100" y="3038856"/>
                </a:lnTo>
                <a:lnTo>
                  <a:pt x="38100" y="3020568"/>
                </a:lnTo>
                <a:close/>
              </a:path>
              <a:path extrusionOk="0" h="3058795" w="6772909">
                <a:moveTo>
                  <a:pt x="6734556" y="3020568"/>
                </a:moveTo>
                <a:lnTo>
                  <a:pt x="38100" y="3020568"/>
                </a:lnTo>
                <a:lnTo>
                  <a:pt x="38100" y="3038856"/>
                </a:lnTo>
                <a:lnTo>
                  <a:pt x="6734556" y="3038856"/>
                </a:lnTo>
                <a:lnTo>
                  <a:pt x="6734556" y="3020568"/>
                </a:lnTo>
                <a:close/>
              </a:path>
              <a:path extrusionOk="0" h="3058795" w="6772909">
                <a:moveTo>
                  <a:pt x="6734556" y="19812"/>
                </a:moveTo>
                <a:lnTo>
                  <a:pt x="6734556" y="3038856"/>
                </a:lnTo>
                <a:lnTo>
                  <a:pt x="6752844" y="3020568"/>
                </a:lnTo>
                <a:lnTo>
                  <a:pt x="6772656" y="3020568"/>
                </a:lnTo>
                <a:lnTo>
                  <a:pt x="6772656" y="38100"/>
                </a:lnTo>
                <a:lnTo>
                  <a:pt x="6752844" y="38100"/>
                </a:lnTo>
                <a:lnTo>
                  <a:pt x="6734556" y="19812"/>
                </a:lnTo>
                <a:close/>
              </a:path>
              <a:path extrusionOk="0" h="3058795" w="6772909">
                <a:moveTo>
                  <a:pt x="6772656" y="3020568"/>
                </a:moveTo>
                <a:lnTo>
                  <a:pt x="6752844" y="3020568"/>
                </a:lnTo>
                <a:lnTo>
                  <a:pt x="6734556" y="3038856"/>
                </a:lnTo>
                <a:lnTo>
                  <a:pt x="6772656" y="3038856"/>
                </a:lnTo>
                <a:lnTo>
                  <a:pt x="6772656" y="3020568"/>
                </a:lnTo>
                <a:close/>
              </a:path>
              <a:path extrusionOk="0" h="3058795" w="6772909">
                <a:moveTo>
                  <a:pt x="38100" y="19812"/>
                </a:moveTo>
                <a:lnTo>
                  <a:pt x="19812" y="38100"/>
                </a:lnTo>
                <a:lnTo>
                  <a:pt x="38100" y="38100"/>
                </a:lnTo>
                <a:lnTo>
                  <a:pt x="38100" y="19812"/>
                </a:lnTo>
                <a:close/>
              </a:path>
              <a:path extrusionOk="0" h="3058795" w="6772909">
                <a:moveTo>
                  <a:pt x="6734556" y="19812"/>
                </a:moveTo>
                <a:lnTo>
                  <a:pt x="38100" y="19812"/>
                </a:lnTo>
                <a:lnTo>
                  <a:pt x="38100" y="38100"/>
                </a:lnTo>
                <a:lnTo>
                  <a:pt x="6734556" y="38100"/>
                </a:lnTo>
                <a:lnTo>
                  <a:pt x="6734556" y="19812"/>
                </a:lnTo>
                <a:close/>
              </a:path>
              <a:path extrusionOk="0" h="3058795" w="6772909">
                <a:moveTo>
                  <a:pt x="6772656" y="19812"/>
                </a:moveTo>
                <a:lnTo>
                  <a:pt x="6734556" y="19812"/>
                </a:lnTo>
                <a:lnTo>
                  <a:pt x="6752844" y="38100"/>
                </a:lnTo>
                <a:lnTo>
                  <a:pt x="6772656" y="38100"/>
                </a:lnTo>
                <a:lnTo>
                  <a:pt x="6772656" y="198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3345627" y="3457238"/>
            <a:ext cx="1760444" cy="1706656"/>
          </a:xfrm>
          <a:custGeom>
            <a:rect b="b" l="l" r="r" t="t"/>
            <a:pathLst>
              <a:path extrusionOk="0" h="1934210" w="1995170">
                <a:moveTo>
                  <a:pt x="1994915" y="0"/>
                </a:moveTo>
                <a:lnTo>
                  <a:pt x="0" y="0"/>
                </a:lnTo>
                <a:lnTo>
                  <a:pt x="0" y="1933956"/>
                </a:lnTo>
                <a:lnTo>
                  <a:pt x="1994915" y="1933956"/>
                </a:lnTo>
                <a:lnTo>
                  <a:pt x="1994915" y="1914144"/>
                </a:lnTo>
                <a:lnTo>
                  <a:pt x="38100" y="1914144"/>
                </a:lnTo>
                <a:lnTo>
                  <a:pt x="18287" y="1895856"/>
                </a:lnTo>
                <a:lnTo>
                  <a:pt x="38100" y="1895856"/>
                </a:lnTo>
                <a:lnTo>
                  <a:pt x="38100" y="38100"/>
                </a:lnTo>
                <a:lnTo>
                  <a:pt x="18287" y="38100"/>
                </a:lnTo>
                <a:lnTo>
                  <a:pt x="38100" y="18287"/>
                </a:lnTo>
                <a:lnTo>
                  <a:pt x="1994915" y="18287"/>
                </a:lnTo>
                <a:lnTo>
                  <a:pt x="1994915" y="0"/>
                </a:lnTo>
                <a:close/>
              </a:path>
              <a:path extrusionOk="0" h="1934210" w="1995170">
                <a:moveTo>
                  <a:pt x="38100" y="1895856"/>
                </a:moveTo>
                <a:lnTo>
                  <a:pt x="18287" y="1895856"/>
                </a:lnTo>
                <a:lnTo>
                  <a:pt x="38100" y="1914144"/>
                </a:lnTo>
                <a:lnTo>
                  <a:pt x="38100" y="1895856"/>
                </a:lnTo>
                <a:close/>
              </a:path>
              <a:path extrusionOk="0" h="1934210" w="1995170">
                <a:moveTo>
                  <a:pt x="1956815" y="1895856"/>
                </a:moveTo>
                <a:lnTo>
                  <a:pt x="38100" y="1895856"/>
                </a:lnTo>
                <a:lnTo>
                  <a:pt x="38100" y="1914144"/>
                </a:lnTo>
                <a:lnTo>
                  <a:pt x="1956815" y="1914144"/>
                </a:lnTo>
                <a:lnTo>
                  <a:pt x="1956815" y="1895856"/>
                </a:lnTo>
                <a:close/>
              </a:path>
              <a:path extrusionOk="0" h="1934210" w="1995170">
                <a:moveTo>
                  <a:pt x="1956815" y="18287"/>
                </a:moveTo>
                <a:lnTo>
                  <a:pt x="1956815" y="1914144"/>
                </a:lnTo>
                <a:lnTo>
                  <a:pt x="1976627" y="1895856"/>
                </a:lnTo>
                <a:lnTo>
                  <a:pt x="1994915" y="1895856"/>
                </a:lnTo>
                <a:lnTo>
                  <a:pt x="1994915" y="38100"/>
                </a:lnTo>
                <a:lnTo>
                  <a:pt x="1976627" y="38100"/>
                </a:lnTo>
                <a:lnTo>
                  <a:pt x="1956815" y="18287"/>
                </a:lnTo>
                <a:close/>
              </a:path>
              <a:path extrusionOk="0" h="1934210" w="1995170">
                <a:moveTo>
                  <a:pt x="1994915" y="1895856"/>
                </a:moveTo>
                <a:lnTo>
                  <a:pt x="1976627" y="1895856"/>
                </a:lnTo>
                <a:lnTo>
                  <a:pt x="1956815" y="1914144"/>
                </a:lnTo>
                <a:lnTo>
                  <a:pt x="1994915" y="1914144"/>
                </a:lnTo>
                <a:lnTo>
                  <a:pt x="1994915" y="1895856"/>
                </a:lnTo>
                <a:close/>
              </a:path>
              <a:path extrusionOk="0" h="1934210" w="1995170">
                <a:moveTo>
                  <a:pt x="38100" y="18287"/>
                </a:moveTo>
                <a:lnTo>
                  <a:pt x="18287" y="38100"/>
                </a:lnTo>
                <a:lnTo>
                  <a:pt x="38100" y="38100"/>
                </a:lnTo>
                <a:lnTo>
                  <a:pt x="38100" y="18287"/>
                </a:lnTo>
                <a:close/>
              </a:path>
              <a:path extrusionOk="0" h="1934210" w="1995170">
                <a:moveTo>
                  <a:pt x="1956815" y="18287"/>
                </a:moveTo>
                <a:lnTo>
                  <a:pt x="38100" y="18287"/>
                </a:lnTo>
                <a:lnTo>
                  <a:pt x="38100" y="38100"/>
                </a:lnTo>
                <a:lnTo>
                  <a:pt x="1956815" y="38100"/>
                </a:lnTo>
                <a:lnTo>
                  <a:pt x="1956815" y="18287"/>
                </a:lnTo>
                <a:close/>
              </a:path>
              <a:path extrusionOk="0" h="1934210" w="1995170">
                <a:moveTo>
                  <a:pt x="1994915" y="18287"/>
                </a:moveTo>
                <a:lnTo>
                  <a:pt x="1956815" y="18287"/>
                </a:lnTo>
                <a:lnTo>
                  <a:pt x="1976627" y="38100"/>
                </a:lnTo>
                <a:lnTo>
                  <a:pt x="1994915" y="38100"/>
                </a:lnTo>
                <a:lnTo>
                  <a:pt x="1994915" y="182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19"/>
          <p:cNvSpPr/>
          <p:nvPr/>
        </p:nvSpPr>
        <p:spPr>
          <a:xfrm>
            <a:off x="5089039" y="2482327"/>
            <a:ext cx="0" cy="1827679"/>
          </a:xfrm>
          <a:custGeom>
            <a:rect b="b" l="l" r="r" t="t"/>
            <a:pathLst>
              <a:path extrusionOk="0" h="2071370" w="120000">
                <a:moveTo>
                  <a:pt x="0" y="0"/>
                </a:moveTo>
                <a:lnTo>
                  <a:pt x="0" y="2071116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2554942" y="5084333"/>
            <a:ext cx="533960" cy="96931"/>
          </a:xfrm>
          <a:custGeom>
            <a:rect b="b" l="l" r="r" t="t"/>
            <a:pathLst>
              <a:path extrusionOk="0" h="109854" w="605154">
                <a:moveTo>
                  <a:pt x="0" y="0"/>
                </a:moveTo>
                <a:lnTo>
                  <a:pt x="605027" y="0"/>
                </a:lnTo>
                <a:lnTo>
                  <a:pt x="605027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19"/>
          <p:cNvSpPr/>
          <p:nvPr/>
        </p:nvSpPr>
        <p:spPr>
          <a:xfrm>
            <a:off x="2549563" y="5078953"/>
            <a:ext cx="546287" cy="107576"/>
          </a:xfrm>
          <a:custGeom>
            <a:rect b="b" l="l" r="r" t="t"/>
            <a:pathLst>
              <a:path extrusionOk="0" h="121920" w="619125">
                <a:moveTo>
                  <a:pt x="618744" y="0"/>
                </a:moveTo>
                <a:lnTo>
                  <a:pt x="0" y="0"/>
                </a:lnTo>
                <a:lnTo>
                  <a:pt x="0" y="121919"/>
                </a:lnTo>
                <a:lnTo>
                  <a:pt x="618744" y="121919"/>
                </a:lnTo>
                <a:lnTo>
                  <a:pt x="618744" y="115824"/>
                </a:lnTo>
                <a:lnTo>
                  <a:pt x="12191" y="115824"/>
                </a:lnTo>
                <a:lnTo>
                  <a:pt x="6095" y="108203"/>
                </a:lnTo>
                <a:lnTo>
                  <a:pt x="12191" y="108203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618744" y="6095"/>
                </a:lnTo>
                <a:lnTo>
                  <a:pt x="618744" y="0"/>
                </a:lnTo>
                <a:close/>
              </a:path>
              <a:path extrusionOk="0" h="121920" w="619125">
                <a:moveTo>
                  <a:pt x="12191" y="108203"/>
                </a:moveTo>
                <a:lnTo>
                  <a:pt x="6095" y="108203"/>
                </a:lnTo>
                <a:lnTo>
                  <a:pt x="12191" y="115824"/>
                </a:lnTo>
                <a:lnTo>
                  <a:pt x="12191" y="108203"/>
                </a:lnTo>
                <a:close/>
              </a:path>
              <a:path extrusionOk="0" h="121920" w="619125">
                <a:moveTo>
                  <a:pt x="605028" y="108203"/>
                </a:moveTo>
                <a:lnTo>
                  <a:pt x="12191" y="108203"/>
                </a:lnTo>
                <a:lnTo>
                  <a:pt x="12191" y="115824"/>
                </a:lnTo>
                <a:lnTo>
                  <a:pt x="605028" y="115824"/>
                </a:lnTo>
                <a:lnTo>
                  <a:pt x="605028" y="108203"/>
                </a:lnTo>
                <a:close/>
              </a:path>
              <a:path extrusionOk="0" h="121920" w="619125">
                <a:moveTo>
                  <a:pt x="605028" y="6095"/>
                </a:moveTo>
                <a:lnTo>
                  <a:pt x="605028" y="115824"/>
                </a:lnTo>
                <a:lnTo>
                  <a:pt x="611123" y="108203"/>
                </a:lnTo>
                <a:lnTo>
                  <a:pt x="618744" y="108203"/>
                </a:lnTo>
                <a:lnTo>
                  <a:pt x="618744" y="12191"/>
                </a:lnTo>
                <a:lnTo>
                  <a:pt x="611123" y="12191"/>
                </a:lnTo>
                <a:lnTo>
                  <a:pt x="605028" y="6095"/>
                </a:lnTo>
                <a:close/>
              </a:path>
              <a:path extrusionOk="0" h="121920" w="619125">
                <a:moveTo>
                  <a:pt x="618744" y="108203"/>
                </a:moveTo>
                <a:lnTo>
                  <a:pt x="611123" y="108203"/>
                </a:lnTo>
                <a:lnTo>
                  <a:pt x="605028" y="115824"/>
                </a:lnTo>
                <a:lnTo>
                  <a:pt x="618744" y="115824"/>
                </a:lnTo>
                <a:lnTo>
                  <a:pt x="618744" y="108203"/>
                </a:lnTo>
                <a:close/>
              </a:path>
              <a:path extrusionOk="0" h="121920" w="619125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extrusionOk="0" h="121920" w="619125">
                <a:moveTo>
                  <a:pt x="605028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605028" y="12191"/>
                </a:lnTo>
                <a:lnTo>
                  <a:pt x="605028" y="6095"/>
                </a:lnTo>
                <a:close/>
              </a:path>
              <a:path extrusionOk="0" h="121920" w="619125">
                <a:moveTo>
                  <a:pt x="618744" y="6095"/>
                </a:moveTo>
                <a:lnTo>
                  <a:pt x="605028" y="6095"/>
                </a:lnTo>
                <a:lnTo>
                  <a:pt x="611123" y="12191"/>
                </a:lnTo>
                <a:lnTo>
                  <a:pt x="618744" y="12191"/>
                </a:lnTo>
                <a:lnTo>
                  <a:pt x="618744" y="6095"/>
                </a:lnTo>
                <a:close/>
              </a:path>
            </a:pathLst>
          </a:custGeom>
          <a:solidFill>
            <a:srgbClr val="2F528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3462618" y="3422276"/>
            <a:ext cx="533960" cy="95810"/>
          </a:xfrm>
          <a:custGeom>
            <a:rect b="b" l="l" r="r" t="t"/>
            <a:pathLst>
              <a:path extrusionOk="0" h="108585" w="605154">
                <a:moveTo>
                  <a:pt x="0" y="0"/>
                </a:moveTo>
                <a:lnTo>
                  <a:pt x="605027" y="0"/>
                </a:lnTo>
                <a:lnTo>
                  <a:pt x="605027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3457238" y="3416898"/>
            <a:ext cx="544606" cy="107576"/>
          </a:xfrm>
          <a:custGeom>
            <a:rect b="b" l="l" r="r" t="t"/>
            <a:pathLst>
              <a:path extrusionOk="0" h="121920" w="617220">
                <a:moveTo>
                  <a:pt x="617220" y="0"/>
                </a:moveTo>
                <a:lnTo>
                  <a:pt x="0" y="0"/>
                </a:lnTo>
                <a:lnTo>
                  <a:pt x="0" y="121919"/>
                </a:lnTo>
                <a:lnTo>
                  <a:pt x="617220" y="121919"/>
                </a:lnTo>
                <a:lnTo>
                  <a:pt x="617220" y="114300"/>
                </a:lnTo>
                <a:lnTo>
                  <a:pt x="12192" y="114300"/>
                </a:lnTo>
                <a:lnTo>
                  <a:pt x="6096" y="108203"/>
                </a:lnTo>
                <a:lnTo>
                  <a:pt x="12192" y="108203"/>
                </a:lnTo>
                <a:lnTo>
                  <a:pt x="12192" y="12191"/>
                </a:lnTo>
                <a:lnTo>
                  <a:pt x="6096" y="12191"/>
                </a:lnTo>
                <a:lnTo>
                  <a:pt x="12192" y="6095"/>
                </a:lnTo>
                <a:lnTo>
                  <a:pt x="617220" y="6095"/>
                </a:lnTo>
                <a:lnTo>
                  <a:pt x="617220" y="0"/>
                </a:lnTo>
                <a:close/>
              </a:path>
              <a:path extrusionOk="0" h="121920" w="617220">
                <a:moveTo>
                  <a:pt x="12192" y="108203"/>
                </a:moveTo>
                <a:lnTo>
                  <a:pt x="6096" y="108203"/>
                </a:lnTo>
                <a:lnTo>
                  <a:pt x="12192" y="114300"/>
                </a:lnTo>
                <a:lnTo>
                  <a:pt x="12192" y="108203"/>
                </a:lnTo>
                <a:close/>
              </a:path>
              <a:path extrusionOk="0" h="121920" w="617220">
                <a:moveTo>
                  <a:pt x="605028" y="108203"/>
                </a:moveTo>
                <a:lnTo>
                  <a:pt x="12192" y="108203"/>
                </a:lnTo>
                <a:lnTo>
                  <a:pt x="12192" y="114300"/>
                </a:lnTo>
                <a:lnTo>
                  <a:pt x="605028" y="114300"/>
                </a:lnTo>
                <a:lnTo>
                  <a:pt x="605028" y="108203"/>
                </a:lnTo>
                <a:close/>
              </a:path>
              <a:path extrusionOk="0" h="121920" w="617220">
                <a:moveTo>
                  <a:pt x="605028" y="6095"/>
                </a:moveTo>
                <a:lnTo>
                  <a:pt x="605028" y="114300"/>
                </a:lnTo>
                <a:lnTo>
                  <a:pt x="611124" y="108203"/>
                </a:lnTo>
                <a:lnTo>
                  <a:pt x="617220" y="108203"/>
                </a:lnTo>
                <a:lnTo>
                  <a:pt x="617220" y="12191"/>
                </a:lnTo>
                <a:lnTo>
                  <a:pt x="611124" y="12191"/>
                </a:lnTo>
                <a:lnTo>
                  <a:pt x="605028" y="6095"/>
                </a:lnTo>
                <a:close/>
              </a:path>
              <a:path extrusionOk="0" h="121920" w="617220">
                <a:moveTo>
                  <a:pt x="617220" y="108203"/>
                </a:moveTo>
                <a:lnTo>
                  <a:pt x="611124" y="108203"/>
                </a:lnTo>
                <a:lnTo>
                  <a:pt x="605028" y="114300"/>
                </a:lnTo>
                <a:lnTo>
                  <a:pt x="617220" y="114300"/>
                </a:lnTo>
                <a:lnTo>
                  <a:pt x="617220" y="108203"/>
                </a:lnTo>
                <a:close/>
              </a:path>
              <a:path extrusionOk="0" h="121920" w="617220">
                <a:moveTo>
                  <a:pt x="12192" y="6095"/>
                </a:moveTo>
                <a:lnTo>
                  <a:pt x="6096" y="12191"/>
                </a:lnTo>
                <a:lnTo>
                  <a:pt x="12192" y="12191"/>
                </a:lnTo>
                <a:lnTo>
                  <a:pt x="12192" y="6095"/>
                </a:lnTo>
                <a:close/>
              </a:path>
              <a:path extrusionOk="0" h="121920" w="617220">
                <a:moveTo>
                  <a:pt x="605028" y="6095"/>
                </a:moveTo>
                <a:lnTo>
                  <a:pt x="12192" y="6095"/>
                </a:lnTo>
                <a:lnTo>
                  <a:pt x="12192" y="12191"/>
                </a:lnTo>
                <a:lnTo>
                  <a:pt x="605028" y="12191"/>
                </a:lnTo>
                <a:lnTo>
                  <a:pt x="605028" y="6095"/>
                </a:lnTo>
                <a:close/>
              </a:path>
              <a:path extrusionOk="0" h="121920" w="617220">
                <a:moveTo>
                  <a:pt x="617220" y="6095"/>
                </a:moveTo>
                <a:lnTo>
                  <a:pt x="605028" y="6095"/>
                </a:lnTo>
                <a:lnTo>
                  <a:pt x="611124" y="12191"/>
                </a:lnTo>
                <a:lnTo>
                  <a:pt x="617220" y="12191"/>
                </a:lnTo>
                <a:lnTo>
                  <a:pt x="617220" y="6095"/>
                </a:lnTo>
                <a:close/>
              </a:path>
            </a:pathLst>
          </a:custGeom>
          <a:solidFill>
            <a:srgbClr val="2F528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5041303" y="4500731"/>
            <a:ext cx="95810" cy="533960"/>
          </a:xfrm>
          <a:custGeom>
            <a:rect b="b" l="l" r="r" t="t"/>
            <a:pathLst>
              <a:path extrusionOk="0" h="605154" w="108585">
                <a:moveTo>
                  <a:pt x="0" y="605028"/>
                </a:moveTo>
                <a:lnTo>
                  <a:pt x="0" y="0"/>
                </a:lnTo>
                <a:lnTo>
                  <a:pt x="108203" y="0"/>
                </a:lnTo>
                <a:lnTo>
                  <a:pt x="108203" y="605028"/>
                </a:lnTo>
                <a:lnTo>
                  <a:pt x="0" y="605028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5035923" y="4494007"/>
            <a:ext cx="107576" cy="546287"/>
          </a:xfrm>
          <a:custGeom>
            <a:rect b="b" l="l" r="r" t="t"/>
            <a:pathLst>
              <a:path extrusionOk="0" h="619125" w="121920">
                <a:moveTo>
                  <a:pt x="121920" y="0"/>
                </a:moveTo>
                <a:lnTo>
                  <a:pt x="0" y="0"/>
                </a:lnTo>
                <a:lnTo>
                  <a:pt x="0" y="618744"/>
                </a:lnTo>
                <a:lnTo>
                  <a:pt x="121920" y="618744"/>
                </a:lnTo>
                <a:lnTo>
                  <a:pt x="121920" y="612648"/>
                </a:lnTo>
                <a:lnTo>
                  <a:pt x="12192" y="612648"/>
                </a:lnTo>
                <a:lnTo>
                  <a:pt x="6096" y="606552"/>
                </a:lnTo>
                <a:lnTo>
                  <a:pt x="12192" y="606552"/>
                </a:lnTo>
                <a:lnTo>
                  <a:pt x="12192" y="13716"/>
                </a:lnTo>
                <a:lnTo>
                  <a:pt x="6096" y="13716"/>
                </a:lnTo>
                <a:lnTo>
                  <a:pt x="12192" y="7620"/>
                </a:lnTo>
                <a:lnTo>
                  <a:pt x="121920" y="7620"/>
                </a:lnTo>
                <a:lnTo>
                  <a:pt x="121920" y="0"/>
                </a:lnTo>
                <a:close/>
              </a:path>
              <a:path extrusionOk="0" h="619125" w="121920">
                <a:moveTo>
                  <a:pt x="12192" y="606552"/>
                </a:moveTo>
                <a:lnTo>
                  <a:pt x="6096" y="606552"/>
                </a:lnTo>
                <a:lnTo>
                  <a:pt x="12192" y="612648"/>
                </a:lnTo>
                <a:lnTo>
                  <a:pt x="12192" y="606552"/>
                </a:lnTo>
                <a:close/>
              </a:path>
              <a:path extrusionOk="0" h="619125" w="121920">
                <a:moveTo>
                  <a:pt x="108204" y="606552"/>
                </a:moveTo>
                <a:lnTo>
                  <a:pt x="12192" y="606552"/>
                </a:lnTo>
                <a:lnTo>
                  <a:pt x="12192" y="612648"/>
                </a:lnTo>
                <a:lnTo>
                  <a:pt x="108204" y="612648"/>
                </a:lnTo>
                <a:lnTo>
                  <a:pt x="108204" y="606552"/>
                </a:lnTo>
                <a:close/>
              </a:path>
              <a:path extrusionOk="0" h="619125" w="121920">
                <a:moveTo>
                  <a:pt x="108204" y="7620"/>
                </a:moveTo>
                <a:lnTo>
                  <a:pt x="108204" y="612648"/>
                </a:lnTo>
                <a:lnTo>
                  <a:pt x="114300" y="606552"/>
                </a:lnTo>
                <a:lnTo>
                  <a:pt x="121920" y="606552"/>
                </a:lnTo>
                <a:lnTo>
                  <a:pt x="121920" y="13716"/>
                </a:lnTo>
                <a:lnTo>
                  <a:pt x="114300" y="13716"/>
                </a:lnTo>
                <a:lnTo>
                  <a:pt x="108204" y="7620"/>
                </a:lnTo>
                <a:close/>
              </a:path>
              <a:path extrusionOk="0" h="619125" w="121920">
                <a:moveTo>
                  <a:pt x="121920" y="606552"/>
                </a:moveTo>
                <a:lnTo>
                  <a:pt x="114300" y="606552"/>
                </a:lnTo>
                <a:lnTo>
                  <a:pt x="108204" y="612648"/>
                </a:lnTo>
                <a:lnTo>
                  <a:pt x="121920" y="612648"/>
                </a:lnTo>
                <a:lnTo>
                  <a:pt x="121920" y="606552"/>
                </a:lnTo>
                <a:close/>
              </a:path>
              <a:path extrusionOk="0" h="619125" w="121920">
                <a:moveTo>
                  <a:pt x="12192" y="7620"/>
                </a:moveTo>
                <a:lnTo>
                  <a:pt x="6096" y="13716"/>
                </a:lnTo>
                <a:lnTo>
                  <a:pt x="12192" y="13716"/>
                </a:lnTo>
                <a:lnTo>
                  <a:pt x="12192" y="7620"/>
                </a:lnTo>
                <a:close/>
              </a:path>
              <a:path extrusionOk="0" h="619125" w="121920">
                <a:moveTo>
                  <a:pt x="108204" y="7620"/>
                </a:moveTo>
                <a:lnTo>
                  <a:pt x="12192" y="7620"/>
                </a:lnTo>
                <a:lnTo>
                  <a:pt x="12192" y="13716"/>
                </a:lnTo>
                <a:lnTo>
                  <a:pt x="108204" y="13716"/>
                </a:lnTo>
                <a:lnTo>
                  <a:pt x="108204" y="7620"/>
                </a:lnTo>
                <a:close/>
              </a:path>
              <a:path extrusionOk="0" h="619125" w="121920">
                <a:moveTo>
                  <a:pt x="121920" y="7620"/>
                </a:moveTo>
                <a:lnTo>
                  <a:pt x="108204" y="7620"/>
                </a:lnTo>
                <a:lnTo>
                  <a:pt x="114300" y="13716"/>
                </a:lnTo>
                <a:lnTo>
                  <a:pt x="121920" y="13716"/>
                </a:lnTo>
                <a:lnTo>
                  <a:pt x="121920" y="7620"/>
                </a:lnTo>
                <a:close/>
              </a:path>
            </a:pathLst>
          </a:custGeom>
          <a:solidFill>
            <a:srgbClr val="2F528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4178000" y="3493547"/>
            <a:ext cx="899832" cy="434787"/>
          </a:xfrm>
          <a:custGeom>
            <a:rect b="b" l="l" r="r" t="t"/>
            <a:pathLst>
              <a:path extrusionOk="0" h="492760" w="1019810">
                <a:moveTo>
                  <a:pt x="0" y="0"/>
                </a:moveTo>
                <a:lnTo>
                  <a:pt x="1019556" y="0"/>
                </a:lnTo>
                <a:lnTo>
                  <a:pt x="1019556" y="492251"/>
                </a:lnTo>
                <a:lnTo>
                  <a:pt x="0" y="492251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4668819" y="3777278"/>
            <a:ext cx="409015" cy="610721"/>
          </a:xfrm>
          <a:custGeom>
            <a:rect b="b" l="l" r="r" t="t"/>
            <a:pathLst>
              <a:path extrusionOk="0" h="692150" w="463550">
                <a:moveTo>
                  <a:pt x="0" y="0"/>
                </a:moveTo>
                <a:lnTo>
                  <a:pt x="463296" y="0"/>
                </a:lnTo>
                <a:lnTo>
                  <a:pt x="463296" y="691896"/>
                </a:lnTo>
                <a:lnTo>
                  <a:pt x="0" y="691896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3384625" y="4697058"/>
            <a:ext cx="900953" cy="435909"/>
          </a:xfrm>
          <a:custGeom>
            <a:rect b="b" l="l" r="r" t="t"/>
            <a:pathLst>
              <a:path extrusionOk="0" h="494029" w="1021079">
                <a:moveTo>
                  <a:pt x="0" y="0"/>
                </a:moveTo>
                <a:lnTo>
                  <a:pt x="1021079" y="0"/>
                </a:lnTo>
                <a:lnTo>
                  <a:pt x="1021079" y="493776"/>
                </a:lnTo>
                <a:lnTo>
                  <a:pt x="0" y="493776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9"/>
          <p:cNvSpPr txBox="1"/>
          <p:nvPr/>
        </p:nvSpPr>
        <p:spPr>
          <a:xfrm>
            <a:off x="2586698" y="5432231"/>
            <a:ext cx="601196" cy="25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Door-1</a:t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19"/>
          <p:cNvSpPr txBox="1"/>
          <p:nvPr/>
        </p:nvSpPr>
        <p:spPr>
          <a:xfrm>
            <a:off x="3939539" y="2649899"/>
            <a:ext cx="601196" cy="25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Door-2</a:t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19"/>
          <p:cNvSpPr txBox="1"/>
          <p:nvPr/>
        </p:nvSpPr>
        <p:spPr>
          <a:xfrm>
            <a:off x="3864304" y="5414682"/>
            <a:ext cx="600635" cy="25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Door-3</a:t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19"/>
          <p:cNvSpPr/>
          <p:nvPr/>
        </p:nvSpPr>
        <p:spPr>
          <a:xfrm>
            <a:off x="2803711" y="5214769"/>
            <a:ext cx="165399" cy="1815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19"/>
          <p:cNvSpPr/>
          <p:nvPr/>
        </p:nvSpPr>
        <p:spPr>
          <a:xfrm>
            <a:off x="3835100" y="2951629"/>
            <a:ext cx="410135" cy="443753"/>
          </a:xfrm>
          <a:custGeom>
            <a:rect b="b" l="l" r="r" t="t"/>
            <a:pathLst>
              <a:path extrusionOk="0" h="502920" w="464820">
                <a:moveTo>
                  <a:pt x="22860" y="422148"/>
                </a:moveTo>
                <a:lnTo>
                  <a:pt x="0" y="502920"/>
                </a:lnTo>
                <a:lnTo>
                  <a:pt x="79248" y="473964"/>
                </a:lnTo>
                <a:lnTo>
                  <a:pt x="62663" y="458724"/>
                </a:lnTo>
                <a:lnTo>
                  <a:pt x="45719" y="458724"/>
                </a:lnTo>
                <a:lnTo>
                  <a:pt x="41148" y="454152"/>
                </a:lnTo>
                <a:lnTo>
                  <a:pt x="48737" y="445927"/>
                </a:lnTo>
                <a:lnTo>
                  <a:pt x="22860" y="422148"/>
                </a:lnTo>
                <a:close/>
              </a:path>
              <a:path extrusionOk="0" h="502920" w="464820">
                <a:moveTo>
                  <a:pt x="48737" y="445927"/>
                </a:moveTo>
                <a:lnTo>
                  <a:pt x="41148" y="454152"/>
                </a:lnTo>
                <a:lnTo>
                  <a:pt x="45719" y="458724"/>
                </a:lnTo>
                <a:lnTo>
                  <a:pt x="53494" y="450298"/>
                </a:lnTo>
                <a:lnTo>
                  <a:pt x="48737" y="445927"/>
                </a:lnTo>
                <a:close/>
              </a:path>
              <a:path extrusionOk="0" h="502920" w="464820">
                <a:moveTo>
                  <a:pt x="53494" y="450298"/>
                </a:moveTo>
                <a:lnTo>
                  <a:pt x="45719" y="458724"/>
                </a:lnTo>
                <a:lnTo>
                  <a:pt x="62663" y="458724"/>
                </a:lnTo>
                <a:lnTo>
                  <a:pt x="53494" y="450298"/>
                </a:lnTo>
                <a:close/>
              </a:path>
              <a:path extrusionOk="0" h="502920" w="464820">
                <a:moveTo>
                  <a:pt x="460248" y="0"/>
                </a:moveTo>
                <a:lnTo>
                  <a:pt x="48737" y="445927"/>
                </a:lnTo>
                <a:lnTo>
                  <a:pt x="53494" y="450298"/>
                </a:lnTo>
                <a:lnTo>
                  <a:pt x="464819" y="4572"/>
                </a:lnTo>
                <a:lnTo>
                  <a:pt x="46024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4094629" y="4843630"/>
            <a:ext cx="858370" cy="569259"/>
          </a:xfrm>
          <a:custGeom>
            <a:rect b="b" l="l" r="r" t="t"/>
            <a:pathLst>
              <a:path extrusionOk="0" h="645160" w="972820">
                <a:moveTo>
                  <a:pt x="906862" y="40509"/>
                </a:moveTo>
                <a:lnTo>
                  <a:pt x="0" y="638556"/>
                </a:lnTo>
                <a:lnTo>
                  <a:pt x="3048" y="644651"/>
                </a:lnTo>
                <a:lnTo>
                  <a:pt x="909918" y="45093"/>
                </a:lnTo>
                <a:lnTo>
                  <a:pt x="906862" y="40509"/>
                </a:lnTo>
                <a:close/>
              </a:path>
              <a:path extrusionOk="0" h="645160" w="972820">
                <a:moveTo>
                  <a:pt x="953153" y="33527"/>
                </a:moveTo>
                <a:lnTo>
                  <a:pt x="917448" y="33527"/>
                </a:lnTo>
                <a:lnTo>
                  <a:pt x="920496" y="38100"/>
                </a:lnTo>
                <a:lnTo>
                  <a:pt x="909918" y="45093"/>
                </a:lnTo>
                <a:lnTo>
                  <a:pt x="929640" y="74675"/>
                </a:lnTo>
                <a:lnTo>
                  <a:pt x="953153" y="33527"/>
                </a:lnTo>
                <a:close/>
              </a:path>
              <a:path extrusionOk="0" h="645160" w="972820">
                <a:moveTo>
                  <a:pt x="917448" y="33527"/>
                </a:moveTo>
                <a:lnTo>
                  <a:pt x="906862" y="40509"/>
                </a:lnTo>
                <a:lnTo>
                  <a:pt x="909918" y="45093"/>
                </a:lnTo>
                <a:lnTo>
                  <a:pt x="920496" y="38100"/>
                </a:lnTo>
                <a:lnTo>
                  <a:pt x="917448" y="33527"/>
                </a:lnTo>
                <a:close/>
              </a:path>
              <a:path extrusionOk="0" h="645160" w="972820">
                <a:moveTo>
                  <a:pt x="972312" y="0"/>
                </a:moveTo>
                <a:lnTo>
                  <a:pt x="886968" y="10668"/>
                </a:lnTo>
                <a:lnTo>
                  <a:pt x="906862" y="40509"/>
                </a:lnTo>
                <a:lnTo>
                  <a:pt x="917448" y="33527"/>
                </a:lnTo>
                <a:lnTo>
                  <a:pt x="953153" y="33527"/>
                </a:lnTo>
                <a:lnTo>
                  <a:pt x="9723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19"/>
          <p:cNvSpPr txBox="1"/>
          <p:nvPr/>
        </p:nvSpPr>
        <p:spPr>
          <a:xfrm>
            <a:off x="5620354" y="4252856"/>
            <a:ext cx="1540248" cy="25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Anechoic chamber</a:t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19"/>
          <p:cNvSpPr/>
          <p:nvPr/>
        </p:nvSpPr>
        <p:spPr>
          <a:xfrm>
            <a:off x="2135392" y="3220570"/>
            <a:ext cx="219635" cy="1912284"/>
          </a:xfrm>
          <a:custGeom>
            <a:rect b="b" l="l" r="r" t="t"/>
            <a:pathLst>
              <a:path extrusionOk="0" h="2167254" w="248919">
                <a:moveTo>
                  <a:pt x="0" y="0"/>
                </a:moveTo>
                <a:lnTo>
                  <a:pt x="248412" y="0"/>
                </a:lnTo>
                <a:lnTo>
                  <a:pt x="248412" y="2167128"/>
                </a:lnTo>
                <a:lnTo>
                  <a:pt x="0" y="2167128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6793453" y="3710043"/>
            <a:ext cx="273424" cy="284069"/>
          </a:xfrm>
          <a:custGeom>
            <a:rect b="b" l="l" r="r" t="t"/>
            <a:pathLst>
              <a:path extrusionOk="0" h="321945" w="309879">
                <a:moveTo>
                  <a:pt x="0" y="0"/>
                </a:moveTo>
                <a:lnTo>
                  <a:pt x="309372" y="0"/>
                </a:lnTo>
                <a:lnTo>
                  <a:pt x="309372" y="321564"/>
                </a:lnTo>
                <a:lnTo>
                  <a:pt x="0" y="321564"/>
                </a:lnTo>
                <a:lnTo>
                  <a:pt x="0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6788076" y="3704665"/>
            <a:ext cx="284069" cy="294715"/>
          </a:xfrm>
          <a:custGeom>
            <a:rect b="b" l="l" r="r" t="t"/>
            <a:pathLst>
              <a:path extrusionOk="0" h="334010" w="321945">
                <a:moveTo>
                  <a:pt x="321564" y="0"/>
                </a:moveTo>
                <a:lnTo>
                  <a:pt x="0" y="0"/>
                </a:lnTo>
                <a:lnTo>
                  <a:pt x="0" y="333755"/>
                </a:lnTo>
                <a:lnTo>
                  <a:pt x="321564" y="333755"/>
                </a:lnTo>
                <a:lnTo>
                  <a:pt x="321564" y="327659"/>
                </a:lnTo>
                <a:lnTo>
                  <a:pt x="12192" y="327659"/>
                </a:lnTo>
                <a:lnTo>
                  <a:pt x="6096" y="320039"/>
                </a:lnTo>
                <a:lnTo>
                  <a:pt x="12192" y="320039"/>
                </a:lnTo>
                <a:lnTo>
                  <a:pt x="12192" y="12191"/>
                </a:lnTo>
                <a:lnTo>
                  <a:pt x="6096" y="12191"/>
                </a:lnTo>
                <a:lnTo>
                  <a:pt x="12192" y="6095"/>
                </a:lnTo>
                <a:lnTo>
                  <a:pt x="321564" y="6095"/>
                </a:lnTo>
                <a:lnTo>
                  <a:pt x="321564" y="0"/>
                </a:lnTo>
                <a:close/>
              </a:path>
              <a:path extrusionOk="0" h="334010" w="321945">
                <a:moveTo>
                  <a:pt x="12192" y="320039"/>
                </a:moveTo>
                <a:lnTo>
                  <a:pt x="6096" y="320039"/>
                </a:lnTo>
                <a:lnTo>
                  <a:pt x="12192" y="327659"/>
                </a:lnTo>
                <a:lnTo>
                  <a:pt x="12192" y="320039"/>
                </a:lnTo>
                <a:close/>
              </a:path>
              <a:path extrusionOk="0" h="334010" w="321945">
                <a:moveTo>
                  <a:pt x="309372" y="320039"/>
                </a:moveTo>
                <a:lnTo>
                  <a:pt x="12192" y="320039"/>
                </a:lnTo>
                <a:lnTo>
                  <a:pt x="12192" y="327659"/>
                </a:lnTo>
                <a:lnTo>
                  <a:pt x="309372" y="327659"/>
                </a:lnTo>
                <a:lnTo>
                  <a:pt x="309372" y="320039"/>
                </a:lnTo>
                <a:close/>
              </a:path>
              <a:path extrusionOk="0" h="334010" w="321945">
                <a:moveTo>
                  <a:pt x="309372" y="6095"/>
                </a:moveTo>
                <a:lnTo>
                  <a:pt x="309372" y="327659"/>
                </a:lnTo>
                <a:lnTo>
                  <a:pt x="315468" y="320039"/>
                </a:lnTo>
                <a:lnTo>
                  <a:pt x="321564" y="320039"/>
                </a:lnTo>
                <a:lnTo>
                  <a:pt x="321564" y="12191"/>
                </a:lnTo>
                <a:lnTo>
                  <a:pt x="315468" y="12191"/>
                </a:lnTo>
                <a:lnTo>
                  <a:pt x="309372" y="6095"/>
                </a:lnTo>
                <a:close/>
              </a:path>
              <a:path extrusionOk="0" h="334010" w="321945">
                <a:moveTo>
                  <a:pt x="321564" y="320039"/>
                </a:moveTo>
                <a:lnTo>
                  <a:pt x="315468" y="320039"/>
                </a:lnTo>
                <a:lnTo>
                  <a:pt x="309372" y="327659"/>
                </a:lnTo>
                <a:lnTo>
                  <a:pt x="321564" y="327659"/>
                </a:lnTo>
                <a:lnTo>
                  <a:pt x="321564" y="320039"/>
                </a:lnTo>
                <a:close/>
              </a:path>
              <a:path extrusionOk="0" h="334010" w="321945">
                <a:moveTo>
                  <a:pt x="12192" y="6095"/>
                </a:moveTo>
                <a:lnTo>
                  <a:pt x="6096" y="12191"/>
                </a:lnTo>
                <a:lnTo>
                  <a:pt x="12192" y="12191"/>
                </a:lnTo>
                <a:lnTo>
                  <a:pt x="12192" y="6095"/>
                </a:lnTo>
                <a:close/>
              </a:path>
              <a:path extrusionOk="0" h="334010" w="321945">
                <a:moveTo>
                  <a:pt x="309372" y="6095"/>
                </a:moveTo>
                <a:lnTo>
                  <a:pt x="12192" y="6095"/>
                </a:lnTo>
                <a:lnTo>
                  <a:pt x="12192" y="12191"/>
                </a:lnTo>
                <a:lnTo>
                  <a:pt x="309372" y="12191"/>
                </a:lnTo>
                <a:lnTo>
                  <a:pt x="309372" y="6095"/>
                </a:lnTo>
                <a:close/>
              </a:path>
              <a:path extrusionOk="0" h="334010" w="321945">
                <a:moveTo>
                  <a:pt x="321564" y="6095"/>
                </a:moveTo>
                <a:lnTo>
                  <a:pt x="309372" y="6095"/>
                </a:lnTo>
                <a:lnTo>
                  <a:pt x="315468" y="12191"/>
                </a:lnTo>
                <a:lnTo>
                  <a:pt x="321564" y="12191"/>
                </a:lnTo>
                <a:lnTo>
                  <a:pt x="321564" y="6095"/>
                </a:lnTo>
                <a:close/>
              </a:path>
            </a:pathLst>
          </a:custGeom>
          <a:solidFill>
            <a:srgbClr val="2F528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19"/>
          <p:cNvSpPr/>
          <p:nvPr/>
        </p:nvSpPr>
        <p:spPr>
          <a:xfrm>
            <a:off x="6793453" y="3422276"/>
            <a:ext cx="0" cy="429184"/>
          </a:xfrm>
          <a:custGeom>
            <a:rect b="b" l="l" r="r" t="t"/>
            <a:pathLst>
              <a:path extrusionOk="0" h="486410" w="120000">
                <a:moveTo>
                  <a:pt x="0" y="0"/>
                </a:moveTo>
                <a:lnTo>
                  <a:pt x="0" y="486156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19"/>
          <p:cNvSpPr txBox="1"/>
          <p:nvPr/>
        </p:nvSpPr>
        <p:spPr>
          <a:xfrm>
            <a:off x="6053418" y="2629728"/>
            <a:ext cx="686360" cy="25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Satellite</a:t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6396766" y="2931459"/>
            <a:ext cx="360829" cy="744071"/>
          </a:xfrm>
          <a:custGeom>
            <a:rect b="b" l="l" r="r" t="t"/>
            <a:pathLst>
              <a:path extrusionOk="0" h="843279" w="408940">
                <a:moveTo>
                  <a:pt x="371248" y="775606"/>
                </a:moveTo>
                <a:lnTo>
                  <a:pt x="339851" y="790955"/>
                </a:lnTo>
                <a:lnTo>
                  <a:pt x="406907" y="842771"/>
                </a:lnTo>
                <a:lnTo>
                  <a:pt x="407914" y="786383"/>
                </a:lnTo>
                <a:lnTo>
                  <a:pt x="376427" y="786383"/>
                </a:lnTo>
                <a:lnTo>
                  <a:pt x="371248" y="775606"/>
                </a:lnTo>
                <a:close/>
              </a:path>
              <a:path extrusionOk="0" h="843279" w="408940">
                <a:moveTo>
                  <a:pt x="377354" y="772621"/>
                </a:moveTo>
                <a:lnTo>
                  <a:pt x="371248" y="775606"/>
                </a:lnTo>
                <a:lnTo>
                  <a:pt x="376427" y="786383"/>
                </a:lnTo>
                <a:lnTo>
                  <a:pt x="382524" y="783335"/>
                </a:lnTo>
                <a:lnTo>
                  <a:pt x="377354" y="772621"/>
                </a:lnTo>
                <a:close/>
              </a:path>
              <a:path extrusionOk="0" h="843279" w="408940">
                <a:moveTo>
                  <a:pt x="408431" y="757427"/>
                </a:moveTo>
                <a:lnTo>
                  <a:pt x="377354" y="772621"/>
                </a:lnTo>
                <a:lnTo>
                  <a:pt x="382524" y="783335"/>
                </a:lnTo>
                <a:lnTo>
                  <a:pt x="376427" y="786383"/>
                </a:lnTo>
                <a:lnTo>
                  <a:pt x="407914" y="786383"/>
                </a:lnTo>
                <a:lnTo>
                  <a:pt x="408431" y="757427"/>
                </a:lnTo>
                <a:close/>
              </a:path>
              <a:path extrusionOk="0" h="843279" w="408940">
                <a:moveTo>
                  <a:pt x="4572" y="0"/>
                </a:moveTo>
                <a:lnTo>
                  <a:pt x="0" y="3047"/>
                </a:lnTo>
                <a:lnTo>
                  <a:pt x="371248" y="775606"/>
                </a:lnTo>
                <a:lnTo>
                  <a:pt x="377354" y="772621"/>
                </a:lnTo>
                <a:lnTo>
                  <a:pt x="457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19"/>
          <p:cNvSpPr/>
          <p:nvPr/>
        </p:nvSpPr>
        <p:spPr>
          <a:xfrm>
            <a:off x="5458160" y="2741854"/>
            <a:ext cx="174812" cy="267821"/>
          </a:xfrm>
          <a:custGeom>
            <a:rect b="b" l="l" r="r" t="t"/>
            <a:pathLst>
              <a:path extrusionOk="0" h="303529" w="198120">
                <a:moveTo>
                  <a:pt x="120396" y="0"/>
                </a:moveTo>
                <a:lnTo>
                  <a:pt x="0" y="268224"/>
                </a:lnTo>
                <a:lnTo>
                  <a:pt x="79248" y="303275"/>
                </a:lnTo>
                <a:lnTo>
                  <a:pt x="198120" y="35051"/>
                </a:lnTo>
                <a:lnTo>
                  <a:pt x="120396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19"/>
          <p:cNvSpPr/>
          <p:nvPr/>
        </p:nvSpPr>
        <p:spPr>
          <a:xfrm>
            <a:off x="5451438" y="2735132"/>
            <a:ext cx="188259" cy="281268"/>
          </a:xfrm>
          <a:custGeom>
            <a:rect b="b" l="l" r="r" t="t"/>
            <a:pathLst>
              <a:path extrusionOk="0" h="318770" w="213360">
                <a:moveTo>
                  <a:pt x="123443" y="0"/>
                </a:moveTo>
                <a:lnTo>
                  <a:pt x="0" y="278892"/>
                </a:lnTo>
                <a:lnTo>
                  <a:pt x="89915" y="318516"/>
                </a:lnTo>
                <a:lnTo>
                  <a:pt x="94637" y="307848"/>
                </a:lnTo>
                <a:lnTo>
                  <a:pt x="80771" y="307848"/>
                </a:lnTo>
                <a:lnTo>
                  <a:pt x="83167" y="302443"/>
                </a:lnTo>
                <a:lnTo>
                  <a:pt x="30943" y="278892"/>
                </a:lnTo>
                <a:lnTo>
                  <a:pt x="13715" y="278892"/>
                </a:lnTo>
                <a:lnTo>
                  <a:pt x="10667" y="269748"/>
                </a:lnTo>
                <a:lnTo>
                  <a:pt x="17768" y="269748"/>
                </a:lnTo>
                <a:lnTo>
                  <a:pt x="130192" y="16072"/>
                </a:lnTo>
                <a:lnTo>
                  <a:pt x="124967" y="13716"/>
                </a:lnTo>
                <a:lnTo>
                  <a:pt x="132587" y="10668"/>
                </a:lnTo>
                <a:lnTo>
                  <a:pt x="147652" y="10668"/>
                </a:lnTo>
                <a:lnTo>
                  <a:pt x="123443" y="0"/>
                </a:lnTo>
                <a:close/>
              </a:path>
              <a:path extrusionOk="0" h="318770" w="213360">
                <a:moveTo>
                  <a:pt x="83167" y="302443"/>
                </a:moveTo>
                <a:lnTo>
                  <a:pt x="80771" y="307848"/>
                </a:lnTo>
                <a:lnTo>
                  <a:pt x="88391" y="304800"/>
                </a:lnTo>
                <a:lnTo>
                  <a:pt x="83167" y="302443"/>
                </a:lnTo>
                <a:close/>
              </a:path>
              <a:path extrusionOk="0" h="318770" w="213360">
                <a:moveTo>
                  <a:pt x="196774" y="46099"/>
                </a:moveTo>
                <a:lnTo>
                  <a:pt x="83167" y="302443"/>
                </a:lnTo>
                <a:lnTo>
                  <a:pt x="88391" y="304800"/>
                </a:lnTo>
                <a:lnTo>
                  <a:pt x="80771" y="307848"/>
                </a:lnTo>
                <a:lnTo>
                  <a:pt x="94637" y="307848"/>
                </a:lnTo>
                <a:lnTo>
                  <a:pt x="209312" y="48768"/>
                </a:lnTo>
                <a:lnTo>
                  <a:pt x="202691" y="48768"/>
                </a:lnTo>
                <a:lnTo>
                  <a:pt x="196774" y="46099"/>
                </a:lnTo>
                <a:close/>
              </a:path>
              <a:path extrusionOk="0" h="318770" w="213360">
                <a:moveTo>
                  <a:pt x="10667" y="269748"/>
                </a:moveTo>
                <a:lnTo>
                  <a:pt x="13715" y="278892"/>
                </a:lnTo>
                <a:lnTo>
                  <a:pt x="16585" y="272416"/>
                </a:lnTo>
                <a:lnTo>
                  <a:pt x="10667" y="269748"/>
                </a:lnTo>
                <a:close/>
              </a:path>
              <a:path extrusionOk="0" h="318770" w="213360">
                <a:moveTo>
                  <a:pt x="16585" y="272416"/>
                </a:moveTo>
                <a:lnTo>
                  <a:pt x="13715" y="278892"/>
                </a:lnTo>
                <a:lnTo>
                  <a:pt x="30943" y="278892"/>
                </a:lnTo>
                <a:lnTo>
                  <a:pt x="16585" y="272416"/>
                </a:lnTo>
                <a:close/>
              </a:path>
              <a:path extrusionOk="0" h="318770" w="213360">
                <a:moveTo>
                  <a:pt x="17768" y="269748"/>
                </a:moveTo>
                <a:lnTo>
                  <a:pt x="10667" y="269748"/>
                </a:lnTo>
                <a:lnTo>
                  <a:pt x="16585" y="272416"/>
                </a:lnTo>
                <a:lnTo>
                  <a:pt x="17768" y="269748"/>
                </a:lnTo>
                <a:close/>
              </a:path>
              <a:path extrusionOk="0" h="318770" w="213360">
                <a:moveTo>
                  <a:pt x="199643" y="39624"/>
                </a:moveTo>
                <a:lnTo>
                  <a:pt x="196774" y="46099"/>
                </a:lnTo>
                <a:lnTo>
                  <a:pt x="202691" y="48768"/>
                </a:lnTo>
                <a:lnTo>
                  <a:pt x="199643" y="39624"/>
                </a:lnTo>
                <a:close/>
              </a:path>
              <a:path extrusionOk="0" h="318770" w="213360">
                <a:moveTo>
                  <a:pt x="213359" y="39624"/>
                </a:moveTo>
                <a:lnTo>
                  <a:pt x="199643" y="39624"/>
                </a:lnTo>
                <a:lnTo>
                  <a:pt x="202691" y="48768"/>
                </a:lnTo>
                <a:lnTo>
                  <a:pt x="209312" y="48768"/>
                </a:lnTo>
                <a:lnTo>
                  <a:pt x="213359" y="39624"/>
                </a:lnTo>
                <a:close/>
              </a:path>
              <a:path extrusionOk="0" h="318770" w="213360">
                <a:moveTo>
                  <a:pt x="147652" y="10668"/>
                </a:moveTo>
                <a:lnTo>
                  <a:pt x="132587" y="10668"/>
                </a:lnTo>
                <a:lnTo>
                  <a:pt x="130192" y="16072"/>
                </a:lnTo>
                <a:lnTo>
                  <a:pt x="196774" y="46099"/>
                </a:lnTo>
                <a:lnTo>
                  <a:pt x="199643" y="39624"/>
                </a:lnTo>
                <a:lnTo>
                  <a:pt x="213359" y="39624"/>
                </a:lnTo>
                <a:lnTo>
                  <a:pt x="147652" y="10668"/>
                </a:lnTo>
                <a:close/>
              </a:path>
              <a:path extrusionOk="0" h="318770" w="213360">
                <a:moveTo>
                  <a:pt x="132587" y="10668"/>
                </a:moveTo>
                <a:lnTo>
                  <a:pt x="124967" y="13716"/>
                </a:lnTo>
                <a:lnTo>
                  <a:pt x="130192" y="16072"/>
                </a:lnTo>
                <a:lnTo>
                  <a:pt x="132587" y="10668"/>
                </a:lnTo>
                <a:close/>
              </a:path>
            </a:pathLst>
          </a:custGeom>
          <a:solidFill>
            <a:srgbClr val="2F528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19"/>
          <p:cNvSpPr/>
          <p:nvPr/>
        </p:nvSpPr>
        <p:spPr>
          <a:xfrm>
            <a:off x="5595322" y="2591248"/>
            <a:ext cx="89087" cy="168088"/>
          </a:xfrm>
          <a:custGeom>
            <a:rect b="b" l="l" r="r" t="t"/>
            <a:pathLst>
              <a:path extrusionOk="0" h="190500" w="100964">
                <a:moveTo>
                  <a:pt x="94487" y="0"/>
                </a:moveTo>
                <a:lnTo>
                  <a:pt x="0" y="187451"/>
                </a:lnTo>
                <a:lnTo>
                  <a:pt x="6096" y="190500"/>
                </a:lnTo>
                <a:lnTo>
                  <a:pt x="100584" y="1524"/>
                </a:lnTo>
                <a:lnTo>
                  <a:pt x="94487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19"/>
          <p:cNvSpPr/>
          <p:nvPr/>
        </p:nvSpPr>
        <p:spPr>
          <a:xfrm>
            <a:off x="5455471" y="2993315"/>
            <a:ext cx="40341" cy="170890"/>
          </a:xfrm>
          <a:custGeom>
            <a:rect b="b" l="l" r="r" t="t"/>
            <a:pathLst>
              <a:path extrusionOk="0" h="193675" w="45720">
                <a:moveTo>
                  <a:pt x="39624" y="0"/>
                </a:moveTo>
                <a:lnTo>
                  <a:pt x="0" y="192024"/>
                </a:lnTo>
                <a:lnTo>
                  <a:pt x="6096" y="193548"/>
                </a:lnTo>
                <a:lnTo>
                  <a:pt x="45720" y="1524"/>
                </a:lnTo>
                <a:lnTo>
                  <a:pt x="39624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5112571" y="2811779"/>
            <a:ext cx="376518" cy="1631576"/>
          </a:xfrm>
          <a:custGeom>
            <a:rect b="b" l="l" r="r" t="t"/>
            <a:pathLst>
              <a:path extrusionOk="0" h="1849120" w="426720">
                <a:moveTo>
                  <a:pt x="254507" y="1783079"/>
                </a:moveTo>
                <a:lnTo>
                  <a:pt x="243839" y="1793747"/>
                </a:lnTo>
                <a:lnTo>
                  <a:pt x="230124" y="1801367"/>
                </a:lnTo>
                <a:lnTo>
                  <a:pt x="231648" y="1801367"/>
                </a:lnTo>
                <a:lnTo>
                  <a:pt x="187451" y="1819655"/>
                </a:lnTo>
                <a:lnTo>
                  <a:pt x="135636" y="1830323"/>
                </a:lnTo>
                <a:lnTo>
                  <a:pt x="137160" y="1830323"/>
                </a:lnTo>
                <a:lnTo>
                  <a:pt x="79248" y="1834895"/>
                </a:lnTo>
                <a:lnTo>
                  <a:pt x="0" y="1834895"/>
                </a:lnTo>
                <a:lnTo>
                  <a:pt x="0" y="1848611"/>
                </a:lnTo>
                <a:lnTo>
                  <a:pt x="39624" y="1847088"/>
                </a:lnTo>
                <a:lnTo>
                  <a:pt x="80772" y="1847088"/>
                </a:lnTo>
                <a:lnTo>
                  <a:pt x="138684" y="1842515"/>
                </a:lnTo>
                <a:lnTo>
                  <a:pt x="190500" y="1831847"/>
                </a:lnTo>
                <a:lnTo>
                  <a:pt x="237743" y="1812035"/>
                </a:lnTo>
                <a:lnTo>
                  <a:pt x="271652" y="1784603"/>
                </a:lnTo>
                <a:lnTo>
                  <a:pt x="254507" y="1784603"/>
                </a:lnTo>
                <a:lnTo>
                  <a:pt x="254507" y="1783079"/>
                </a:lnTo>
                <a:close/>
              </a:path>
              <a:path extrusionOk="0" h="1849120" w="426720">
                <a:moveTo>
                  <a:pt x="265175" y="1772411"/>
                </a:moveTo>
                <a:lnTo>
                  <a:pt x="254507" y="1784603"/>
                </a:lnTo>
                <a:lnTo>
                  <a:pt x="271652" y="1784603"/>
                </a:lnTo>
                <a:lnTo>
                  <a:pt x="274319" y="1781555"/>
                </a:lnTo>
                <a:lnTo>
                  <a:pt x="280246" y="1773935"/>
                </a:lnTo>
                <a:lnTo>
                  <a:pt x="265175" y="1773935"/>
                </a:lnTo>
                <a:lnTo>
                  <a:pt x="265175" y="1772411"/>
                </a:lnTo>
                <a:close/>
              </a:path>
              <a:path extrusionOk="0" h="1849120" w="426720">
                <a:moveTo>
                  <a:pt x="274319" y="1760220"/>
                </a:moveTo>
                <a:lnTo>
                  <a:pt x="265175" y="1773935"/>
                </a:lnTo>
                <a:lnTo>
                  <a:pt x="280246" y="1773935"/>
                </a:lnTo>
                <a:lnTo>
                  <a:pt x="284988" y="1767839"/>
                </a:lnTo>
                <a:lnTo>
                  <a:pt x="288036" y="1761743"/>
                </a:lnTo>
                <a:lnTo>
                  <a:pt x="274319" y="1761743"/>
                </a:lnTo>
                <a:lnTo>
                  <a:pt x="274319" y="1760220"/>
                </a:lnTo>
                <a:close/>
              </a:path>
              <a:path extrusionOk="0" h="1849120" w="426720">
                <a:moveTo>
                  <a:pt x="281939" y="1746503"/>
                </a:moveTo>
                <a:lnTo>
                  <a:pt x="274319" y="1761743"/>
                </a:lnTo>
                <a:lnTo>
                  <a:pt x="288036" y="1761743"/>
                </a:lnTo>
                <a:lnTo>
                  <a:pt x="294893" y="1748027"/>
                </a:lnTo>
                <a:lnTo>
                  <a:pt x="281939" y="1748027"/>
                </a:lnTo>
                <a:lnTo>
                  <a:pt x="281939" y="1746503"/>
                </a:lnTo>
                <a:close/>
              </a:path>
              <a:path extrusionOk="0" h="1849120" w="426720">
                <a:moveTo>
                  <a:pt x="302259" y="1731264"/>
                </a:moveTo>
                <a:lnTo>
                  <a:pt x="289560" y="1731264"/>
                </a:lnTo>
                <a:lnTo>
                  <a:pt x="281939" y="1748027"/>
                </a:lnTo>
                <a:lnTo>
                  <a:pt x="294893" y="1748027"/>
                </a:lnTo>
                <a:lnTo>
                  <a:pt x="300227" y="1737359"/>
                </a:lnTo>
                <a:lnTo>
                  <a:pt x="302259" y="1731264"/>
                </a:lnTo>
                <a:close/>
              </a:path>
              <a:path extrusionOk="0" h="1849120" w="426720">
                <a:moveTo>
                  <a:pt x="251460" y="1007363"/>
                </a:moveTo>
                <a:lnTo>
                  <a:pt x="251460" y="1013460"/>
                </a:lnTo>
                <a:lnTo>
                  <a:pt x="252984" y="1021079"/>
                </a:lnTo>
                <a:lnTo>
                  <a:pt x="254507" y="1030224"/>
                </a:lnTo>
                <a:lnTo>
                  <a:pt x="256031" y="1040891"/>
                </a:lnTo>
                <a:lnTo>
                  <a:pt x="259079" y="1051560"/>
                </a:lnTo>
                <a:lnTo>
                  <a:pt x="262127" y="1075943"/>
                </a:lnTo>
                <a:lnTo>
                  <a:pt x="265175" y="1089660"/>
                </a:lnTo>
                <a:lnTo>
                  <a:pt x="266700" y="1103376"/>
                </a:lnTo>
                <a:lnTo>
                  <a:pt x="269748" y="1117091"/>
                </a:lnTo>
                <a:lnTo>
                  <a:pt x="275843" y="1147571"/>
                </a:lnTo>
                <a:lnTo>
                  <a:pt x="280415" y="1178052"/>
                </a:lnTo>
                <a:lnTo>
                  <a:pt x="286512" y="1210055"/>
                </a:lnTo>
                <a:lnTo>
                  <a:pt x="291084" y="1243583"/>
                </a:lnTo>
                <a:lnTo>
                  <a:pt x="297179" y="1277112"/>
                </a:lnTo>
                <a:lnTo>
                  <a:pt x="306324" y="1341120"/>
                </a:lnTo>
                <a:lnTo>
                  <a:pt x="309372" y="1373123"/>
                </a:lnTo>
                <a:lnTo>
                  <a:pt x="312419" y="1402079"/>
                </a:lnTo>
                <a:lnTo>
                  <a:pt x="313943" y="1415795"/>
                </a:lnTo>
                <a:lnTo>
                  <a:pt x="313943" y="1429511"/>
                </a:lnTo>
                <a:lnTo>
                  <a:pt x="315467" y="1443227"/>
                </a:lnTo>
                <a:lnTo>
                  <a:pt x="313943" y="1443227"/>
                </a:lnTo>
                <a:lnTo>
                  <a:pt x="315467" y="1455420"/>
                </a:lnTo>
                <a:lnTo>
                  <a:pt x="315417" y="1551432"/>
                </a:lnTo>
                <a:lnTo>
                  <a:pt x="313943" y="1595627"/>
                </a:lnTo>
                <a:lnTo>
                  <a:pt x="310896" y="1639823"/>
                </a:lnTo>
                <a:lnTo>
                  <a:pt x="303275" y="1679447"/>
                </a:lnTo>
                <a:lnTo>
                  <a:pt x="304800" y="1679447"/>
                </a:lnTo>
                <a:lnTo>
                  <a:pt x="300227" y="1697735"/>
                </a:lnTo>
                <a:lnTo>
                  <a:pt x="294131" y="1716023"/>
                </a:lnTo>
                <a:lnTo>
                  <a:pt x="288036" y="1732788"/>
                </a:lnTo>
                <a:lnTo>
                  <a:pt x="289560" y="1731264"/>
                </a:lnTo>
                <a:lnTo>
                  <a:pt x="302259" y="1731264"/>
                </a:lnTo>
                <a:lnTo>
                  <a:pt x="312419" y="1700783"/>
                </a:lnTo>
                <a:lnTo>
                  <a:pt x="320039" y="1662683"/>
                </a:lnTo>
                <a:lnTo>
                  <a:pt x="324713" y="1618488"/>
                </a:lnTo>
                <a:lnTo>
                  <a:pt x="327660" y="1551432"/>
                </a:lnTo>
                <a:lnTo>
                  <a:pt x="327660" y="1441703"/>
                </a:lnTo>
                <a:lnTo>
                  <a:pt x="326136" y="1429511"/>
                </a:lnTo>
                <a:lnTo>
                  <a:pt x="326136" y="1415795"/>
                </a:lnTo>
                <a:lnTo>
                  <a:pt x="324612" y="1402079"/>
                </a:lnTo>
                <a:lnTo>
                  <a:pt x="321563" y="1371599"/>
                </a:lnTo>
                <a:lnTo>
                  <a:pt x="318515" y="1339595"/>
                </a:lnTo>
                <a:lnTo>
                  <a:pt x="309372" y="1275588"/>
                </a:lnTo>
                <a:lnTo>
                  <a:pt x="304800" y="1242060"/>
                </a:lnTo>
                <a:lnTo>
                  <a:pt x="298703" y="1208531"/>
                </a:lnTo>
                <a:lnTo>
                  <a:pt x="292607" y="1176527"/>
                </a:lnTo>
                <a:lnTo>
                  <a:pt x="288036" y="1144524"/>
                </a:lnTo>
                <a:lnTo>
                  <a:pt x="281939" y="1115567"/>
                </a:lnTo>
                <a:lnTo>
                  <a:pt x="280415" y="1100327"/>
                </a:lnTo>
                <a:lnTo>
                  <a:pt x="277367" y="1086612"/>
                </a:lnTo>
                <a:lnTo>
                  <a:pt x="275843" y="1074419"/>
                </a:lnTo>
                <a:lnTo>
                  <a:pt x="272796" y="1062227"/>
                </a:lnTo>
                <a:lnTo>
                  <a:pt x="271272" y="1050036"/>
                </a:lnTo>
                <a:lnTo>
                  <a:pt x="269748" y="1039367"/>
                </a:lnTo>
                <a:lnTo>
                  <a:pt x="266700" y="1028700"/>
                </a:lnTo>
                <a:lnTo>
                  <a:pt x="265175" y="1019555"/>
                </a:lnTo>
                <a:lnTo>
                  <a:pt x="265175" y="1010412"/>
                </a:lnTo>
                <a:lnTo>
                  <a:pt x="264922" y="1008888"/>
                </a:lnTo>
                <a:lnTo>
                  <a:pt x="252984" y="1008888"/>
                </a:lnTo>
                <a:lnTo>
                  <a:pt x="251460" y="1007363"/>
                </a:lnTo>
                <a:close/>
              </a:path>
              <a:path extrusionOk="0" h="1849120" w="426720">
                <a:moveTo>
                  <a:pt x="251460" y="1005839"/>
                </a:moveTo>
                <a:lnTo>
                  <a:pt x="251460" y="1007363"/>
                </a:lnTo>
                <a:lnTo>
                  <a:pt x="252984" y="1008888"/>
                </a:lnTo>
                <a:lnTo>
                  <a:pt x="251460" y="1005839"/>
                </a:lnTo>
                <a:close/>
              </a:path>
              <a:path extrusionOk="0" h="1849120" w="426720">
                <a:moveTo>
                  <a:pt x="264413" y="1005839"/>
                </a:moveTo>
                <a:lnTo>
                  <a:pt x="251460" y="1005839"/>
                </a:lnTo>
                <a:lnTo>
                  <a:pt x="252984" y="1008888"/>
                </a:lnTo>
                <a:lnTo>
                  <a:pt x="264922" y="1008888"/>
                </a:lnTo>
                <a:lnTo>
                  <a:pt x="264413" y="1005839"/>
                </a:lnTo>
                <a:close/>
              </a:path>
              <a:path extrusionOk="0" h="1849120" w="426720">
                <a:moveTo>
                  <a:pt x="265175" y="0"/>
                </a:moveTo>
                <a:lnTo>
                  <a:pt x="234696" y="0"/>
                </a:lnTo>
                <a:lnTo>
                  <a:pt x="225551" y="1524"/>
                </a:lnTo>
                <a:lnTo>
                  <a:pt x="175260" y="27431"/>
                </a:lnTo>
                <a:lnTo>
                  <a:pt x="150875" y="62483"/>
                </a:lnTo>
                <a:lnTo>
                  <a:pt x="137160" y="100583"/>
                </a:lnTo>
                <a:lnTo>
                  <a:pt x="134112" y="114300"/>
                </a:lnTo>
                <a:lnTo>
                  <a:pt x="134112" y="123443"/>
                </a:lnTo>
                <a:lnTo>
                  <a:pt x="132587" y="131063"/>
                </a:lnTo>
                <a:lnTo>
                  <a:pt x="132587" y="141731"/>
                </a:lnTo>
                <a:lnTo>
                  <a:pt x="131063" y="152400"/>
                </a:lnTo>
                <a:lnTo>
                  <a:pt x="131063" y="199643"/>
                </a:lnTo>
                <a:lnTo>
                  <a:pt x="132587" y="213360"/>
                </a:lnTo>
                <a:lnTo>
                  <a:pt x="132587" y="227075"/>
                </a:lnTo>
                <a:lnTo>
                  <a:pt x="135636" y="257555"/>
                </a:lnTo>
                <a:lnTo>
                  <a:pt x="137160" y="289560"/>
                </a:lnTo>
                <a:lnTo>
                  <a:pt x="141731" y="321563"/>
                </a:lnTo>
                <a:lnTo>
                  <a:pt x="144779" y="356615"/>
                </a:lnTo>
                <a:lnTo>
                  <a:pt x="153924" y="429767"/>
                </a:lnTo>
                <a:lnTo>
                  <a:pt x="158496" y="467867"/>
                </a:lnTo>
                <a:lnTo>
                  <a:pt x="188975" y="658367"/>
                </a:lnTo>
                <a:lnTo>
                  <a:pt x="201167" y="731519"/>
                </a:lnTo>
                <a:lnTo>
                  <a:pt x="207263" y="766571"/>
                </a:lnTo>
                <a:lnTo>
                  <a:pt x="211836" y="800100"/>
                </a:lnTo>
                <a:lnTo>
                  <a:pt x="224027" y="861060"/>
                </a:lnTo>
                <a:lnTo>
                  <a:pt x="225551" y="874776"/>
                </a:lnTo>
                <a:lnTo>
                  <a:pt x="231648" y="902207"/>
                </a:lnTo>
                <a:lnTo>
                  <a:pt x="233172" y="914400"/>
                </a:lnTo>
                <a:lnTo>
                  <a:pt x="236219" y="926591"/>
                </a:lnTo>
                <a:lnTo>
                  <a:pt x="239267" y="947927"/>
                </a:lnTo>
                <a:lnTo>
                  <a:pt x="242315" y="966215"/>
                </a:lnTo>
                <a:lnTo>
                  <a:pt x="245363" y="981455"/>
                </a:lnTo>
                <a:lnTo>
                  <a:pt x="246887" y="987551"/>
                </a:lnTo>
                <a:lnTo>
                  <a:pt x="248412" y="992124"/>
                </a:lnTo>
                <a:lnTo>
                  <a:pt x="248412" y="996695"/>
                </a:lnTo>
                <a:lnTo>
                  <a:pt x="249936" y="1001267"/>
                </a:lnTo>
                <a:lnTo>
                  <a:pt x="249936" y="1004315"/>
                </a:lnTo>
                <a:lnTo>
                  <a:pt x="251460" y="1007363"/>
                </a:lnTo>
                <a:lnTo>
                  <a:pt x="251460" y="1005839"/>
                </a:lnTo>
                <a:lnTo>
                  <a:pt x="264413" y="1005839"/>
                </a:lnTo>
                <a:lnTo>
                  <a:pt x="263905" y="1002791"/>
                </a:lnTo>
                <a:lnTo>
                  <a:pt x="262127" y="1002791"/>
                </a:lnTo>
                <a:lnTo>
                  <a:pt x="260603" y="999743"/>
                </a:lnTo>
                <a:lnTo>
                  <a:pt x="262127" y="999743"/>
                </a:lnTo>
                <a:lnTo>
                  <a:pt x="262127" y="995171"/>
                </a:lnTo>
                <a:lnTo>
                  <a:pt x="260603" y="990600"/>
                </a:lnTo>
                <a:lnTo>
                  <a:pt x="257555" y="978407"/>
                </a:lnTo>
                <a:lnTo>
                  <a:pt x="257555" y="970788"/>
                </a:lnTo>
                <a:lnTo>
                  <a:pt x="256031" y="963167"/>
                </a:lnTo>
                <a:lnTo>
                  <a:pt x="252984" y="954024"/>
                </a:lnTo>
                <a:lnTo>
                  <a:pt x="251460" y="944879"/>
                </a:lnTo>
                <a:lnTo>
                  <a:pt x="248412" y="923543"/>
                </a:lnTo>
                <a:lnTo>
                  <a:pt x="245363" y="911351"/>
                </a:lnTo>
                <a:lnTo>
                  <a:pt x="243839" y="899160"/>
                </a:lnTo>
                <a:lnTo>
                  <a:pt x="240791" y="886967"/>
                </a:lnTo>
                <a:lnTo>
                  <a:pt x="239267" y="873251"/>
                </a:lnTo>
                <a:lnTo>
                  <a:pt x="236219" y="859536"/>
                </a:lnTo>
                <a:lnTo>
                  <a:pt x="230124" y="829055"/>
                </a:lnTo>
                <a:lnTo>
                  <a:pt x="225551" y="797051"/>
                </a:lnTo>
                <a:lnTo>
                  <a:pt x="219455" y="763524"/>
                </a:lnTo>
                <a:lnTo>
                  <a:pt x="207263" y="693419"/>
                </a:lnTo>
                <a:lnTo>
                  <a:pt x="201167" y="656843"/>
                </a:lnTo>
                <a:lnTo>
                  <a:pt x="182879" y="542543"/>
                </a:lnTo>
                <a:lnTo>
                  <a:pt x="172212" y="466343"/>
                </a:lnTo>
                <a:lnTo>
                  <a:pt x="166115" y="428243"/>
                </a:lnTo>
                <a:lnTo>
                  <a:pt x="156972" y="355091"/>
                </a:lnTo>
                <a:lnTo>
                  <a:pt x="150875" y="288036"/>
                </a:lnTo>
                <a:lnTo>
                  <a:pt x="147827" y="256031"/>
                </a:lnTo>
                <a:lnTo>
                  <a:pt x="146303" y="227075"/>
                </a:lnTo>
                <a:lnTo>
                  <a:pt x="144779" y="213360"/>
                </a:lnTo>
                <a:lnTo>
                  <a:pt x="144779" y="185927"/>
                </a:lnTo>
                <a:lnTo>
                  <a:pt x="143255" y="173736"/>
                </a:lnTo>
                <a:lnTo>
                  <a:pt x="143255" y="163067"/>
                </a:lnTo>
                <a:lnTo>
                  <a:pt x="144779" y="152400"/>
                </a:lnTo>
                <a:lnTo>
                  <a:pt x="144779" y="132587"/>
                </a:lnTo>
                <a:lnTo>
                  <a:pt x="150875" y="102107"/>
                </a:lnTo>
                <a:lnTo>
                  <a:pt x="151214" y="102107"/>
                </a:lnTo>
                <a:lnTo>
                  <a:pt x="153924" y="89915"/>
                </a:lnTo>
                <a:lnTo>
                  <a:pt x="156972" y="77724"/>
                </a:lnTo>
                <a:lnTo>
                  <a:pt x="157625" y="77724"/>
                </a:lnTo>
                <a:lnTo>
                  <a:pt x="166115" y="57912"/>
                </a:lnTo>
                <a:lnTo>
                  <a:pt x="167131" y="57912"/>
                </a:lnTo>
                <a:lnTo>
                  <a:pt x="172212" y="50291"/>
                </a:lnTo>
                <a:lnTo>
                  <a:pt x="178307" y="42671"/>
                </a:lnTo>
                <a:lnTo>
                  <a:pt x="176784" y="42671"/>
                </a:lnTo>
                <a:lnTo>
                  <a:pt x="184403" y="36575"/>
                </a:lnTo>
                <a:lnTo>
                  <a:pt x="182879" y="36575"/>
                </a:lnTo>
                <a:lnTo>
                  <a:pt x="190500" y="30479"/>
                </a:lnTo>
                <a:lnTo>
                  <a:pt x="192024" y="30479"/>
                </a:lnTo>
                <a:lnTo>
                  <a:pt x="196596" y="25907"/>
                </a:lnTo>
                <a:lnTo>
                  <a:pt x="204215" y="22860"/>
                </a:lnTo>
                <a:lnTo>
                  <a:pt x="211836" y="18287"/>
                </a:lnTo>
                <a:lnTo>
                  <a:pt x="215646" y="18287"/>
                </a:lnTo>
                <a:lnTo>
                  <a:pt x="219455" y="16763"/>
                </a:lnTo>
                <a:lnTo>
                  <a:pt x="228600" y="15239"/>
                </a:lnTo>
                <a:lnTo>
                  <a:pt x="227075" y="15239"/>
                </a:lnTo>
                <a:lnTo>
                  <a:pt x="245363" y="12191"/>
                </a:lnTo>
                <a:lnTo>
                  <a:pt x="326516" y="12191"/>
                </a:lnTo>
                <a:lnTo>
                  <a:pt x="309372" y="7619"/>
                </a:lnTo>
                <a:lnTo>
                  <a:pt x="286512" y="3048"/>
                </a:lnTo>
                <a:lnTo>
                  <a:pt x="265175" y="0"/>
                </a:lnTo>
                <a:close/>
              </a:path>
              <a:path extrusionOk="0" h="1849120" w="426720">
                <a:moveTo>
                  <a:pt x="260603" y="999743"/>
                </a:moveTo>
                <a:lnTo>
                  <a:pt x="262127" y="1002791"/>
                </a:lnTo>
                <a:lnTo>
                  <a:pt x="262127" y="1000505"/>
                </a:lnTo>
                <a:lnTo>
                  <a:pt x="260603" y="999743"/>
                </a:lnTo>
                <a:close/>
              </a:path>
              <a:path extrusionOk="0" h="1849120" w="426720">
                <a:moveTo>
                  <a:pt x="262127" y="1000505"/>
                </a:moveTo>
                <a:lnTo>
                  <a:pt x="262127" y="1002791"/>
                </a:lnTo>
                <a:lnTo>
                  <a:pt x="263905" y="1002791"/>
                </a:lnTo>
                <a:lnTo>
                  <a:pt x="263651" y="1001267"/>
                </a:lnTo>
                <a:lnTo>
                  <a:pt x="262127" y="1000505"/>
                </a:lnTo>
                <a:close/>
              </a:path>
              <a:path extrusionOk="0" h="1849120" w="426720">
                <a:moveTo>
                  <a:pt x="262127" y="999743"/>
                </a:moveTo>
                <a:lnTo>
                  <a:pt x="260603" y="999743"/>
                </a:lnTo>
                <a:lnTo>
                  <a:pt x="262127" y="1000505"/>
                </a:lnTo>
                <a:lnTo>
                  <a:pt x="262127" y="999743"/>
                </a:lnTo>
                <a:close/>
              </a:path>
              <a:path extrusionOk="0" h="1849120" w="426720">
                <a:moveTo>
                  <a:pt x="151214" y="102107"/>
                </a:moveTo>
                <a:lnTo>
                  <a:pt x="150875" y="102107"/>
                </a:lnTo>
                <a:lnTo>
                  <a:pt x="150875" y="103631"/>
                </a:lnTo>
                <a:lnTo>
                  <a:pt x="151214" y="102107"/>
                </a:lnTo>
                <a:close/>
              </a:path>
              <a:path extrusionOk="0" h="1849120" w="426720">
                <a:moveTo>
                  <a:pt x="157625" y="77724"/>
                </a:moveTo>
                <a:lnTo>
                  <a:pt x="156972" y="77724"/>
                </a:lnTo>
                <a:lnTo>
                  <a:pt x="156972" y="79248"/>
                </a:lnTo>
                <a:lnTo>
                  <a:pt x="157625" y="77724"/>
                </a:lnTo>
                <a:close/>
              </a:path>
              <a:path extrusionOk="0" h="1849120" w="426720">
                <a:moveTo>
                  <a:pt x="167131" y="57912"/>
                </a:moveTo>
                <a:lnTo>
                  <a:pt x="166115" y="57912"/>
                </a:lnTo>
                <a:lnTo>
                  <a:pt x="166115" y="59436"/>
                </a:lnTo>
                <a:lnTo>
                  <a:pt x="167131" y="57912"/>
                </a:lnTo>
                <a:close/>
              </a:path>
              <a:path extrusionOk="0" h="1849120" w="426720">
                <a:moveTo>
                  <a:pt x="326516" y="12191"/>
                </a:moveTo>
                <a:lnTo>
                  <a:pt x="254507" y="12191"/>
                </a:lnTo>
                <a:lnTo>
                  <a:pt x="265175" y="13715"/>
                </a:lnTo>
                <a:lnTo>
                  <a:pt x="284988" y="15239"/>
                </a:lnTo>
                <a:lnTo>
                  <a:pt x="306324" y="19812"/>
                </a:lnTo>
                <a:lnTo>
                  <a:pt x="329184" y="25907"/>
                </a:lnTo>
                <a:lnTo>
                  <a:pt x="327660" y="25907"/>
                </a:lnTo>
                <a:lnTo>
                  <a:pt x="352043" y="32003"/>
                </a:lnTo>
                <a:lnTo>
                  <a:pt x="350519" y="32003"/>
                </a:lnTo>
                <a:lnTo>
                  <a:pt x="374903" y="39624"/>
                </a:lnTo>
                <a:lnTo>
                  <a:pt x="397763" y="48767"/>
                </a:lnTo>
                <a:lnTo>
                  <a:pt x="422148" y="57912"/>
                </a:lnTo>
                <a:lnTo>
                  <a:pt x="426719" y="45719"/>
                </a:lnTo>
                <a:lnTo>
                  <a:pt x="402336" y="36575"/>
                </a:lnTo>
                <a:lnTo>
                  <a:pt x="379475" y="27431"/>
                </a:lnTo>
                <a:lnTo>
                  <a:pt x="355091" y="19812"/>
                </a:lnTo>
                <a:lnTo>
                  <a:pt x="326516" y="12191"/>
                </a:lnTo>
                <a:close/>
              </a:path>
              <a:path extrusionOk="0" h="1849120" w="426720">
                <a:moveTo>
                  <a:pt x="192024" y="30479"/>
                </a:moveTo>
                <a:lnTo>
                  <a:pt x="190500" y="30479"/>
                </a:lnTo>
                <a:lnTo>
                  <a:pt x="190500" y="32003"/>
                </a:lnTo>
                <a:lnTo>
                  <a:pt x="192024" y="30479"/>
                </a:lnTo>
                <a:close/>
              </a:path>
              <a:path extrusionOk="0" h="1849120" w="426720">
                <a:moveTo>
                  <a:pt x="215646" y="18287"/>
                </a:moveTo>
                <a:lnTo>
                  <a:pt x="211836" y="18287"/>
                </a:lnTo>
                <a:lnTo>
                  <a:pt x="211836" y="19812"/>
                </a:lnTo>
                <a:lnTo>
                  <a:pt x="215646" y="182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19"/>
          <p:cNvSpPr txBox="1"/>
          <p:nvPr/>
        </p:nvSpPr>
        <p:spPr>
          <a:xfrm>
            <a:off x="5248006" y="1923758"/>
            <a:ext cx="1519518" cy="25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antenna</a:t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19"/>
          <p:cNvSpPr/>
          <p:nvPr/>
        </p:nvSpPr>
        <p:spPr>
          <a:xfrm>
            <a:off x="5681383" y="2225488"/>
            <a:ext cx="336176" cy="486896"/>
          </a:xfrm>
          <a:custGeom>
            <a:rect b="b" l="l" r="r" t="t"/>
            <a:pathLst>
              <a:path extrusionOk="0" h="551814" w="381000">
                <a:moveTo>
                  <a:pt x="12191" y="466343"/>
                </a:moveTo>
                <a:lnTo>
                  <a:pt x="0" y="551688"/>
                </a:lnTo>
                <a:lnTo>
                  <a:pt x="74675" y="510539"/>
                </a:lnTo>
                <a:lnTo>
                  <a:pt x="61748" y="501395"/>
                </a:lnTo>
                <a:lnTo>
                  <a:pt x="38100" y="501395"/>
                </a:lnTo>
                <a:lnTo>
                  <a:pt x="33527" y="496824"/>
                </a:lnTo>
                <a:lnTo>
                  <a:pt x="40643" y="486468"/>
                </a:lnTo>
                <a:lnTo>
                  <a:pt x="12191" y="466343"/>
                </a:lnTo>
                <a:close/>
              </a:path>
              <a:path extrusionOk="0" h="551814" w="381000">
                <a:moveTo>
                  <a:pt x="40643" y="486468"/>
                </a:moveTo>
                <a:lnTo>
                  <a:pt x="33527" y="496824"/>
                </a:lnTo>
                <a:lnTo>
                  <a:pt x="38100" y="501395"/>
                </a:lnTo>
                <a:lnTo>
                  <a:pt x="45857" y="490156"/>
                </a:lnTo>
                <a:lnTo>
                  <a:pt x="40643" y="486468"/>
                </a:lnTo>
                <a:close/>
              </a:path>
              <a:path extrusionOk="0" h="551814" w="381000">
                <a:moveTo>
                  <a:pt x="45857" y="490156"/>
                </a:moveTo>
                <a:lnTo>
                  <a:pt x="38100" y="501395"/>
                </a:lnTo>
                <a:lnTo>
                  <a:pt x="61748" y="501395"/>
                </a:lnTo>
                <a:lnTo>
                  <a:pt x="45857" y="490156"/>
                </a:lnTo>
                <a:close/>
              </a:path>
              <a:path extrusionOk="0" h="551814" w="381000">
                <a:moveTo>
                  <a:pt x="374903" y="0"/>
                </a:moveTo>
                <a:lnTo>
                  <a:pt x="40643" y="486468"/>
                </a:lnTo>
                <a:lnTo>
                  <a:pt x="45857" y="490156"/>
                </a:lnTo>
                <a:lnTo>
                  <a:pt x="381000" y="4571"/>
                </a:lnTo>
                <a:lnTo>
                  <a:pt x="37490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2425848" y="3303941"/>
            <a:ext cx="409015" cy="416859"/>
          </a:xfrm>
          <a:custGeom>
            <a:rect b="b" l="l" r="r" t="t"/>
            <a:pathLst>
              <a:path extrusionOk="0" h="472439" w="463550">
                <a:moveTo>
                  <a:pt x="0" y="0"/>
                </a:moveTo>
                <a:lnTo>
                  <a:pt x="463296" y="0"/>
                </a:lnTo>
                <a:lnTo>
                  <a:pt x="463296" y="472440"/>
                </a:lnTo>
                <a:lnTo>
                  <a:pt x="0" y="472440"/>
                </a:lnTo>
                <a:lnTo>
                  <a:pt x="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2420471" y="3298563"/>
            <a:ext cx="419660" cy="429184"/>
          </a:xfrm>
          <a:custGeom>
            <a:rect b="b" l="l" r="r" t="t"/>
            <a:pathLst>
              <a:path extrusionOk="0" h="486410" w="475614">
                <a:moveTo>
                  <a:pt x="475488" y="0"/>
                </a:moveTo>
                <a:lnTo>
                  <a:pt x="0" y="0"/>
                </a:lnTo>
                <a:lnTo>
                  <a:pt x="0" y="486155"/>
                </a:lnTo>
                <a:lnTo>
                  <a:pt x="475488" y="486155"/>
                </a:lnTo>
                <a:lnTo>
                  <a:pt x="475488" y="478536"/>
                </a:lnTo>
                <a:lnTo>
                  <a:pt x="12192" y="478536"/>
                </a:lnTo>
                <a:lnTo>
                  <a:pt x="6095" y="472439"/>
                </a:lnTo>
                <a:lnTo>
                  <a:pt x="12192" y="472439"/>
                </a:lnTo>
                <a:lnTo>
                  <a:pt x="12192" y="12191"/>
                </a:lnTo>
                <a:lnTo>
                  <a:pt x="6095" y="12191"/>
                </a:lnTo>
                <a:lnTo>
                  <a:pt x="12192" y="6095"/>
                </a:lnTo>
                <a:lnTo>
                  <a:pt x="475488" y="6095"/>
                </a:lnTo>
                <a:lnTo>
                  <a:pt x="475488" y="0"/>
                </a:lnTo>
                <a:close/>
              </a:path>
              <a:path extrusionOk="0" h="486410" w="475614">
                <a:moveTo>
                  <a:pt x="12192" y="472439"/>
                </a:moveTo>
                <a:lnTo>
                  <a:pt x="6095" y="472439"/>
                </a:lnTo>
                <a:lnTo>
                  <a:pt x="12192" y="478536"/>
                </a:lnTo>
                <a:lnTo>
                  <a:pt x="12192" y="472439"/>
                </a:lnTo>
                <a:close/>
              </a:path>
              <a:path extrusionOk="0" h="486410" w="475614">
                <a:moveTo>
                  <a:pt x="463295" y="472439"/>
                </a:moveTo>
                <a:lnTo>
                  <a:pt x="12192" y="472439"/>
                </a:lnTo>
                <a:lnTo>
                  <a:pt x="12192" y="478536"/>
                </a:lnTo>
                <a:lnTo>
                  <a:pt x="463295" y="478536"/>
                </a:lnTo>
                <a:lnTo>
                  <a:pt x="463295" y="472439"/>
                </a:lnTo>
                <a:close/>
              </a:path>
              <a:path extrusionOk="0" h="486410" w="475614">
                <a:moveTo>
                  <a:pt x="463295" y="6095"/>
                </a:moveTo>
                <a:lnTo>
                  <a:pt x="463295" y="478536"/>
                </a:lnTo>
                <a:lnTo>
                  <a:pt x="469392" y="472439"/>
                </a:lnTo>
                <a:lnTo>
                  <a:pt x="475488" y="472439"/>
                </a:lnTo>
                <a:lnTo>
                  <a:pt x="475488" y="12191"/>
                </a:lnTo>
                <a:lnTo>
                  <a:pt x="469392" y="12191"/>
                </a:lnTo>
                <a:lnTo>
                  <a:pt x="463295" y="6095"/>
                </a:lnTo>
                <a:close/>
              </a:path>
              <a:path extrusionOk="0" h="486410" w="475614">
                <a:moveTo>
                  <a:pt x="475488" y="472439"/>
                </a:moveTo>
                <a:lnTo>
                  <a:pt x="469392" y="472439"/>
                </a:lnTo>
                <a:lnTo>
                  <a:pt x="463295" y="478536"/>
                </a:lnTo>
                <a:lnTo>
                  <a:pt x="475488" y="478536"/>
                </a:lnTo>
                <a:lnTo>
                  <a:pt x="475488" y="472439"/>
                </a:lnTo>
                <a:close/>
              </a:path>
              <a:path extrusionOk="0" h="486410" w="475614">
                <a:moveTo>
                  <a:pt x="12192" y="6095"/>
                </a:moveTo>
                <a:lnTo>
                  <a:pt x="6095" y="12191"/>
                </a:lnTo>
                <a:lnTo>
                  <a:pt x="12192" y="12191"/>
                </a:lnTo>
                <a:lnTo>
                  <a:pt x="12192" y="6095"/>
                </a:lnTo>
                <a:close/>
              </a:path>
              <a:path extrusionOk="0" h="486410" w="475614">
                <a:moveTo>
                  <a:pt x="463295" y="6095"/>
                </a:moveTo>
                <a:lnTo>
                  <a:pt x="12192" y="6095"/>
                </a:lnTo>
                <a:lnTo>
                  <a:pt x="12192" y="12191"/>
                </a:lnTo>
                <a:lnTo>
                  <a:pt x="463295" y="12191"/>
                </a:lnTo>
                <a:lnTo>
                  <a:pt x="463295" y="6095"/>
                </a:lnTo>
                <a:close/>
              </a:path>
              <a:path extrusionOk="0" h="486410" w="475614">
                <a:moveTo>
                  <a:pt x="475488" y="6095"/>
                </a:moveTo>
                <a:lnTo>
                  <a:pt x="463295" y="6095"/>
                </a:lnTo>
                <a:lnTo>
                  <a:pt x="469392" y="12191"/>
                </a:lnTo>
                <a:lnTo>
                  <a:pt x="475488" y="12191"/>
                </a:lnTo>
                <a:lnTo>
                  <a:pt x="475488" y="6095"/>
                </a:lnTo>
                <a:close/>
              </a:path>
            </a:pathLst>
          </a:custGeom>
          <a:solidFill>
            <a:srgbClr val="2F528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1895655" y="2572041"/>
            <a:ext cx="280707" cy="25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</a:t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19"/>
          <p:cNvSpPr/>
          <p:nvPr/>
        </p:nvSpPr>
        <p:spPr>
          <a:xfrm>
            <a:off x="2049332" y="2825226"/>
            <a:ext cx="401170" cy="558053"/>
          </a:xfrm>
          <a:custGeom>
            <a:rect b="b" l="l" r="r" t="t"/>
            <a:pathLst>
              <a:path extrusionOk="0" h="632460" w="454660">
                <a:moveTo>
                  <a:pt x="407303" y="572075"/>
                </a:moveTo>
                <a:lnTo>
                  <a:pt x="377951" y="592836"/>
                </a:lnTo>
                <a:lnTo>
                  <a:pt x="454151" y="632460"/>
                </a:lnTo>
                <a:lnTo>
                  <a:pt x="445922" y="582167"/>
                </a:lnTo>
                <a:lnTo>
                  <a:pt x="414528" y="582167"/>
                </a:lnTo>
                <a:lnTo>
                  <a:pt x="407303" y="572075"/>
                </a:lnTo>
                <a:close/>
              </a:path>
              <a:path extrusionOk="0" h="632460" w="454660">
                <a:moveTo>
                  <a:pt x="411805" y="568891"/>
                </a:moveTo>
                <a:lnTo>
                  <a:pt x="407303" y="572075"/>
                </a:lnTo>
                <a:lnTo>
                  <a:pt x="414528" y="582167"/>
                </a:lnTo>
                <a:lnTo>
                  <a:pt x="419100" y="579120"/>
                </a:lnTo>
                <a:lnTo>
                  <a:pt x="411805" y="568891"/>
                </a:lnTo>
                <a:close/>
              </a:path>
              <a:path extrusionOk="0" h="632460" w="454660">
                <a:moveTo>
                  <a:pt x="440436" y="548639"/>
                </a:moveTo>
                <a:lnTo>
                  <a:pt x="411805" y="568891"/>
                </a:lnTo>
                <a:lnTo>
                  <a:pt x="419100" y="579120"/>
                </a:lnTo>
                <a:lnTo>
                  <a:pt x="414528" y="582167"/>
                </a:lnTo>
                <a:lnTo>
                  <a:pt x="445922" y="582167"/>
                </a:lnTo>
                <a:lnTo>
                  <a:pt x="440436" y="548639"/>
                </a:lnTo>
                <a:close/>
              </a:path>
              <a:path extrusionOk="0" h="632460" w="454660">
                <a:moveTo>
                  <a:pt x="6096" y="0"/>
                </a:moveTo>
                <a:lnTo>
                  <a:pt x="0" y="3048"/>
                </a:lnTo>
                <a:lnTo>
                  <a:pt x="407303" y="572075"/>
                </a:lnTo>
                <a:lnTo>
                  <a:pt x="411805" y="568891"/>
                </a:lnTo>
                <a:lnTo>
                  <a:pt x="6096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19"/>
          <p:cNvSpPr/>
          <p:nvPr/>
        </p:nvSpPr>
        <p:spPr>
          <a:xfrm>
            <a:off x="2503842" y="2783540"/>
            <a:ext cx="2575112" cy="1714500"/>
          </a:xfrm>
          <a:custGeom>
            <a:rect b="b" l="l" r="r" t="t"/>
            <a:pathLst>
              <a:path extrusionOk="0" h="1943100" w="2918460">
                <a:moveTo>
                  <a:pt x="2170176" y="1905000"/>
                </a:moveTo>
                <a:lnTo>
                  <a:pt x="2125979" y="1905000"/>
                </a:lnTo>
                <a:lnTo>
                  <a:pt x="2249424" y="1943100"/>
                </a:lnTo>
                <a:lnTo>
                  <a:pt x="2377440" y="1943100"/>
                </a:lnTo>
                <a:lnTo>
                  <a:pt x="2334767" y="1930400"/>
                </a:lnTo>
                <a:lnTo>
                  <a:pt x="2250948" y="1930400"/>
                </a:lnTo>
                <a:lnTo>
                  <a:pt x="2209800" y="1917700"/>
                </a:lnTo>
                <a:lnTo>
                  <a:pt x="2170176" y="1905000"/>
                </a:lnTo>
                <a:close/>
              </a:path>
              <a:path extrusionOk="0" h="1943100" w="2918460">
                <a:moveTo>
                  <a:pt x="2916936" y="1879600"/>
                </a:moveTo>
                <a:lnTo>
                  <a:pt x="2641091" y="1917700"/>
                </a:lnTo>
                <a:lnTo>
                  <a:pt x="2596896" y="1930400"/>
                </a:lnTo>
                <a:lnTo>
                  <a:pt x="2551176" y="1930400"/>
                </a:lnTo>
                <a:lnTo>
                  <a:pt x="2462784" y="1943100"/>
                </a:lnTo>
                <a:lnTo>
                  <a:pt x="2598420" y="1943100"/>
                </a:lnTo>
                <a:lnTo>
                  <a:pt x="2642616" y="1930400"/>
                </a:lnTo>
                <a:lnTo>
                  <a:pt x="2918460" y="1892300"/>
                </a:lnTo>
                <a:lnTo>
                  <a:pt x="2916936" y="1879600"/>
                </a:lnTo>
                <a:close/>
              </a:path>
              <a:path extrusionOk="0" h="1943100" w="2918460">
                <a:moveTo>
                  <a:pt x="996696" y="76200"/>
                </a:moveTo>
                <a:lnTo>
                  <a:pt x="976884" y="76200"/>
                </a:lnTo>
                <a:lnTo>
                  <a:pt x="1010412" y="114300"/>
                </a:lnTo>
                <a:lnTo>
                  <a:pt x="1008888" y="114300"/>
                </a:lnTo>
                <a:lnTo>
                  <a:pt x="1021079" y="127000"/>
                </a:lnTo>
                <a:lnTo>
                  <a:pt x="1019556" y="127000"/>
                </a:lnTo>
                <a:lnTo>
                  <a:pt x="1051560" y="165100"/>
                </a:lnTo>
                <a:lnTo>
                  <a:pt x="1071372" y="190500"/>
                </a:lnTo>
                <a:lnTo>
                  <a:pt x="1107948" y="266700"/>
                </a:lnTo>
                <a:lnTo>
                  <a:pt x="1124712" y="292100"/>
                </a:lnTo>
                <a:lnTo>
                  <a:pt x="1141476" y="330200"/>
                </a:lnTo>
                <a:lnTo>
                  <a:pt x="1171956" y="406400"/>
                </a:lnTo>
                <a:lnTo>
                  <a:pt x="1199388" y="469900"/>
                </a:lnTo>
                <a:lnTo>
                  <a:pt x="1217676" y="533400"/>
                </a:lnTo>
                <a:lnTo>
                  <a:pt x="1222248" y="546100"/>
                </a:lnTo>
                <a:lnTo>
                  <a:pt x="1231391" y="584200"/>
                </a:lnTo>
                <a:lnTo>
                  <a:pt x="1237488" y="622300"/>
                </a:lnTo>
                <a:lnTo>
                  <a:pt x="1243584" y="673100"/>
                </a:lnTo>
                <a:lnTo>
                  <a:pt x="1246632" y="711200"/>
                </a:lnTo>
                <a:lnTo>
                  <a:pt x="1255776" y="850900"/>
                </a:lnTo>
                <a:lnTo>
                  <a:pt x="1257300" y="901700"/>
                </a:lnTo>
                <a:lnTo>
                  <a:pt x="1260348" y="939800"/>
                </a:lnTo>
                <a:lnTo>
                  <a:pt x="1263396" y="990600"/>
                </a:lnTo>
                <a:lnTo>
                  <a:pt x="1274064" y="1079500"/>
                </a:lnTo>
                <a:lnTo>
                  <a:pt x="1281684" y="1117600"/>
                </a:lnTo>
                <a:lnTo>
                  <a:pt x="1284732" y="1143000"/>
                </a:lnTo>
                <a:lnTo>
                  <a:pt x="1290827" y="1155700"/>
                </a:lnTo>
                <a:lnTo>
                  <a:pt x="1295400" y="1181100"/>
                </a:lnTo>
                <a:lnTo>
                  <a:pt x="1301496" y="1193800"/>
                </a:lnTo>
                <a:lnTo>
                  <a:pt x="1313688" y="1231900"/>
                </a:lnTo>
                <a:lnTo>
                  <a:pt x="1327403" y="1257300"/>
                </a:lnTo>
                <a:lnTo>
                  <a:pt x="1342644" y="1295400"/>
                </a:lnTo>
                <a:lnTo>
                  <a:pt x="1406652" y="1409700"/>
                </a:lnTo>
                <a:lnTo>
                  <a:pt x="1444752" y="1460500"/>
                </a:lnTo>
                <a:lnTo>
                  <a:pt x="1487424" y="1511300"/>
                </a:lnTo>
                <a:lnTo>
                  <a:pt x="1533144" y="1562100"/>
                </a:lnTo>
                <a:lnTo>
                  <a:pt x="1584960" y="1612900"/>
                </a:lnTo>
                <a:lnTo>
                  <a:pt x="1641348" y="1651000"/>
                </a:lnTo>
                <a:lnTo>
                  <a:pt x="1705356" y="1701800"/>
                </a:lnTo>
                <a:lnTo>
                  <a:pt x="1738884" y="1727200"/>
                </a:lnTo>
                <a:lnTo>
                  <a:pt x="1773936" y="1752600"/>
                </a:lnTo>
                <a:lnTo>
                  <a:pt x="1808988" y="1765300"/>
                </a:lnTo>
                <a:lnTo>
                  <a:pt x="1847088" y="1790700"/>
                </a:lnTo>
                <a:lnTo>
                  <a:pt x="1923288" y="1828800"/>
                </a:lnTo>
                <a:lnTo>
                  <a:pt x="1962912" y="1854200"/>
                </a:lnTo>
                <a:lnTo>
                  <a:pt x="2004060" y="1866900"/>
                </a:lnTo>
                <a:lnTo>
                  <a:pt x="2043684" y="1879600"/>
                </a:lnTo>
                <a:lnTo>
                  <a:pt x="2084832" y="1905000"/>
                </a:lnTo>
                <a:lnTo>
                  <a:pt x="2129028" y="1905000"/>
                </a:lnTo>
                <a:lnTo>
                  <a:pt x="2087879" y="1892300"/>
                </a:lnTo>
                <a:lnTo>
                  <a:pt x="2089403" y="1892300"/>
                </a:lnTo>
                <a:lnTo>
                  <a:pt x="2048256" y="1866900"/>
                </a:lnTo>
                <a:lnTo>
                  <a:pt x="1969008" y="1841500"/>
                </a:lnTo>
                <a:lnTo>
                  <a:pt x="1929384" y="1816100"/>
                </a:lnTo>
                <a:lnTo>
                  <a:pt x="1853184" y="1778000"/>
                </a:lnTo>
                <a:lnTo>
                  <a:pt x="1816608" y="1765300"/>
                </a:lnTo>
                <a:lnTo>
                  <a:pt x="1780032" y="1739900"/>
                </a:lnTo>
                <a:lnTo>
                  <a:pt x="1744979" y="1714500"/>
                </a:lnTo>
                <a:lnTo>
                  <a:pt x="1711452" y="1689100"/>
                </a:lnTo>
                <a:lnTo>
                  <a:pt x="1679448" y="1676400"/>
                </a:lnTo>
                <a:lnTo>
                  <a:pt x="1648967" y="1651000"/>
                </a:lnTo>
                <a:lnTo>
                  <a:pt x="1620012" y="1625600"/>
                </a:lnTo>
                <a:lnTo>
                  <a:pt x="1566672" y="1574800"/>
                </a:lnTo>
                <a:lnTo>
                  <a:pt x="1530858" y="1536700"/>
                </a:lnTo>
                <a:lnTo>
                  <a:pt x="1519427" y="1536700"/>
                </a:lnTo>
                <a:lnTo>
                  <a:pt x="1475232" y="1485900"/>
                </a:lnTo>
                <a:lnTo>
                  <a:pt x="1435608" y="1435100"/>
                </a:lnTo>
                <a:lnTo>
                  <a:pt x="1400556" y="1371600"/>
                </a:lnTo>
                <a:lnTo>
                  <a:pt x="1383791" y="1346200"/>
                </a:lnTo>
                <a:lnTo>
                  <a:pt x="1368552" y="1320800"/>
                </a:lnTo>
                <a:lnTo>
                  <a:pt x="1353312" y="1282700"/>
                </a:lnTo>
                <a:lnTo>
                  <a:pt x="1325879" y="1219200"/>
                </a:lnTo>
                <a:lnTo>
                  <a:pt x="1313688" y="1193800"/>
                </a:lnTo>
                <a:lnTo>
                  <a:pt x="1307591" y="1168400"/>
                </a:lnTo>
                <a:lnTo>
                  <a:pt x="1303020" y="1155700"/>
                </a:lnTo>
                <a:lnTo>
                  <a:pt x="1293876" y="1117600"/>
                </a:lnTo>
                <a:lnTo>
                  <a:pt x="1286256" y="1079500"/>
                </a:lnTo>
                <a:lnTo>
                  <a:pt x="1280160" y="1028700"/>
                </a:lnTo>
                <a:lnTo>
                  <a:pt x="1277112" y="990600"/>
                </a:lnTo>
                <a:lnTo>
                  <a:pt x="1272539" y="939800"/>
                </a:lnTo>
                <a:lnTo>
                  <a:pt x="1271015" y="901700"/>
                </a:lnTo>
                <a:lnTo>
                  <a:pt x="1264920" y="800100"/>
                </a:lnTo>
                <a:lnTo>
                  <a:pt x="1263396" y="762000"/>
                </a:lnTo>
                <a:lnTo>
                  <a:pt x="1260348" y="711200"/>
                </a:lnTo>
                <a:lnTo>
                  <a:pt x="1249679" y="622300"/>
                </a:lnTo>
                <a:lnTo>
                  <a:pt x="1243584" y="584200"/>
                </a:lnTo>
                <a:lnTo>
                  <a:pt x="1234439" y="546100"/>
                </a:lnTo>
                <a:lnTo>
                  <a:pt x="1229867" y="520700"/>
                </a:lnTo>
                <a:lnTo>
                  <a:pt x="1223772" y="508000"/>
                </a:lnTo>
                <a:lnTo>
                  <a:pt x="1211579" y="469900"/>
                </a:lnTo>
                <a:lnTo>
                  <a:pt x="1184148" y="393700"/>
                </a:lnTo>
                <a:lnTo>
                  <a:pt x="1168908" y="355600"/>
                </a:lnTo>
                <a:lnTo>
                  <a:pt x="1152144" y="330200"/>
                </a:lnTo>
                <a:lnTo>
                  <a:pt x="1118615" y="254000"/>
                </a:lnTo>
                <a:lnTo>
                  <a:pt x="1082039" y="190500"/>
                </a:lnTo>
                <a:lnTo>
                  <a:pt x="1062227" y="165100"/>
                </a:lnTo>
                <a:lnTo>
                  <a:pt x="1030224" y="114300"/>
                </a:lnTo>
                <a:lnTo>
                  <a:pt x="1008888" y="88900"/>
                </a:lnTo>
                <a:lnTo>
                  <a:pt x="996696" y="76200"/>
                </a:lnTo>
                <a:close/>
              </a:path>
              <a:path extrusionOk="0" h="1943100" w="2918460">
                <a:moveTo>
                  <a:pt x="1519427" y="1524000"/>
                </a:moveTo>
                <a:lnTo>
                  <a:pt x="1519427" y="1536700"/>
                </a:lnTo>
                <a:lnTo>
                  <a:pt x="1530858" y="1536700"/>
                </a:lnTo>
                <a:lnTo>
                  <a:pt x="1519427" y="1524000"/>
                </a:lnTo>
                <a:close/>
              </a:path>
              <a:path extrusionOk="0" h="1943100" w="2918460">
                <a:moveTo>
                  <a:pt x="19812" y="635000"/>
                </a:moveTo>
                <a:lnTo>
                  <a:pt x="1524" y="635000"/>
                </a:lnTo>
                <a:lnTo>
                  <a:pt x="4572" y="647700"/>
                </a:lnTo>
                <a:lnTo>
                  <a:pt x="16763" y="647700"/>
                </a:lnTo>
                <a:lnTo>
                  <a:pt x="19812" y="635000"/>
                </a:lnTo>
                <a:close/>
              </a:path>
              <a:path extrusionOk="0" h="1943100" w="2918460">
                <a:moveTo>
                  <a:pt x="211836" y="101600"/>
                </a:moveTo>
                <a:lnTo>
                  <a:pt x="163068" y="101600"/>
                </a:lnTo>
                <a:lnTo>
                  <a:pt x="120395" y="114300"/>
                </a:lnTo>
                <a:lnTo>
                  <a:pt x="83819" y="139700"/>
                </a:lnTo>
                <a:lnTo>
                  <a:pt x="53339" y="165100"/>
                </a:lnTo>
                <a:lnTo>
                  <a:pt x="35051" y="203200"/>
                </a:lnTo>
                <a:lnTo>
                  <a:pt x="22860" y="241300"/>
                </a:lnTo>
                <a:lnTo>
                  <a:pt x="18287" y="254000"/>
                </a:lnTo>
                <a:lnTo>
                  <a:pt x="15239" y="266700"/>
                </a:lnTo>
                <a:lnTo>
                  <a:pt x="10668" y="292100"/>
                </a:lnTo>
                <a:lnTo>
                  <a:pt x="3048" y="355600"/>
                </a:lnTo>
                <a:lnTo>
                  <a:pt x="1524" y="393700"/>
                </a:lnTo>
                <a:lnTo>
                  <a:pt x="1524" y="419100"/>
                </a:lnTo>
                <a:lnTo>
                  <a:pt x="0" y="457200"/>
                </a:lnTo>
                <a:lnTo>
                  <a:pt x="0" y="533400"/>
                </a:lnTo>
                <a:lnTo>
                  <a:pt x="1524" y="546100"/>
                </a:lnTo>
                <a:lnTo>
                  <a:pt x="1524" y="584200"/>
                </a:lnTo>
                <a:lnTo>
                  <a:pt x="0" y="596900"/>
                </a:lnTo>
                <a:lnTo>
                  <a:pt x="0" y="635000"/>
                </a:lnTo>
                <a:lnTo>
                  <a:pt x="10668" y="635000"/>
                </a:lnTo>
                <a:lnTo>
                  <a:pt x="12700" y="626533"/>
                </a:lnTo>
                <a:lnTo>
                  <a:pt x="12192" y="622300"/>
                </a:lnTo>
                <a:lnTo>
                  <a:pt x="12192" y="609600"/>
                </a:lnTo>
                <a:lnTo>
                  <a:pt x="13716" y="596900"/>
                </a:lnTo>
                <a:lnTo>
                  <a:pt x="13716" y="419100"/>
                </a:lnTo>
                <a:lnTo>
                  <a:pt x="16763" y="355600"/>
                </a:lnTo>
                <a:lnTo>
                  <a:pt x="22860" y="292100"/>
                </a:lnTo>
                <a:lnTo>
                  <a:pt x="24384" y="292100"/>
                </a:lnTo>
                <a:lnTo>
                  <a:pt x="27431" y="266700"/>
                </a:lnTo>
                <a:lnTo>
                  <a:pt x="30480" y="254000"/>
                </a:lnTo>
                <a:lnTo>
                  <a:pt x="35051" y="241300"/>
                </a:lnTo>
                <a:lnTo>
                  <a:pt x="38100" y="228600"/>
                </a:lnTo>
                <a:lnTo>
                  <a:pt x="51816" y="190500"/>
                </a:lnTo>
                <a:lnTo>
                  <a:pt x="64007" y="177800"/>
                </a:lnTo>
                <a:lnTo>
                  <a:pt x="62484" y="177800"/>
                </a:lnTo>
                <a:lnTo>
                  <a:pt x="76200" y="165100"/>
                </a:lnTo>
                <a:lnTo>
                  <a:pt x="91439" y="152400"/>
                </a:lnTo>
                <a:lnTo>
                  <a:pt x="108204" y="139700"/>
                </a:lnTo>
                <a:lnTo>
                  <a:pt x="126492" y="127000"/>
                </a:lnTo>
                <a:lnTo>
                  <a:pt x="144780" y="127000"/>
                </a:lnTo>
                <a:lnTo>
                  <a:pt x="166116" y="114300"/>
                </a:lnTo>
                <a:lnTo>
                  <a:pt x="188975" y="114300"/>
                </a:lnTo>
                <a:lnTo>
                  <a:pt x="211836" y="101600"/>
                </a:lnTo>
                <a:close/>
              </a:path>
              <a:path extrusionOk="0" h="1943100" w="2918460">
                <a:moveTo>
                  <a:pt x="12700" y="626533"/>
                </a:moveTo>
                <a:lnTo>
                  <a:pt x="10668" y="635000"/>
                </a:lnTo>
                <a:lnTo>
                  <a:pt x="13716" y="635000"/>
                </a:lnTo>
                <a:lnTo>
                  <a:pt x="12700" y="626533"/>
                </a:lnTo>
                <a:close/>
              </a:path>
              <a:path extrusionOk="0" h="1943100" w="2918460">
                <a:moveTo>
                  <a:pt x="27431" y="622300"/>
                </a:moveTo>
                <a:lnTo>
                  <a:pt x="13716" y="622300"/>
                </a:lnTo>
                <a:lnTo>
                  <a:pt x="12700" y="626533"/>
                </a:lnTo>
                <a:lnTo>
                  <a:pt x="13716" y="635000"/>
                </a:lnTo>
                <a:lnTo>
                  <a:pt x="21336" y="635000"/>
                </a:lnTo>
                <a:lnTo>
                  <a:pt x="27431" y="622300"/>
                </a:lnTo>
                <a:close/>
              </a:path>
              <a:path extrusionOk="0" h="1943100" w="2918460">
                <a:moveTo>
                  <a:pt x="38100" y="596900"/>
                </a:moveTo>
                <a:lnTo>
                  <a:pt x="27431" y="596900"/>
                </a:lnTo>
                <a:lnTo>
                  <a:pt x="21336" y="609600"/>
                </a:lnTo>
                <a:lnTo>
                  <a:pt x="18287" y="609600"/>
                </a:lnTo>
                <a:lnTo>
                  <a:pt x="15239" y="622300"/>
                </a:lnTo>
                <a:lnTo>
                  <a:pt x="30480" y="622300"/>
                </a:lnTo>
                <a:lnTo>
                  <a:pt x="32004" y="609600"/>
                </a:lnTo>
                <a:lnTo>
                  <a:pt x="38100" y="596900"/>
                </a:lnTo>
                <a:close/>
              </a:path>
              <a:path extrusionOk="0" h="1943100" w="2918460">
                <a:moveTo>
                  <a:pt x="24384" y="292100"/>
                </a:moveTo>
                <a:lnTo>
                  <a:pt x="22860" y="292100"/>
                </a:lnTo>
                <a:lnTo>
                  <a:pt x="22860" y="304800"/>
                </a:lnTo>
                <a:lnTo>
                  <a:pt x="24384" y="292100"/>
                </a:lnTo>
                <a:close/>
              </a:path>
              <a:path extrusionOk="0" h="1943100" w="2918460">
                <a:moveTo>
                  <a:pt x="286512" y="88900"/>
                </a:moveTo>
                <a:lnTo>
                  <a:pt x="208787" y="88900"/>
                </a:lnTo>
                <a:lnTo>
                  <a:pt x="185928" y="101600"/>
                </a:lnTo>
                <a:lnTo>
                  <a:pt x="260604" y="101600"/>
                </a:lnTo>
                <a:lnTo>
                  <a:pt x="286512" y="88900"/>
                </a:lnTo>
                <a:close/>
              </a:path>
              <a:path extrusionOk="0" h="1943100" w="2918460">
                <a:moveTo>
                  <a:pt x="742188" y="12700"/>
                </a:moveTo>
                <a:lnTo>
                  <a:pt x="638556" y="12700"/>
                </a:lnTo>
                <a:lnTo>
                  <a:pt x="537972" y="38100"/>
                </a:lnTo>
                <a:lnTo>
                  <a:pt x="505968" y="50800"/>
                </a:lnTo>
                <a:lnTo>
                  <a:pt x="475488" y="50800"/>
                </a:lnTo>
                <a:lnTo>
                  <a:pt x="445007" y="63500"/>
                </a:lnTo>
                <a:lnTo>
                  <a:pt x="391668" y="63500"/>
                </a:lnTo>
                <a:lnTo>
                  <a:pt x="364236" y="76200"/>
                </a:lnTo>
                <a:lnTo>
                  <a:pt x="310895" y="76200"/>
                </a:lnTo>
                <a:lnTo>
                  <a:pt x="259080" y="88900"/>
                </a:lnTo>
                <a:lnTo>
                  <a:pt x="365760" y="88900"/>
                </a:lnTo>
                <a:lnTo>
                  <a:pt x="448056" y="76200"/>
                </a:lnTo>
                <a:lnTo>
                  <a:pt x="477012" y="63500"/>
                </a:lnTo>
                <a:lnTo>
                  <a:pt x="573024" y="38100"/>
                </a:lnTo>
                <a:lnTo>
                  <a:pt x="606551" y="38100"/>
                </a:lnTo>
                <a:lnTo>
                  <a:pt x="641603" y="25400"/>
                </a:lnTo>
                <a:lnTo>
                  <a:pt x="675132" y="25400"/>
                </a:lnTo>
                <a:lnTo>
                  <a:pt x="742188" y="12700"/>
                </a:lnTo>
                <a:close/>
              </a:path>
              <a:path extrusionOk="0" h="1943100" w="2918460">
                <a:moveTo>
                  <a:pt x="923544" y="25400"/>
                </a:moveTo>
                <a:lnTo>
                  <a:pt x="893063" y="25400"/>
                </a:lnTo>
                <a:lnTo>
                  <a:pt x="905256" y="38100"/>
                </a:lnTo>
                <a:lnTo>
                  <a:pt x="929639" y="38100"/>
                </a:lnTo>
                <a:lnTo>
                  <a:pt x="954024" y="63500"/>
                </a:lnTo>
                <a:lnTo>
                  <a:pt x="964691" y="76200"/>
                </a:lnTo>
                <a:lnTo>
                  <a:pt x="984503" y="76200"/>
                </a:lnTo>
                <a:lnTo>
                  <a:pt x="973836" y="63500"/>
                </a:lnTo>
                <a:lnTo>
                  <a:pt x="937260" y="38100"/>
                </a:lnTo>
                <a:lnTo>
                  <a:pt x="923544" y="25400"/>
                </a:lnTo>
                <a:close/>
              </a:path>
              <a:path extrusionOk="0" h="1943100" w="2918460">
                <a:moveTo>
                  <a:pt x="897636" y="12700"/>
                </a:moveTo>
                <a:lnTo>
                  <a:pt x="851915" y="12700"/>
                </a:lnTo>
                <a:lnTo>
                  <a:pt x="879348" y="25400"/>
                </a:lnTo>
                <a:lnTo>
                  <a:pt x="911351" y="25400"/>
                </a:lnTo>
                <a:lnTo>
                  <a:pt x="897636" y="12700"/>
                </a:lnTo>
                <a:close/>
              </a:path>
              <a:path extrusionOk="0" h="1943100" w="2918460">
                <a:moveTo>
                  <a:pt x="838200" y="0"/>
                </a:moveTo>
                <a:lnTo>
                  <a:pt x="707136" y="0"/>
                </a:lnTo>
                <a:lnTo>
                  <a:pt x="673608" y="12700"/>
                </a:lnTo>
                <a:lnTo>
                  <a:pt x="883920" y="12700"/>
                </a:lnTo>
                <a:lnTo>
                  <a:pt x="838200" y="0"/>
                </a:lnTo>
                <a:close/>
              </a:path>
            </a:pathLst>
          </a:custGeom>
          <a:solidFill>
            <a:srgbClr val="2F528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19"/>
          <p:cNvSpPr txBox="1"/>
          <p:nvPr>
            <p:ph type="title"/>
          </p:nvPr>
        </p:nvSpPr>
        <p:spPr>
          <a:xfrm>
            <a:off x="1910548" y="213964"/>
            <a:ext cx="4791075" cy="1242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200">
            <a:spAutoFit/>
          </a:bodyPr>
          <a:lstStyle/>
          <a:p>
            <a:pPr indent="0" lvl="0" marL="1120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Measuring UHF TRX Sensitivity</a:t>
            </a:r>
            <a:endParaRPr/>
          </a:p>
        </p:txBody>
      </p:sp>
      <p:sp>
        <p:nvSpPr>
          <p:cNvPr id="410" name="Google Shape;410;p19"/>
          <p:cNvSpPr txBox="1"/>
          <p:nvPr/>
        </p:nvSpPr>
        <p:spPr>
          <a:xfrm>
            <a:off x="1461228" y="1599812"/>
            <a:ext cx="2211481" cy="2834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750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5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Ground station Location</a:t>
            </a:r>
            <a:endParaRPr sz="176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6821736" y="507850"/>
            <a:ext cx="806824" cy="80682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242824" y="1"/>
            <a:ext cx="8581134" cy="4637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Test Carried Out </a:t>
            </a:r>
            <a:endParaRPr/>
          </a:p>
        </p:txBody>
      </p:sp>
      <p:sp>
        <p:nvSpPr>
          <p:cNvPr id="102" name="Google Shape;102;p2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103" name="Google Shape;103;p2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242824" y="463773"/>
            <a:ext cx="8024697" cy="5638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32423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3242310" rtl="0" algn="l">
              <a:lnSpc>
                <a:spcPct val="15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– 1 : Antenna tuning (Measuring the S11) 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marR="3242310" rtl="0" algn="l">
              <a:lnSpc>
                <a:spcPct val="150000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Calibration UHF (435-438 MHz)</a:t>
            </a:r>
            <a:endParaRPr/>
          </a:p>
          <a:p>
            <a:pPr indent="-342900" lvl="1" marL="812800" marR="3242310" rtl="0" algn="l">
              <a:lnSpc>
                <a:spcPct val="150000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Calibration VHF (144-146MHz)</a:t>
            </a:r>
            <a:endParaRPr/>
          </a:p>
          <a:p>
            <a:pPr indent="-342900" lvl="1" marL="812800" marR="3242310" rtl="0" algn="l">
              <a:lnSpc>
                <a:spcPct val="150000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Tuning of BIRDS-5 antenna</a:t>
            </a:r>
            <a:endParaRPr/>
          </a:p>
          <a:p>
            <a:pPr indent="-342900" lvl="1" marL="812800" marR="3242310" rtl="0" algn="l">
              <a:lnSpc>
                <a:spcPct val="150000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Determining S11 parameters </a:t>
            </a:r>
            <a:endParaRPr/>
          </a:p>
          <a:p>
            <a:pPr indent="0" lvl="1" marL="469900" marR="3242310" rtl="0" algn="l">
              <a:lnSpc>
                <a:spcPct val="15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– 2 : Measuring Dipole Antenna Radiation Pattern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UHF and VHF antenna pattern in</a:t>
            </a:r>
            <a:endParaRPr/>
          </a:p>
          <a:p>
            <a:pPr indent="-457200" lvl="2" marL="138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and H planes</a:t>
            </a:r>
            <a:endParaRPr/>
          </a:p>
          <a:p>
            <a:pPr indent="-457200" lvl="2" marL="138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the antenna gain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271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"/>
          <p:cNvSpPr txBox="1"/>
          <p:nvPr>
            <p:ph idx="1" type="body"/>
          </p:nvPr>
        </p:nvSpPr>
        <p:spPr>
          <a:xfrm>
            <a:off x="0" y="1008523"/>
            <a:ext cx="8581134" cy="4847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Radio Transmission Output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Cable Losses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sp>
        <p:nvSpPr>
          <p:cNvPr id="417" name="Google Shape;417;p20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418" name="Google Shape;418;p20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419" name="Google Shape;419;p20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0" name="Google Shape;420;p20"/>
          <p:cNvGrpSpPr/>
          <p:nvPr/>
        </p:nvGrpSpPr>
        <p:grpSpPr>
          <a:xfrm>
            <a:off x="523058" y="1525104"/>
            <a:ext cx="6294147" cy="914400"/>
            <a:chOff x="621003" y="2638697"/>
            <a:chExt cx="6294147" cy="914400"/>
          </a:xfrm>
        </p:grpSpPr>
        <p:sp>
          <p:nvSpPr>
            <p:cNvPr id="421" name="Google Shape;421;p20"/>
            <p:cNvSpPr/>
            <p:nvPr/>
          </p:nvSpPr>
          <p:spPr>
            <a:xfrm>
              <a:off x="621003" y="2638697"/>
              <a:ext cx="914400" cy="9144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Radio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877086" y="2795451"/>
              <a:ext cx="589227" cy="60089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Att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6000750" y="2638697"/>
              <a:ext cx="914400" cy="9144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4" name="Google Shape;424;p20"/>
            <p:cNvCxnSpPr>
              <a:endCxn id="422" idx="1"/>
            </p:cNvCxnSpPr>
            <p:nvPr/>
          </p:nvCxnSpPr>
          <p:spPr>
            <a:xfrm>
              <a:off x="1543186" y="3095897"/>
              <a:ext cx="333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5" name="Google Shape;425;p20"/>
            <p:cNvCxnSpPr>
              <a:stCxn id="422" idx="3"/>
              <a:endCxn id="423" idx="1"/>
            </p:cNvCxnSpPr>
            <p:nvPr/>
          </p:nvCxnSpPr>
          <p:spPr>
            <a:xfrm>
              <a:off x="2466313" y="3095897"/>
              <a:ext cx="3534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26" name="Google Shape;426;p20"/>
          <p:cNvSpPr txBox="1"/>
          <p:nvPr/>
        </p:nvSpPr>
        <p:spPr>
          <a:xfrm>
            <a:off x="548088" y="2498559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47dBm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20"/>
          <p:cNvSpPr txBox="1"/>
          <p:nvPr/>
        </p:nvSpPr>
        <p:spPr>
          <a:xfrm>
            <a:off x="1657350" y="2376559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40dBm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20"/>
          <p:cNvSpPr txBox="1"/>
          <p:nvPr/>
        </p:nvSpPr>
        <p:spPr>
          <a:xfrm>
            <a:off x="5895158" y="2434464"/>
            <a:ext cx="922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6.8dBm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20"/>
          <p:cNvSpPr/>
          <p:nvPr/>
        </p:nvSpPr>
        <p:spPr>
          <a:xfrm>
            <a:off x="464839" y="3645462"/>
            <a:ext cx="1354028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 (0dBm)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20"/>
          <p:cNvSpPr txBox="1"/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Calibration Uplink (435.313 MHz)</a:t>
            </a:r>
            <a:endParaRPr/>
          </a:p>
        </p:txBody>
      </p:sp>
      <p:sp>
        <p:nvSpPr>
          <p:cNvPr id="431" name="Google Shape;431;p20"/>
          <p:cNvSpPr/>
          <p:nvPr/>
        </p:nvSpPr>
        <p:spPr>
          <a:xfrm>
            <a:off x="6000750" y="3645462"/>
            <a:ext cx="9144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2" name="Google Shape;432;p20"/>
          <p:cNvCxnSpPr>
            <a:stCxn id="429" idx="3"/>
          </p:cNvCxnSpPr>
          <p:nvPr/>
        </p:nvCxnSpPr>
        <p:spPr>
          <a:xfrm>
            <a:off x="1818867" y="4102662"/>
            <a:ext cx="4076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3" name="Google Shape;433;p20"/>
          <p:cNvSpPr txBox="1"/>
          <p:nvPr/>
        </p:nvSpPr>
        <p:spPr>
          <a:xfrm>
            <a:off x="523058" y="5186867"/>
            <a:ext cx="25330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cable loss: Lc=3.0dB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cable loss: Lc =0.3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20"/>
          <p:cNvSpPr txBox="1"/>
          <p:nvPr/>
        </p:nvSpPr>
        <p:spPr>
          <a:xfrm>
            <a:off x="305471" y="4794688"/>
            <a:ext cx="30267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Ptx-Lc –attenuation =Prx (SA)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1"/>
          <p:cNvSpPr txBox="1"/>
          <p:nvPr>
            <p:ph idx="1" type="body"/>
          </p:nvPr>
        </p:nvSpPr>
        <p:spPr>
          <a:xfrm>
            <a:off x="41227" y="580363"/>
            <a:ext cx="8581134" cy="4847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Path Loss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Theoretical: Lpath= 20log (4*pi*D*f /c 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    where pi=3.14.., D= 3.56m, f=435.313 MHz, c= 3*10^8 m/s^2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Lpath= 36.25 dBm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Practical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40" name="Google Shape;440;p21"/>
          <p:cNvSpPr txBox="1"/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Uplink</a:t>
            </a:r>
            <a:endParaRPr/>
          </a:p>
        </p:txBody>
      </p:sp>
      <p:sp>
        <p:nvSpPr>
          <p:cNvPr id="441" name="Google Shape;441;p21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442" name="Google Shape;442;p21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443" name="Google Shape;443;p21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4" name="Google Shape;444;p21"/>
          <p:cNvSpPr/>
          <p:nvPr/>
        </p:nvSpPr>
        <p:spPr>
          <a:xfrm>
            <a:off x="41227" y="4093811"/>
            <a:ext cx="1743893" cy="13340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Radio+Atte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 (0dB)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5" name="Google Shape;445;p21"/>
          <p:cNvCxnSpPr/>
          <p:nvPr/>
        </p:nvCxnSpPr>
        <p:spPr>
          <a:xfrm flipH="1" rot="10800000">
            <a:off x="1749606" y="4638951"/>
            <a:ext cx="684576" cy="163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6" name="Google Shape;446;p21"/>
          <p:cNvCxnSpPr/>
          <p:nvPr/>
        </p:nvCxnSpPr>
        <p:spPr>
          <a:xfrm flipH="1" rot="10800000">
            <a:off x="2434182" y="3958048"/>
            <a:ext cx="25717" cy="68090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7" name="Google Shape;447;p21"/>
          <p:cNvCxnSpPr/>
          <p:nvPr/>
        </p:nvCxnSpPr>
        <p:spPr>
          <a:xfrm>
            <a:off x="2233749" y="3958046"/>
            <a:ext cx="45230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8" name="Google Shape;448;p21"/>
          <p:cNvCxnSpPr/>
          <p:nvPr/>
        </p:nvCxnSpPr>
        <p:spPr>
          <a:xfrm flipH="1" rot="10800000">
            <a:off x="5502726" y="3958046"/>
            <a:ext cx="13063" cy="60089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9" name="Google Shape;449;p21"/>
          <p:cNvCxnSpPr/>
          <p:nvPr/>
        </p:nvCxnSpPr>
        <p:spPr>
          <a:xfrm>
            <a:off x="5280658" y="3958046"/>
            <a:ext cx="45230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0" name="Google Shape;450;p21"/>
          <p:cNvCxnSpPr/>
          <p:nvPr/>
        </p:nvCxnSpPr>
        <p:spPr>
          <a:xfrm>
            <a:off x="5531302" y="4558937"/>
            <a:ext cx="71274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1" name="Google Shape;451;p21"/>
          <p:cNvSpPr/>
          <p:nvPr/>
        </p:nvSpPr>
        <p:spPr>
          <a:xfrm>
            <a:off x="6237513" y="4101737"/>
            <a:ext cx="9144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2664823" y="4140926"/>
            <a:ext cx="2769326" cy="339634"/>
          </a:xfrm>
          <a:custGeom>
            <a:rect b="b" l="l" r="r" t="t"/>
            <a:pathLst>
              <a:path extrusionOk="0" h="339634" w="2769326">
                <a:moveTo>
                  <a:pt x="0" y="339634"/>
                </a:moveTo>
                <a:cubicBezTo>
                  <a:pt x="8709" y="317863"/>
                  <a:pt x="17893" y="296276"/>
                  <a:pt x="26126" y="274320"/>
                </a:cubicBezTo>
                <a:cubicBezTo>
                  <a:pt x="30961" y="261427"/>
                  <a:pt x="32501" y="247168"/>
                  <a:pt x="39188" y="235131"/>
                </a:cubicBezTo>
                <a:cubicBezTo>
                  <a:pt x="54437" y="207683"/>
                  <a:pt x="61652" y="166684"/>
                  <a:pt x="91440" y="156754"/>
                </a:cubicBezTo>
                <a:lnTo>
                  <a:pt x="130628" y="143691"/>
                </a:lnTo>
                <a:cubicBezTo>
                  <a:pt x="143691" y="130628"/>
                  <a:pt x="153668" y="113475"/>
                  <a:pt x="169817" y="104503"/>
                </a:cubicBezTo>
                <a:cubicBezTo>
                  <a:pt x="207108" y="83786"/>
                  <a:pt x="271296" y="73757"/>
                  <a:pt x="313508" y="65314"/>
                </a:cubicBezTo>
                <a:cubicBezTo>
                  <a:pt x="354766" y="69898"/>
                  <a:pt x="435691" y="73577"/>
                  <a:pt x="483326" y="91440"/>
                </a:cubicBezTo>
                <a:cubicBezTo>
                  <a:pt x="516314" y="103810"/>
                  <a:pt x="595722" y="151585"/>
                  <a:pt x="613954" y="169817"/>
                </a:cubicBezTo>
                <a:cubicBezTo>
                  <a:pt x="640080" y="195943"/>
                  <a:pt x="661589" y="227699"/>
                  <a:pt x="692331" y="248194"/>
                </a:cubicBezTo>
                <a:cubicBezTo>
                  <a:pt x="786911" y="311247"/>
                  <a:pt x="742624" y="286403"/>
                  <a:pt x="822960" y="326571"/>
                </a:cubicBezTo>
                <a:cubicBezTo>
                  <a:pt x="892629" y="322217"/>
                  <a:pt x="963659" y="327888"/>
                  <a:pt x="1031966" y="313508"/>
                </a:cubicBezTo>
                <a:cubicBezTo>
                  <a:pt x="1050043" y="309702"/>
                  <a:pt x="1057128" y="286342"/>
                  <a:pt x="1071154" y="274320"/>
                </a:cubicBezTo>
                <a:cubicBezTo>
                  <a:pt x="1188456" y="173775"/>
                  <a:pt x="1065355" y="293182"/>
                  <a:pt x="1162594" y="195943"/>
                </a:cubicBezTo>
                <a:cubicBezTo>
                  <a:pt x="1195427" y="97444"/>
                  <a:pt x="1151138" y="218853"/>
                  <a:pt x="1201783" y="117565"/>
                </a:cubicBezTo>
                <a:cubicBezTo>
                  <a:pt x="1255870" y="9392"/>
                  <a:pt x="1166094" y="151508"/>
                  <a:pt x="1240971" y="39188"/>
                </a:cubicBezTo>
                <a:cubicBezTo>
                  <a:pt x="1301931" y="43542"/>
                  <a:pt x="1363154" y="45110"/>
                  <a:pt x="1423851" y="52251"/>
                </a:cubicBezTo>
                <a:cubicBezTo>
                  <a:pt x="1466789" y="57303"/>
                  <a:pt x="1464290" y="72471"/>
                  <a:pt x="1502228" y="91440"/>
                </a:cubicBezTo>
                <a:cubicBezTo>
                  <a:pt x="1514544" y="97598"/>
                  <a:pt x="1528761" y="99079"/>
                  <a:pt x="1541417" y="104503"/>
                </a:cubicBezTo>
                <a:cubicBezTo>
                  <a:pt x="1559315" y="112174"/>
                  <a:pt x="1575588" y="123396"/>
                  <a:pt x="1593668" y="130628"/>
                </a:cubicBezTo>
                <a:cubicBezTo>
                  <a:pt x="1619238" y="140856"/>
                  <a:pt x="1672046" y="156754"/>
                  <a:pt x="1672046" y="156754"/>
                </a:cubicBezTo>
                <a:cubicBezTo>
                  <a:pt x="1680754" y="169817"/>
                  <a:pt x="1685912" y="186136"/>
                  <a:pt x="1698171" y="195943"/>
                </a:cubicBezTo>
                <a:cubicBezTo>
                  <a:pt x="1708923" y="204545"/>
                  <a:pt x="1725044" y="202847"/>
                  <a:pt x="1737360" y="209005"/>
                </a:cubicBezTo>
                <a:cubicBezTo>
                  <a:pt x="1751402" y="216026"/>
                  <a:pt x="1763485" y="226422"/>
                  <a:pt x="1776548" y="235131"/>
                </a:cubicBezTo>
                <a:cubicBezTo>
                  <a:pt x="1794232" y="232184"/>
                  <a:pt x="1882374" y="219635"/>
                  <a:pt x="1907177" y="209005"/>
                </a:cubicBezTo>
                <a:cubicBezTo>
                  <a:pt x="1921607" y="202821"/>
                  <a:pt x="1934305" y="192931"/>
                  <a:pt x="1946366" y="182880"/>
                </a:cubicBezTo>
                <a:cubicBezTo>
                  <a:pt x="1960558" y="171053"/>
                  <a:pt x="1974212" y="158273"/>
                  <a:pt x="1985554" y="143691"/>
                </a:cubicBezTo>
                <a:cubicBezTo>
                  <a:pt x="2004831" y="118906"/>
                  <a:pt x="2037806" y="65314"/>
                  <a:pt x="2037806" y="65314"/>
                </a:cubicBezTo>
                <a:cubicBezTo>
                  <a:pt x="2042160" y="52251"/>
                  <a:pt x="2039663" y="34128"/>
                  <a:pt x="2050868" y="26125"/>
                </a:cubicBezTo>
                <a:cubicBezTo>
                  <a:pt x="2073278" y="10118"/>
                  <a:pt x="2129246" y="0"/>
                  <a:pt x="2129246" y="0"/>
                </a:cubicBezTo>
                <a:cubicBezTo>
                  <a:pt x="2159726" y="8708"/>
                  <a:pt x="2189933" y="18437"/>
                  <a:pt x="2220686" y="26125"/>
                </a:cubicBezTo>
                <a:cubicBezTo>
                  <a:pt x="2239987" y="30950"/>
                  <a:pt x="2315902" y="43311"/>
                  <a:pt x="2338251" y="52251"/>
                </a:cubicBezTo>
                <a:cubicBezTo>
                  <a:pt x="2365371" y="63099"/>
                  <a:pt x="2389508" y="80592"/>
                  <a:pt x="2416628" y="91440"/>
                </a:cubicBezTo>
                <a:cubicBezTo>
                  <a:pt x="2433297" y="98108"/>
                  <a:pt x="2452211" y="97835"/>
                  <a:pt x="2468880" y="104503"/>
                </a:cubicBezTo>
                <a:cubicBezTo>
                  <a:pt x="2496000" y="115351"/>
                  <a:pt x="2520137" y="132843"/>
                  <a:pt x="2547257" y="143691"/>
                </a:cubicBezTo>
                <a:cubicBezTo>
                  <a:pt x="2639678" y="180659"/>
                  <a:pt x="2649153" y="179746"/>
                  <a:pt x="2730137" y="195943"/>
                </a:cubicBezTo>
                <a:cubicBezTo>
                  <a:pt x="2759679" y="240255"/>
                  <a:pt x="2745162" y="246232"/>
                  <a:pt x="2769326" y="222068"/>
                </a:cubicBez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3346413" y="4478773"/>
            <a:ext cx="780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Lpath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4" name="Google Shape;454;p21"/>
          <p:cNvCxnSpPr/>
          <p:nvPr/>
        </p:nvCxnSpPr>
        <p:spPr>
          <a:xfrm>
            <a:off x="2686050" y="3820887"/>
            <a:ext cx="2594608" cy="2939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5" name="Google Shape;455;p21"/>
          <p:cNvSpPr/>
          <p:nvPr/>
        </p:nvSpPr>
        <p:spPr>
          <a:xfrm>
            <a:off x="3314353" y="3491305"/>
            <a:ext cx="813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456" name="Google Shape;456;p21"/>
          <p:cNvSpPr/>
          <p:nvPr/>
        </p:nvSpPr>
        <p:spPr>
          <a:xfrm>
            <a:off x="2233749" y="5319854"/>
            <a:ext cx="1789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Lpath=37 dBm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1879041" y="4714648"/>
            <a:ext cx="1199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L1=3.0 dB</a:t>
            </a:r>
            <a:endParaRPr/>
          </a:p>
        </p:txBody>
      </p:sp>
      <p:sp>
        <p:nvSpPr>
          <p:cNvPr id="458" name="Google Shape;458;p21"/>
          <p:cNvSpPr txBox="1"/>
          <p:nvPr/>
        </p:nvSpPr>
        <p:spPr>
          <a:xfrm>
            <a:off x="5269766" y="4615937"/>
            <a:ext cx="1086229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L2=0.3 dB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21"/>
          <p:cNvSpPr txBox="1"/>
          <p:nvPr/>
        </p:nvSpPr>
        <p:spPr>
          <a:xfrm>
            <a:off x="1493038" y="3382663"/>
            <a:ext cx="1047082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 Antenna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G=2.2 dBi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Int.Att=9.9 dB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21"/>
          <p:cNvSpPr txBox="1"/>
          <p:nvPr/>
        </p:nvSpPr>
        <p:spPr>
          <a:xfrm>
            <a:off x="5792379" y="3244738"/>
            <a:ext cx="11272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 Antenna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G=2.2 dBi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Int.Att=9.9 dB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" name="Google Shape;465;p22"/>
          <p:cNvGraphicFramePr/>
          <p:nvPr/>
        </p:nvGraphicFramePr>
        <p:xfrm>
          <a:off x="280987" y="1813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{43B1C800-3D57-4500-AFEB-24871629F80E}</a:tableStyleId>
              </a:tblPr>
              <a:tblGrid>
                <a:gridCol w="2860675"/>
                <a:gridCol w="2860675"/>
                <a:gridCol w="2860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Rx Antenna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Prx (dBm)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Antenna</a:t>
                      </a:r>
                      <a:r>
                        <a:rPr lang="en-US" sz="1800"/>
                        <a:t> Gain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Ref</a:t>
                      </a:r>
                      <a:r>
                        <a:rPr lang="en-US" sz="1800"/>
                        <a:t> Dipole Antenna with 9.9 dB attenuation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-55.7dBm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2.2 dBi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Commercial</a:t>
                      </a:r>
                      <a:r>
                        <a:rPr lang="en-US" sz="1800"/>
                        <a:t> Dipole Antenna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-47.4 dBm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</a:t>
                      </a:r>
                      <a:r>
                        <a:rPr lang="en-US" sz="1800"/>
                        <a:t> dBi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BIRDS</a:t>
                      </a:r>
                      <a:r>
                        <a:rPr lang="en-US" sz="1800"/>
                        <a:t> 5 Dipole Antenna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-47.6</a:t>
                      </a:r>
                      <a:r>
                        <a:rPr lang="en-US" sz="1800"/>
                        <a:t> dBm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</a:t>
                      </a:r>
                      <a:r>
                        <a:rPr lang="en-US" sz="1800"/>
                        <a:t> dBi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6" name="Google Shape;466;p22"/>
          <p:cNvSpPr txBox="1"/>
          <p:nvPr>
            <p:ph type="title"/>
          </p:nvPr>
        </p:nvSpPr>
        <p:spPr>
          <a:xfrm>
            <a:off x="99133" y="271621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Testing the Antenna Gain in Uplink</a:t>
            </a:r>
            <a:endParaRPr/>
          </a:p>
        </p:txBody>
      </p:sp>
      <p:sp>
        <p:nvSpPr>
          <p:cNvPr id="467" name="Google Shape;467;p22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468" name="Google Shape;468;p22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469" name="Google Shape;469;p22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0" name="Google Shape;470;p22"/>
          <p:cNvSpPr txBox="1"/>
          <p:nvPr/>
        </p:nvSpPr>
        <p:spPr>
          <a:xfrm>
            <a:off x="0" y="4462467"/>
            <a:ext cx="5737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and verified with SG setup as well as Radio setup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22"/>
          <p:cNvSpPr txBox="1"/>
          <p:nvPr/>
        </p:nvSpPr>
        <p:spPr>
          <a:xfrm>
            <a:off x="280987" y="5147265"/>
            <a:ext cx="28130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SA: Noise floor=  -112 dBm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" name="Google Shape;476;p23"/>
          <p:cNvGraphicFramePr/>
          <p:nvPr/>
        </p:nvGraphicFramePr>
        <p:xfrm>
          <a:off x="150813" y="1565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{43B1C800-3D57-4500-AFEB-24871629F80E}</a:tableStyleId>
              </a:tblPr>
              <a:tblGrid>
                <a:gridCol w="2145500"/>
                <a:gridCol w="2145500"/>
                <a:gridCol w="2145500"/>
                <a:gridCol w="2145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Variable  Attenuation(dB)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Effective</a:t>
                      </a:r>
                      <a:r>
                        <a:rPr lang="en-US" sz="1800"/>
                        <a:t> Att (dB)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Expected Prx using SAT Antenna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Measured Prx using Sat</a:t>
                      </a:r>
                      <a:r>
                        <a:rPr lang="en-US" sz="1800"/>
                        <a:t> Antenna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87.6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-40.6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-40.6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137.6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-90.6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-90.7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140.6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-93.6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-93.3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143.6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--96.6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-96.7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146.6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-99.6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-99.4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149.6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-102.6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-102.2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152.6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-105.6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-105.1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155.6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-108.6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-107.4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7" name="Google Shape;477;p23"/>
          <p:cNvSpPr txBox="1"/>
          <p:nvPr>
            <p:ph type="title"/>
          </p:nvPr>
        </p:nvSpPr>
        <p:spPr>
          <a:xfrm>
            <a:off x="151384" y="453592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Received Power Measurements in Uplink (Setup Calibration) </a:t>
            </a:r>
            <a:endParaRPr/>
          </a:p>
        </p:txBody>
      </p:sp>
      <p:sp>
        <p:nvSpPr>
          <p:cNvPr id="478" name="Google Shape;478;p23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479" name="Google Shape;479;p23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480" name="Google Shape;480;p23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"/>
          <p:cNvSpPr txBox="1"/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Sensitive Testing</a:t>
            </a:r>
            <a:endParaRPr/>
          </a:p>
        </p:txBody>
      </p:sp>
      <p:sp>
        <p:nvSpPr>
          <p:cNvPr id="486" name="Google Shape;486;p24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487" name="Google Shape;487;p24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488" name="Google Shape;488;p24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89" name="Google Shape;489;p24"/>
          <p:cNvGraphicFramePr/>
          <p:nvPr/>
        </p:nvGraphicFramePr>
        <p:xfrm>
          <a:off x="241934" y="12612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{43B1C800-3D57-4500-AFEB-24871629F80E}</a:tableStyleId>
              </a:tblPr>
              <a:tblGrid>
                <a:gridCol w="2145500"/>
                <a:gridCol w="2145500"/>
                <a:gridCol w="2145500"/>
                <a:gridCol w="2145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Variable  Attenuation(dB)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</a:t>
                      </a:r>
                      <a:r>
                        <a:rPr lang="en-US" sz="1800"/>
                        <a:t> Att excluding Sat Antenna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Expected Prx using SAT Antenna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Packet</a:t>
                      </a:r>
                      <a:r>
                        <a:rPr lang="en-US" sz="1800"/>
                        <a:t> Success Rate (ftx=435.313 MHz)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-90.6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6/6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-92.6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6/6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-94.6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6/6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-96.6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4/6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-97.6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3/6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-98.6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3/6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-99.6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1/6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0" name="Google Shape;490;p24"/>
          <p:cNvSpPr txBox="1"/>
          <p:nvPr/>
        </p:nvSpPr>
        <p:spPr>
          <a:xfrm>
            <a:off x="1084217" y="5760720"/>
            <a:ext cx="5025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 for low sensitivity: Downlink gain not good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5"/>
          <p:cNvSpPr txBox="1"/>
          <p:nvPr>
            <p:ph idx="1" type="body"/>
          </p:nvPr>
        </p:nvSpPr>
        <p:spPr>
          <a:xfrm>
            <a:off x="242824" y="1100518"/>
            <a:ext cx="8581134" cy="4847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Cable Losses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Same with uplink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Path Loss  (Lpath)</a:t>
            </a:r>
            <a:endParaRPr/>
          </a:p>
        </p:txBody>
      </p:sp>
      <p:sp>
        <p:nvSpPr>
          <p:cNvPr id="496" name="Google Shape;496;p25"/>
          <p:cNvSpPr txBox="1"/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Downlink Sensitivity( 437.375)</a:t>
            </a:r>
            <a:endParaRPr/>
          </a:p>
        </p:txBody>
      </p:sp>
      <p:sp>
        <p:nvSpPr>
          <p:cNvPr id="497" name="Google Shape;497;p25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498" name="Google Shape;498;p25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499" name="Google Shape;499;p25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1252807" y="2447390"/>
            <a:ext cx="73151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Theoretical: Lpath= 20log (4*pi*D*f /c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where pi=3.14.., D= 3.51m, f=437.375 MHz, c= 3*10^8 m/s^2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Lpath= 36.16 dBm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380861" y="3317965"/>
            <a:ext cx="8581134" cy="2901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25"/>
          <p:cNvSpPr/>
          <p:nvPr/>
        </p:nvSpPr>
        <p:spPr>
          <a:xfrm>
            <a:off x="380861" y="4885587"/>
            <a:ext cx="1743893" cy="13340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Radio+Atte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 (7dB)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3" name="Google Shape;503;p25"/>
          <p:cNvCxnSpPr/>
          <p:nvPr/>
        </p:nvCxnSpPr>
        <p:spPr>
          <a:xfrm flipH="1" rot="10800000">
            <a:off x="2089240" y="5430727"/>
            <a:ext cx="684576" cy="163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4" name="Google Shape;504;p25"/>
          <p:cNvCxnSpPr/>
          <p:nvPr/>
        </p:nvCxnSpPr>
        <p:spPr>
          <a:xfrm flipH="1" rot="10800000">
            <a:off x="2773816" y="4749824"/>
            <a:ext cx="25717" cy="68090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5" name="Google Shape;505;p25"/>
          <p:cNvCxnSpPr/>
          <p:nvPr/>
        </p:nvCxnSpPr>
        <p:spPr>
          <a:xfrm>
            <a:off x="2573383" y="4749822"/>
            <a:ext cx="45230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6" name="Google Shape;506;p25"/>
          <p:cNvCxnSpPr/>
          <p:nvPr/>
        </p:nvCxnSpPr>
        <p:spPr>
          <a:xfrm flipH="1" rot="10800000">
            <a:off x="5842360" y="4749822"/>
            <a:ext cx="13063" cy="60089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7" name="Google Shape;507;p25"/>
          <p:cNvCxnSpPr/>
          <p:nvPr/>
        </p:nvCxnSpPr>
        <p:spPr>
          <a:xfrm>
            <a:off x="5620292" y="4749822"/>
            <a:ext cx="45230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8" name="Google Shape;508;p25"/>
          <p:cNvCxnSpPr/>
          <p:nvPr/>
        </p:nvCxnSpPr>
        <p:spPr>
          <a:xfrm>
            <a:off x="5870936" y="5350713"/>
            <a:ext cx="71274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9" name="Google Shape;509;p25"/>
          <p:cNvSpPr/>
          <p:nvPr/>
        </p:nvSpPr>
        <p:spPr>
          <a:xfrm>
            <a:off x="6577147" y="4893513"/>
            <a:ext cx="9144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25"/>
          <p:cNvSpPr/>
          <p:nvPr/>
        </p:nvSpPr>
        <p:spPr>
          <a:xfrm>
            <a:off x="3004457" y="4932702"/>
            <a:ext cx="2769326" cy="339634"/>
          </a:xfrm>
          <a:custGeom>
            <a:rect b="b" l="l" r="r" t="t"/>
            <a:pathLst>
              <a:path extrusionOk="0" h="339634" w="2769326">
                <a:moveTo>
                  <a:pt x="0" y="339634"/>
                </a:moveTo>
                <a:cubicBezTo>
                  <a:pt x="8709" y="317863"/>
                  <a:pt x="17893" y="296276"/>
                  <a:pt x="26126" y="274320"/>
                </a:cubicBezTo>
                <a:cubicBezTo>
                  <a:pt x="30961" y="261427"/>
                  <a:pt x="32501" y="247168"/>
                  <a:pt x="39188" y="235131"/>
                </a:cubicBezTo>
                <a:cubicBezTo>
                  <a:pt x="54437" y="207683"/>
                  <a:pt x="61652" y="166684"/>
                  <a:pt x="91440" y="156754"/>
                </a:cubicBezTo>
                <a:lnTo>
                  <a:pt x="130628" y="143691"/>
                </a:lnTo>
                <a:cubicBezTo>
                  <a:pt x="143691" y="130628"/>
                  <a:pt x="153668" y="113475"/>
                  <a:pt x="169817" y="104503"/>
                </a:cubicBezTo>
                <a:cubicBezTo>
                  <a:pt x="207108" y="83786"/>
                  <a:pt x="271296" y="73757"/>
                  <a:pt x="313508" y="65314"/>
                </a:cubicBezTo>
                <a:cubicBezTo>
                  <a:pt x="354766" y="69898"/>
                  <a:pt x="435691" y="73577"/>
                  <a:pt x="483326" y="91440"/>
                </a:cubicBezTo>
                <a:cubicBezTo>
                  <a:pt x="516314" y="103810"/>
                  <a:pt x="595722" y="151585"/>
                  <a:pt x="613954" y="169817"/>
                </a:cubicBezTo>
                <a:cubicBezTo>
                  <a:pt x="640080" y="195943"/>
                  <a:pt x="661589" y="227699"/>
                  <a:pt x="692331" y="248194"/>
                </a:cubicBezTo>
                <a:cubicBezTo>
                  <a:pt x="786911" y="311247"/>
                  <a:pt x="742624" y="286403"/>
                  <a:pt x="822960" y="326571"/>
                </a:cubicBezTo>
                <a:cubicBezTo>
                  <a:pt x="892629" y="322217"/>
                  <a:pt x="963659" y="327888"/>
                  <a:pt x="1031966" y="313508"/>
                </a:cubicBezTo>
                <a:cubicBezTo>
                  <a:pt x="1050043" y="309702"/>
                  <a:pt x="1057128" y="286342"/>
                  <a:pt x="1071154" y="274320"/>
                </a:cubicBezTo>
                <a:cubicBezTo>
                  <a:pt x="1188456" y="173775"/>
                  <a:pt x="1065355" y="293182"/>
                  <a:pt x="1162594" y="195943"/>
                </a:cubicBezTo>
                <a:cubicBezTo>
                  <a:pt x="1195427" y="97444"/>
                  <a:pt x="1151138" y="218853"/>
                  <a:pt x="1201783" y="117565"/>
                </a:cubicBezTo>
                <a:cubicBezTo>
                  <a:pt x="1255870" y="9392"/>
                  <a:pt x="1166094" y="151508"/>
                  <a:pt x="1240971" y="39188"/>
                </a:cubicBezTo>
                <a:cubicBezTo>
                  <a:pt x="1301931" y="43542"/>
                  <a:pt x="1363154" y="45110"/>
                  <a:pt x="1423851" y="52251"/>
                </a:cubicBezTo>
                <a:cubicBezTo>
                  <a:pt x="1466789" y="57303"/>
                  <a:pt x="1464290" y="72471"/>
                  <a:pt x="1502228" y="91440"/>
                </a:cubicBezTo>
                <a:cubicBezTo>
                  <a:pt x="1514544" y="97598"/>
                  <a:pt x="1528761" y="99079"/>
                  <a:pt x="1541417" y="104503"/>
                </a:cubicBezTo>
                <a:cubicBezTo>
                  <a:pt x="1559315" y="112174"/>
                  <a:pt x="1575588" y="123396"/>
                  <a:pt x="1593668" y="130628"/>
                </a:cubicBezTo>
                <a:cubicBezTo>
                  <a:pt x="1619238" y="140856"/>
                  <a:pt x="1672046" y="156754"/>
                  <a:pt x="1672046" y="156754"/>
                </a:cubicBezTo>
                <a:cubicBezTo>
                  <a:pt x="1680754" y="169817"/>
                  <a:pt x="1685912" y="186136"/>
                  <a:pt x="1698171" y="195943"/>
                </a:cubicBezTo>
                <a:cubicBezTo>
                  <a:pt x="1708923" y="204545"/>
                  <a:pt x="1725044" y="202847"/>
                  <a:pt x="1737360" y="209005"/>
                </a:cubicBezTo>
                <a:cubicBezTo>
                  <a:pt x="1751402" y="216026"/>
                  <a:pt x="1763485" y="226422"/>
                  <a:pt x="1776548" y="235131"/>
                </a:cubicBezTo>
                <a:cubicBezTo>
                  <a:pt x="1794232" y="232184"/>
                  <a:pt x="1882374" y="219635"/>
                  <a:pt x="1907177" y="209005"/>
                </a:cubicBezTo>
                <a:cubicBezTo>
                  <a:pt x="1921607" y="202821"/>
                  <a:pt x="1934305" y="192931"/>
                  <a:pt x="1946366" y="182880"/>
                </a:cubicBezTo>
                <a:cubicBezTo>
                  <a:pt x="1960558" y="171053"/>
                  <a:pt x="1974212" y="158273"/>
                  <a:pt x="1985554" y="143691"/>
                </a:cubicBezTo>
                <a:cubicBezTo>
                  <a:pt x="2004831" y="118906"/>
                  <a:pt x="2037806" y="65314"/>
                  <a:pt x="2037806" y="65314"/>
                </a:cubicBezTo>
                <a:cubicBezTo>
                  <a:pt x="2042160" y="52251"/>
                  <a:pt x="2039663" y="34128"/>
                  <a:pt x="2050868" y="26125"/>
                </a:cubicBezTo>
                <a:cubicBezTo>
                  <a:pt x="2073278" y="10118"/>
                  <a:pt x="2129246" y="0"/>
                  <a:pt x="2129246" y="0"/>
                </a:cubicBezTo>
                <a:cubicBezTo>
                  <a:pt x="2159726" y="8708"/>
                  <a:pt x="2189933" y="18437"/>
                  <a:pt x="2220686" y="26125"/>
                </a:cubicBezTo>
                <a:cubicBezTo>
                  <a:pt x="2239987" y="30950"/>
                  <a:pt x="2315902" y="43311"/>
                  <a:pt x="2338251" y="52251"/>
                </a:cubicBezTo>
                <a:cubicBezTo>
                  <a:pt x="2365371" y="63099"/>
                  <a:pt x="2389508" y="80592"/>
                  <a:pt x="2416628" y="91440"/>
                </a:cubicBezTo>
                <a:cubicBezTo>
                  <a:pt x="2433297" y="98108"/>
                  <a:pt x="2452211" y="97835"/>
                  <a:pt x="2468880" y="104503"/>
                </a:cubicBezTo>
                <a:cubicBezTo>
                  <a:pt x="2496000" y="115351"/>
                  <a:pt x="2520137" y="132843"/>
                  <a:pt x="2547257" y="143691"/>
                </a:cubicBezTo>
                <a:cubicBezTo>
                  <a:pt x="2639678" y="180659"/>
                  <a:pt x="2649153" y="179746"/>
                  <a:pt x="2730137" y="195943"/>
                </a:cubicBezTo>
                <a:cubicBezTo>
                  <a:pt x="2759679" y="240255"/>
                  <a:pt x="2745162" y="246232"/>
                  <a:pt x="2769326" y="222068"/>
                </a:cubicBez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25"/>
          <p:cNvSpPr/>
          <p:nvPr/>
        </p:nvSpPr>
        <p:spPr>
          <a:xfrm>
            <a:off x="3653987" y="4283081"/>
            <a:ext cx="813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2573383" y="6111630"/>
            <a:ext cx="1789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Lpath=34.9 dBm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25"/>
          <p:cNvSpPr txBox="1"/>
          <p:nvPr/>
        </p:nvSpPr>
        <p:spPr>
          <a:xfrm>
            <a:off x="1832672" y="4174439"/>
            <a:ext cx="1047082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 Antenna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G=2.2 dBi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Int.Att=9.9 dB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25"/>
          <p:cNvSpPr txBox="1"/>
          <p:nvPr/>
        </p:nvSpPr>
        <p:spPr>
          <a:xfrm>
            <a:off x="6132013" y="4036514"/>
            <a:ext cx="11272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 Antenna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G=2.2 dBi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Int.Att=9.9 dB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9" name="Google Shape;519;p26"/>
          <p:cNvGraphicFramePr/>
          <p:nvPr/>
        </p:nvGraphicFramePr>
        <p:xfrm>
          <a:off x="99133" y="18054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{43B1C800-3D57-4500-AFEB-24871629F80E}</a:tableStyleId>
              </a:tblPr>
              <a:tblGrid>
                <a:gridCol w="2860675"/>
                <a:gridCol w="2860675"/>
                <a:gridCol w="2860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Rx Antenna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Prx (dBm)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Antenna</a:t>
                      </a:r>
                      <a:r>
                        <a:rPr lang="en-US" sz="1800"/>
                        <a:t> Gain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Ref</a:t>
                      </a:r>
                      <a:r>
                        <a:rPr lang="en-US" sz="1800"/>
                        <a:t> Dipole Antenna with 9.9 dB attenuation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-46.6dBm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2.2 dBi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Commercial</a:t>
                      </a:r>
                      <a:r>
                        <a:rPr lang="en-US" sz="1800"/>
                        <a:t> Dipole Antenna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-38.5 dBm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</a:t>
                      </a:r>
                      <a:r>
                        <a:rPr lang="en-US" sz="1800"/>
                        <a:t> dBi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BIRDS</a:t>
                      </a:r>
                      <a:r>
                        <a:rPr lang="en-US" sz="1800"/>
                        <a:t> 5 Dipole Antenna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-24.8</a:t>
                      </a:r>
                      <a:r>
                        <a:rPr lang="en-US" sz="1800"/>
                        <a:t> dBm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</a:t>
                      </a:r>
                      <a:r>
                        <a:rPr lang="en-US" sz="1800"/>
                        <a:t> dBi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0" name="Google Shape;520;p26"/>
          <p:cNvSpPr txBox="1"/>
          <p:nvPr>
            <p:ph type="title"/>
          </p:nvPr>
        </p:nvSpPr>
        <p:spPr>
          <a:xfrm>
            <a:off x="99133" y="271621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Testing the Antenna Gain in Downlink</a:t>
            </a:r>
            <a:endParaRPr/>
          </a:p>
        </p:txBody>
      </p:sp>
      <p:sp>
        <p:nvSpPr>
          <p:cNvPr id="521" name="Google Shape;521;p26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522" name="Google Shape;522;p26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523" name="Google Shape;523;p26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p26"/>
          <p:cNvSpPr txBox="1"/>
          <p:nvPr/>
        </p:nvSpPr>
        <p:spPr>
          <a:xfrm>
            <a:off x="0" y="4462467"/>
            <a:ext cx="5737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and verified with SG setup as well as Radio setup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26"/>
          <p:cNvSpPr txBox="1"/>
          <p:nvPr/>
        </p:nvSpPr>
        <p:spPr>
          <a:xfrm>
            <a:off x="280987" y="5147265"/>
            <a:ext cx="28130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SA: Noise floor=  -112 dBm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628650" y="3794614"/>
            <a:ext cx="61576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****BIRDS 5 Dipole Antenna : Antenna + SG,  Ant. G= 0.3 dBi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7"/>
          <p:cNvSpPr txBox="1"/>
          <p:nvPr>
            <p:ph idx="1" type="body"/>
          </p:nvPr>
        </p:nvSpPr>
        <p:spPr>
          <a:xfrm>
            <a:off x="242824" y="1100518"/>
            <a:ext cx="8581134" cy="4847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Oscilloscope to measure the transmitted and received waveform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Simulation tool CST to do the antenna radiation pattern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Determine packet errors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New design for the antenna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Burner circuit implementation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32" name="Google Shape;532;p27"/>
          <p:cNvSpPr txBox="1"/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Next Task</a:t>
            </a:r>
            <a:endParaRPr/>
          </a:p>
        </p:txBody>
      </p:sp>
      <p:sp>
        <p:nvSpPr>
          <p:cNvPr id="533" name="Google Shape;533;p27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534" name="Google Shape;534;p27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535" name="Google Shape;535;p27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242824" y="1100518"/>
            <a:ext cx="8581134" cy="4847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Test – 3 : Measuring TRX Sensitivity with Dipole Antenna for 14Byte CMD</a:t>
            </a:r>
            <a:endParaRPr/>
          </a:p>
          <a:p>
            <a:pPr indent="-342900" lvl="1" marL="812800" marR="5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Calibration</a:t>
            </a:r>
            <a:endParaRPr/>
          </a:p>
          <a:p>
            <a:pPr indent="-342900" lvl="2" marL="1270000" marR="5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Measure cable loses in Up and Downlink</a:t>
            </a:r>
            <a:endParaRPr/>
          </a:p>
          <a:p>
            <a:pPr indent="-342900" lvl="2" marL="1270000" marR="5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Measuring the ICOM radio transmission power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270000" marR="5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Determine the path loss for Up and Downlink</a:t>
            </a:r>
            <a:endParaRPr/>
          </a:p>
          <a:p>
            <a:pPr indent="-342900" lvl="4" marL="2184400" marR="5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Theoretical and Practical</a:t>
            </a:r>
            <a:endParaRPr/>
          </a:p>
          <a:p>
            <a:pPr indent="-342900" lvl="2" marL="1270000" marR="5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Determine the gains with respect to the </a:t>
            </a:r>
            <a:endParaRPr/>
          </a:p>
          <a:p>
            <a:pPr indent="-342900" lvl="3" marL="1727200" marR="5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Reference antenna, Commercial dipole antenna and  Birds 5 antenna.</a:t>
            </a:r>
            <a:endParaRPr/>
          </a:p>
          <a:p>
            <a:pPr indent="-342900" lvl="1" marL="812800" marR="5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Measure received and transmitted signal power at the antenna</a:t>
            </a:r>
            <a:endParaRPr/>
          </a:p>
          <a:p>
            <a:pPr indent="-342900" lvl="1" marL="812800" marR="5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Uplink success rate</a:t>
            </a:r>
            <a:endParaRPr/>
          </a:p>
          <a:p>
            <a:pPr indent="-215900" lvl="3" marL="1727200" marR="50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 txBox="1"/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Continue </a:t>
            </a:r>
            <a:endParaRPr/>
          </a:p>
        </p:txBody>
      </p:sp>
      <p:sp>
        <p:nvSpPr>
          <p:cNvPr id="112" name="Google Shape;112;p3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113" name="Google Shape;113;p3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365760" y="1162374"/>
            <a:ext cx="8778240" cy="912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measure S11 value with vector network analyzer is going to be used (calibrated)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 txBox="1"/>
          <p:nvPr>
            <p:ph type="title"/>
          </p:nvPr>
        </p:nvSpPr>
        <p:spPr>
          <a:xfrm>
            <a:off x="628650" y="221114"/>
            <a:ext cx="7163816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Test – 1 : Antenna tuning (Measuring the S11)</a:t>
            </a:r>
            <a:endParaRPr/>
          </a:p>
        </p:txBody>
      </p:sp>
      <p:sp>
        <p:nvSpPr>
          <p:cNvPr id="121" name="Google Shape;121;p4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122" name="Google Shape;122;p4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4"/>
          <p:cNvGrpSpPr/>
          <p:nvPr/>
        </p:nvGrpSpPr>
        <p:grpSpPr>
          <a:xfrm>
            <a:off x="1644395" y="2744723"/>
            <a:ext cx="6771640" cy="3822624"/>
            <a:chOff x="1644395" y="2744723"/>
            <a:chExt cx="6771640" cy="3822624"/>
          </a:xfrm>
        </p:grpSpPr>
        <p:sp>
          <p:nvSpPr>
            <p:cNvPr id="125" name="Google Shape;125;p4"/>
            <p:cNvSpPr/>
            <p:nvPr/>
          </p:nvSpPr>
          <p:spPr>
            <a:xfrm>
              <a:off x="1644395" y="2744723"/>
              <a:ext cx="6771640" cy="3057525"/>
            </a:xfrm>
            <a:custGeom>
              <a:rect b="b" l="l" r="r" t="t"/>
              <a:pathLst>
                <a:path extrusionOk="0" h="3057525" w="6771640">
                  <a:moveTo>
                    <a:pt x="6771132" y="0"/>
                  </a:moveTo>
                  <a:lnTo>
                    <a:pt x="0" y="0"/>
                  </a:lnTo>
                  <a:lnTo>
                    <a:pt x="0" y="3057144"/>
                  </a:lnTo>
                  <a:lnTo>
                    <a:pt x="6771132" y="3057144"/>
                  </a:lnTo>
                  <a:lnTo>
                    <a:pt x="6771132" y="3038856"/>
                  </a:lnTo>
                  <a:lnTo>
                    <a:pt x="38100" y="3038856"/>
                  </a:lnTo>
                  <a:lnTo>
                    <a:pt x="18287" y="3019044"/>
                  </a:lnTo>
                  <a:lnTo>
                    <a:pt x="38100" y="3019044"/>
                  </a:lnTo>
                  <a:lnTo>
                    <a:pt x="38100" y="38100"/>
                  </a:lnTo>
                  <a:lnTo>
                    <a:pt x="18287" y="38100"/>
                  </a:lnTo>
                  <a:lnTo>
                    <a:pt x="38100" y="18287"/>
                  </a:lnTo>
                  <a:lnTo>
                    <a:pt x="6771132" y="18287"/>
                  </a:lnTo>
                  <a:lnTo>
                    <a:pt x="6771132" y="0"/>
                  </a:lnTo>
                  <a:close/>
                </a:path>
                <a:path extrusionOk="0" h="3057525" w="6771640">
                  <a:moveTo>
                    <a:pt x="38100" y="3019044"/>
                  </a:moveTo>
                  <a:lnTo>
                    <a:pt x="18287" y="3019044"/>
                  </a:lnTo>
                  <a:lnTo>
                    <a:pt x="38100" y="3038856"/>
                  </a:lnTo>
                  <a:lnTo>
                    <a:pt x="38100" y="3019044"/>
                  </a:lnTo>
                  <a:close/>
                </a:path>
                <a:path extrusionOk="0" h="3057525" w="6771640">
                  <a:moveTo>
                    <a:pt x="6733032" y="3019044"/>
                  </a:moveTo>
                  <a:lnTo>
                    <a:pt x="38100" y="3019044"/>
                  </a:lnTo>
                  <a:lnTo>
                    <a:pt x="38100" y="3038856"/>
                  </a:lnTo>
                  <a:lnTo>
                    <a:pt x="6733032" y="3038856"/>
                  </a:lnTo>
                  <a:lnTo>
                    <a:pt x="6733032" y="3019044"/>
                  </a:lnTo>
                  <a:close/>
                </a:path>
                <a:path extrusionOk="0" h="3057525" w="6771640">
                  <a:moveTo>
                    <a:pt x="6733032" y="18287"/>
                  </a:moveTo>
                  <a:lnTo>
                    <a:pt x="6733032" y="3038856"/>
                  </a:lnTo>
                  <a:lnTo>
                    <a:pt x="6752844" y="3019044"/>
                  </a:lnTo>
                  <a:lnTo>
                    <a:pt x="6771132" y="3019044"/>
                  </a:lnTo>
                  <a:lnTo>
                    <a:pt x="6771132" y="38100"/>
                  </a:lnTo>
                  <a:lnTo>
                    <a:pt x="6752844" y="38100"/>
                  </a:lnTo>
                  <a:lnTo>
                    <a:pt x="6733032" y="18287"/>
                  </a:lnTo>
                  <a:close/>
                </a:path>
                <a:path extrusionOk="0" h="3057525" w="6771640">
                  <a:moveTo>
                    <a:pt x="6771132" y="3019044"/>
                  </a:moveTo>
                  <a:lnTo>
                    <a:pt x="6752844" y="3019044"/>
                  </a:lnTo>
                  <a:lnTo>
                    <a:pt x="6733032" y="3038856"/>
                  </a:lnTo>
                  <a:lnTo>
                    <a:pt x="6771132" y="3038856"/>
                  </a:lnTo>
                  <a:lnTo>
                    <a:pt x="6771132" y="3019044"/>
                  </a:lnTo>
                  <a:close/>
                </a:path>
                <a:path extrusionOk="0" h="3057525" w="6771640">
                  <a:moveTo>
                    <a:pt x="38100" y="18287"/>
                  </a:moveTo>
                  <a:lnTo>
                    <a:pt x="18287" y="38100"/>
                  </a:lnTo>
                  <a:lnTo>
                    <a:pt x="38100" y="38100"/>
                  </a:lnTo>
                  <a:lnTo>
                    <a:pt x="38100" y="18287"/>
                  </a:lnTo>
                  <a:close/>
                </a:path>
                <a:path extrusionOk="0" h="3057525" w="6771640">
                  <a:moveTo>
                    <a:pt x="6733032" y="18287"/>
                  </a:moveTo>
                  <a:lnTo>
                    <a:pt x="38100" y="18287"/>
                  </a:lnTo>
                  <a:lnTo>
                    <a:pt x="38100" y="38100"/>
                  </a:lnTo>
                  <a:lnTo>
                    <a:pt x="6733032" y="38100"/>
                  </a:lnTo>
                  <a:lnTo>
                    <a:pt x="6733032" y="18287"/>
                  </a:lnTo>
                  <a:close/>
                </a:path>
                <a:path extrusionOk="0" h="3057525" w="6771640">
                  <a:moveTo>
                    <a:pt x="6771132" y="18287"/>
                  </a:moveTo>
                  <a:lnTo>
                    <a:pt x="6733032" y="18287"/>
                  </a:lnTo>
                  <a:lnTo>
                    <a:pt x="6752844" y="38100"/>
                  </a:lnTo>
                  <a:lnTo>
                    <a:pt x="6771132" y="38100"/>
                  </a:lnTo>
                  <a:lnTo>
                    <a:pt x="6771132" y="18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3529584" y="3867911"/>
              <a:ext cx="1996439" cy="1934210"/>
            </a:xfrm>
            <a:custGeom>
              <a:rect b="b" l="l" r="r" t="t"/>
              <a:pathLst>
                <a:path extrusionOk="0" h="1934210" w="1996439">
                  <a:moveTo>
                    <a:pt x="1996439" y="0"/>
                  </a:moveTo>
                  <a:lnTo>
                    <a:pt x="0" y="0"/>
                  </a:lnTo>
                  <a:lnTo>
                    <a:pt x="0" y="1933956"/>
                  </a:lnTo>
                  <a:lnTo>
                    <a:pt x="1996439" y="1933956"/>
                  </a:lnTo>
                  <a:lnTo>
                    <a:pt x="1996439" y="1915668"/>
                  </a:lnTo>
                  <a:lnTo>
                    <a:pt x="38100" y="1915668"/>
                  </a:lnTo>
                  <a:lnTo>
                    <a:pt x="19812" y="1895856"/>
                  </a:lnTo>
                  <a:lnTo>
                    <a:pt x="38100" y="1895856"/>
                  </a:lnTo>
                  <a:lnTo>
                    <a:pt x="38100" y="38100"/>
                  </a:lnTo>
                  <a:lnTo>
                    <a:pt x="19811" y="38100"/>
                  </a:lnTo>
                  <a:lnTo>
                    <a:pt x="38100" y="18287"/>
                  </a:lnTo>
                  <a:lnTo>
                    <a:pt x="1996439" y="18287"/>
                  </a:lnTo>
                  <a:lnTo>
                    <a:pt x="1996439" y="0"/>
                  </a:lnTo>
                  <a:close/>
                </a:path>
                <a:path extrusionOk="0" h="1934210" w="1996439">
                  <a:moveTo>
                    <a:pt x="38100" y="1895856"/>
                  </a:moveTo>
                  <a:lnTo>
                    <a:pt x="19812" y="1895856"/>
                  </a:lnTo>
                  <a:lnTo>
                    <a:pt x="38100" y="1915668"/>
                  </a:lnTo>
                  <a:lnTo>
                    <a:pt x="38100" y="1895856"/>
                  </a:lnTo>
                  <a:close/>
                </a:path>
                <a:path extrusionOk="0" h="1934210" w="1996439">
                  <a:moveTo>
                    <a:pt x="1958339" y="1895856"/>
                  </a:moveTo>
                  <a:lnTo>
                    <a:pt x="38100" y="1895856"/>
                  </a:lnTo>
                  <a:lnTo>
                    <a:pt x="38100" y="1915668"/>
                  </a:lnTo>
                  <a:lnTo>
                    <a:pt x="1958339" y="1915668"/>
                  </a:lnTo>
                  <a:lnTo>
                    <a:pt x="1958339" y="1895856"/>
                  </a:lnTo>
                  <a:close/>
                </a:path>
                <a:path extrusionOk="0" h="1934210" w="1996439">
                  <a:moveTo>
                    <a:pt x="1958339" y="18287"/>
                  </a:moveTo>
                  <a:lnTo>
                    <a:pt x="1958339" y="1915668"/>
                  </a:lnTo>
                  <a:lnTo>
                    <a:pt x="1976627" y="1895856"/>
                  </a:lnTo>
                  <a:lnTo>
                    <a:pt x="1996439" y="1895856"/>
                  </a:lnTo>
                  <a:lnTo>
                    <a:pt x="1996439" y="38100"/>
                  </a:lnTo>
                  <a:lnTo>
                    <a:pt x="1976628" y="38100"/>
                  </a:lnTo>
                  <a:lnTo>
                    <a:pt x="1958339" y="18287"/>
                  </a:lnTo>
                  <a:close/>
                </a:path>
                <a:path extrusionOk="0" h="1934210" w="1996439">
                  <a:moveTo>
                    <a:pt x="1996439" y="1895856"/>
                  </a:moveTo>
                  <a:lnTo>
                    <a:pt x="1976627" y="1895856"/>
                  </a:lnTo>
                  <a:lnTo>
                    <a:pt x="1958339" y="1915668"/>
                  </a:lnTo>
                  <a:lnTo>
                    <a:pt x="1996439" y="1915668"/>
                  </a:lnTo>
                  <a:lnTo>
                    <a:pt x="1996439" y="1895856"/>
                  </a:lnTo>
                  <a:close/>
                </a:path>
                <a:path extrusionOk="0" h="1934210" w="1996439">
                  <a:moveTo>
                    <a:pt x="38100" y="18287"/>
                  </a:moveTo>
                  <a:lnTo>
                    <a:pt x="19811" y="38100"/>
                  </a:lnTo>
                  <a:lnTo>
                    <a:pt x="38100" y="38100"/>
                  </a:lnTo>
                  <a:lnTo>
                    <a:pt x="38100" y="18287"/>
                  </a:lnTo>
                  <a:close/>
                </a:path>
                <a:path extrusionOk="0" h="1934210" w="1996439">
                  <a:moveTo>
                    <a:pt x="1958339" y="18287"/>
                  </a:moveTo>
                  <a:lnTo>
                    <a:pt x="38100" y="18287"/>
                  </a:lnTo>
                  <a:lnTo>
                    <a:pt x="38100" y="38100"/>
                  </a:lnTo>
                  <a:lnTo>
                    <a:pt x="1958339" y="38100"/>
                  </a:lnTo>
                  <a:lnTo>
                    <a:pt x="1958339" y="18287"/>
                  </a:lnTo>
                  <a:close/>
                </a:path>
                <a:path extrusionOk="0" h="1934210" w="1996439">
                  <a:moveTo>
                    <a:pt x="1996439" y="18287"/>
                  </a:moveTo>
                  <a:lnTo>
                    <a:pt x="1958339" y="18287"/>
                  </a:lnTo>
                  <a:lnTo>
                    <a:pt x="1976628" y="38100"/>
                  </a:lnTo>
                  <a:lnTo>
                    <a:pt x="1996439" y="38100"/>
                  </a:lnTo>
                  <a:lnTo>
                    <a:pt x="1996439" y="18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06973" y="2763011"/>
              <a:ext cx="0" cy="2072639"/>
            </a:xfrm>
            <a:custGeom>
              <a:rect b="b" l="l" r="r" t="t"/>
              <a:pathLst>
                <a:path extrusionOk="0" h="2072639" w="120000">
                  <a:moveTo>
                    <a:pt x="0" y="0"/>
                  </a:moveTo>
                  <a:lnTo>
                    <a:pt x="0" y="2072639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634995" y="5711952"/>
              <a:ext cx="605155" cy="109855"/>
            </a:xfrm>
            <a:custGeom>
              <a:rect b="b" l="l" r="r" t="t"/>
              <a:pathLst>
                <a:path extrusionOk="0" h="109854" w="605155">
                  <a:moveTo>
                    <a:pt x="0" y="0"/>
                  </a:moveTo>
                  <a:lnTo>
                    <a:pt x="605028" y="0"/>
                  </a:lnTo>
                  <a:lnTo>
                    <a:pt x="605028" y="109728"/>
                  </a:lnTo>
                  <a:lnTo>
                    <a:pt x="0" y="109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627376" y="5705855"/>
              <a:ext cx="619125" cy="121920"/>
            </a:xfrm>
            <a:custGeom>
              <a:rect b="b" l="l" r="r" t="t"/>
              <a:pathLst>
                <a:path extrusionOk="0" h="121920" w="619125">
                  <a:moveTo>
                    <a:pt x="618744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618744" y="121920"/>
                  </a:lnTo>
                  <a:lnTo>
                    <a:pt x="618744" y="115824"/>
                  </a:lnTo>
                  <a:lnTo>
                    <a:pt x="13716" y="115824"/>
                  </a:lnTo>
                  <a:lnTo>
                    <a:pt x="7619" y="109728"/>
                  </a:lnTo>
                  <a:lnTo>
                    <a:pt x="13716" y="109728"/>
                  </a:lnTo>
                  <a:lnTo>
                    <a:pt x="13716" y="13716"/>
                  </a:lnTo>
                  <a:lnTo>
                    <a:pt x="7619" y="13716"/>
                  </a:lnTo>
                  <a:lnTo>
                    <a:pt x="13716" y="6096"/>
                  </a:lnTo>
                  <a:lnTo>
                    <a:pt x="618744" y="6096"/>
                  </a:lnTo>
                  <a:lnTo>
                    <a:pt x="618744" y="0"/>
                  </a:lnTo>
                  <a:close/>
                </a:path>
                <a:path extrusionOk="0" h="121920" w="619125">
                  <a:moveTo>
                    <a:pt x="13716" y="109728"/>
                  </a:moveTo>
                  <a:lnTo>
                    <a:pt x="7619" y="109728"/>
                  </a:lnTo>
                  <a:lnTo>
                    <a:pt x="13716" y="115824"/>
                  </a:lnTo>
                  <a:lnTo>
                    <a:pt x="13716" y="109728"/>
                  </a:lnTo>
                  <a:close/>
                </a:path>
                <a:path extrusionOk="0" h="121920" w="619125">
                  <a:moveTo>
                    <a:pt x="606551" y="109728"/>
                  </a:moveTo>
                  <a:lnTo>
                    <a:pt x="13716" y="109728"/>
                  </a:lnTo>
                  <a:lnTo>
                    <a:pt x="13716" y="115824"/>
                  </a:lnTo>
                  <a:lnTo>
                    <a:pt x="606551" y="115824"/>
                  </a:lnTo>
                  <a:lnTo>
                    <a:pt x="606551" y="109728"/>
                  </a:lnTo>
                  <a:close/>
                </a:path>
                <a:path extrusionOk="0" h="121920" w="619125">
                  <a:moveTo>
                    <a:pt x="606551" y="6096"/>
                  </a:moveTo>
                  <a:lnTo>
                    <a:pt x="606551" y="115824"/>
                  </a:lnTo>
                  <a:lnTo>
                    <a:pt x="612648" y="109728"/>
                  </a:lnTo>
                  <a:lnTo>
                    <a:pt x="618744" y="109728"/>
                  </a:lnTo>
                  <a:lnTo>
                    <a:pt x="618744" y="13716"/>
                  </a:lnTo>
                  <a:lnTo>
                    <a:pt x="612648" y="13716"/>
                  </a:lnTo>
                  <a:lnTo>
                    <a:pt x="606551" y="6096"/>
                  </a:lnTo>
                  <a:close/>
                </a:path>
                <a:path extrusionOk="0" h="121920" w="619125">
                  <a:moveTo>
                    <a:pt x="618744" y="109728"/>
                  </a:moveTo>
                  <a:lnTo>
                    <a:pt x="612648" y="109728"/>
                  </a:lnTo>
                  <a:lnTo>
                    <a:pt x="606551" y="115824"/>
                  </a:lnTo>
                  <a:lnTo>
                    <a:pt x="618744" y="115824"/>
                  </a:lnTo>
                  <a:lnTo>
                    <a:pt x="618744" y="109728"/>
                  </a:lnTo>
                  <a:close/>
                </a:path>
                <a:path extrusionOk="0" h="121920" w="619125">
                  <a:moveTo>
                    <a:pt x="13716" y="6096"/>
                  </a:moveTo>
                  <a:lnTo>
                    <a:pt x="7619" y="13716"/>
                  </a:lnTo>
                  <a:lnTo>
                    <a:pt x="13716" y="13716"/>
                  </a:lnTo>
                  <a:lnTo>
                    <a:pt x="13716" y="6096"/>
                  </a:lnTo>
                  <a:close/>
                </a:path>
                <a:path extrusionOk="0" h="121920" w="619125">
                  <a:moveTo>
                    <a:pt x="606551" y="6096"/>
                  </a:moveTo>
                  <a:lnTo>
                    <a:pt x="13716" y="6096"/>
                  </a:lnTo>
                  <a:lnTo>
                    <a:pt x="13716" y="13716"/>
                  </a:lnTo>
                  <a:lnTo>
                    <a:pt x="606551" y="13716"/>
                  </a:lnTo>
                  <a:lnTo>
                    <a:pt x="606551" y="6096"/>
                  </a:lnTo>
                  <a:close/>
                </a:path>
                <a:path extrusionOk="0" h="121920" w="619125">
                  <a:moveTo>
                    <a:pt x="618744" y="6096"/>
                  </a:moveTo>
                  <a:lnTo>
                    <a:pt x="606551" y="6096"/>
                  </a:lnTo>
                  <a:lnTo>
                    <a:pt x="612648" y="13716"/>
                  </a:lnTo>
                  <a:lnTo>
                    <a:pt x="618744" y="13716"/>
                  </a:lnTo>
                  <a:lnTo>
                    <a:pt x="618744" y="6096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662171" y="3828288"/>
              <a:ext cx="605155" cy="109855"/>
            </a:xfrm>
            <a:custGeom>
              <a:rect b="b" l="l" r="r" t="t"/>
              <a:pathLst>
                <a:path extrusionOk="0" h="109854" w="605154">
                  <a:moveTo>
                    <a:pt x="0" y="0"/>
                  </a:moveTo>
                  <a:lnTo>
                    <a:pt x="605027" y="0"/>
                  </a:lnTo>
                  <a:lnTo>
                    <a:pt x="605027" y="109727"/>
                  </a:lnTo>
                  <a:lnTo>
                    <a:pt x="0" y="109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656076" y="3822191"/>
              <a:ext cx="619125" cy="121920"/>
            </a:xfrm>
            <a:custGeom>
              <a:rect b="b" l="l" r="r" t="t"/>
              <a:pathLst>
                <a:path extrusionOk="0" h="121920" w="619125">
                  <a:moveTo>
                    <a:pt x="618744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618744" y="121920"/>
                  </a:lnTo>
                  <a:lnTo>
                    <a:pt x="618744" y="115824"/>
                  </a:lnTo>
                  <a:lnTo>
                    <a:pt x="12191" y="115824"/>
                  </a:lnTo>
                  <a:lnTo>
                    <a:pt x="6096" y="109728"/>
                  </a:lnTo>
                  <a:lnTo>
                    <a:pt x="12191" y="109728"/>
                  </a:lnTo>
                  <a:lnTo>
                    <a:pt x="12191" y="12192"/>
                  </a:lnTo>
                  <a:lnTo>
                    <a:pt x="6096" y="12192"/>
                  </a:lnTo>
                  <a:lnTo>
                    <a:pt x="12191" y="6096"/>
                  </a:lnTo>
                  <a:lnTo>
                    <a:pt x="618744" y="6096"/>
                  </a:lnTo>
                  <a:lnTo>
                    <a:pt x="618744" y="0"/>
                  </a:lnTo>
                  <a:close/>
                </a:path>
                <a:path extrusionOk="0" h="121920" w="619125">
                  <a:moveTo>
                    <a:pt x="12191" y="109728"/>
                  </a:moveTo>
                  <a:lnTo>
                    <a:pt x="6096" y="109728"/>
                  </a:lnTo>
                  <a:lnTo>
                    <a:pt x="12191" y="115824"/>
                  </a:lnTo>
                  <a:lnTo>
                    <a:pt x="12191" y="109728"/>
                  </a:lnTo>
                  <a:close/>
                </a:path>
                <a:path extrusionOk="0" h="121920" w="619125">
                  <a:moveTo>
                    <a:pt x="605027" y="109728"/>
                  </a:moveTo>
                  <a:lnTo>
                    <a:pt x="12191" y="109728"/>
                  </a:lnTo>
                  <a:lnTo>
                    <a:pt x="12191" y="115824"/>
                  </a:lnTo>
                  <a:lnTo>
                    <a:pt x="605027" y="115824"/>
                  </a:lnTo>
                  <a:lnTo>
                    <a:pt x="605027" y="109728"/>
                  </a:lnTo>
                  <a:close/>
                </a:path>
                <a:path extrusionOk="0" h="121920" w="619125">
                  <a:moveTo>
                    <a:pt x="605027" y="6096"/>
                  </a:moveTo>
                  <a:lnTo>
                    <a:pt x="605027" y="115824"/>
                  </a:lnTo>
                  <a:lnTo>
                    <a:pt x="611124" y="109728"/>
                  </a:lnTo>
                  <a:lnTo>
                    <a:pt x="618744" y="109728"/>
                  </a:lnTo>
                  <a:lnTo>
                    <a:pt x="618744" y="12192"/>
                  </a:lnTo>
                  <a:lnTo>
                    <a:pt x="611124" y="12192"/>
                  </a:lnTo>
                  <a:lnTo>
                    <a:pt x="605027" y="6096"/>
                  </a:lnTo>
                  <a:close/>
                </a:path>
                <a:path extrusionOk="0" h="121920" w="619125">
                  <a:moveTo>
                    <a:pt x="618744" y="109728"/>
                  </a:moveTo>
                  <a:lnTo>
                    <a:pt x="611124" y="109728"/>
                  </a:lnTo>
                  <a:lnTo>
                    <a:pt x="605027" y="115824"/>
                  </a:lnTo>
                  <a:lnTo>
                    <a:pt x="618744" y="115824"/>
                  </a:lnTo>
                  <a:lnTo>
                    <a:pt x="618744" y="109728"/>
                  </a:lnTo>
                  <a:close/>
                </a:path>
                <a:path extrusionOk="0" h="121920" w="619125">
                  <a:moveTo>
                    <a:pt x="12191" y="6096"/>
                  </a:moveTo>
                  <a:lnTo>
                    <a:pt x="6096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extrusionOk="0" h="121920" w="619125">
                  <a:moveTo>
                    <a:pt x="605027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605027" y="12192"/>
                  </a:lnTo>
                  <a:lnTo>
                    <a:pt x="605027" y="6096"/>
                  </a:lnTo>
                  <a:close/>
                </a:path>
                <a:path extrusionOk="0" h="121920" w="619125">
                  <a:moveTo>
                    <a:pt x="618744" y="6096"/>
                  </a:moveTo>
                  <a:lnTo>
                    <a:pt x="605027" y="6096"/>
                  </a:lnTo>
                  <a:lnTo>
                    <a:pt x="611124" y="12192"/>
                  </a:lnTo>
                  <a:lnTo>
                    <a:pt x="618744" y="12192"/>
                  </a:lnTo>
                  <a:lnTo>
                    <a:pt x="618744" y="6096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451347" y="5050535"/>
              <a:ext cx="109855" cy="605155"/>
            </a:xfrm>
            <a:custGeom>
              <a:rect b="b" l="l" r="r" t="t"/>
              <a:pathLst>
                <a:path extrusionOk="0" h="605154" w="109854">
                  <a:moveTo>
                    <a:pt x="0" y="605027"/>
                  </a:moveTo>
                  <a:lnTo>
                    <a:pt x="0" y="0"/>
                  </a:lnTo>
                  <a:lnTo>
                    <a:pt x="109727" y="0"/>
                  </a:lnTo>
                  <a:lnTo>
                    <a:pt x="109727" y="605027"/>
                  </a:lnTo>
                  <a:lnTo>
                    <a:pt x="0" y="605027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445252" y="5044440"/>
              <a:ext cx="121920" cy="617220"/>
            </a:xfrm>
            <a:custGeom>
              <a:rect b="b" l="l" r="r" t="t"/>
              <a:pathLst>
                <a:path extrusionOk="0" h="617220" w="121920">
                  <a:moveTo>
                    <a:pt x="121920" y="0"/>
                  </a:moveTo>
                  <a:lnTo>
                    <a:pt x="0" y="0"/>
                  </a:lnTo>
                  <a:lnTo>
                    <a:pt x="0" y="617220"/>
                  </a:lnTo>
                  <a:lnTo>
                    <a:pt x="121920" y="617220"/>
                  </a:lnTo>
                  <a:lnTo>
                    <a:pt x="121920" y="611124"/>
                  </a:lnTo>
                  <a:lnTo>
                    <a:pt x="13715" y="611124"/>
                  </a:lnTo>
                  <a:lnTo>
                    <a:pt x="6096" y="605028"/>
                  </a:lnTo>
                  <a:lnTo>
                    <a:pt x="13715" y="605028"/>
                  </a:lnTo>
                  <a:lnTo>
                    <a:pt x="13715" y="12192"/>
                  </a:lnTo>
                  <a:lnTo>
                    <a:pt x="6096" y="12192"/>
                  </a:lnTo>
                  <a:lnTo>
                    <a:pt x="13715" y="6096"/>
                  </a:lnTo>
                  <a:lnTo>
                    <a:pt x="121920" y="6096"/>
                  </a:lnTo>
                  <a:lnTo>
                    <a:pt x="121920" y="0"/>
                  </a:lnTo>
                  <a:close/>
                </a:path>
                <a:path extrusionOk="0" h="617220" w="121920">
                  <a:moveTo>
                    <a:pt x="13715" y="605028"/>
                  </a:moveTo>
                  <a:lnTo>
                    <a:pt x="6096" y="605028"/>
                  </a:lnTo>
                  <a:lnTo>
                    <a:pt x="13715" y="611124"/>
                  </a:lnTo>
                  <a:lnTo>
                    <a:pt x="13715" y="605028"/>
                  </a:lnTo>
                  <a:close/>
                </a:path>
                <a:path extrusionOk="0" h="617220" w="121920">
                  <a:moveTo>
                    <a:pt x="109727" y="605028"/>
                  </a:moveTo>
                  <a:lnTo>
                    <a:pt x="13715" y="605028"/>
                  </a:lnTo>
                  <a:lnTo>
                    <a:pt x="13715" y="611124"/>
                  </a:lnTo>
                  <a:lnTo>
                    <a:pt x="109727" y="611124"/>
                  </a:lnTo>
                  <a:lnTo>
                    <a:pt x="109727" y="605028"/>
                  </a:lnTo>
                  <a:close/>
                </a:path>
                <a:path extrusionOk="0" h="617220" w="121920">
                  <a:moveTo>
                    <a:pt x="109727" y="6096"/>
                  </a:moveTo>
                  <a:lnTo>
                    <a:pt x="109727" y="611124"/>
                  </a:lnTo>
                  <a:lnTo>
                    <a:pt x="115824" y="605028"/>
                  </a:lnTo>
                  <a:lnTo>
                    <a:pt x="121920" y="605028"/>
                  </a:lnTo>
                  <a:lnTo>
                    <a:pt x="121920" y="12192"/>
                  </a:lnTo>
                  <a:lnTo>
                    <a:pt x="115824" y="12192"/>
                  </a:lnTo>
                  <a:lnTo>
                    <a:pt x="109727" y="6096"/>
                  </a:lnTo>
                  <a:close/>
                </a:path>
                <a:path extrusionOk="0" h="617220" w="121920">
                  <a:moveTo>
                    <a:pt x="121920" y="605028"/>
                  </a:moveTo>
                  <a:lnTo>
                    <a:pt x="115824" y="605028"/>
                  </a:lnTo>
                  <a:lnTo>
                    <a:pt x="109727" y="611124"/>
                  </a:lnTo>
                  <a:lnTo>
                    <a:pt x="121920" y="611124"/>
                  </a:lnTo>
                  <a:lnTo>
                    <a:pt x="121920" y="605028"/>
                  </a:lnTo>
                  <a:close/>
                </a:path>
                <a:path extrusionOk="0" h="617220" w="121920">
                  <a:moveTo>
                    <a:pt x="13715" y="6096"/>
                  </a:moveTo>
                  <a:lnTo>
                    <a:pt x="6096" y="12192"/>
                  </a:lnTo>
                  <a:lnTo>
                    <a:pt x="13715" y="12192"/>
                  </a:lnTo>
                  <a:lnTo>
                    <a:pt x="13715" y="6096"/>
                  </a:lnTo>
                  <a:close/>
                </a:path>
                <a:path extrusionOk="0" h="617220" w="121920">
                  <a:moveTo>
                    <a:pt x="109727" y="6096"/>
                  </a:moveTo>
                  <a:lnTo>
                    <a:pt x="13715" y="6096"/>
                  </a:lnTo>
                  <a:lnTo>
                    <a:pt x="13715" y="12192"/>
                  </a:lnTo>
                  <a:lnTo>
                    <a:pt x="109727" y="12192"/>
                  </a:lnTo>
                  <a:lnTo>
                    <a:pt x="109727" y="6096"/>
                  </a:lnTo>
                  <a:close/>
                </a:path>
                <a:path extrusionOk="0" h="617220" w="121920">
                  <a:moveTo>
                    <a:pt x="121920" y="6096"/>
                  </a:moveTo>
                  <a:lnTo>
                    <a:pt x="109727" y="6096"/>
                  </a:lnTo>
                  <a:lnTo>
                    <a:pt x="115824" y="12192"/>
                  </a:lnTo>
                  <a:lnTo>
                    <a:pt x="121920" y="12192"/>
                  </a:lnTo>
                  <a:lnTo>
                    <a:pt x="121920" y="6096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4472940" y="3909059"/>
              <a:ext cx="1021080" cy="492759"/>
            </a:xfrm>
            <a:custGeom>
              <a:rect b="b" l="l" r="r" t="t"/>
              <a:pathLst>
                <a:path extrusionOk="0" h="492760" w="1021079">
                  <a:moveTo>
                    <a:pt x="0" y="0"/>
                  </a:moveTo>
                  <a:lnTo>
                    <a:pt x="1021080" y="0"/>
                  </a:lnTo>
                  <a:lnTo>
                    <a:pt x="1021080" y="492251"/>
                  </a:lnTo>
                  <a:lnTo>
                    <a:pt x="0" y="492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029200" y="4232147"/>
              <a:ext cx="464820" cy="692150"/>
            </a:xfrm>
            <a:custGeom>
              <a:rect b="b" l="l" r="r" t="t"/>
              <a:pathLst>
                <a:path extrusionOk="0" h="692150" w="464820">
                  <a:moveTo>
                    <a:pt x="0" y="0"/>
                  </a:moveTo>
                  <a:lnTo>
                    <a:pt x="464820" y="0"/>
                  </a:lnTo>
                  <a:lnTo>
                    <a:pt x="464820" y="691895"/>
                  </a:lnTo>
                  <a:lnTo>
                    <a:pt x="0" y="69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575303" y="5274564"/>
              <a:ext cx="1019810" cy="492759"/>
            </a:xfrm>
            <a:custGeom>
              <a:rect b="b" l="l" r="r" t="t"/>
              <a:pathLst>
                <a:path extrusionOk="0" h="492760" w="1019810">
                  <a:moveTo>
                    <a:pt x="0" y="0"/>
                  </a:moveTo>
                  <a:lnTo>
                    <a:pt x="1019556" y="0"/>
                  </a:lnTo>
                  <a:lnTo>
                    <a:pt x="1019556" y="492252"/>
                  </a:lnTo>
                  <a:lnTo>
                    <a:pt x="0" y="492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061203" y="4398264"/>
              <a:ext cx="416559" cy="474345"/>
            </a:xfrm>
            <a:custGeom>
              <a:rect b="b" l="l" r="r" t="t"/>
              <a:pathLst>
                <a:path extrusionOk="0" h="474345" w="416560">
                  <a:moveTo>
                    <a:pt x="0" y="0"/>
                  </a:moveTo>
                  <a:lnTo>
                    <a:pt x="416051" y="0"/>
                  </a:lnTo>
                  <a:lnTo>
                    <a:pt x="416051" y="473963"/>
                  </a:lnTo>
                  <a:lnTo>
                    <a:pt x="0" y="473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055108" y="4392167"/>
              <a:ext cx="428625" cy="486409"/>
            </a:xfrm>
            <a:custGeom>
              <a:rect b="b" l="l" r="r" t="t"/>
              <a:pathLst>
                <a:path extrusionOk="0" h="486410" w="428625">
                  <a:moveTo>
                    <a:pt x="428243" y="0"/>
                  </a:moveTo>
                  <a:lnTo>
                    <a:pt x="0" y="0"/>
                  </a:lnTo>
                  <a:lnTo>
                    <a:pt x="0" y="486156"/>
                  </a:lnTo>
                  <a:lnTo>
                    <a:pt x="428243" y="486156"/>
                  </a:lnTo>
                  <a:lnTo>
                    <a:pt x="428243" y="480060"/>
                  </a:lnTo>
                  <a:lnTo>
                    <a:pt x="12191" y="480060"/>
                  </a:lnTo>
                  <a:lnTo>
                    <a:pt x="6095" y="472440"/>
                  </a:lnTo>
                  <a:lnTo>
                    <a:pt x="12191" y="472440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428243" y="6096"/>
                  </a:lnTo>
                  <a:lnTo>
                    <a:pt x="428243" y="0"/>
                  </a:lnTo>
                  <a:close/>
                </a:path>
                <a:path extrusionOk="0" h="486410" w="428625">
                  <a:moveTo>
                    <a:pt x="12191" y="472440"/>
                  </a:moveTo>
                  <a:lnTo>
                    <a:pt x="6095" y="472440"/>
                  </a:lnTo>
                  <a:lnTo>
                    <a:pt x="12191" y="480060"/>
                  </a:lnTo>
                  <a:lnTo>
                    <a:pt x="12191" y="472440"/>
                  </a:lnTo>
                  <a:close/>
                </a:path>
                <a:path extrusionOk="0" h="486410" w="428625">
                  <a:moveTo>
                    <a:pt x="416051" y="472440"/>
                  </a:moveTo>
                  <a:lnTo>
                    <a:pt x="12191" y="472440"/>
                  </a:lnTo>
                  <a:lnTo>
                    <a:pt x="12191" y="480060"/>
                  </a:lnTo>
                  <a:lnTo>
                    <a:pt x="416051" y="480060"/>
                  </a:lnTo>
                  <a:lnTo>
                    <a:pt x="416051" y="472440"/>
                  </a:lnTo>
                  <a:close/>
                </a:path>
                <a:path extrusionOk="0" h="486410" w="428625">
                  <a:moveTo>
                    <a:pt x="416051" y="6096"/>
                  </a:moveTo>
                  <a:lnTo>
                    <a:pt x="416051" y="480060"/>
                  </a:lnTo>
                  <a:lnTo>
                    <a:pt x="422147" y="472440"/>
                  </a:lnTo>
                  <a:lnTo>
                    <a:pt x="428243" y="472440"/>
                  </a:lnTo>
                  <a:lnTo>
                    <a:pt x="428243" y="12192"/>
                  </a:lnTo>
                  <a:lnTo>
                    <a:pt x="422147" y="12192"/>
                  </a:lnTo>
                  <a:lnTo>
                    <a:pt x="416051" y="6096"/>
                  </a:lnTo>
                  <a:close/>
                </a:path>
                <a:path extrusionOk="0" h="486410" w="428625">
                  <a:moveTo>
                    <a:pt x="428243" y="472440"/>
                  </a:moveTo>
                  <a:lnTo>
                    <a:pt x="422147" y="472440"/>
                  </a:lnTo>
                  <a:lnTo>
                    <a:pt x="416051" y="480060"/>
                  </a:lnTo>
                  <a:lnTo>
                    <a:pt x="428243" y="480060"/>
                  </a:lnTo>
                  <a:lnTo>
                    <a:pt x="428243" y="472440"/>
                  </a:lnTo>
                  <a:close/>
                </a:path>
                <a:path extrusionOk="0" h="486410" w="428625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extrusionOk="0" h="486410" w="428625">
                  <a:moveTo>
                    <a:pt x="416051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416051" y="12192"/>
                  </a:lnTo>
                  <a:lnTo>
                    <a:pt x="416051" y="6096"/>
                  </a:lnTo>
                  <a:close/>
                </a:path>
                <a:path extrusionOk="0" h="486410" w="428625">
                  <a:moveTo>
                    <a:pt x="428243" y="6096"/>
                  </a:moveTo>
                  <a:lnTo>
                    <a:pt x="416051" y="6096"/>
                  </a:lnTo>
                  <a:lnTo>
                    <a:pt x="422147" y="12192"/>
                  </a:lnTo>
                  <a:lnTo>
                    <a:pt x="428243" y="12192"/>
                  </a:lnTo>
                  <a:lnTo>
                    <a:pt x="428243" y="6096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2978988" y="6267627"/>
              <a:ext cx="680720" cy="29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Door-1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4202684" y="2952927"/>
              <a:ext cx="681355" cy="29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Door-2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4036491" y="6106236"/>
              <a:ext cx="681355" cy="29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Door-3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898648" y="5853684"/>
              <a:ext cx="513715" cy="391795"/>
            </a:xfrm>
            <a:custGeom>
              <a:rect b="b" l="l" r="r" t="t"/>
              <a:pathLst>
                <a:path extrusionOk="0" h="391795" w="513714">
                  <a:moveTo>
                    <a:pt x="62554" y="43593"/>
                  </a:moveTo>
                  <a:lnTo>
                    <a:pt x="58710" y="48719"/>
                  </a:lnTo>
                  <a:lnTo>
                    <a:pt x="509015" y="391668"/>
                  </a:lnTo>
                  <a:lnTo>
                    <a:pt x="513588" y="387096"/>
                  </a:lnTo>
                  <a:lnTo>
                    <a:pt x="62554" y="43593"/>
                  </a:lnTo>
                  <a:close/>
                </a:path>
                <a:path extrusionOk="0" h="391795" w="513714">
                  <a:moveTo>
                    <a:pt x="0" y="0"/>
                  </a:moveTo>
                  <a:lnTo>
                    <a:pt x="38100" y="76200"/>
                  </a:lnTo>
                  <a:lnTo>
                    <a:pt x="58710" y="48719"/>
                  </a:lnTo>
                  <a:lnTo>
                    <a:pt x="48768" y="41148"/>
                  </a:lnTo>
                  <a:lnTo>
                    <a:pt x="53339" y="36576"/>
                  </a:lnTo>
                  <a:lnTo>
                    <a:pt x="67817" y="36576"/>
                  </a:lnTo>
                  <a:lnTo>
                    <a:pt x="83819" y="15240"/>
                  </a:lnTo>
                  <a:lnTo>
                    <a:pt x="0" y="0"/>
                  </a:lnTo>
                  <a:close/>
                </a:path>
                <a:path extrusionOk="0" h="391795" w="513714">
                  <a:moveTo>
                    <a:pt x="53339" y="36576"/>
                  </a:moveTo>
                  <a:lnTo>
                    <a:pt x="48768" y="41148"/>
                  </a:lnTo>
                  <a:lnTo>
                    <a:pt x="58710" y="48719"/>
                  </a:lnTo>
                  <a:lnTo>
                    <a:pt x="62554" y="43593"/>
                  </a:lnTo>
                  <a:lnTo>
                    <a:pt x="53339" y="36576"/>
                  </a:lnTo>
                  <a:close/>
                </a:path>
                <a:path extrusionOk="0" h="391795" w="513714">
                  <a:moveTo>
                    <a:pt x="67817" y="36576"/>
                  </a:moveTo>
                  <a:lnTo>
                    <a:pt x="53339" y="36576"/>
                  </a:lnTo>
                  <a:lnTo>
                    <a:pt x="62554" y="43593"/>
                  </a:lnTo>
                  <a:lnTo>
                    <a:pt x="67817" y="3657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084320" y="3296411"/>
              <a:ext cx="464820" cy="502920"/>
            </a:xfrm>
            <a:custGeom>
              <a:rect b="b" l="l" r="r" t="t"/>
              <a:pathLst>
                <a:path extrusionOk="0" h="502920" w="464820">
                  <a:moveTo>
                    <a:pt x="24383" y="420624"/>
                  </a:moveTo>
                  <a:lnTo>
                    <a:pt x="0" y="502920"/>
                  </a:lnTo>
                  <a:lnTo>
                    <a:pt x="80771" y="472439"/>
                  </a:lnTo>
                  <a:lnTo>
                    <a:pt x="65845" y="458724"/>
                  </a:lnTo>
                  <a:lnTo>
                    <a:pt x="45719" y="458724"/>
                  </a:lnTo>
                  <a:lnTo>
                    <a:pt x="41147" y="454151"/>
                  </a:lnTo>
                  <a:lnTo>
                    <a:pt x="50198" y="444345"/>
                  </a:lnTo>
                  <a:lnTo>
                    <a:pt x="24383" y="420624"/>
                  </a:lnTo>
                  <a:close/>
                </a:path>
                <a:path extrusionOk="0" h="502920" w="464820">
                  <a:moveTo>
                    <a:pt x="50198" y="444345"/>
                  </a:moveTo>
                  <a:lnTo>
                    <a:pt x="41147" y="454151"/>
                  </a:lnTo>
                  <a:lnTo>
                    <a:pt x="45719" y="458724"/>
                  </a:lnTo>
                  <a:lnTo>
                    <a:pt x="54938" y="448701"/>
                  </a:lnTo>
                  <a:lnTo>
                    <a:pt x="50198" y="444345"/>
                  </a:lnTo>
                  <a:close/>
                </a:path>
                <a:path extrusionOk="0" h="502920" w="464820">
                  <a:moveTo>
                    <a:pt x="54938" y="448701"/>
                  </a:moveTo>
                  <a:lnTo>
                    <a:pt x="45719" y="458724"/>
                  </a:lnTo>
                  <a:lnTo>
                    <a:pt x="65845" y="458724"/>
                  </a:lnTo>
                  <a:lnTo>
                    <a:pt x="54938" y="448701"/>
                  </a:lnTo>
                  <a:close/>
                </a:path>
                <a:path extrusionOk="0" h="502920" w="464820">
                  <a:moveTo>
                    <a:pt x="460247" y="0"/>
                  </a:moveTo>
                  <a:lnTo>
                    <a:pt x="50198" y="444345"/>
                  </a:lnTo>
                  <a:lnTo>
                    <a:pt x="54938" y="448701"/>
                  </a:lnTo>
                  <a:lnTo>
                    <a:pt x="464819" y="3048"/>
                  </a:lnTo>
                  <a:lnTo>
                    <a:pt x="46024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4378452" y="5440679"/>
              <a:ext cx="972819" cy="643255"/>
            </a:xfrm>
            <a:custGeom>
              <a:rect b="b" l="l" r="r" t="t"/>
              <a:pathLst>
                <a:path extrusionOk="0" h="643254" w="972820">
                  <a:moveTo>
                    <a:pt x="907433" y="38608"/>
                  </a:moveTo>
                  <a:lnTo>
                    <a:pt x="0" y="637032"/>
                  </a:lnTo>
                  <a:lnTo>
                    <a:pt x="4572" y="643128"/>
                  </a:lnTo>
                  <a:lnTo>
                    <a:pt x="910867" y="43949"/>
                  </a:lnTo>
                  <a:lnTo>
                    <a:pt x="907433" y="38608"/>
                  </a:lnTo>
                  <a:close/>
                </a:path>
                <a:path extrusionOk="0" h="643254" w="972820">
                  <a:moveTo>
                    <a:pt x="953643" y="32004"/>
                  </a:moveTo>
                  <a:lnTo>
                    <a:pt x="917448" y="32004"/>
                  </a:lnTo>
                  <a:lnTo>
                    <a:pt x="922020" y="36576"/>
                  </a:lnTo>
                  <a:lnTo>
                    <a:pt x="910867" y="43949"/>
                  </a:lnTo>
                  <a:lnTo>
                    <a:pt x="929639" y="73152"/>
                  </a:lnTo>
                  <a:lnTo>
                    <a:pt x="953643" y="32004"/>
                  </a:lnTo>
                  <a:close/>
                </a:path>
                <a:path extrusionOk="0" h="643254" w="972820">
                  <a:moveTo>
                    <a:pt x="917448" y="32004"/>
                  </a:moveTo>
                  <a:lnTo>
                    <a:pt x="907433" y="38608"/>
                  </a:lnTo>
                  <a:lnTo>
                    <a:pt x="910867" y="43949"/>
                  </a:lnTo>
                  <a:lnTo>
                    <a:pt x="922020" y="36576"/>
                  </a:lnTo>
                  <a:lnTo>
                    <a:pt x="917448" y="32004"/>
                  </a:lnTo>
                  <a:close/>
                </a:path>
                <a:path extrusionOk="0" h="643254" w="972820">
                  <a:moveTo>
                    <a:pt x="972312" y="0"/>
                  </a:moveTo>
                  <a:lnTo>
                    <a:pt x="888492" y="9144"/>
                  </a:lnTo>
                  <a:lnTo>
                    <a:pt x="907433" y="38608"/>
                  </a:lnTo>
                  <a:lnTo>
                    <a:pt x="917448" y="32004"/>
                  </a:lnTo>
                  <a:lnTo>
                    <a:pt x="953643" y="32004"/>
                  </a:lnTo>
                  <a:lnTo>
                    <a:pt x="97231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6220536" y="5310708"/>
              <a:ext cx="1745614" cy="29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Anechoic chamber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2159507" y="3599688"/>
              <a:ext cx="248920" cy="2167255"/>
            </a:xfrm>
            <a:custGeom>
              <a:rect b="b" l="l" r="r" t="t"/>
              <a:pathLst>
                <a:path extrusionOk="0" h="2167254" w="248919">
                  <a:moveTo>
                    <a:pt x="0" y="0"/>
                  </a:moveTo>
                  <a:lnTo>
                    <a:pt x="248412" y="0"/>
                  </a:lnTo>
                  <a:lnTo>
                    <a:pt x="248412" y="2167128"/>
                  </a:lnTo>
                  <a:lnTo>
                    <a:pt x="0" y="2167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7438643" y="4155947"/>
              <a:ext cx="309880" cy="320040"/>
            </a:xfrm>
            <a:custGeom>
              <a:rect b="b" l="l" r="r" t="t"/>
              <a:pathLst>
                <a:path extrusionOk="0" h="320039" w="309879">
                  <a:moveTo>
                    <a:pt x="0" y="0"/>
                  </a:moveTo>
                  <a:lnTo>
                    <a:pt x="309372" y="0"/>
                  </a:lnTo>
                  <a:lnTo>
                    <a:pt x="309372" y="320039"/>
                  </a:lnTo>
                  <a:lnTo>
                    <a:pt x="0" y="32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432547" y="4148328"/>
              <a:ext cx="321945" cy="334010"/>
            </a:xfrm>
            <a:custGeom>
              <a:rect b="b" l="l" r="r" t="t"/>
              <a:pathLst>
                <a:path extrusionOk="0" h="334010" w="321945">
                  <a:moveTo>
                    <a:pt x="321563" y="0"/>
                  </a:moveTo>
                  <a:lnTo>
                    <a:pt x="0" y="0"/>
                  </a:lnTo>
                  <a:lnTo>
                    <a:pt x="0" y="333756"/>
                  </a:lnTo>
                  <a:lnTo>
                    <a:pt x="321563" y="333756"/>
                  </a:lnTo>
                  <a:lnTo>
                    <a:pt x="321563" y="327660"/>
                  </a:lnTo>
                  <a:lnTo>
                    <a:pt x="12192" y="327660"/>
                  </a:lnTo>
                  <a:lnTo>
                    <a:pt x="6096" y="321563"/>
                  </a:lnTo>
                  <a:lnTo>
                    <a:pt x="12192" y="321563"/>
                  </a:lnTo>
                  <a:lnTo>
                    <a:pt x="12192" y="13716"/>
                  </a:lnTo>
                  <a:lnTo>
                    <a:pt x="6096" y="13716"/>
                  </a:lnTo>
                  <a:lnTo>
                    <a:pt x="12192" y="7620"/>
                  </a:lnTo>
                  <a:lnTo>
                    <a:pt x="321563" y="7620"/>
                  </a:lnTo>
                  <a:lnTo>
                    <a:pt x="321563" y="0"/>
                  </a:lnTo>
                  <a:close/>
                </a:path>
                <a:path extrusionOk="0" h="334010" w="321945">
                  <a:moveTo>
                    <a:pt x="12192" y="321563"/>
                  </a:moveTo>
                  <a:lnTo>
                    <a:pt x="6096" y="321563"/>
                  </a:lnTo>
                  <a:lnTo>
                    <a:pt x="12192" y="327660"/>
                  </a:lnTo>
                  <a:lnTo>
                    <a:pt x="12192" y="321563"/>
                  </a:lnTo>
                  <a:close/>
                </a:path>
                <a:path extrusionOk="0" h="334010" w="321945">
                  <a:moveTo>
                    <a:pt x="307848" y="321563"/>
                  </a:moveTo>
                  <a:lnTo>
                    <a:pt x="12192" y="321563"/>
                  </a:lnTo>
                  <a:lnTo>
                    <a:pt x="12192" y="327660"/>
                  </a:lnTo>
                  <a:lnTo>
                    <a:pt x="307848" y="327660"/>
                  </a:lnTo>
                  <a:lnTo>
                    <a:pt x="307848" y="321563"/>
                  </a:lnTo>
                  <a:close/>
                </a:path>
                <a:path extrusionOk="0" h="334010" w="321945">
                  <a:moveTo>
                    <a:pt x="307848" y="7620"/>
                  </a:moveTo>
                  <a:lnTo>
                    <a:pt x="307848" y="327660"/>
                  </a:lnTo>
                  <a:lnTo>
                    <a:pt x="315468" y="321563"/>
                  </a:lnTo>
                  <a:lnTo>
                    <a:pt x="321563" y="321563"/>
                  </a:lnTo>
                  <a:lnTo>
                    <a:pt x="321563" y="13716"/>
                  </a:lnTo>
                  <a:lnTo>
                    <a:pt x="315468" y="13716"/>
                  </a:lnTo>
                  <a:lnTo>
                    <a:pt x="307848" y="7620"/>
                  </a:lnTo>
                  <a:close/>
                </a:path>
                <a:path extrusionOk="0" h="334010" w="321945">
                  <a:moveTo>
                    <a:pt x="321563" y="321563"/>
                  </a:moveTo>
                  <a:lnTo>
                    <a:pt x="315468" y="321563"/>
                  </a:lnTo>
                  <a:lnTo>
                    <a:pt x="307848" y="327660"/>
                  </a:lnTo>
                  <a:lnTo>
                    <a:pt x="321563" y="327660"/>
                  </a:lnTo>
                  <a:lnTo>
                    <a:pt x="321563" y="321563"/>
                  </a:lnTo>
                  <a:close/>
                </a:path>
                <a:path extrusionOk="0" h="334010" w="321945">
                  <a:moveTo>
                    <a:pt x="12192" y="7620"/>
                  </a:moveTo>
                  <a:lnTo>
                    <a:pt x="6096" y="13716"/>
                  </a:lnTo>
                  <a:lnTo>
                    <a:pt x="12192" y="13716"/>
                  </a:lnTo>
                  <a:lnTo>
                    <a:pt x="12192" y="7620"/>
                  </a:lnTo>
                  <a:close/>
                </a:path>
                <a:path extrusionOk="0" h="334010" w="321945">
                  <a:moveTo>
                    <a:pt x="307848" y="7620"/>
                  </a:moveTo>
                  <a:lnTo>
                    <a:pt x="12192" y="7620"/>
                  </a:lnTo>
                  <a:lnTo>
                    <a:pt x="12192" y="13716"/>
                  </a:lnTo>
                  <a:lnTo>
                    <a:pt x="307848" y="13716"/>
                  </a:lnTo>
                  <a:lnTo>
                    <a:pt x="307848" y="7620"/>
                  </a:lnTo>
                  <a:close/>
                </a:path>
                <a:path extrusionOk="0" h="334010" w="321945">
                  <a:moveTo>
                    <a:pt x="321563" y="7620"/>
                  </a:moveTo>
                  <a:lnTo>
                    <a:pt x="307848" y="7620"/>
                  </a:lnTo>
                  <a:lnTo>
                    <a:pt x="315468" y="13716"/>
                  </a:lnTo>
                  <a:lnTo>
                    <a:pt x="321563" y="13716"/>
                  </a:lnTo>
                  <a:lnTo>
                    <a:pt x="321563" y="7620"/>
                  </a:lnTo>
                  <a:close/>
                </a:path>
              </a:pathLst>
            </a:custGeom>
            <a:solidFill>
              <a:srgbClr val="2F528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438643" y="3828288"/>
              <a:ext cx="0" cy="487680"/>
            </a:xfrm>
            <a:custGeom>
              <a:rect b="b" l="l" r="r" t="t"/>
              <a:pathLst>
                <a:path extrusionOk="0" h="487679" w="120000">
                  <a:moveTo>
                    <a:pt x="0" y="0"/>
                  </a:moveTo>
                  <a:lnTo>
                    <a:pt x="0" y="48767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4"/>
            <p:cNvSpPr txBox="1"/>
            <p:nvPr/>
          </p:nvSpPr>
          <p:spPr>
            <a:xfrm>
              <a:off x="6598411" y="2930067"/>
              <a:ext cx="777875" cy="29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Satellite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6987540" y="3273552"/>
              <a:ext cx="408940" cy="841375"/>
            </a:xfrm>
            <a:custGeom>
              <a:rect b="b" l="l" r="r" t="t"/>
              <a:pathLst>
                <a:path extrusionOk="0" h="841375" w="408940">
                  <a:moveTo>
                    <a:pt x="371240" y="774086"/>
                  </a:moveTo>
                  <a:lnTo>
                    <a:pt x="339851" y="789432"/>
                  </a:lnTo>
                  <a:lnTo>
                    <a:pt x="406907" y="841248"/>
                  </a:lnTo>
                  <a:lnTo>
                    <a:pt x="407914" y="784860"/>
                  </a:lnTo>
                  <a:lnTo>
                    <a:pt x="376427" y="784860"/>
                  </a:lnTo>
                  <a:lnTo>
                    <a:pt x="371240" y="774086"/>
                  </a:lnTo>
                  <a:close/>
                </a:path>
                <a:path extrusionOk="0" h="841375" w="408940">
                  <a:moveTo>
                    <a:pt x="376778" y="771379"/>
                  </a:moveTo>
                  <a:lnTo>
                    <a:pt x="371240" y="774086"/>
                  </a:lnTo>
                  <a:lnTo>
                    <a:pt x="376427" y="784860"/>
                  </a:lnTo>
                  <a:lnTo>
                    <a:pt x="382524" y="783336"/>
                  </a:lnTo>
                  <a:lnTo>
                    <a:pt x="376778" y="771379"/>
                  </a:lnTo>
                  <a:close/>
                </a:path>
                <a:path extrusionOk="0" h="841375" w="408940">
                  <a:moveTo>
                    <a:pt x="408431" y="755903"/>
                  </a:moveTo>
                  <a:lnTo>
                    <a:pt x="376778" y="771379"/>
                  </a:lnTo>
                  <a:lnTo>
                    <a:pt x="382524" y="783336"/>
                  </a:lnTo>
                  <a:lnTo>
                    <a:pt x="376427" y="784860"/>
                  </a:lnTo>
                  <a:lnTo>
                    <a:pt x="407914" y="784860"/>
                  </a:lnTo>
                  <a:lnTo>
                    <a:pt x="408431" y="755903"/>
                  </a:lnTo>
                  <a:close/>
                </a:path>
                <a:path extrusionOk="0" h="841375" w="408940">
                  <a:moveTo>
                    <a:pt x="6095" y="0"/>
                  </a:moveTo>
                  <a:lnTo>
                    <a:pt x="0" y="3048"/>
                  </a:lnTo>
                  <a:lnTo>
                    <a:pt x="371240" y="774086"/>
                  </a:lnTo>
                  <a:lnTo>
                    <a:pt x="376778" y="771379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2526360" y="4350587"/>
              <a:ext cx="868044" cy="574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508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Network  Analyzer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409188" y="4596384"/>
              <a:ext cx="1652270" cy="76200"/>
            </a:xfrm>
            <a:custGeom>
              <a:rect b="b" l="l" r="r" t="t"/>
              <a:pathLst>
                <a:path extrusionOk="0" h="76200" w="1652270">
                  <a:moveTo>
                    <a:pt x="1575815" y="0"/>
                  </a:moveTo>
                  <a:lnTo>
                    <a:pt x="1575815" y="76200"/>
                  </a:lnTo>
                  <a:lnTo>
                    <a:pt x="1645919" y="41148"/>
                  </a:lnTo>
                  <a:lnTo>
                    <a:pt x="1588008" y="41148"/>
                  </a:lnTo>
                  <a:lnTo>
                    <a:pt x="1588008" y="35052"/>
                  </a:lnTo>
                  <a:lnTo>
                    <a:pt x="1645920" y="35052"/>
                  </a:lnTo>
                  <a:lnTo>
                    <a:pt x="1575815" y="0"/>
                  </a:lnTo>
                  <a:close/>
                </a:path>
                <a:path extrusionOk="0" h="76200" w="1652270">
                  <a:moveTo>
                    <a:pt x="1575815" y="35052"/>
                  </a:moveTo>
                  <a:lnTo>
                    <a:pt x="0" y="35052"/>
                  </a:lnTo>
                  <a:lnTo>
                    <a:pt x="0" y="41148"/>
                  </a:lnTo>
                  <a:lnTo>
                    <a:pt x="1575815" y="41148"/>
                  </a:lnTo>
                  <a:lnTo>
                    <a:pt x="1575815" y="35052"/>
                  </a:lnTo>
                  <a:close/>
                </a:path>
                <a:path extrusionOk="0" h="76200" w="1652270">
                  <a:moveTo>
                    <a:pt x="1645920" y="35052"/>
                  </a:moveTo>
                  <a:lnTo>
                    <a:pt x="1588008" y="35052"/>
                  </a:lnTo>
                  <a:lnTo>
                    <a:pt x="1588008" y="41148"/>
                  </a:lnTo>
                  <a:lnTo>
                    <a:pt x="1645919" y="41148"/>
                  </a:lnTo>
                  <a:lnTo>
                    <a:pt x="1652015" y="38100"/>
                  </a:lnTo>
                  <a:lnTo>
                    <a:pt x="1645920" y="35052"/>
                  </a:lnTo>
                  <a:close/>
                </a:path>
              </a:pathLst>
            </a:custGeom>
            <a:solidFill>
              <a:srgbClr val="FF0000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4663440" y="4287773"/>
              <a:ext cx="3347085" cy="826769"/>
            </a:xfrm>
            <a:custGeom>
              <a:rect b="b" l="l" r="r" t="t"/>
              <a:pathLst>
                <a:path extrusionOk="0" h="826770" w="3347084">
                  <a:moveTo>
                    <a:pt x="1219200" y="657859"/>
                  </a:moveTo>
                  <a:lnTo>
                    <a:pt x="1074420" y="657859"/>
                  </a:lnTo>
                  <a:lnTo>
                    <a:pt x="1175004" y="665480"/>
                  </a:lnTo>
                  <a:lnTo>
                    <a:pt x="1245108" y="673100"/>
                  </a:lnTo>
                  <a:lnTo>
                    <a:pt x="1280160" y="678180"/>
                  </a:lnTo>
                  <a:lnTo>
                    <a:pt x="1316736" y="684530"/>
                  </a:lnTo>
                  <a:lnTo>
                    <a:pt x="1354836" y="689609"/>
                  </a:lnTo>
                  <a:lnTo>
                    <a:pt x="1353312" y="689609"/>
                  </a:lnTo>
                  <a:lnTo>
                    <a:pt x="1429512" y="703580"/>
                  </a:lnTo>
                  <a:lnTo>
                    <a:pt x="1583436" y="734059"/>
                  </a:lnTo>
                  <a:lnTo>
                    <a:pt x="1816608" y="782319"/>
                  </a:lnTo>
                  <a:lnTo>
                    <a:pt x="1930908" y="801369"/>
                  </a:lnTo>
                  <a:lnTo>
                    <a:pt x="1967484" y="806450"/>
                  </a:lnTo>
                  <a:lnTo>
                    <a:pt x="2005584" y="812800"/>
                  </a:lnTo>
                  <a:lnTo>
                    <a:pt x="2042160" y="816609"/>
                  </a:lnTo>
                  <a:lnTo>
                    <a:pt x="2147316" y="825500"/>
                  </a:lnTo>
                  <a:lnTo>
                    <a:pt x="2180843" y="826769"/>
                  </a:lnTo>
                  <a:lnTo>
                    <a:pt x="2214371" y="826769"/>
                  </a:lnTo>
                  <a:lnTo>
                    <a:pt x="2310384" y="822959"/>
                  </a:lnTo>
                  <a:lnTo>
                    <a:pt x="2374391" y="816609"/>
                  </a:lnTo>
                  <a:lnTo>
                    <a:pt x="2392679" y="814069"/>
                  </a:lnTo>
                  <a:lnTo>
                    <a:pt x="2182367" y="814069"/>
                  </a:lnTo>
                  <a:lnTo>
                    <a:pt x="2147316" y="812800"/>
                  </a:lnTo>
                  <a:lnTo>
                    <a:pt x="2148840" y="812800"/>
                  </a:lnTo>
                  <a:lnTo>
                    <a:pt x="2078736" y="807719"/>
                  </a:lnTo>
                  <a:lnTo>
                    <a:pt x="2042160" y="803909"/>
                  </a:lnTo>
                  <a:lnTo>
                    <a:pt x="2043684" y="803909"/>
                  </a:lnTo>
                  <a:lnTo>
                    <a:pt x="2007108" y="800100"/>
                  </a:lnTo>
                  <a:lnTo>
                    <a:pt x="1970532" y="793750"/>
                  </a:lnTo>
                  <a:lnTo>
                    <a:pt x="1932432" y="788669"/>
                  </a:lnTo>
                  <a:lnTo>
                    <a:pt x="1818132" y="769619"/>
                  </a:lnTo>
                  <a:lnTo>
                    <a:pt x="1741932" y="754380"/>
                  </a:lnTo>
                  <a:lnTo>
                    <a:pt x="1664208" y="737869"/>
                  </a:lnTo>
                  <a:lnTo>
                    <a:pt x="1356360" y="678180"/>
                  </a:lnTo>
                  <a:lnTo>
                    <a:pt x="1281684" y="665480"/>
                  </a:lnTo>
                  <a:lnTo>
                    <a:pt x="1246632" y="661669"/>
                  </a:lnTo>
                  <a:lnTo>
                    <a:pt x="1219200" y="657859"/>
                  </a:lnTo>
                  <a:close/>
                </a:path>
                <a:path extrusionOk="0" h="826770" w="3347084">
                  <a:moveTo>
                    <a:pt x="3236976" y="466089"/>
                  </a:moveTo>
                  <a:lnTo>
                    <a:pt x="3229356" y="477519"/>
                  </a:lnTo>
                  <a:lnTo>
                    <a:pt x="3220212" y="486409"/>
                  </a:lnTo>
                  <a:lnTo>
                    <a:pt x="3211067" y="496569"/>
                  </a:lnTo>
                  <a:lnTo>
                    <a:pt x="3200400" y="505459"/>
                  </a:lnTo>
                  <a:lnTo>
                    <a:pt x="3201924" y="505459"/>
                  </a:lnTo>
                  <a:lnTo>
                    <a:pt x="3179064" y="524509"/>
                  </a:lnTo>
                  <a:lnTo>
                    <a:pt x="3165348" y="534669"/>
                  </a:lnTo>
                  <a:lnTo>
                    <a:pt x="3153156" y="543559"/>
                  </a:lnTo>
                  <a:lnTo>
                    <a:pt x="3137916" y="551180"/>
                  </a:lnTo>
                  <a:lnTo>
                    <a:pt x="3107436" y="570230"/>
                  </a:lnTo>
                  <a:lnTo>
                    <a:pt x="3052571" y="596900"/>
                  </a:lnTo>
                  <a:lnTo>
                    <a:pt x="2967228" y="635000"/>
                  </a:lnTo>
                  <a:lnTo>
                    <a:pt x="2944367" y="643889"/>
                  </a:lnTo>
                  <a:lnTo>
                    <a:pt x="2919984" y="655319"/>
                  </a:lnTo>
                  <a:lnTo>
                    <a:pt x="2895600" y="664209"/>
                  </a:lnTo>
                  <a:lnTo>
                    <a:pt x="2871216" y="674369"/>
                  </a:lnTo>
                  <a:lnTo>
                    <a:pt x="2845308" y="684530"/>
                  </a:lnTo>
                  <a:lnTo>
                    <a:pt x="2817876" y="693419"/>
                  </a:lnTo>
                  <a:lnTo>
                    <a:pt x="2791967" y="702309"/>
                  </a:lnTo>
                  <a:lnTo>
                    <a:pt x="2679191" y="739139"/>
                  </a:lnTo>
                  <a:lnTo>
                    <a:pt x="2619756" y="755650"/>
                  </a:lnTo>
                  <a:lnTo>
                    <a:pt x="2558795" y="769619"/>
                  </a:lnTo>
                  <a:lnTo>
                    <a:pt x="2560319" y="769619"/>
                  </a:lnTo>
                  <a:lnTo>
                    <a:pt x="2497836" y="783589"/>
                  </a:lnTo>
                  <a:lnTo>
                    <a:pt x="2404871" y="798830"/>
                  </a:lnTo>
                  <a:lnTo>
                    <a:pt x="2340864" y="807719"/>
                  </a:lnTo>
                  <a:lnTo>
                    <a:pt x="2246376" y="814069"/>
                  </a:lnTo>
                  <a:lnTo>
                    <a:pt x="2392679" y="814069"/>
                  </a:lnTo>
                  <a:lnTo>
                    <a:pt x="2438400" y="807719"/>
                  </a:lnTo>
                  <a:lnTo>
                    <a:pt x="2500884" y="795019"/>
                  </a:lnTo>
                  <a:lnTo>
                    <a:pt x="2561843" y="783589"/>
                  </a:lnTo>
                  <a:lnTo>
                    <a:pt x="2622804" y="768350"/>
                  </a:lnTo>
                  <a:lnTo>
                    <a:pt x="2740152" y="732789"/>
                  </a:lnTo>
                  <a:lnTo>
                    <a:pt x="2822448" y="706119"/>
                  </a:lnTo>
                  <a:lnTo>
                    <a:pt x="2848356" y="695959"/>
                  </a:lnTo>
                  <a:lnTo>
                    <a:pt x="2900171" y="676909"/>
                  </a:lnTo>
                  <a:lnTo>
                    <a:pt x="2924556" y="665480"/>
                  </a:lnTo>
                  <a:lnTo>
                    <a:pt x="2948940" y="656589"/>
                  </a:lnTo>
                  <a:lnTo>
                    <a:pt x="2994660" y="636269"/>
                  </a:lnTo>
                  <a:lnTo>
                    <a:pt x="3015995" y="627380"/>
                  </a:lnTo>
                  <a:lnTo>
                    <a:pt x="3095243" y="589280"/>
                  </a:lnTo>
                  <a:lnTo>
                    <a:pt x="3112008" y="580389"/>
                  </a:lnTo>
                  <a:lnTo>
                    <a:pt x="3128771" y="572769"/>
                  </a:lnTo>
                  <a:lnTo>
                    <a:pt x="3145536" y="563880"/>
                  </a:lnTo>
                  <a:lnTo>
                    <a:pt x="3159252" y="554989"/>
                  </a:lnTo>
                  <a:lnTo>
                    <a:pt x="3172967" y="543559"/>
                  </a:lnTo>
                  <a:lnTo>
                    <a:pt x="3186684" y="534669"/>
                  </a:lnTo>
                  <a:lnTo>
                    <a:pt x="3198876" y="525780"/>
                  </a:lnTo>
                  <a:lnTo>
                    <a:pt x="3220212" y="505459"/>
                  </a:lnTo>
                  <a:lnTo>
                    <a:pt x="3238500" y="483869"/>
                  </a:lnTo>
                  <a:lnTo>
                    <a:pt x="3247643" y="474980"/>
                  </a:lnTo>
                  <a:lnTo>
                    <a:pt x="3253022" y="467359"/>
                  </a:lnTo>
                  <a:lnTo>
                    <a:pt x="3236976" y="467359"/>
                  </a:lnTo>
                  <a:lnTo>
                    <a:pt x="3236976" y="466089"/>
                  </a:lnTo>
                  <a:close/>
                </a:path>
                <a:path extrusionOk="0" h="826770" w="3347084">
                  <a:moveTo>
                    <a:pt x="391668" y="491489"/>
                  </a:moveTo>
                  <a:lnTo>
                    <a:pt x="327660" y="502919"/>
                  </a:lnTo>
                  <a:lnTo>
                    <a:pt x="297180" y="509269"/>
                  </a:lnTo>
                  <a:lnTo>
                    <a:pt x="266700" y="513080"/>
                  </a:lnTo>
                  <a:lnTo>
                    <a:pt x="236220" y="519430"/>
                  </a:lnTo>
                  <a:lnTo>
                    <a:pt x="207263" y="525780"/>
                  </a:lnTo>
                  <a:lnTo>
                    <a:pt x="179832" y="532130"/>
                  </a:lnTo>
                  <a:lnTo>
                    <a:pt x="128015" y="543559"/>
                  </a:lnTo>
                  <a:lnTo>
                    <a:pt x="65532" y="563880"/>
                  </a:lnTo>
                  <a:lnTo>
                    <a:pt x="22860" y="588009"/>
                  </a:lnTo>
                  <a:lnTo>
                    <a:pt x="0" y="632459"/>
                  </a:lnTo>
                  <a:lnTo>
                    <a:pt x="0" y="660400"/>
                  </a:lnTo>
                  <a:lnTo>
                    <a:pt x="4572" y="673100"/>
                  </a:lnTo>
                  <a:lnTo>
                    <a:pt x="6096" y="680719"/>
                  </a:lnTo>
                  <a:lnTo>
                    <a:pt x="10668" y="688339"/>
                  </a:lnTo>
                  <a:lnTo>
                    <a:pt x="13715" y="694689"/>
                  </a:lnTo>
                  <a:lnTo>
                    <a:pt x="18287" y="702309"/>
                  </a:lnTo>
                  <a:lnTo>
                    <a:pt x="50292" y="734059"/>
                  </a:lnTo>
                  <a:lnTo>
                    <a:pt x="88392" y="755650"/>
                  </a:lnTo>
                  <a:lnTo>
                    <a:pt x="124968" y="765809"/>
                  </a:lnTo>
                  <a:lnTo>
                    <a:pt x="140208" y="769619"/>
                  </a:lnTo>
                  <a:lnTo>
                    <a:pt x="153924" y="772159"/>
                  </a:lnTo>
                  <a:lnTo>
                    <a:pt x="169163" y="774700"/>
                  </a:lnTo>
                  <a:lnTo>
                    <a:pt x="185927" y="775969"/>
                  </a:lnTo>
                  <a:lnTo>
                    <a:pt x="220980" y="775969"/>
                  </a:lnTo>
                  <a:lnTo>
                    <a:pt x="240792" y="774700"/>
                  </a:lnTo>
                  <a:lnTo>
                    <a:pt x="262127" y="772159"/>
                  </a:lnTo>
                  <a:lnTo>
                    <a:pt x="304800" y="765809"/>
                  </a:lnTo>
                  <a:lnTo>
                    <a:pt x="327660" y="763269"/>
                  </a:lnTo>
                  <a:lnTo>
                    <a:pt x="334626" y="762000"/>
                  </a:lnTo>
                  <a:lnTo>
                    <a:pt x="187451" y="762000"/>
                  </a:lnTo>
                  <a:lnTo>
                    <a:pt x="170687" y="760730"/>
                  </a:lnTo>
                  <a:lnTo>
                    <a:pt x="155448" y="758189"/>
                  </a:lnTo>
                  <a:lnTo>
                    <a:pt x="141732" y="756919"/>
                  </a:lnTo>
                  <a:lnTo>
                    <a:pt x="128015" y="754380"/>
                  </a:lnTo>
                  <a:lnTo>
                    <a:pt x="115824" y="750569"/>
                  </a:lnTo>
                  <a:lnTo>
                    <a:pt x="105156" y="748030"/>
                  </a:lnTo>
                  <a:lnTo>
                    <a:pt x="92963" y="744219"/>
                  </a:lnTo>
                  <a:lnTo>
                    <a:pt x="94487" y="744219"/>
                  </a:lnTo>
                  <a:lnTo>
                    <a:pt x="65532" y="730250"/>
                  </a:lnTo>
                  <a:lnTo>
                    <a:pt x="57912" y="723900"/>
                  </a:lnTo>
                  <a:lnTo>
                    <a:pt x="24384" y="688339"/>
                  </a:lnTo>
                  <a:lnTo>
                    <a:pt x="17017" y="670559"/>
                  </a:lnTo>
                  <a:lnTo>
                    <a:pt x="16763" y="670559"/>
                  </a:lnTo>
                  <a:lnTo>
                    <a:pt x="13993" y="657859"/>
                  </a:lnTo>
                  <a:lnTo>
                    <a:pt x="13715" y="657859"/>
                  </a:lnTo>
                  <a:lnTo>
                    <a:pt x="12469" y="646430"/>
                  </a:lnTo>
                  <a:lnTo>
                    <a:pt x="12192" y="646430"/>
                  </a:lnTo>
                  <a:lnTo>
                    <a:pt x="12192" y="632459"/>
                  </a:lnTo>
                  <a:lnTo>
                    <a:pt x="12530" y="632459"/>
                  </a:lnTo>
                  <a:lnTo>
                    <a:pt x="15239" y="622300"/>
                  </a:lnTo>
                  <a:lnTo>
                    <a:pt x="15578" y="622300"/>
                  </a:lnTo>
                  <a:lnTo>
                    <a:pt x="18287" y="612139"/>
                  </a:lnTo>
                  <a:lnTo>
                    <a:pt x="19158" y="612139"/>
                  </a:lnTo>
                  <a:lnTo>
                    <a:pt x="24384" y="604519"/>
                  </a:lnTo>
                  <a:lnTo>
                    <a:pt x="22860" y="604519"/>
                  </a:lnTo>
                  <a:lnTo>
                    <a:pt x="27432" y="601980"/>
                  </a:lnTo>
                  <a:lnTo>
                    <a:pt x="30480" y="596900"/>
                  </a:lnTo>
                  <a:lnTo>
                    <a:pt x="36575" y="594359"/>
                  </a:lnTo>
                  <a:lnTo>
                    <a:pt x="35051" y="594359"/>
                  </a:lnTo>
                  <a:lnTo>
                    <a:pt x="41148" y="589280"/>
                  </a:lnTo>
                  <a:lnTo>
                    <a:pt x="44196" y="589280"/>
                  </a:lnTo>
                  <a:lnTo>
                    <a:pt x="47244" y="586739"/>
                  </a:lnTo>
                  <a:lnTo>
                    <a:pt x="54863" y="584200"/>
                  </a:lnTo>
                  <a:lnTo>
                    <a:pt x="62484" y="579119"/>
                  </a:lnTo>
                  <a:lnTo>
                    <a:pt x="70104" y="575309"/>
                  </a:lnTo>
                  <a:lnTo>
                    <a:pt x="79248" y="572769"/>
                  </a:lnTo>
                  <a:lnTo>
                    <a:pt x="88392" y="567689"/>
                  </a:lnTo>
                  <a:lnTo>
                    <a:pt x="95504" y="567689"/>
                  </a:lnTo>
                  <a:lnTo>
                    <a:pt x="109727" y="562609"/>
                  </a:lnTo>
                  <a:lnTo>
                    <a:pt x="132587" y="556259"/>
                  </a:lnTo>
                  <a:lnTo>
                    <a:pt x="131063" y="556259"/>
                  </a:lnTo>
                  <a:lnTo>
                    <a:pt x="182880" y="543559"/>
                  </a:lnTo>
                  <a:lnTo>
                    <a:pt x="210312" y="537209"/>
                  </a:lnTo>
                  <a:lnTo>
                    <a:pt x="268224" y="525780"/>
                  </a:lnTo>
                  <a:lnTo>
                    <a:pt x="330708" y="515619"/>
                  </a:lnTo>
                  <a:lnTo>
                    <a:pt x="393192" y="504189"/>
                  </a:lnTo>
                  <a:lnTo>
                    <a:pt x="391668" y="491489"/>
                  </a:lnTo>
                  <a:close/>
                </a:path>
                <a:path extrusionOk="0" h="826770" w="3347084">
                  <a:moveTo>
                    <a:pt x="1074420" y="646430"/>
                  </a:moveTo>
                  <a:lnTo>
                    <a:pt x="1010412" y="646430"/>
                  </a:lnTo>
                  <a:lnTo>
                    <a:pt x="944880" y="648969"/>
                  </a:lnTo>
                  <a:lnTo>
                    <a:pt x="912876" y="651509"/>
                  </a:lnTo>
                  <a:lnTo>
                    <a:pt x="879348" y="655319"/>
                  </a:lnTo>
                  <a:lnTo>
                    <a:pt x="815339" y="661669"/>
                  </a:lnTo>
                  <a:lnTo>
                    <a:pt x="751332" y="671830"/>
                  </a:lnTo>
                  <a:lnTo>
                    <a:pt x="687324" y="680719"/>
                  </a:lnTo>
                  <a:lnTo>
                    <a:pt x="626363" y="693419"/>
                  </a:lnTo>
                  <a:lnTo>
                    <a:pt x="566927" y="703580"/>
                  </a:lnTo>
                  <a:lnTo>
                    <a:pt x="480060" y="722630"/>
                  </a:lnTo>
                  <a:lnTo>
                    <a:pt x="452627" y="726439"/>
                  </a:lnTo>
                  <a:lnTo>
                    <a:pt x="399288" y="737869"/>
                  </a:lnTo>
                  <a:lnTo>
                    <a:pt x="303275" y="754380"/>
                  </a:lnTo>
                  <a:lnTo>
                    <a:pt x="260604" y="758189"/>
                  </a:lnTo>
                  <a:lnTo>
                    <a:pt x="240792" y="762000"/>
                  </a:lnTo>
                  <a:lnTo>
                    <a:pt x="334626" y="762000"/>
                  </a:lnTo>
                  <a:lnTo>
                    <a:pt x="376427" y="754380"/>
                  </a:lnTo>
                  <a:lnTo>
                    <a:pt x="428244" y="745489"/>
                  </a:lnTo>
                  <a:lnTo>
                    <a:pt x="455675" y="739139"/>
                  </a:lnTo>
                  <a:lnTo>
                    <a:pt x="483108" y="734059"/>
                  </a:lnTo>
                  <a:lnTo>
                    <a:pt x="510539" y="727709"/>
                  </a:lnTo>
                  <a:lnTo>
                    <a:pt x="568451" y="716280"/>
                  </a:lnTo>
                  <a:lnTo>
                    <a:pt x="629412" y="706119"/>
                  </a:lnTo>
                  <a:lnTo>
                    <a:pt x="690372" y="693419"/>
                  </a:lnTo>
                  <a:lnTo>
                    <a:pt x="752856" y="684530"/>
                  </a:lnTo>
                  <a:lnTo>
                    <a:pt x="816863" y="674369"/>
                  </a:lnTo>
                  <a:lnTo>
                    <a:pt x="880872" y="668019"/>
                  </a:lnTo>
                  <a:lnTo>
                    <a:pt x="912876" y="664209"/>
                  </a:lnTo>
                  <a:lnTo>
                    <a:pt x="946404" y="661669"/>
                  </a:lnTo>
                  <a:lnTo>
                    <a:pt x="944880" y="661669"/>
                  </a:lnTo>
                  <a:lnTo>
                    <a:pt x="978408" y="660400"/>
                  </a:lnTo>
                  <a:lnTo>
                    <a:pt x="1010412" y="657859"/>
                  </a:lnTo>
                  <a:lnTo>
                    <a:pt x="1219200" y="657859"/>
                  </a:lnTo>
                  <a:lnTo>
                    <a:pt x="1175004" y="651509"/>
                  </a:lnTo>
                  <a:lnTo>
                    <a:pt x="1141476" y="648969"/>
                  </a:lnTo>
                  <a:lnTo>
                    <a:pt x="1074420" y="646430"/>
                  </a:lnTo>
                  <a:close/>
                </a:path>
                <a:path extrusionOk="0" h="826770" w="3347084">
                  <a:moveTo>
                    <a:pt x="16763" y="669289"/>
                  </a:moveTo>
                  <a:lnTo>
                    <a:pt x="16763" y="670559"/>
                  </a:lnTo>
                  <a:lnTo>
                    <a:pt x="17017" y="670559"/>
                  </a:lnTo>
                  <a:lnTo>
                    <a:pt x="16763" y="669289"/>
                  </a:lnTo>
                  <a:close/>
                </a:path>
                <a:path extrusionOk="0" h="826770" w="3347084">
                  <a:moveTo>
                    <a:pt x="13715" y="656589"/>
                  </a:moveTo>
                  <a:lnTo>
                    <a:pt x="13715" y="657859"/>
                  </a:lnTo>
                  <a:lnTo>
                    <a:pt x="13993" y="657859"/>
                  </a:lnTo>
                  <a:lnTo>
                    <a:pt x="13715" y="656589"/>
                  </a:lnTo>
                  <a:close/>
                </a:path>
                <a:path extrusionOk="0" h="826770" w="3347084">
                  <a:moveTo>
                    <a:pt x="12192" y="643889"/>
                  </a:moveTo>
                  <a:lnTo>
                    <a:pt x="12192" y="646430"/>
                  </a:lnTo>
                  <a:lnTo>
                    <a:pt x="12469" y="646430"/>
                  </a:lnTo>
                  <a:lnTo>
                    <a:pt x="12192" y="643889"/>
                  </a:lnTo>
                  <a:close/>
                </a:path>
                <a:path extrusionOk="0" h="826770" w="3347084">
                  <a:moveTo>
                    <a:pt x="12530" y="632459"/>
                  </a:moveTo>
                  <a:lnTo>
                    <a:pt x="12192" y="632459"/>
                  </a:lnTo>
                  <a:lnTo>
                    <a:pt x="12192" y="633730"/>
                  </a:lnTo>
                  <a:lnTo>
                    <a:pt x="12530" y="632459"/>
                  </a:lnTo>
                  <a:close/>
                </a:path>
                <a:path extrusionOk="0" h="826770" w="3347084">
                  <a:moveTo>
                    <a:pt x="15578" y="622300"/>
                  </a:moveTo>
                  <a:lnTo>
                    <a:pt x="15239" y="622300"/>
                  </a:lnTo>
                  <a:lnTo>
                    <a:pt x="15239" y="623569"/>
                  </a:lnTo>
                  <a:lnTo>
                    <a:pt x="15578" y="622300"/>
                  </a:lnTo>
                  <a:close/>
                </a:path>
                <a:path extrusionOk="0" h="826770" w="3347084">
                  <a:moveTo>
                    <a:pt x="19158" y="612139"/>
                  </a:moveTo>
                  <a:lnTo>
                    <a:pt x="18287" y="612139"/>
                  </a:lnTo>
                  <a:lnTo>
                    <a:pt x="18287" y="613409"/>
                  </a:lnTo>
                  <a:lnTo>
                    <a:pt x="19158" y="612139"/>
                  </a:lnTo>
                  <a:close/>
                </a:path>
                <a:path extrusionOk="0" h="826770" w="3347084">
                  <a:moveTo>
                    <a:pt x="44196" y="589280"/>
                  </a:moveTo>
                  <a:lnTo>
                    <a:pt x="41148" y="589280"/>
                  </a:lnTo>
                  <a:lnTo>
                    <a:pt x="41148" y="591819"/>
                  </a:lnTo>
                  <a:lnTo>
                    <a:pt x="44196" y="589280"/>
                  </a:lnTo>
                  <a:close/>
                </a:path>
                <a:path extrusionOk="0" h="826770" w="3347084">
                  <a:moveTo>
                    <a:pt x="95504" y="567689"/>
                  </a:moveTo>
                  <a:lnTo>
                    <a:pt x="88392" y="567689"/>
                  </a:lnTo>
                  <a:lnTo>
                    <a:pt x="88392" y="570230"/>
                  </a:lnTo>
                  <a:lnTo>
                    <a:pt x="95504" y="567689"/>
                  </a:lnTo>
                  <a:close/>
                </a:path>
                <a:path extrusionOk="0" h="826770" w="3347084">
                  <a:moveTo>
                    <a:pt x="3252216" y="445769"/>
                  </a:moveTo>
                  <a:lnTo>
                    <a:pt x="3236976" y="467359"/>
                  </a:lnTo>
                  <a:lnTo>
                    <a:pt x="3253022" y="467359"/>
                  </a:lnTo>
                  <a:lnTo>
                    <a:pt x="3262884" y="453389"/>
                  </a:lnTo>
                  <a:lnTo>
                    <a:pt x="3265932" y="448309"/>
                  </a:lnTo>
                  <a:lnTo>
                    <a:pt x="3252216" y="448309"/>
                  </a:lnTo>
                  <a:lnTo>
                    <a:pt x="3252216" y="445769"/>
                  </a:lnTo>
                  <a:close/>
                </a:path>
                <a:path extrusionOk="0" h="826770" w="3347084">
                  <a:moveTo>
                    <a:pt x="3287267" y="375919"/>
                  </a:moveTo>
                  <a:lnTo>
                    <a:pt x="3279648" y="397510"/>
                  </a:lnTo>
                  <a:lnTo>
                    <a:pt x="3270504" y="417829"/>
                  </a:lnTo>
                  <a:lnTo>
                    <a:pt x="3258312" y="436880"/>
                  </a:lnTo>
                  <a:lnTo>
                    <a:pt x="3252216" y="448309"/>
                  </a:lnTo>
                  <a:lnTo>
                    <a:pt x="3265932" y="448309"/>
                  </a:lnTo>
                  <a:lnTo>
                    <a:pt x="3281171" y="422909"/>
                  </a:lnTo>
                  <a:lnTo>
                    <a:pt x="3291840" y="402589"/>
                  </a:lnTo>
                  <a:lnTo>
                    <a:pt x="3299460" y="381000"/>
                  </a:lnTo>
                  <a:lnTo>
                    <a:pt x="3300888" y="377189"/>
                  </a:lnTo>
                  <a:lnTo>
                    <a:pt x="3287267" y="377189"/>
                  </a:lnTo>
                  <a:lnTo>
                    <a:pt x="3287267" y="375919"/>
                  </a:lnTo>
                  <a:close/>
                </a:path>
                <a:path extrusionOk="0" h="826770" w="3347084">
                  <a:moveTo>
                    <a:pt x="3294888" y="356869"/>
                  </a:moveTo>
                  <a:lnTo>
                    <a:pt x="3287267" y="377189"/>
                  </a:lnTo>
                  <a:lnTo>
                    <a:pt x="3300888" y="377189"/>
                  </a:lnTo>
                  <a:lnTo>
                    <a:pt x="3307080" y="360679"/>
                  </a:lnTo>
                  <a:lnTo>
                    <a:pt x="3307866" y="358139"/>
                  </a:lnTo>
                  <a:lnTo>
                    <a:pt x="3294888" y="358139"/>
                  </a:lnTo>
                  <a:lnTo>
                    <a:pt x="3294888" y="356869"/>
                  </a:lnTo>
                  <a:close/>
                </a:path>
                <a:path extrusionOk="0" h="826770" w="3347084">
                  <a:moveTo>
                    <a:pt x="3346704" y="163829"/>
                  </a:moveTo>
                  <a:lnTo>
                    <a:pt x="3332988" y="163829"/>
                  </a:lnTo>
                  <a:lnTo>
                    <a:pt x="3334512" y="181610"/>
                  </a:lnTo>
                  <a:lnTo>
                    <a:pt x="3334512" y="198120"/>
                  </a:lnTo>
                  <a:lnTo>
                    <a:pt x="3331464" y="231139"/>
                  </a:lnTo>
                  <a:lnTo>
                    <a:pt x="3317748" y="281939"/>
                  </a:lnTo>
                  <a:lnTo>
                    <a:pt x="3311652" y="299719"/>
                  </a:lnTo>
                  <a:lnTo>
                    <a:pt x="3307080" y="318769"/>
                  </a:lnTo>
                  <a:lnTo>
                    <a:pt x="3294888" y="358139"/>
                  </a:lnTo>
                  <a:lnTo>
                    <a:pt x="3307866" y="358139"/>
                  </a:lnTo>
                  <a:lnTo>
                    <a:pt x="3319271" y="321310"/>
                  </a:lnTo>
                  <a:lnTo>
                    <a:pt x="3323843" y="303529"/>
                  </a:lnTo>
                  <a:lnTo>
                    <a:pt x="3329940" y="284479"/>
                  </a:lnTo>
                  <a:lnTo>
                    <a:pt x="3339084" y="251460"/>
                  </a:lnTo>
                  <a:lnTo>
                    <a:pt x="3343656" y="233679"/>
                  </a:lnTo>
                  <a:lnTo>
                    <a:pt x="3346704" y="198120"/>
                  </a:lnTo>
                  <a:lnTo>
                    <a:pt x="3346704" y="163829"/>
                  </a:lnTo>
                  <a:close/>
                </a:path>
                <a:path extrusionOk="0" h="826770" w="3347084">
                  <a:moveTo>
                    <a:pt x="3301419" y="38100"/>
                  </a:moveTo>
                  <a:lnTo>
                    <a:pt x="3285743" y="38100"/>
                  </a:lnTo>
                  <a:lnTo>
                    <a:pt x="3291840" y="46989"/>
                  </a:lnTo>
                  <a:lnTo>
                    <a:pt x="3299460" y="55879"/>
                  </a:lnTo>
                  <a:lnTo>
                    <a:pt x="3297936" y="55879"/>
                  </a:lnTo>
                  <a:lnTo>
                    <a:pt x="3305556" y="67310"/>
                  </a:lnTo>
                  <a:lnTo>
                    <a:pt x="3311652" y="78739"/>
                  </a:lnTo>
                  <a:lnTo>
                    <a:pt x="3310128" y="78739"/>
                  </a:lnTo>
                  <a:lnTo>
                    <a:pt x="3316224" y="91439"/>
                  </a:lnTo>
                  <a:lnTo>
                    <a:pt x="3325367" y="119379"/>
                  </a:lnTo>
                  <a:lnTo>
                    <a:pt x="3331464" y="148589"/>
                  </a:lnTo>
                  <a:lnTo>
                    <a:pt x="3332988" y="166370"/>
                  </a:lnTo>
                  <a:lnTo>
                    <a:pt x="3332988" y="163829"/>
                  </a:lnTo>
                  <a:lnTo>
                    <a:pt x="3346704" y="163829"/>
                  </a:lnTo>
                  <a:lnTo>
                    <a:pt x="3340608" y="130810"/>
                  </a:lnTo>
                  <a:lnTo>
                    <a:pt x="3328416" y="86360"/>
                  </a:lnTo>
                  <a:lnTo>
                    <a:pt x="3310128" y="49529"/>
                  </a:lnTo>
                  <a:lnTo>
                    <a:pt x="3302508" y="39370"/>
                  </a:lnTo>
                  <a:lnTo>
                    <a:pt x="3301419" y="38100"/>
                  </a:lnTo>
                  <a:close/>
                </a:path>
                <a:path extrusionOk="0" h="826770" w="3347084">
                  <a:moveTo>
                    <a:pt x="3288791" y="25400"/>
                  </a:moveTo>
                  <a:lnTo>
                    <a:pt x="3268980" y="25400"/>
                  </a:lnTo>
                  <a:lnTo>
                    <a:pt x="3278124" y="31750"/>
                  </a:lnTo>
                  <a:lnTo>
                    <a:pt x="3285743" y="39370"/>
                  </a:lnTo>
                  <a:lnTo>
                    <a:pt x="3285743" y="38100"/>
                  </a:lnTo>
                  <a:lnTo>
                    <a:pt x="3301419" y="38100"/>
                  </a:lnTo>
                  <a:lnTo>
                    <a:pt x="3294888" y="30479"/>
                  </a:lnTo>
                  <a:lnTo>
                    <a:pt x="3288791" y="25400"/>
                  </a:lnTo>
                  <a:close/>
                </a:path>
                <a:path extrusionOk="0" h="826770" w="3347084">
                  <a:moveTo>
                    <a:pt x="3206495" y="0"/>
                  </a:moveTo>
                  <a:lnTo>
                    <a:pt x="3162300" y="0"/>
                  </a:lnTo>
                  <a:lnTo>
                    <a:pt x="3148584" y="1270"/>
                  </a:lnTo>
                  <a:lnTo>
                    <a:pt x="3124200" y="1270"/>
                  </a:lnTo>
                  <a:lnTo>
                    <a:pt x="3113532" y="2539"/>
                  </a:lnTo>
                  <a:lnTo>
                    <a:pt x="3073908" y="2539"/>
                  </a:lnTo>
                  <a:lnTo>
                    <a:pt x="3072384" y="5079"/>
                  </a:lnTo>
                  <a:lnTo>
                    <a:pt x="3069336" y="6350"/>
                  </a:lnTo>
                  <a:lnTo>
                    <a:pt x="3066288" y="11429"/>
                  </a:lnTo>
                  <a:lnTo>
                    <a:pt x="3072384" y="21589"/>
                  </a:lnTo>
                  <a:lnTo>
                    <a:pt x="3076956" y="24129"/>
                  </a:lnTo>
                  <a:lnTo>
                    <a:pt x="3080004" y="27939"/>
                  </a:lnTo>
                  <a:lnTo>
                    <a:pt x="3087624" y="16510"/>
                  </a:lnTo>
                  <a:lnTo>
                    <a:pt x="3085338" y="15239"/>
                  </a:lnTo>
                  <a:lnTo>
                    <a:pt x="3076956" y="15239"/>
                  </a:lnTo>
                  <a:lnTo>
                    <a:pt x="3080004" y="13970"/>
                  </a:lnTo>
                  <a:lnTo>
                    <a:pt x="3080004" y="10160"/>
                  </a:lnTo>
                  <a:lnTo>
                    <a:pt x="3078480" y="8889"/>
                  </a:lnTo>
                  <a:lnTo>
                    <a:pt x="3258312" y="8889"/>
                  </a:lnTo>
                  <a:lnTo>
                    <a:pt x="3235452" y="2539"/>
                  </a:lnTo>
                  <a:lnTo>
                    <a:pt x="3206495" y="0"/>
                  </a:lnTo>
                  <a:close/>
                </a:path>
                <a:path extrusionOk="0" h="826770" w="3347084">
                  <a:moveTo>
                    <a:pt x="3265931" y="11429"/>
                  </a:moveTo>
                  <a:lnTo>
                    <a:pt x="3191256" y="11429"/>
                  </a:lnTo>
                  <a:lnTo>
                    <a:pt x="3206495" y="13970"/>
                  </a:lnTo>
                  <a:lnTo>
                    <a:pt x="3247643" y="17779"/>
                  </a:lnTo>
                  <a:lnTo>
                    <a:pt x="3246119" y="17779"/>
                  </a:lnTo>
                  <a:lnTo>
                    <a:pt x="3258312" y="22860"/>
                  </a:lnTo>
                  <a:lnTo>
                    <a:pt x="3268980" y="27939"/>
                  </a:lnTo>
                  <a:lnTo>
                    <a:pt x="3268980" y="25400"/>
                  </a:lnTo>
                  <a:lnTo>
                    <a:pt x="3288791" y="25400"/>
                  </a:lnTo>
                  <a:lnTo>
                    <a:pt x="3285743" y="22860"/>
                  </a:lnTo>
                  <a:lnTo>
                    <a:pt x="3275076" y="15239"/>
                  </a:lnTo>
                  <a:lnTo>
                    <a:pt x="3265931" y="11429"/>
                  </a:lnTo>
                  <a:close/>
                </a:path>
                <a:path extrusionOk="0" h="826770" w="3347084">
                  <a:moveTo>
                    <a:pt x="3080004" y="10160"/>
                  </a:moveTo>
                  <a:lnTo>
                    <a:pt x="3080004" y="13970"/>
                  </a:lnTo>
                  <a:lnTo>
                    <a:pt x="3076956" y="15239"/>
                  </a:lnTo>
                  <a:lnTo>
                    <a:pt x="3085338" y="15239"/>
                  </a:lnTo>
                  <a:lnTo>
                    <a:pt x="3083052" y="13970"/>
                  </a:lnTo>
                  <a:lnTo>
                    <a:pt x="3084576" y="13970"/>
                  </a:lnTo>
                  <a:lnTo>
                    <a:pt x="3080004" y="10160"/>
                  </a:lnTo>
                  <a:close/>
                </a:path>
                <a:path extrusionOk="0" h="826770" w="3347084">
                  <a:moveTo>
                    <a:pt x="3136391" y="13970"/>
                  </a:moveTo>
                  <a:lnTo>
                    <a:pt x="3083052" y="13970"/>
                  </a:lnTo>
                  <a:lnTo>
                    <a:pt x="3085338" y="15239"/>
                  </a:lnTo>
                  <a:lnTo>
                    <a:pt x="3124200" y="15239"/>
                  </a:lnTo>
                  <a:lnTo>
                    <a:pt x="3136391" y="13970"/>
                  </a:lnTo>
                  <a:close/>
                </a:path>
                <a:path extrusionOk="0" h="826770" w="3347084">
                  <a:moveTo>
                    <a:pt x="3258312" y="8889"/>
                  </a:moveTo>
                  <a:lnTo>
                    <a:pt x="3080004" y="8889"/>
                  </a:lnTo>
                  <a:lnTo>
                    <a:pt x="3080004" y="10160"/>
                  </a:lnTo>
                  <a:lnTo>
                    <a:pt x="3084576" y="13970"/>
                  </a:lnTo>
                  <a:lnTo>
                    <a:pt x="3150108" y="13970"/>
                  </a:lnTo>
                  <a:lnTo>
                    <a:pt x="3163824" y="11429"/>
                  </a:lnTo>
                  <a:lnTo>
                    <a:pt x="3265931" y="11429"/>
                  </a:lnTo>
                  <a:lnTo>
                    <a:pt x="3262884" y="10160"/>
                  </a:lnTo>
                  <a:lnTo>
                    <a:pt x="3258312" y="8889"/>
                  </a:lnTo>
                  <a:close/>
                </a:path>
                <a:path extrusionOk="0" h="826770" w="3347084">
                  <a:moveTo>
                    <a:pt x="3080004" y="8889"/>
                  </a:moveTo>
                  <a:lnTo>
                    <a:pt x="3078480" y="8889"/>
                  </a:lnTo>
                  <a:lnTo>
                    <a:pt x="3080004" y="10160"/>
                  </a:lnTo>
                  <a:lnTo>
                    <a:pt x="3080004" y="8889"/>
                  </a:lnTo>
                  <a:close/>
                </a:path>
                <a:path extrusionOk="0" h="826770" w="3347084">
                  <a:moveTo>
                    <a:pt x="3090671" y="1270"/>
                  </a:moveTo>
                  <a:lnTo>
                    <a:pt x="3081528" y="1270"/>
                  </a:lnTo>
                  <a:lnTo>
                    <a:pt x="3078480" y="2539"/>
                  </a:lnTo>
                  <a:lnTo>
                    <a:pt x="3096767" y="2539"/>
                  </a:lnTo>
                  <a:lnTo>
                    <a:pt x="3090671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5745048" y="4282008"/>
              <a:ext cx="1327785" cy="29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Coaxial Cable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367271" y="4539996"/>
              <a:ext cx="147955" cy="510540"/>
            </a:xfrm>
            <a:custGeom>
              <a:rect b="b" l="l" r="r" t="t"/>
              <a:pathLst>
                <a:path extrusionOk="0" h="510539" w="147954">
                  <a:moveTo>
                    <a:pt x="107997" y="436474"/>
                  </a:moveTo>
                  <a:lnTo>
                    <a:pt x="73151" y="445007"/>
                  </a:lnTo>
                  <a:lnTo>
                    <a:pt x="129539" y="510539"/>
                  </a:lnTo>
                  <a:lnTo>
                    <a:pt x="142840" y="449579"/>
                  </a:lnTo>
                  <a:lnTo>
                    <a:pt x="111251" y="449579"/>
                  </a:lnTo>
                  <a:lnTo>
                    <a:pt x="107997" y="436474"/>
                  </a:lnTo>
                  <a:close/>
                </a:path>
                <a:path extrusionOk="0" h="510539" w="147954">
                  <a:moveTo>
                    <a:pt x="114101" y="434979"/>
                  </a:moveTo>
                  <a:lnTo>
                    <a:pt x="107997" y="436474"/>
                  </a:lnTo>
                  <a:lnTo>
                    <a:pt x="111251" y="449579"/>
                  </a:lnTo>
                  <a:lnTo>
                    <a:pt x="117348" y="448055"/>
                  </a:lnTo>
                  <a:lnTo>
                    <a:pt x="114101" y="434979"/>
                  </a:lnTo>
                  <a:close/>
                </a:path>
                <a:path extrusionOk="0" h="510539" w="147954">
                  <a:moveTo>
                    <a:pt x="147827" y="426719"/>
                  </a:moveTo>
                  <a:lnTo>
                    <a:pt x="114101" y="434979"/>
                  </a:lnTo>
                  <a:lnTo>
                    <a:pt x="117348" y="448055"/>
                  </a:lnTo>
                  <a:lnTo>
                    <a:pt x="111251" y="449579"/>
                  </a:lnTo>
                  <a:lnTo>
                    <a:pt x="142840" y="449579"/>
                  </a:lnTo>
                  <a:lnTo>
                    <a:pt x="147827" y="426719"/>
                  </a:lnTo>
                  <a:close/>
                </a:path>
                <a:path extrusionOk="0" h="510539" w="147954">
                  <a:moveTo>
                    <a:pt x="6095" y="0"/>
                  </a:moveTo>
                  <a:lnTo>
                    <a:pt x="0" y="1523"/>
                  </a:lnTo>
                  <a:lnTo>
                    <a:pt x="107997" y="436474"/>
                  </a:lnTo>
                  <a:lnTo>
                    <a:pt x="114101" y="434979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7" name="Google Shape;157;p4"/>
            <p:cNvCxnSpPr/>
            <p:nvPr/>
          </p:nvCxnSpPr>
          <p:spPr>
            <a:xfrm rot="10800000">
              <a:off x="6987540" y="4038600"/>
              <a:ext cx="408940" cy="7632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42" y="828897"/>
            <a:ext cx="8328616" cy="558409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164" name="Google Shape;164;p5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165" name="Google Shape;165;p5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5"/>
          <p:cNvSpPr txBox="1"/>
          <p:nvPr>
            <p:ph type="title"/>
          </p:nvPr>
        </p:nvSpPr>
        <p:spPr>
          <a:xfrm>
            <a:off x="242824" y="155403"/>
            <a:ext cx="8581134" cy="518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8575">
            <a:spAutoFit/>
          </a:bodyPr>
          <a:lstStyle/>
          <a:p>
            <a:pPr indent="-1739264" lvl="0" marL="1751329" marR="5080" rtl="0" algn="ctr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S11 Value for UHF Dipole Antenna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7" name="Google Shape;167;p5"/>
          <p:cNvCxnSpPr/>
          <p:nvPr/>
        </p:nvCxnSpPr>
        <p:spPr>
          <a:xfrm>
            <a:off x="242824" y="4480560"/>
            <a:ext cx="385826" cy="2612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" name="Google Shape;168;p5"/>
          <p:cNvSpPr txBox="1"/>
          <p:nvPr/>
        </p:nvSpPr>
        <p:spPr>
          <a:xfrm>
            <a:off x="-53298" y="4111228"/>
            <a:ext cx="1097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-20 dB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24" y="431442"/>
            <a:ext cx="8581134" cy="618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 txBox="1"/>
          <p:nvPr>
            <p:ph type="title"/>
          </p:nvPr>
        </p:nvSpPr>
        <p:spPr>
          <a:xfrm>
            <a:off x="242823" y="0"/>
            <a:ext cx="7568765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S11 Smith Chart UHF Dipole Antenna </a:t>
            </a:r>
            <a:endParaRPr/>
          </a:p>
        </p:txBody>
      </p:sp>
      <p:sp>
        <p:nvSpPr>
          <p:cNvPr id="175" name="Google Shape;175;p6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176" name="Google Shape;176;p6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177" name="Google Shape;177;p6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164" y="793681"/>
            <a:ext cx="7994186" cy="561931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"/>
          <p:cNvSpPr txBox="1"/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S11 Value for VHF Dipole Antenna</a:t>
            </a:r>
            <a:endParaRPr/>
          </a:p>
        </p:txBody>
      </p:sp>
      <p:sp>
        <p:nvSpPr>
          <p:cNvPr id="184" name="Google Shape;184;p7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185" name="Google Shape;185;p7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186" name="Google Shape;186;p7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10" y="788682"/>
            <a:ext cx="8224161" cy="5624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8"/>
          <p:cNvSpPr txBox="1"/>
          <p:nvPr>
            <p:ph type="title"/>
          </p:nvPr>
        </p:nvSpPr>
        <p:spPr>
          <a:xfrm>
            <a:off x="242824" y="0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/>
              <a:t>S11 Smith Chart VHF Dipole Antenna </a:t>
            </a:r>
            <a:endParaRPr/>
          </a:p>
        </p:txBody>
      </p:sp>
      <p:sp>
        <p:nvSpPr>
          <p:cNvPr id="193" name="Google Shape;193;p8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194" name="Google Shape;194;p8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195" name="Google Shape;195;p8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242824" y="271621"/>
            <a:ext cx="8581134" cy="828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/>
              <a:t>Test-2:Measuring Dipole Antenna  Radiation Pattern</a:t>
            </a:r>
            <a:endParaRPr/>
          </a:p>
        </p:txBody>
      </p:sp>
      <p:sp>
        <p:nvSpPr>
          <p:cNvPr id="201" name="Google Shape;201;p9"/>
          <p:cNvSpPr txBox="1"/>
          <p:nvPr>
            <p:ph idx="10" type="dt"/>
          </p:nvPr>
        </p:nvSpPr>
        <p:spPr>
          <a:xfrm>
            <a:off x="6286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4/30/2021</a:t>
            </a:r>
            <a:endParaRPr/>
          </a:p>
        </p:txBody>
      </p:sp>
      <p:sp>
        <p:nvSpPr>
          <p:cNvPr id="202" name="Google Shape;202;p9"/>
          <p:cNvSpPr txBox="1"/>
          <p:nvPr>
            <p:ph idx="11" type="ftr"/>
          </p:nvPr>
        </p:nvSpPr>
        <p:spPr>
          <a:xfrm>
            <a:off x="3028950" y="64129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BIRDS-V</a:t>
            </a:r>
            <a:endParaRPr/>
          </a:p>
        </p:txBody>
      </p:sp>
      <p:sp>
        <p:nvSpPr>
          <p:cNvPr id="203" name="Google Shape;203;p9"/>
          <p:cNvSpPr txBox="1"/>
          <p:nvPr>
            <p:ph idx="12" type="sldNum"/>
          </p:nvPr>
        </p:nvSpPr>
        <p:spPr>
          <a:xfrm>
            <a:off x="6457950" y="64129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9"/>
          <p:cNvSpPr txBox="1"/>
          <p:nvPr/>
        </p:nvSpPr>
        <p:spPr>
          <a:xfrm>
            <a:off x="2475992" y="1762759"/>
            <a:ext cx="12496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setup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4027932" y="2127504"/>
            <a:ext cx="4963795" cy="3023870"/>
          </a:xfrm>
          <a:custGeom>
            <a:rect b="b" l="l" r="r" t="t"/>
            <a:pathLst>
              <a:path extrusionOk="0" h="3023870" w="4963795">
                <a:moveTo>
                  <a:pt x="38100" y="2985516"/>
                </a:moveTo>
                <a:lnTo>
                  <a:pt x="28955" y="2985516"/>
                </a:lnTo>
                <a:lnTo>
                  <a:pt x="28955" y="3023616"/>
                </a:lnTo>
                <a:lnTo>
                  <a:pt x="143255" y="3023616"/>
                </a:lnTo>
                <a:lnTo>
                  <a:pt x="143255" y="3003804"/>
                </a:lnTo>
                <a:lnTo>
                  <a:pt x="38100" y="3003804"/>
                </a:lnTo>
                <a:lnTo>
                  <a:pt x="38100" y="2985516"/>
                </a:lnTo>
                <a:close/>
              </a:path>
              <a:path extrusionOk="0" h="3023870" w="4963795">
                <a:moveTo>
                  <a:pt x="38100" y="2889504"/>
                </a:moveTo>
                <a:lnTo>
                  <a:pt x="0" y="2889504"/>
                </a:lnTo>
                <a:lnTo>
                  <a:pt x="0" y="3003804"/>
                </a:lnTo>
                <a:lnTo>
                  <a:pt x="28955" y="3003804"/>
                </a:lnTo>
                <a:lnTo>
                  <a:pt x="28955" y="2985516"/>
                </a:lnTo>
                <a:lnTo>
                  <a:pt x="38100" y="2985516"/>
                </a:lnTo>
                <a:lnTo>
                  <a:pt x="38100" y="2889504"/>
                </a:lnTo>
                <a:close/>
              </a:path>
              <a:path extrusionOk="0" h="3023870" w="4963795">
                <a:moveTo>
                  <a:pt x="143255" y="2985516"/>
                </a:moveTo>
                <a:lnTo>
                  <a:pt x="38100" y="2985516"/>
                </a:lnTo>
                <a:lnTo>
                  <a:pt x="38100" y="3003804"/>
                </a:lnTo>
                <a:lnTo>
                  <a:pt x="143255" y="3003804"/>
                </a:lnTo>
                <a:lnTo>
                  <a:pt x="143255" y="2985516"/>
                </a:lnTo>
                <a:close/>
              </a:path>
              <a:path extrusionOk="0" h="3023870" w="4963795">
                <a:moveTo>
                  <a:pt x="38100" y="2737104"/>
                </a:moveTo>
                <a:lnTo>
                  <a:pt x="0" y="2737104"/>
                </a:lnTo>
                <a:lnTo>
                  <a:pt x="0" y="2851404"/>
                </a:lnTo>
                <a:lnTo>
                  <a:pt x="38100" y="2851404"/>
                </a:lnTo>
                <a:lnTo>
                  <a:pt x="38100" y="2737104"/>
                </a:lnTo>
                <a:close/>
              </a:path>
              <a:path extrusionOk="0" h="3023870" w="4963795">
                <a:moveTo>
                  <a:pt x="38100" y="2584704"/>
                </a:moveTo>
                <a:lnTo>
                  <a:pt x="0" y="2584704"/>
                </a:lnTo>
                <a:lnTo>
                  <a:pt x="0" y="2699004"/>
                </a:lnTo>
                <a:lnTo>
                  <a:pt x="38100" y="2699004"/>
                </a:lnTo>
                <a:lnTo>
                  <a:pt x="38100" y="2584704"/>
                </a:lnTo>
                <a:close/>
              </a:path>
              <a:path extrusionOk="0" h="3023870" w="4963795">
                <a:moveTo>
                  <a:pt x="38100" y="2432304"/>
                </a:moveTo>
                <a:lnTo>
                  <a:pt x="0" y="2432304"/>
                </a:lnTo>
                <a:lnTo>
                  <a:pt x="0" y="2546604"/>
                </a:lnTo>
                <a:lnTo>
                  <a:pt x="38100" y="2546604"/>
                </a:lnTo>
                <a:lnTo>
                  <a:pt x="38100" y="2432304"/>
                </a:lnTo>
                <a:close/>
              </a:path>
              <a:path extrusionOk="0" h="3023870" w="4963795">
                <a:moveTo>
                  <a:pt x="38100" y="2279904"/>
                </a:moveTo>
                <a:lnTo>
                  <a:pt x="0" y="2279904"/>
                </a:lnTo>
                <a:lnTo>
                  <a:pt x="0" y="2394204"/>
                </a:lnTo>
                <a:lnTo>
                  <a:pt x="38100" y="2394204"/>
                </a:lnTo>
                <a:lnTo>
                  <a:pt x="38100" y="2279904"/>
                </a:lnTo>
                <a:close/>
              </a:path>
              <a:path extrusionOk="0" h="3023870" w="4963795">
                <a:moveTo>
                  <a:pt x="38100" y="2127504"/>
                </a:moveTo>
                <a:lnTo>
                  <a:pt x="0" y="2127504"/>
                </a:lnTo>
                <a:lnTo>
                  <a:pt x="0" y="2241804"/>
                </a:lnTo>
                <a:lnTo>
                  <a:pt x="38100" y="2241804"/>
                </a:lnTo>
                <a:lnTo>
                  <a:pt x="38100" y="2127504"/>
                </a:lnTo>
                <a:close/>
              </a:path>
              <a:path extrusionOk="0" h="3023870" w="4963795">
                <a:moveTo>
                  <a:pt x="38100" y="1975104"/>
                </a:moveTo>
                <a:lnTo>
                  <a:pt x="0" y="1975104"/>
                </a:lnTo>
                <a:lnTo>
                  <a:pt x="0" y="2089404"/>
                </a:lnTo>
                <a:lnTo>
                  <a:pt x="38100" y="2089404"/>
                </a:lnTo>
                <a:lnTo>
                  <a:pt x="38100" y="1975104"/>
                </a:lnTo>
                <a:close/>
              </a:path>
              <a:path extrusionOk="0" h="3023870" w="4963795">
                <a:moveTo>
                  <a:pt x="38100" y="1822704"/>
                </a:moveTo>
                <a:lnTo>
                  <a:pt x="0" y="1822704"/>
                </a:lnTo>
                <a:lnTo>
                  <a:pt x="0" y="1937004"/>
                </a:lnTo>
                <a:lnTo>
                  <a:pt x="38100" y="1937004"/>
                </a:lnTo>
                <a:lnTo>
                  <a:pt x="38100" y="1822704"/>
                </a:lnTo>
                <a:close/>
              </a:path>
              <a:path extrusionOk="0" h="3023870" w="4963795">
                <a:moveTo>
                  <a:pt x="38100" y="1670304"/>
                </a:moveTo>
                <a:lnTo>
                  <a:pt x="0" y="1670304"/>
                </a:lnTo>
                <a:lnTo>
                  <a:pt x="0" y="1784604"/>
                </a:lnTo>
                <a:lnTo>
                  <a:pt x="38100" y="1784604"/>
                </a:lnTo>
                <a:lnTo>
                  <a:pt x="38100" y="1670304"/>
                </a:lnTo>
                <a:close/>
              </a:path>
              <a:path extrusionOk="0" h="3023870" w="4963795">
                <a:moveTo>
                  <a:pt x="38100" y="1517904"/>
                </a:moveTo>
                <a:lnTo>
                  <a:pt x="0" y="1517904"/>
                </a:lnTo>
                <a:lnTo>
                  <a:pt x="0" y="1632204"/>
                </a:lnTo>
                <a:lnTo>
                  <a:pt x="38100" y="1632204"/>
                </a:lnTo>
                <a:lnTo>
                  <a:pt x="38100" y="1517904"/>
                </a:lnTo>
                <a:close/>
              </a:path>
              <a:path extrusionOk="0" h="3023870" w="4963795">
                <a:moveTo>
                  <a:pt x="38100" y="1365504"/>
                </a:moveTo>
                <a:lnTo>
                  <a:pt x="0" y="1365504"/>
                </a:lnTo>
                <a:lnTo>
                  <a:pt x="0" y="1479804"/>
                </a:lnTo>
                <a:lnTo>
                  <a:pt x="38100" y="1479804"/>
                </a:lnTo>
                <a:lnTo>
                  <a:pt x="38100" y="1365504"/>
                </a:lnTo>
                <a:close/>
              </a:path>
              <a:path extrusionOk="0" h="3023870" w="4963795">
                <a:moveTo>
                  <a:pt x="38100" y="1213104"/>
                </a:moveTo>
                <a:lnTo>
                  <a:pt x="0" y="1213104"/>
                </a:lnTo>
                <a:lnTo>
                  <a:pt x="0" y="1327404"/>
                </a:lnTo>
                <a:lnTo>
                  <a:pt x="38100" y="1327404"/>
                </a:lnTo>
                <a:lnTo>
                  <a:pt x="38100" y="1213104"/>
                </a:lnTo>
                <a:close/>
              </a:path>
              <a:path extrusionOk="0" h="3023870" w="4963795">
                <a:moveTo>
                  <a:pt x="38100" y="1060704"/>
                </a:moveTo>
                <a:lnTo>
                  <a:pt x="0" y="1060704"/>
                </a:lnTo>
                <a:lnTo>
                  <a:pt x="0" y="1175004"/>
                </a:lnTo>
                <a:lnTo>
                  <a:pt x="38100" y="1175004"/>
                </a:lnTo>
                <a:lnTo>
                  <a:pt x="38100" y="1060704"/>
                </a:lnTo>
                <a:close/>
              </a:path>
              <a:path extrusionOk="0" h="3023870" w="4963795">
                <a:moveTo>
                  <a:pt x="38100" y="908304"/>
                </a:moveTo>
                <a:lnTo>
                  <a:pt x="0" y="908304"/>
                </a:lnTo>
                <a:lnTo>
                  <a:pt x="0" y="1022604"/>
                </a:lnTo>
                <a:lnTo>
                  <a:pt x="38100" y="1022604"/>
                </a:lnTo>
                <a:lnTo>
                  <a:pt x="38100" y="908304"/>
                </a:lnTo>
                <a:close/>
              </a:path>
              <a:path extrusionOk="0" h="3023870" w="4963795">
                <a:moveTo>
                  <a:pt x="38100" y="755904"/>
                </a:moveTo>
                <a:lnTo>
                  <a:pt x="0" y="755904"/>
                </a:lnTo>
                <a:lnTo>
                  <a:pt x="0" y="870204"/>
                </a:lnTo>
                <a:lnTo>
                  <a:pt x="38100" y="870204"/>
                </a:lnTo>
                <a:lnTo>
                  <a:pt x="38100" y="755904"/>
                </a:lnTo>
                <a:close/>
              </a:path>
              <a:path extrusionOk="0" h="3023870" w="4963795">
                <a:moveTo>
                  <a:pt x="38100" y="603504"/>
                </a:moveTo>
                <a:lnTo>
                  <a:pt x="0" y="603504"/>
                </a:lnTo>
                <a:lnTo>
                  <a:pt x="0" y="717804"/>
                </a:lnTo>
                <a:lnTo>
                  <a:pt x="38100" y="717804"/>
                </a:lnTo>
                <a:lnTo>
                  <a:pt x="38100" y="603504"/>
                </a:lnTo>
                <a:close/>
              </a:path>
              <a:path extrusionOk="0" h="3023870" w="4963795">
                <a:moveTo>
                  <a:pt x="38100" y="451104"/>
                </a:moveTo>
                <a:lnTo>
                  <a:pt x="0" y="451104"/>
                </a:lnTo>
                <a:lnTo>
                  <a:pt x="0" y="565404"/>
                </a:lnTo>
                <a:lnTo>
                  <a:pt x="38100" y="565404"/>
                </a:lnTo>
                <a:lnTo>
                  <a:pt x="38100" y="451104"/>
                </a:lnTo>
                <a:close/>
              </a:path>
              <a:path extrusionOk="0" h="3023870" w="4963795">
                <a:moveTo>
                  <a:pt x="38100" y="298704"/>
                </a:moveTo>
                <a:lnTo>
                  <a:pt x="0" y="298704"/>
                </a:lnTo>
                <a:lnTo>
                  <a:pt x="0" y="413004"/>
                </a:lnTo>
                <a:lnTo>
                  <a:pt x="38100" y="413004"/>
                </a:lnTo>
                <a:lnTo>
                  <a:pt x="38100" y="298704"/>
                </a:lnTo>
                <a:close/>
              </a:path>
              <a:path extrusionOk="0" h="3023870" w="4963795">
                <a:moveTo>
                  <a:pt x="38100" y="146304"/>
                </a:moveTo>
                <a:lnTo>
                  <a:pt x="0" y="146304"/>
                </a:lnTo>
                <a:lnTo>
                  <a:pt x="0" y="260604"/>
                </a:lnTo>
                <a:lnTo>
                  <a:pt x="38100" y="260604"/>
                </a:lnTo>
                <a:lnTo>
                  <a:pt x="38100" y="146304"/>
                </a:lnTo>
                <a:close/>
              </a:path>
              <a:path extrusionOk="0" h="3023870" w="4963795">
                <a:moveTo>
                  <a:pt x="44195" y="0"/>
                </a:moveTo>
                <a:lnTo>
                  <a:pt x="0" y="0"/>
                </a:lnTo>
                <a:lnTo>
                  <a:pt x="0" y="108204"/>
                </a:lnTo>
                <a:lnTo>
                  <a:pt x="38100" y="108204"/>
                </a:lnTo>
                <a:lnTo>
                  <a:pt x="38100" y="38100"/>
                </a:lnTo>
                <a:lnTo>
                  <a:pt x="19812" y="38100"/>
                </a:lnTo>
                <a:lnTo>
                  <a:pt x="38100" y="19812"/>
                </a:lnTo>
                <a:lnTo>
                  <a:pt x="44195" y="19812"/>
                </a:lnTo>
                <a:lnTo>
                  <a:pt x="44195" y="0"/>
                </a:lnTo>
                <a:close/>
              </a:path>
              <a:path extrusionOk="0" h="3023870" w="4963795">
                <a:moveTo>
                  <a:pt x="38100" y="19812"/>
                </a:moveTo>
                <a:lnTo>
                  <a:pt x="19812" y="38100"/>
                </a:lnTo>
                <a:lnTo>
                  <a:pt x="38100" y="38100"/>
                </a:lnTo>
                <a:lnTo>
                  <a:pt x="38100" y="19812"/>
                </a:lnTo>
                <a:close/>
              </a:path>
              <a:path extrusionOk="0" h="3023870" w="4963795">
                <a:moveTo>
                  <a:pt x="44195" y="19812"/>
                </a:moveTo>
                <a:lnTo>
                  <a:pt x="38100" y="19812"/>
                </a:lnTo>
                <a:lnTo>
                  <a:pt x="38100" y="38100"/>
                </a:lnTo>
                <a:lnTo>
                  <a:pt x="44195" y="38100"/>
                </a:lnTo>
                <a:lnTo>
                  <a:pt x="44195" y="19812"/>
                </a:lnTo>
                <a:close/>
              </a:path>
              <a:path extrusionOk="0" h="3023870" w="4963795">
                <a:moveTo>
                  <a:pt x="196595" y="0"/>
                </a:moveTo>
                <a:lnTo>
                  <a:pt x="82295" y="0"/>
                </a:lnTo>
                <a:lnTo>
                  <a:pt x="82295" y="38100"/>
                </a:lnTo>
                <a:lnTo>
                  <a:pt x="196595" y="38100"/>
                </a:lnTo>
                <a:lnTo>
                  <a:pt x="196595" y="0"/>
                </a:lnTo>
                <a:close/>
              </a:path>
              <a:path extrusionOk="0" h="3023870" w="4963795">
                <a:moveTo>
                  <a:pt x="348995" y="0"/>
                </a:moveTo>
                <a:lnTo>
                  <a:pt x="234695" y="0"/>
                </a:lnTo>
                <a:lnTo>
                  <a:pt x="234695" y="38100"/>
                </a:lnTo>
                <a:lnTo>
                  <a:pt x="348995" y="38100"/>
                </a:lnTo>
                <a:lnTo>
                  <a:pt x="348995" y="0"/>
                </a:lnTo>
                <a:close/>
              </a:path>
              <a:path extrusionOk="0" h="3023870" w="4963795">
                <a:moveTo>
                  <a:pt x="501395" y="0"/>
                </a:moveTo>
                <a:lnTo>
                  <a:pt x="387095" y="0"/>
                </a:lnTo>
                <a:lnTo>
                  <a:pt x="387095" y="38100"/>
                </a:lnTo>
                <a:lnTo>
                  <a:pt x="501395" y="38100"/>
                </a:lnTo>
                <a:lnTo>
                  <a:pt x="501395" y="0"/>
                </a:lnTo>
                <a:close/>
              </a:path>
              <a:path extrusionOk="0" h="3023870" w="4963795">
                <a:moveTo>
                  <a:pt x="653795" y="0"/>
                </a:moveTo>
                <a:lnTo>
                  <a:pt x="539495" y="0"/>
                </a:lnTo>
                <a:lnTo>
                  <a:pt x="539495" y="38100"/>
                </a:lnTo>
                <a:lnTo>
                  <a:pt x="653795" y="38100"/>
                </a:lnTo>
                <a:lnTo>
                  <a:pt x="653795" y="0"/>
                </a:lnTo>
                <a:close/>
              </a:path>
              <a:path extrusionOk="0" h="3023870" w="4963795">
                <a:moveTo>
                  <a:pt x="806195" y="0"/>
                </a:moveTo>
                <a:lnTo>
                  <a:pt x="691895" y="0"/>
                </a:lnTo>
                <a:lnTo>
                  <a:pt x="691895" y="38100"/>
                </a:lnTo>
                <a:lnTo>
                  <a:pt x="806195" y="38100"/>
                </a:lnTo>
                <a:lnTo>
                  <a:pt x="806195" y="0"/>
                </a:lnTo>
                <a:close/>
              </a:path>
              <a:path extrusionOk="0" h="3023870" w="4963795">
                <a:moveTo>
                  <a:pt x="958595" y="0"/>
                </a:moveTo>
                <a:lnTo>
                  <a:pt x="844295" y="0"/>
                </a:lnTo>
                <a:lnTo>
                  <a:pt x="844295" y="38100"/>
                </a:lnTo>
                <a:lnTo>
                  <a:pt x="958595" y="38100"/>
                </a:lnTo>
                <a:lnTo>
                  <a:pt x="958595" y="0"/>
                </a:lnTo>
                <a:close/>
              </a:path>
              <a:path extrusionOk="0" h="3023870" w="4963795">
                <a:moveTo>
                  <a:pt x="1110995" y="0"/>
                </a:moveTo>
                <a:lnTo>
                  <a:pt x="996695" y="0"/>
                </a:lnTo>
                <a:lnTo>
                  <a:pt x="996695" y="38100"/>
                </a:lnTo>
                <a:lnTo>
                  <a:pt x="1110995" y="38100"/>
                </a:lnTo>
                <a:lnTo>
                  <a:pt x="1110995" y="0"/>
                </a:lnTo>
                <a:close/>
              </a:path>
              <a:path extrusionOk="0" h="3023870" w="4963795">
                <a:moveTo>
                  <a:pt x="1263395" y="0"/>
                </a:moveTo>
                <a:lnTo>
                  <a:pt x="1149095" y="0"/>
                </a:lnTo>
                <a:lnTo>
                  <a:pt x="1149095" y="38100"/>
                </a:lnTo>
                <a:lnTo>
                  <a:pt x="1263395" y="38100"/>
                </a:lnTo>
                <a:lnTo>
                  <a:pt x="1263395" y="0"/>
                </a:lnTo>
                <a:close/>
              </a:path>
              <a:path extrusionOk="0" h="3023870" w="4963795">
                <a:moveTo>
                  <a:pt x="1415795" y="0"/>
                </a:moveTo>
                <a:lnTo>
                  <a:pt x="1301495" y="0"/>
                </a:lnTo>
                <a:lnTo>
                  <a:pt x="1301495" y="38100"/>
                </a:lnTo>
                <a:lnTo>
                  <a:pt x="1415795" y="38100"/>
                </a:lnTo>
                <a:lnTo>
                  <a:pt x="1415795" y="0"/>
                </a:lnTo>
                <a:close/>
              </a:path>
              <a:path extrusionOk="0" h="3023870" w="4963795">
                <a:moveTo>
                  <a:pt x="1568195" y="0"/>
                </a:moveTo>
                <a:lnTo>
                  <a:pt x="1453895" y="0"/>
                </a:lnTo>
                <a:lnTo>
                  <a:pt x="1453895" y="38100"/>
                </a:lnTo>
                <a:lnTo>
                  <a:pt x="1568195" y="38100"/>
                </a:lnTo>
                <a:lnTo>
                  <a:pt x="1568195" y="0"/>
                </a:lnTo>
                <a:close/>
              </a:path>
              <a:path extrusionOk="0" h="3023870" w="4963795">
                <a:moveTo>
                  <a:pt x="1720595" y="0"/>
                </a:moveTo>
                <a:lnTo>
                  <a:pt x="1606295" y="0"/>
                </a:lnTo>
                <a:lnTo>
                  <a:pt x="1606295" y="38100"/>
                </a:lnTo>
                <a:lnTo>
                  <a:pt x="1720595" y="38100"/>
                </a:lnTo>
                <a:lnTo>
                  <a:pt x="1720595" y="0"/>
                </a:lnTo>
                <a:close/>
              </a:path>
              <a:path extrusionOk="0" h="3023870" w="4963795">
                <a:moveTo>
                  <a:pt x="1872995" y="0"/>
                </a:moveTo>
                <a:lnTo>
                  <a:pt x="1758695" y="0"/>
                </a:lnTo>
                <a:lnTo>
                  <a:pt x="1758695" y="38100"/>
                </a:lnTo>
                <a:lnTo>
                  <a:pt x="1872995" y="38100"/>
                </a:lnTo>
                <a:lnTo>
                  <a:pt x="1872995" y="0"/>
                </a:lnTo>
                <a:close/>
              </a:path>
              <a:path extrusionOk="0" h="3023870" w="4963795">
                <a:moveTo>
                  <a:pt x="2025395" y="0"/>
                </a:moveTo>
                <a:lnTo>
                  <a:pt x="1911095" y="0"/>
                </a:lnTo>
                <a:lnTo>
                  <a:pt x="1911095" y="38100"/>
                </a:lnTo>
                <a:lnTo>
                  <a:pt x="2025395" y="38100"/>
                </a:lnTo>
                <a:lnTo>
                  <a:pt x="2025395" y="0"/>
                </a:lnTo>
                <a:close/>
              </a:path>
              <a:path extrusionOk="0" h="3023870" w="4963795">
                <a:moveTo>
                  <a:pt x="2177795" y="0"/>
                </a:moveTo>
                <a:lnTo>
                  <a:pt x="2063495" y="0"/>
                </a:lnTo>
                <a:lnTo>
                  <a:pt x="2063495" y="38100"/>
                </a:lnTo>
                <a:lnTo>
                  <a:pt x="2177795" y="38100"/>
                </a:lnTo>
                <a:lnTo>
                  <a:pt x="2177795" y="0"/>
                </a:lnTo>
                <a:close/>
              </a:path>
              <a:path extrusionOk="0" h="3023870" w="4963795">
                <a:moveTo>
                  <a:pt x="2330195" y="0"/>
                </a:moveTo>
                <a:lnTo>
                  <a:pt x="2215895" y="0"/>
                </a:lnTo>
                <a:lnTo>
                  <a:pt x="2215895" y="38100"/>
                </a:lnTo>
                <a:lnTo>
                  <a:pt x="2330195" y="38100"/>
                </a:lnTo>
                <a:lnTo>
                  <a:pt x="2330195" y="0"/>
                </a:lnTo>
                <a:close/>
              </a:path>
              <a:path extrusionOk="0" h="3023870" w="4963795">
                <a:moveTo>
                  <a:pt x="2482595" y="0"/>
                </a:moveTo>
                <a:lnTo>
                  <a:pt x="2368295" y="0"/>
                </a:lnTo>
                <a:lnTo>
                  <a:pt x="2368295" y="38100"/>
                </a:lnTo>
                <a:lnTo>
                  <a:pt x="2482595" y="38100"/>
                </a:lnTo>
                <a:lnTo>
                  <a:pt x="2482595" y="0"/>
                </a:lnTo>
                <a:close/>
              </a:path>
              <a:path extrusionOk="0" h="3023870" w="4963795">
                <a:moveTo>
                  <a:pt x="2634995" y="0"/>
                </a:moveTo>
                <a:lnTo>
                  <a:pt x="2520695" y="0"/>
                </a:lnTo>
                <a:lnTo>
                  <a:pt x="2520695" y="38100"/>
                </a:lnTo>
                <a:lnTo>
                  <a:pt x="2634995" y="38100"/>
                </a:lnTo>
                <a:lnTo>
                  <a:pt x="2634995" y="0"/>
                </a:lnTo>
                <a:close/>
              </a:path>
              <a:path extrusionOk="0" h="3023870" w="4963795">
                <a:moveTo>
                  <a:pt x="2787395" y="0"/>
                </a:moveTo>
                <a:lnTo>
                  <a:pt x="2673095" y="0"/>
                </a:lnTo>
                <a:lnTo>
                  <a:pt x="2673095" y="38100"/>
                </a:lnTo>
                <a:lnTo>
                  <a:pt x="2787395" y="38100"/>
                </a:lnTo>
                <a:lnTo>
                  <a:pt x="2787395" y="0"/>
                </a:lnTo>
                <a:close/>
              </a:path>
              <a:path extrusionOk="0" h="3023870" w="4963795">
                <a:moveTo>
                  <a:pt x="2939795" y="0"/>
                </a:moveTo>
                <a:lnTo>
                  <a:pt x="2825495" y="0"/>
                </a:lnTo>
                <a:lnTo>
                  <a:pt x="2825495" y="38100"/>
                </a:lnTo>
                <a:lnTo>
                  <a:pt x="2939795" y="38100"/>
                </a:lnTo>
                <a:lnTo>
                  <a:pt x="2939795" y="0"/>
                </a:lnTo>
                <a:close/>
              </a:path>
              <a:path extrusionOk="0" h="3023870" w="4963795">
                <a:moveTo>
                  <a:pt x="3092195" y="0"/>
                </a:moveTo>
                <a:lnTo>
                  <a:pt x="2977895" y="0"/>
                </a:lnTo>
                <a:lnTo>
                  <a:pt x="2977895" y="38100"/>
                </a:lnTo>
                <a:lnTo>
                  <a:pt x="3092195" y="38100"/>
                </a:lnTo>
                <a:lnTo>
                  <a:pt x="3092195" y="0"/>
                </a:lnTo>
                <a:close/>
              </a:path>
              <a:path extrusionOk="0" h="3023870" w="4963795">
                <a:moveTo>
                  <a:pt x="3244595" y="0"/>
                </a:moveTo>
                <a:lnTo>
                  <a:pt x="3130295" y="0"/>
                </a:lnTo>
                <a:lnTo>
                  <a:pt x="3130295" y="38100"/>
                </a:lnTo>
                <a:lnTo>
                  <a:pt x="3244595" y="38100"/>
                </a:lnTo>
                <a:lnTo>
                  <a:pt x="3244595" y="0"/>
                </a:lnTo>
                <a:close/>
              </a:path>
              <a:path extrusionOk="0" h="3023870" w="4963795">
                <a:moveTo>
                  <a:pt x="3396995" y="0"/>
                </a:moveTo>
                <a:lnTo>
                  <a:pt x="3282695" y="0"/>
                </a:lnTo>
                <a:lnTo>
                  <a:pt x="3282695" y="38100"/>
                </a:lnTo>
                <a:lnTo>
                  <a:pt x="3396995" y="38100"/>
                </a:lnTo>
                <a:lnTo>
                  <a:pt x="3396995" y="0"/>
                </a:lnTo>
                <a:close/>
              </a:path>
              <a:path extrusionOk="0" h="3023870" w="4963795">
                <a:moveTo>
                  <a:pt x="3549395" y="0"/>
                </a:moveTo>
                <a:lnTo>
                  <a:pt x="3435095" y="0"/>
                </a:lnTo>
                <a:lnTo>
                  <a:pt x="3435095" y="38100"/>
                </a:lnTo>
                <a:lnTo>
                  <a:pt x="3549395" y="38100"/>
                </a:lnTo>
                <a:lnTo>
                  <a:pt x="3549395" y="0"/>
                </a:lnTo>
                <a:close/>
              </a:path>
              <a:path extrusionOk="0" h="3023870" w="4963795">
                <a:moveTo>
                  <a:pt x="3701795" y="0"/>
                </a:moveTo>
                <a:lnTo>
                  <a:pt x="3587495" y="0"/>
                </a:lnTo>
                <a:lnTo>
                  <a:pt x="3587495" y="38100"/>
                </a:lnTo>
                <a:lnTo>
                  <a:pt x="3701795" y="38100"/>
                </a:lnTo>
                <a:lnTo>
                  <a:pt x="3701795" y="0"/>
                </a:lnTo>
                <a:close/>
              </a:path>
              <a:path extrusionOk="0" h="3023870" w="4963795">
                <a:moveTo>
                  <a:pt x="3854195" y="0"/>
                </a:moveTo>
                <a:lnTo>
                  <a:pt x="3739895" y="0"/>
                </a:lnTo>
                <a:lnTo>
                  <a:pt x="3739895" y="38100"/>
                </a:lnTo>
                <a:lnTo>
                  <a:pt x="3854195" y="38100"/>
                </a:lnTo>
                <a:lnTo>
                  <a:pt x="3854195" y="0"/>
                </a:lnTo>
                <a:close/>
              </a:path>
              <a:path extrusionOk="0" h="3023870" w="4963795">
                <a:moveTo>
                  <a:pt x="4006595" y="0"/>
                </a:moveTo>
                <a:lnTo>
                  <a:pt x="3892295" y="0"/>
                </a:lnTo>
                <a:lnTo>
                  <a:pt x="3892295" y="38100"/>
                </a:lnTo>
                <a:lnTo>
                  <a:pt x="4006595" y="38100"/>
                </a:lnTo>
                <a:lnTo>
                  <a:pt x="4006595" y="0"/>
                </a:lnTo>
                <a:close/>
              </a:path>
              <a:path extrusionOk="0" h="3023870" w="4963795">
                <a:moveTo>
                  <a:pt x="4158995" y="0"/>
                </a:moveTo>
                <a:lnTo>
                  <a:pt x="4044695" y="0"/>
                </a:lnTo>
                <a:lnTo>
                  <a:pt x="4044695" y="38100"/>
                </a:lnTo>
                <a:lnTo>
                  <a:pt x="4158995" y="38100"/>
                </a:lnTo>
                <a:lnTo>
                  <a:pt x="4158995" y="0"/>
                </a:lnTo>
                <a:close/>
              </a:path>
              <a:path extrusionOk="0" h="3023870" w="4963795">
                <a:moveTo>
                  <a:pt x="4311395" y="0"/>
                </a:moveTo>
                <a:lnTo>
                  <a:pt x="4197095" y="0"/>
                </a:lnTo>
                <a:lnTo>
                  <a:pt x="4197095" y="38100"/>
                </a:lnTo>
                <a:lnTo>
                  <a:pt x="4311395" y="38100"/>
                </a:lnTo>
                <a:lnTo>
                  <a:pt x="4311395" y="0"/>
                </a:lnTo>
                <a:close/>
              </a:path>
              <a:path extrusionOk="0" h="3023870" w="4963795">
                <a:moveTo>
                  <a:pt x="4463795" y="0"/>
                </a:moveTo>
                <a:lnTo>
                  <a:pt x="4349495" y="0"/>
                </a:lnTo>
                <a:lnTo>
                  <a:pt x="4349495" y="38100"/>
                </a:lnTo>
                <a:lnTo>
                  <a:pt x="4463795" y="38100"/>
                </a:lnTo>
                <a:lnTo>
                  <a:pt x="4463795" y="0"/>
                </a:lnTo>
                <a:close/>
              </a:path>
              <a:path extrusionOk="0" h="3023870" w="4963795">
                <a:moveTo>
                  <a:pt x="4616195" y="0"/>
                </a:moveTo>
                <a:lnTo>
                  <a:pt x="4501895" y="0"/>
                </a:lnTo>
                <a:lnTo>
                  <a:pt x="4501895" y="38100"/>
                </a:lnTo>
                <a:lnTo>
                  <a:pt x="4616195" y="38100"/>
                </a:lnTo>
                <a:lnTo>
                  <a:pt x="4616195" y="0"/>
                </a:lnTo>
                <a:close/>
              </a:path>
              <a:path extrusionOk="0" h="3023870" w="4963795">
                <a:moveTo>
                  <a:pt x="4768595" y="0"/>
                </a:moveTo>
                <a:lnTo>
                  <a:pt x="4654295" y="0"/>
                </a:lnTo>
                <a:lnTo>
                  <a:pt x="4654295" y="38100"/>
                </a:lnTo>
                <a:lnTo>
                  <a:pt x="4768595" y="38100"/>
                </a:lnTo>
                <a:lnTo>
                  <a:pt x="4768595" y="0"/>
                </a:lnTo>
                <a:close/>
              </a:path>
              <a:path extrusionOk="0" h="3023870" w="4963795">
                <a:moveTo>
                  <a:pt x="4920995" y="0"/>
                </a:moveTo>
                <a:lnTo>
                  <a:pt x="4806695" y="0"/>
                </a:lnTo>
                <a:lnTo>
                  <a:pt x="4806695" y="38100"/>
                </a:lnTo>
                <a:lnTo>
                  <a:pt x="4920995" y="38100"/>
                </a:lnTo>
                <a:lnTo>
                  <a:pt x="4920995" y="0"/>
                </a:lnTo>
                <a:close/>
              </a:path>
              <a:path extrusionOk="0" h="3023870" w="4963795">
                <a:moveTo>
                  <a:pt x="4963668" y="33528"/>
                </a:moveTo>
                <a:lnTo>
                  <a:pt x="4925568" y="33528"/>
                </a:lnTo>
                <a:lnTo>
                  <a:pt x="4925568" y="147828"/>
                </a:lnTo>
                <a:lnTo>
                  <a:pt x="4963668" y="147828"/>
                </a:lnTo>
                <a:lnTo>
                  <a:pt x="4963668" y="33528"/>
                </a:lnTo>
                <a:close/>
              </a:path>
              <a:path extrusionOk="0" h="3023870" w="4963795">
                <a:moveTo>
                  <a:pt x="4963668" y="185928"/>
                </a:moveTo>
                <a:lnTo>
                  <a:pt x="4925568" y="185928"/>
                </a:lnTo>
                <a:lnTo>
                  <a:pt x="4925568" y="300228"/>
                </a:lnTo>
                <a:lnTo>
                  <a:pt x="4963668" y="300228"/>
                </a:lnTo>
                <a:lnTo>
                  <a:pt x="4963668" y="185928"/>
                </a:lnTo>
                <a:close/>
              </a:path>
              <a:path extrusionOk="0" h="3023870" w="4963795">
                <a:moveTo>
                  <a:pt x="4963668" y="338328"/>
                </a:moveTo>
                <a:lnTo>
                  <a:pt x="4925568" y="338328"/>
                </a:lnTo>
                <a:lnTo>
                  <a:pt x="4925568" y="452628"/>
                </a:lnTo>
                <a:lnTo>
                  <a:pt x="4963668" y="452628"/>
                </a:lnTo>
                <a:lnTo>
                  <a:pt x="4963668" y="338328"/>
                </a:lnTo>
                <a:close/>
              </a:path>
              <a:path extrusionOk="0" h="3023870" w="4963795">
                <a:moveTo>
                  <a:pt x="4963668" y="490728"/>
                </a:moveTo>
                <a:lnTo>
                  <a:pt x="4925568" y="490728"/>
                </a:lnTo>
                <a:lnTo>
                  <a:pt x="4925568" y="605028"/>
                </a:lnTo>
                <a:lnTo>
                  <a:pt x="4963668" y="605028"/>
                </a:lnTo>
                <a:lnTo>
                  <a:pt x="4963668" y="490728"/>
                </a:lnTo>
                <a:close/>
              </a:path>
              <a:path extrusionOk="0" h="3023870" w="4963795">
                <a:moveTo>
                  <a:pt x="4963668" y="643128"/>
                </a:moveTo>
                <a:lnTo>
                  <a:pt x="4925568" y="643128"/>
                </a:lnTo>
                <a:lnTo>
                  <a:pt x="4925568" y="757428"/>
                </a:lnTo>
                <a:lnTo>
                  <a:pt x="4963668" y="757428"/>
                </a:lnTo>
                <a:lnTo>
                  <a:pt x="4963668" y="643128"/>
                </a:lnTo>
                <a:close/>
              </a:path>
              <a:path extrusionOk="0" h="3023870" w="4963795">
                <a:moveTo>
                  <a:pt x="4963668" y="795528"/>
                </a:moveTo>
                <a:lnTo>
                  <a:pt x="4925568" y="795528"/>
                </a:lnTo>
                <a:lnTo>
                  <a:pt x="4925568" y="909828"/>
                </a:lnTo>
                <a:lnTo>
                  <a:pt x="4963668" y="909828"/>
                </a:lnTo>
                <a:lnTo>
                  <a:pt x="4963668" y="795528"/>
                </a:lnTo>
                <a:close/>
              </a:path>
              <a:path extrusionOk="0" h="3023870" w="4963795">
                <a:moveTo>
                  <a:pt x="4963668" y="947928"/>
                </a:moveTo>
                <a:lnTo>
                  <a:pt x="4925568" y="947928"/>
                </a:lnTo>
                <a:lnTo>
                  <a:pt x="4925568" y="1062228"/>
                </a:lnTo>
                <a:lnTo>
                  <a:pt x="4963668" y="1062228"/>
                </a:lnTo>
                <a:lnTo>
                  <a:pt x="4963668" y="947928"/>
                </a:lnTo>
                <a:close/>
              </a:path>
              <a:path extrusionOk="0" h="3023870" w="4963795">
                <a:moveTo>
                  <a:pt x="4963668" y="1100328"/>
                </a:moveTo>
                <a:lnTo>
                  <a:pt x="4925568" y="1100328"/>
                </a:lnTo>
                <a:lnTo>
                  <a:pt x="4925568" y="1214628"/>
                </a:lnTo>
                <a:lnTo>
                  <a:pt x="4963668" y="1214628"/>
                </a:lnTo>
                <a:lnTo>
                  <a:pt x="4963668" y="1100328"/>
                </a:lnTo>
                <a:close/>
              </a:path>
              <a:path extrusionOk="0" h="3023870" w="4963795">
                <a:moveTo>
                  <a:pt x="4963668" y="1252728"/>
                </a:moveTo>
                <a:lnTo>
                  <a:pt x="4925568" y="1252728"/>
                </a:lnTo>
                <a:lnTo>
                  <a:pt x="4925568" y="1367028"/>
                </a:lnTo>
                <a:lnTo>
                  <a:pt x="4963668" y="1367028"/>
                </a:lnTo>
                <a:lnTo>
                  <a:pt x="4963668" y="1252728"/>
                </a:lnTo>
                <a:close/>
              </a:path>
              <a:path extrusionOk="0" h="3023870" w="4963795">
                <a:moveTo>
                  <a:pt x="4963668" y="1405128"/>
                </a:moveTo>
                <a:lnTo>
                  <a:pt x="4925568" y="1405128"/>
                </a:lnTo>
                <a:lnTo>
                  <a:pt x="4925568" y="1519428"/>
                </a:lnTo>
                <a:lnTo>
                  <a:pt x="4963668" y="1519428"/>
                </a:lnTo>
                <a:lnTo>
                  <a:pt x="4963668" y="1405128"/>
                </a:lnTo>
                <a:close/>
              </a:path>
              <a:path extrusionOk="0" h="3023870" w="4963795">
                <a:moveTo>
                  <a:pt x="4963668" y="1557528"/>
                </a:moveTo>
                <a:lnTo>
                  <a:pt x="4925568" y="1557528"/>
                </a:lnTo>
                <a:lnTo>
                  <a:pt x="4925568" y="1671828"/>
                </a:lnTo>
                <a:lnTo>
                  <a:pt x="4963668" y="1671828"/>
                </a:lnTo>
                <a:lnTo>
                  <a:pt x="4963668" y="1557528"/>
                </a:lnTo>
                <a:close/>
              </a:path>
              <a:path extrusionOk="0" h="3023870" w="4963795">
                <a:moveTo>
                  <a:pt x="4963668" y="1709928"/>
                </a:moveTo>
                <a:lnTo>
                  <a:pt x="4925568" y="1709928"/>
                </a:lnTo>
                <a:lnTo>
                  <a:pt x="4925568" y="1824228"/>
                </a:lnTo>
                <a:lnTo>
                  <a:pt x="4963668" y="1824228"/>
                </a:lnTo>
                <a:lnTo>
                  <a:pt x="4963668" y="1709928"/>
                </a:lnTo>
                <a:close/>
              </a:path>
              <a:path extrusionOk="0" h="3023870" w="4963795">
                <a:moveTo>
                  <a:pt x="4963668" y="1862328"/>
                </a:moveTo>
                <a:lnTo>
                  <a:pt x="4925568" y="1862328"/>
                </a:lnTo>
                <a:lnTo>
                  <a:pt x="4925568" y="1976628"/>
                </a:lnTo>
                <a:lnTo>
                  <a:pt x="4963668" y="1976628"/>
                </a:lnTo>
                <a:lnTo>
                  <a:pt x="4963668" y="1862328"/>
                </a:lnTo>
                <a:close/>
              </a:path>
              <a:path extrusionOk="0" h="3023870" w="4963795">
                <a:moveTo>
                  <a:pt x="4963668" y="2014728"/>
                </a:moveTo>
                <a:lnTo>
                  <a:pt x="4925568" y="2014728"/>
                </a:lnTo>
                <a:lnTo>
                  <a:pt x="4925568" y="2129028"/>
                </a:lnTo>
                <a:lnTo>
                  <a:pt x="4963668" y="2129028"/>
                </a:lnTo>
                <a:lnTo>
                  <a:pt x="4963668" y="2014728"/>
                </a:lnTo>
                <a:close/>
              </a:path>
              <a:path extrusionOk="0" h="3023870" w="4963795">
                <a:moveTo>
                  <a:pt x="4963668" y="2167128"/>
                </a:moveTo>
                <a:lnTo>
                  <a:pt x="4925568" y="2167128"/>
                </a:lnTo>
                <a:lnTo>
                  <a:pt x="4925568" y="2281428"/>
                </a:lnTo>
                <a:lnTo>
                  <a:pt x="4963668" y="2281428"/>
                </a:lnTo>
                <a:lnTo>
                  <a:pt x="4963668" y="2167128"/>
                </a:lnTo>
                <a:close/>
              </a:path>
              <a:path extrusionOk="0" h="3023870" w="4963795">
                <a:moveTo>
                  <a:pt x="4963668" y="2319528"/>
                </a:moveTo>
                <a:lnTo>
                  <a:pt x="4925568" y="2319528"/>
                </a:lnTo>
                <a:lnTo>
                  <a:pt x="4925568" y="2433828"/>
                </a:lnTo>
                <a:lnTo>
                  <a:pt x="4963668" y="2433828"/>
                </a:lnTo>
                <a:lnTo>
                  <a:pt x="4963668" y="2319528"/>
                </a:lnTo>
                <a:close/>
              </a:path>
              <a:path extrusionOk="0" h="3023870" w="4963795">
                <a:moveTo>
                  <a:pt x="4963668" y="2471928"/>
                </a:moveTo>
                <a:lnTo>
                  <a:pt x="4925568" y="2471928"/>
                </a:lnTo>
                <a:lnTo>
                  <a:pt x="4925568" y="2586228"/>
                </a:lnTo>
                <a:lnTo>
                  <a:pt x="4963668" y="2586228"/>
                </a:lnTo>
                <a:lnTo>
                  <a:pt x="4963668" y="2471928"/>
                </a:lnTo>
                <a:close/>
              </a:path>
              <a:path extrusionOk="0" h="3023870" w="4963795">
                <a:moveTo>
                  <a:pt x="4963668" y="2624328"/>
                </a:moveTo>
                <a:lnTo>
                  <a:pt x="4925568" y="2624328"/>
                </a:lnTo>
                <a:lnTo>
                  <a:pt x="4925568" y="2738628"/>
                </a:lnTo>
                <a:lnTo>
                  <a:pt x="4963668" y="2738628"/>
                </a:lnTo>
                <a:lnTo>
                  <a:pt x="4963668" y="2624328"/>
                </a:lnTo>
                <a:close/>
              </a:path>
              <a:path extrusionOk="0" h="3023870" w="4963795">
                <a:moveTo>
                  <a:pt x="4963668" y="2776728"/>
                </a:moveTo>
                <a:lnTo>
                  <a:pt x="4925568" y="2776728"/>
                </a:lnTo>
                <a:lnTo>
                  <a:pt x="4925568" y="2891028"/>
                </a:lnTo>
                <a:lnTo>
                  <a:pt x="4963668" y="2891028"/>
                </a:lnTo>
                <a:lnTo>
                  <a:pt x="4963668" y="2776728"/>
                </a:lnTo>
                <a:close/>
              </a:path>
              <a:path extrusionOk="0" h="3023870" w="4963795">
                <a:moveTo>
                  <a:pt x="4925568" y="2985516"/>
                </a:moveTo>
                <a:lnTo>
                  <a:pt x="4905756" y="2985516"/>
                </a:lnTo>
                <a:lnTo>
                  <a:pt x="4905756" y="3023616"/>
                </a:lnTo>
                <a:lnTo>
                  <a:pt x="4963668" y="3023616"/>
                </a:lnTo>
                <a:lnTo>
                  <a:pt x="4963668" y="3003804"/>
                </a:lnTo>
                <a:lnTo>
                  <a:pt x="4925568" y="3003804"/>
                </a:lnTo>
                <a:lnTo>
                  <a:pt x="4925568" y="2985516"/>
                </a:lnTo>
                <a:close/>
              </a:path>
              <a:path extrusionOk="0" h="3023870" w="4963795">
                <a:moveTo>
                  <a:pt x="4963668" y="2929128"/>
                </a:moveTo>
                <a:lnTo>
                  <a:pt x="4925568" y="2929128"/>
                </a:lnTo>
                <a:lnTo>
                  <a:pt x="4925568" y="3003804"/>
                </a:lnTo>
                <a:lnTo>
                  <a:pt x="4945379" y="2985516"/>
                </a:lnTo>
                <a:lnTo>
                  <a:pt x="4963668" y="2985516"/>
                </a:lnTo>
                <a:lnTo>
                  <a:pt x="4963668" y="2929128"/>
                </a:lnTo>
                <a:close/>
              </a:path>
              <a:path extrusionOk="0" h="3023870" w="4963795">
                <a:moveTo>
                  <a:pt x="4963668" y="2985516"/>
                </a:moveTo>
                <a:lnTo>
                  <a:pt x="4945379" y="2985516"/>
                </a:lnTo>
                <a:lnTo>
                  <a:pt x="4925568" y="3003804"/>
                </a:lnTo>
                <a:lnTo>
                  <a:pt x="4963668" y="3003804"/>
                </a:lnTo>
                <a:lnTo>
                  <a:pt x="4963668" y="2985516"/>
                </a:lnTo>
                <a:close/>
              </a:path>
              <a:path extrusionOk="0" h="3023870" w="4963795">
                <a:moveTo>
                  <a:pt x="4867656" y="2985516"/>
                </a:moveTo>
                <a:lnTo>
                  <a:pt x="4753356" y="2985516"/>
                </a:lnTo>
                <a:lnTo>
                  <a:pt x="4753356" y="3023616"/>
                </a:lnTo>
                <a:lnTo>
                  <a:pt x="4867656" y="3023616"/>
                </a:lnTo>
                <a:lnTo>
                  <a:pt x="4867656" y="2985516"/>
                </a:lnTo>
                <a:close/>
              </a:path>
              <a:path extrusionOk="0" h="3023870" w="4963795">
                <a:moveTo>
                  <a:pt x="4715256" y="2985516"/>
                </a:moveTo>
                <a:lnTo>
                  <a:pt x="4600956" y="2985516"/>
                </a:lnTo>
                <a:lnTo>
                  <a:pt x="4600956" y="3023616"/>
                </a:lnTo>
                <a:lnTo>
                  <a:pt x="4715256" y="3023616"/>
                </a:lnTo>
                <a:lnTo>
                  <a:pt x="4715256" y="2985516"/>
                </a:lnTo>
                <a:close/>
              </a:path>
              <a:path extrusionOk="0" h="3023870" w="4963795">
                <a:moveTo>
                  <a:pt x="4562856" y="2985516"/>
                </a:moveTo>
                <a:lnTo>
                  <a:pt x="4448556" y="2985516"/>
                </a:lnTo>
                <a:lnTo>
                  <a:pt x="4448556" y="3023616"/>
                </a:lnTo>
                <a:lnTo>
                  <a:pt x="4562856" y="3023616"/>
                </a:lnTo>
                <a:lnTo>
                  <a:pt x="4562856" y="2985516"/>
                </a:lnTo>
                <a:close/>
              </a:path>
              <a:path extrusionOk="0" h="3023870" w="4963795">
                <a:moveTo>
                  <a:pt x="4410456" y="2985516"/>
                </a:moveTo>
                <a:lnTo>
                  <a:pt x="4296156" y="2985516"/>
                </a:lnTo>
                <a:lnTo>
                  <a:pt x="4296156" y="3023616"/>
                </a:lnTo>
                <a:lnTo>
                  <a:pt x="4410456" y="3023616"/>
                </a:lnTo>
                <a:lnTo>
                  <a:pt x="4410456" y="2985516"/>
                </a:lnTo>
                <a:close/>
              </a:path>
              <a:path extrusionOk="0" h="3023870" w="4963795">
                <a:moveTo>
                  <a:pt x="4258056" y="2985516"/>
                </a:moveTo>
                <a:lnTo>
                  <a:pt x="4143756" y="2985516"/>
                </a:lnTo>
                <a:lnTo>
                  <a:pt x="4143756" y="3023616"/>
                </a:lnTo>
                <a:lnTo>
                  <a:pt x="4258056" y="3023616"/>
                </a:lnTo>
                <a:lnTo>
                  <a:pt x="4258056" y="2985516"/>
                </a:lnTo>
                <a:close/>
              </a:path>
              <a:path extrusionOk="0" h="3023870" w="4963795">
                <a:moveTo>
                  <a:pt x="4105656" y="2985516"/>
                </a:moveTo>
                <a:lnTo>
                  <a:pt x="3991356" y="2985516"/>
                </a:lnTo>
                <a:lnTo>
                  <a:pt x="3991356" y="3023616"/>
                </a:lnTo>
                <a:lnTo>
                  <a:pt x="4105656" y="3023616"/>
                </a:lnTo>
                <a:lnTo>
                  <a:pt x="4105656" y="2985516"/>
                </a:lnTo>
                <a:close/>
              </a:path>
              <a:path extrusionOk="0" h="3023870" w="4963795">
                <a:moveTo>
                  <a:pt x="3953256" y="2985516"/>
                </a:moveTo>
                <a:lnTo>
                  <a:pt x="3838956" y="2985516"/>
                </a:lnTo>
                <a:lnTo>
                  <a:pt x="3838956" y="3023616"/>
                </a:lnTo>
                <a:lnTo>
                  <a:pt x="3953256" y="3023616"/>
                </a:lnTo>
                <a:lnTo>
                  <a:pt x="3953256" y="2985516"/>
                </a:lnTo>
                <a:close/>
              </a:path>
              <a:path extrusionOk="0" h="3023870" w="4963795">
                <a:moveTo>
                  <a:pt x="3800856" y="2985516"/>
                </a:moveTo>
                <a:lnTo>
                  <a:pt x="3686556" y="2985516"/>
                </a:lnTo>
                <a:lnTo>
                  <a:pt x="3686556" y="3023616"/>
                </a:lnTo>
                <a:lnTo>
                  <a:pt x="3800856" y="3023616"/>
                </a:lnTo>
                <a:lnTo>
                  <a:pt x="3800856" y="2985516"/>
                </a:lnTo>
                <a:close/>
              </a:path>
              <a:path extrusionOk="0" h="3023870" w="4963795">
                <a:moveTo>
                  <a:pt x="3648456" y="2985516"/>
                </a:moveTo>
                <a:lnTo>
                  <a:pt x="3534156" y="2985516"/>
                </a:lnTo>
                <a:lnTo>
                  <a:pt x="3534156" y="3023616"/>
                </a:lnTo>
                <a:lnTo>
                  <a:pt x="3648456" y="3023616"/>
                </a:lnTo>
                <a:lnTo>
                  <a:pt x="3648456" y="2985516"/>
                </a:lnTo>
                <a:close/>
              </a:path>
              <a:path extrusionOk="0" h="3023870" w="4963795">
                <a:moveTo>
                  <a:pt x="3496056" y="2985516"/>
                </a:moveTo>
                <a:lnTo>
                  <a:pt x="3381756" y="2985516"/>
                </a:lnTo>
                <a:lnTo>
                  <a:pt x="3381756" y="3023616"/>
                </a:lnTo>
                <a:lnTo>
                  <a:pt x="3496056" y="3023616"/>
                </a:lnTo>
                <a:lnTo>
                  <a:pt x="3496056" y="2985516"/>
                </a:lnTo>
                <a:close/>
              </a:path>
              <a:path extrusionOk="0" h="3023870" w="4963795">
                <a:moveTo>
                  <a:pt x="3343656" y="2985516"/>
                </a:moveTo>
                <a:lnTo>
                  <a:pt x="3229356" y="2985516"/>
                </a:lnTo>
                <a:lnTo>
                  <a:pt x="3229356" y="3023616"/>
                </a:lnTo>
                <a:lnTo>
                  <a:pt x="3343656" y="3023616"/>
                </a:lnTo>
                <a:lnTo>
                  <a:pt x="3343656" y="2985516"/>
                </a:lnTo>
                <a:close/>
              </a:path>
              <a:path extrusionOk="0" h="3023870" w="4963795">
                <a:moveTo>
                  <a:pt x="3191256" y="2985516"/>
                </a:moveTo>
                <a:lnTo>
                  <a:pt x="3076956" y="2985516"/>
                </a:lnTo>
                <a:lnTo>
                  <a:pt x="3076956" y="3023616"/>
                </a:lnTo>
                <a:lnTo>
                  <a:pt x="3191256" y="3023616"/>
                </a:lnTo>
                <a:lnTo>
                  <a:pt x="3191256" y="2985516"/>
                </a:lnTo>
                <a:close/>
              </a:path>
              <a:path extrusionOk="0" h="3023870" w="4963795">
                <a:moveTo>
                  <a:pt x="3038856" y="2985516"/>
                </a:moveTo>
                <a:lnTo>
                  <a:pt x="2924556" y="2985516"/>
                </a:lnTo>
                <a:lnTo>
                  <a:pt x="2924556" y="3023616"/>
                </a:lnTo>
                <a:lnTo>
                  <a:pt x="3038856" y="3023616"/>
                </a:lnTo>
                <a:lnTo>
                  <a:pt x="3038856" y="2985516"/>
                </a:lnTo>
                <a:close/>
              </a:path>
              <a:path extrusionOk="0" h="3023870" w="4963795">
                <a:moveTo>
                  <a:pt x="2886456" y="2985516"/>
                </a:moveTo>
                <a:lnTo>
                  <a:pt x="2772156" y="2985516"/>
                </a:lnTo>
                <a:lnTo>
                  <a:pt x="2772156" y="3023616"/>
                </a:lnTo>
                <a:lnTo>
                  <a:pt x="2886456" y="3023616"/>
                </a:lnTo>
                <a:lnTo>
                  <a:pt x="2886456" y="2985516"/>
                </a:lnTo>
                <a:close/>
              </a:path>
              <a:path extrusionOk="0" h="3023870" w="4963795">
                <a:moveTo>
                  <a:pt x="2734056" y="2985516"/>
                </a:moveTo>
                <a:lnTo>
                  <a:pt x="2619756" y="2985516"/>
                </a:lnTo>
                <a:lnTo>
                  <a:pt x="2619756" y="3023616"/>
                </a:lnTo>
                <a:lnTo>
                  <a:pt x="2734056" y="3023616"/>
                </a:lnTo>
                <a:lnTo>
                  <a:pt x="2734056" y="2985516"/>
                </a:lnTo>
                <a:close/>
              </a:path>
              <a:path extrusionOk="0" h="3023870" w="4963795">
                <a:moveTo>
                  <a:pt x="2581656" y="2985516"/>
                </a:moveTo>
                <a:lnTo>
                  <a:pt x="2467355" y="2985516"/>
                </a:lnTo>
                <a:lnTo>
                  <a:pt x="2467355" y="3023616"/>
                </a:lnTo>
                <a:lnTo>
                  <a:pt x="2581656" y="3023616"/>
                </a:lnTo>
                <a:lnTo>
                  <a:pt x="2581656" y="2985516"/>
                </a:lnTo>
                <a:close/>
              </a:path>
              <a:path extrusionOk="0" h="3023870" w="4963795">
                <a:moveTo>
                  <a:pt x="2429255" y="2985516"/>
                </a:moveTo>
                <a:lnTo>
                  <a:pt x="2314955" y="2985516"/>
                </a:lnTo>
                <a:lnTo>
                  <a:pt x="2314955" y="3023616"/>
                </a:lnTo>
                <a:lnTo>
                  <a:pt x="2429255" y="3023616"/>
                </a:lnTo>
                <a:lnTo>
                  <a:pt x="2429255" y="2985516"/>
                </a:lnTo>
                <a:close/>
              </a:path>
              <a:path extrusionOk="0" h="3023870" w="4963795">
                <a:moveTo>
                  <a:pt x="2276855" y="2985516"/>
                </a:moveTo>
                <a:lnTo>
                  <a:pt x="2162555" y="2985516"/>
                </a:lnTo>
                <a:lnTo>
                  <a:pt x="2162555" y="3023616"/>
                </a:lnTo>
                <a:lnTo>
                  <a:pt x="2276855" y="3023616"/>
                </a:lnTo>
                <a:lnTo>
                  <a:pt x="2276855" y="2985516"/>
                </a:lnTo>
                <a:close/>
              </a:path>
              <a:path extrusionOk="0" h="3023870" w="4963795">
                <a:moveTo>
                  <a:pt x="2124455" y="2985516"/>
                </a:moveTo>
                <a:lnTo>
                  <a:pt x="2010155" y="2985516"/>
                </a:lnTo>
                <a:lnTo>
                  <a:pt x="2010155" y="3023616"/>
                </a:lnTo>
                <a:lnTo>
                  <a:pt x="2124455" y="3023616"/>
                </a:lnTo>
                <a:lnTo>
                  <a:pt x="2124455" y="2985516"/>
                </a:lnTo>
                <a:close/>
              </a:path>
              <a:path extrusionOk="0" h="3023870" w="4963795">
                <a:moveTo>
                  <a:pt x="1972055" y="2985516"/>
                </a:moveTo>
                <a:lnTo>
                  <a:pt x="1857755" y="2985516"/>
                </a:lnTo>
                <a:lnTo>
                  <a:pt x="1857755" y="3023616"/>
                </a:lnTo>
                <a:lnTo>
                  <a:pt x="1972055" y="3023616"/>
                </a:lnTo>
                <a:lnTo>
                  <a:pt x="1972055" y="2985516"/>
                </a:lnTo>
                <a:close/>
              </a:path>
              <a:path extrusionOk="0" h="3023870" w="4963795">
                <a:moveTo>
                  <a:pt x="1819655" y="2985516"/>
                </a:moveTo>
                <a:lnTo>
                  <a:pt x="1705355" y="2985516"/>
                </a:lnTo>
                <a:lnTo>
                  <a:pt x="1705355" y="3023616"/>
                </a:lnTo>
                <a:lnTo>
                  <a:pt x="1819655" y="3023616"/>
                </a:lnTo>
                <a:lnTo>
                  <a:pt x="1819655" y="2985516"/>
                </a:lnTo>
                <a:close/>
              </a:path>
              <a:path extrusionOk="0" h="3023870" w="4963795">
                <a:moveTo>
                  <a:pt x="1667255" y="2985516"/>
                </a:moveTo>
                <a:lnTo>
                  <a:pt x="1552955" y="2985516"/>
                </a:lnTo>
                <a:lnTo>
                  <a:pt x="1552955" y="3023616"/>
                </a:lnTo>
                <a:lnTo>
                  <a:pt x="1667255" y="3023616"/>
                </a:lnTo>
                <a:lnTo>
                  <a:pt x="1667255" y="2985516"/>
                </a:lnTo>
                <a:close/>
              </a:path>
              <a:path extrusionOk="0" h="3023870" w="4963795">
                <a:moveTo>
                  <a:pt x="1514855" y="2985516"/>
                </a:moveTo>
                <a:lnTo>
                  <a:pt x="1400555" y="2985516"/>
                </a:lnTo>
                <a:lnTo>
                  <a:pt x="1400555" y="3023616"/>
                </a:lnTo>
                <a:lnTo>
                  <a:pt x="1514855" y="3023616"/>
                </a:lnTo>
                <a:lnTo>
                  <a:pt x="1514855" y="2985516"/>
                </a:lnTo>
                <a:close/>
              </a:path>
              <a:path extrusionOk="0" h="3023870" w="4963795">
                <a:moveTo>
                  <a:pt x="1362455" y="2985516"/>
                </a:moveTo>
                <a:lnTo>
                  <a:pt x="1248155" y="2985516"/>
                </a:lnTo>
                <a:lnTo>
                  <a:pt x="1248155" y="3023616"/>
                </a:lnTo>
                <a:lnTo>
                  <a:pt x="1362455" y="3023616"/>
                </a:lnTo>
                <a:lnTo>
                  <a:pt x="1362455" y="2985516"/>
                </a:lnTo>
                <a:close/>
              </a:path>
              <a:path extrusionOk="0" h="3023870" w="4963795">
                <a:moveTo>
                  <a:pt x="1210055" y="2985516"/>
                </a:moveTo>
                <a:lnTo>
                  <a:pt x="1095755" y="2985516"/>
                </a:lnTo>
                <a:lnTo>
                  <a:pt x="1095755" y="3023616"/>
                </a:lnTo>
                <a:lnTo>
                  <a:pt x="1210055" y="3023616"/>
                </a:lnTo>
                <a:lnTo>
                  <a:pt x="1210055" y="2985516"/>
                </a:lnTo>
                <a:close/>
              </a:path>
              <a:path extrusionOk="0" h="3023870" w="4963795">
                <a:moveTo>
                  <a:pt x="1057655" y="2985516"/>
                </a:moveTo>
                <a:lnTo>
                  <a:pt x="943355" y="2985516"/>
                </a:lnTo>
                <a:lnTo>
                  <a:pt x="943355" y="3023616"/>
                </a:lnTo>
                <a:lnTo>
                  <a:pt x="1057655" y="3023616"/>
                </a:lnTo>
                <a:lnTo>
                  <a:pt x="1057655" y="2985516"/>
                </a:lnTo>
                <a:close/>
              </a:path>
              <a:path extrusionOk="0" h="3023870" w="4963795">
                <a:moveTo>
                  <a:pt x="905255" y="2985516"/>
                </a:moveTo>
                <a:lnTo>
                  <a:pt x="790955" y="2985516"/>
                </a:lnTo>
                <a:lnTo>
                  <a:pt x="790955" y="3023616"/>
                </a:lnTo>
                <a:lnTo>
                  <a:pt x="905255" y="3023616"/>
                </a:lnTo>
                <a:lnTo>
                  <a:pt x="905255" y="2985516"/>
                </a:lnTo>
                <a:close/>
              </a:path>
              <a:path extrusionOk="0" h="3023870" w="4963795">
                <a:moveTo>
                  <a:pt x="752855" y="2985516"/>
                </a:moveTo>
                <a:lnTo>
                  <a:pt x="638555" y="2985516"/>
                </a:lnTo>
                <a:lnTo>
                  <a:pt x="638555" y="3023616"/>
                </a:lnTo>
                <a:lnTo>
                  <a:pt x="752855" y="3023616"/>
                </a:lnTo>
                <a:lnTo>
                  <a:pt x="752855" y="2985516"/>
                </a:lnTo>
                <a:close/>
              </a:path>
              <a:path extrusionOk="0" h="3023870" w="4963795">
                <a:moveTo>
                  <a:pt x="600455" y="2985516"/>
                </a:moveTo>
                <a:lnTo>
                  <a:pt x="486155" y="2985516"/>
                </a:lnTo>
                <a:lnTo>
                  <a:pt x="486155" y="3023616"/>
                </a:lnTo>
                <a:lnTo>
                  <a:pt x="600455" y="3023616"/>
                </a:lnTo>
                <a:lnTo>
                  <a:pt x="600455" y="2985516"/>
                </a:lnTo>
                <a:close/>
              </a:path>
              <a:path extrusionOk="0" h="3023870" w="4963795">
                <a:moveTo>
                  <a:pt x="448055" y="2985516"/>
                </a:moveTo>
                <a:lnTo>
                  <a:pt x="333755" y="2985516"/>
                </a:lnTo>
                <a:lnTo>
                  <a:pt x="333755" y="3023616"/>
                </a:lnTo>
                <a:lnTo>
                  <a:pt x="448055" y="3023616"/>
                </a:lnTo>
                <a:lnTo>
                  <a:pt x="448055" y="2985516"/>
                </a:lnTo>
                <a:close/>
              </a:path>
              <a:path extrusionOk="0" h="3023870" w="4963795">
                <a:moveTo>
                  <a:pt x="295655" y="2985516"/>
                </a:moveTo>
                <a:lnTo>
                  <a:pt x="181355" y="2985516"/>
                </a:lnTo>
                <a:lnTo>
                  <a:pt x="181355" y="3023616"/>
                </a:lnTo>
                <a:lnTo>
                  <a:pt x="295655" y="3023616"/>
                </a:lnTo>
                <a:lnTo>
                  <a:pt x="295655" y="29855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7220711" y="3087623"/>
            <a:ext cx="1079500" cy="1102360"/>
          </a:xfrm>
          <a:custGeom>
            <a:rect b="b" l="l" r="r" t="t"/>
            <a:pathLst>
              <a:path extrusionOk="0" h="1102360" w="1079500">
                <a:moveTo>
                  <a:pt x="539496" y="0"/>
                </a:moveTo>
                <a:lnTo>
                  <a:pt x="493056" y="2024"/>
                </a:lnTo>
                <a:lnTo>
                  <a:pt x="447692" y="7986"/>
                </a:lnTo>
                <a:lnTo>
                  <a:pt x="403567" y="17721"/>
                </a:lnTo>
                <a:lnTo>
                  <a:pt x="360847" y="31063"/>
                </a:lnTo>
                <a:lnTo>
                  <a:pt x="319694" y="47848"/>
                </a:lnTo>
                <a:lnTo>
                  <a:pt x="280273" y="67910"/>
                </a:lnTo>
                <a:lnTo>
                  <a:pt x="242748" y="91083"/>
                </a:lnTo>
                <a:lnTo>
                  <a:pt x="207283" y="117202"/>
                </a:lnTo>
                <a:lnTo>
                  <a:pt x="174041" y="146102"/>
                </a:lnTo>
                <a:lnTo>
                  <a:pt x="143187" y="177618"/>
                </a:lnTo>
                <a:lnTo>
                  <a:pt x="114884" y="211584"/>
                </a:lnTo>
                <a:lnTo>
                  <a:pt x="89297" y="247835"/>
                </a:lnTo>
                <a:lnTo>
                  <a:pt x="66590" y="286206"/>
                </a:lnTo>
                <a:lnTo>
                  <a:pt x="46926" y="326531"/>
                </a:lnTo>
                <a:lnTo>
                  <a:pt x="30470" y="368646"/>
                </a:lnTo>
                <a:lnTo>
                  <a:pt x="17385" y="412384"/>
                </a:lnTo>
                <a:lnTo>
                  <a:pt x="7836" y="457580"/>
                </a:lnTo>
                <a:lnTo>
                  <a:pt x="1986" y="504070"/>
                </a:lnTo>
                <a:lnTo>
                  <a:pt x="0" y="551688"/>
                </a:lnTo>
                <a:lnTo>
                  <a:pt x="1986" y="599293"/>
                </a:lnTo>
                <a:lnTo>
                  <a:pt x="7836" y="645748"/>
                </a:lnTo>
                <a:lnTo>
                  <a:pt x="17385" y="690889"/>
                </a:lnTo>
                <a:lnTo>
                  <a:pt x="30470" y="734555"/>
                </a:lnTo>
                <a:lnTo>
                  <a:pt x="46926" y="776582"/>
                </a:lnTo>
                <a:lnTo>
                  <a:pt x="66590" y="816809"/>
                </a:lnTo>
                <a:lnTo>
                  <a:pt x="89297" y="855071"/>
                </a:lnTo>
                <a:lnTo>
                  <a:pt x="114884" y="891208"/>
                </a:lnTo>
                <a:lnTo>
                  <a:pt x="143187" y="925055"/>
                </a:lnTo>
                <a:lnTo>
                  <a:pt x="174041" y="956451"/>
                </a:lnTo>
                <a:lnTo>
                  <a:pt x="207283" y="985232"/>
                </a:lnTo>
                <a:lnTo>
                  <a:pt x="242748" y="1011236"/>
                </a:lnTo>
                <a:lnTo>
                  <a:pt x="280273" y="1034301"/>
                </a:lnTo>
                <a:lnTo>
                  <a:pt x="319694" y="1054264"/>
                </a:lnTo>
                <a:lnTo>
                  <a:pt x="360847" y="1070962"/>
                </a:lnTo>
                <a:lnTo>
                  <a:pt x="403567" y="1084232"/>
                </a:lnTo>
                <a:lnTo>
                  <a:pt x="447692" y="1093912"/>
                </a:lnTo>
                <a:lnTo>
                  <a:pt x="493056" y="1099840"/>
                </a:lnTo>
                <a:lnTo>
                  <a:pt x="539496" y="1101852"/>
                </a:lnTo>
                <a:lnTo>
                  <a:pt x="585935" y="1099840"/>
                </a:lnTo>
                <a:lnTo>
                  <a:pt x="631299" y="1093912"/>
                </a:lnTo>
                <a:lnTo>
                  <a:pt x="675424" y="1084232"/>
                </a:lnTo>
                <a:lnTo>
                  <a:pt x="718144" y="1070962"/>
                </a:lnTo>
                <a:lnTo>
                  <a:pt x="759297" y="1054264"/>
                </a:lnTo>
                <a:lnTo>
                  <a:pt x="798718" y="1034301"/>
                </a:lnTo>
                <a:lnTo>
                  <a:pt x="836243" y="1011236"/>
                </a:lnTo>
                <a:lnTo>
                  <a:pt x="871708" y="985232"/>
                </a:lnTo>
                <a:lnTo>
                  <a:pt x="904950" y="956451"/>
                </a:lnTo>
                <a:lnTo>
                  <a:pt x="935804" y="925055"/>
                </a:lnTo>
                <a:lnTo>
                  <a:pt x="964107" y="891208"/>
                </a:lnTo>
                <a:lnTo>
                  <a:pt x="989694" y="855071"/>
                </a:lnTo>
                <a:lnTo>
                  <a:pt x="1012401" y="816809"/>
                </a:lnTo>
                <a:lnTo>
                  <a:pt x="1032065" y="776582"/>
                </a:lnTo>
                <a:lnTo>
                  <a:pt x="1048521" y="734555"/>
                </a:lnTo>
                <a:lnTo>
                  <a:pt x="1061606" y="690889"/>
                </a:lnTo>
                <a:lnTo>
                  <a:pt x="1071155" y="645748"/>
                </a:lnTo>
                <a:lnTo>
                  <a:pt x="1077005" y="599293"/>
                </a:lnTo>
                <a:lnTo>
                  <a:pt x="1078992" y="551688"/>
                </a:lnTo>
                <a:lnTo>
                  <a:pt x="1077005" y="504070"/>
                </a:lnTo>
                <a:lnTo>
                  <a:pt x="1071155" y="457580"/>
                </a:lnTo>
                <a:lnTo>
                  <a:pt x="1061606" y="412384"/>
                </a:lnTo>
                <a:lnTo>
                  <a:pt x="1048521" y="368646"/>
                </a:lnTo>
                <a:lnTo>
                  <a:pt x="1032065" y="326531"/>
                </a:lnTo>
                <a:lnTo>
                  <a:pt x="1012401" y="286206"/>
                </a:lnTo>
                <a:lnTo>
                  <a:pt x="989694" y="247835"/>
                </a:lnTo>
                <a:lnTo>
                  <a:pt x="964107" y="211584"/>
                </a:lnTo>
                <a:lnTo>
                  <a:pt x="935804" y="177618"/>
                </a:lnTo>
                <a:lnTo>
                  <a:pt x="904950" y="146102"/>
                </a:lnTo>
                <a:lnTo>
                  <a:pt x="871708" y="117202"/>
                </a:lnTo>
                <a:lnTo>
                  <a:pt x="836243" y="91083"/>
                </a:lnTo>
                <a:lnTo>
                  <a:pt x="798718" y="67910"/>
                </a:lnTo>
                <a:lnTo>
                  <a:pt x="759297" y="47848"/>
                </a:lnTo>
                <a:lnTo>
                  <a:pt x="718144" y="31063"/>
                </a:lnTo>
                <a:lnTo>
                  <a:pt x="675424" y="17721"/>
                </a:lnTo>
                <a:lnTo>
                  <a:pt x="631299" y="7986"/>
                </a:lnTo>
                <a:lnTo>
                  <a:pt x="585935" y="2024"/>
                </a:lnTo>
                <a:lnTo>
                  <a:pt x="539496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7214616" y="3082035"/>
            <a:ext cx="1091565" cy="1115060"/>
          </a:xfrm>
          <a:custGeom>
            <a:rect b="b" l="l" r="r" t="t"/>
            <a:pathLst>
              <a:path extrusionOk="0" h="1115060" w="1091565">
                <a:moveTo>
                  <a:pt x="545591" y="0"/>
                </a:moveTo>
                <a:lnTo>
                  <a:pt x="490727" y="2539"/>
                </a:lnTo>
                <a:lnTo>
                  <a:pt x="463295" y="6350"/>
                </a:lnTo>
                <a:lnTo>
                  <a:pt x="435863" y="12700"/>
                </a:lnTo>
                <a:lnTo>
                  <a:pt x="409955" y="17780"/>
                </a:lnTo>
                <a:lnTo>
                  <a:pt x="358139" y="33020"/>
                </a:lnTo>
                <a:lnTo>
                  <a:pt x="309372" y="54610"/>
                </a:lnTo>
                <a:lnTo>
                  <a:pt x="263651" y="81280"/>
                </a:lnTo>
                <a:lnTo>
                  <a:pt x="219455" y="111760"/>
                </a:lnTo>
                <a:lnTo>
                  <a:pt x="178307" y="144780"/>
                </a:lnTo>
                <a:lnTo>
                  <a:pt x="141731" y="182880"/>
                </a:lnTo>
                <a:lnTo>
                  <a:pt x="108203" y="223520"/>
                </a:lnTo>
                <a:lnTo>
                  <a:pt x="79248" y="267970"/>
                </a:lnTo>
                <a:lnTo>
                  <a:pt x="54863" y="314960"/>
                </a:lnTo>
                <a:lnTo>
                  <a:pt x="33527" y="365760"/>
                </a:lnTo>
                <a:lnTo>
                  <a:pt x="16763" y="419100"/>
                </a:lnTo>
                <a:lnTo>
                  <a:pt x="12191" y="444500"/>
                </a:lnTo>
                <a:lnTo>
                  <a:pt x="6095" y="472439"/>
                </a:lnTo>
                <a:lnTo>
                  <a:pt x="3048" y="501650"/>
                </a:lnTo>
                <a:lnTo>
                  <a:pt x="1524" y="528320"/>
                </a:lnTo>
                <a:lnTo>
                  <a:pt x="0" y="557530"/>
                </a:lnTo>
                <a:lnTo>
                  <a:pt x="1524" y="586739"/>
                </a:lnTo>
                <a:lnTo>
                  <a:pt x="3048" y="614680"/>
                </a:lnTo>
                <a:lnTo>
                  <a:pt x="6095" y="642620"/>
                </a:lnTo>
                <a:lnTo>
                  <a:pt x="12191" y="670560"/>
                </a:lnTo>
                <a:lnTo>
                  <a:pt x="16763" y="695960"/>
                </a:lnTo>
                <a:lnTo>
                  <a:pt x="24383" y="723900"/>
                </a:lnTo>
                <a:lnTo>
                  <a:pt x="42672" y="774700"/>
                </a:lnTo>
                <a:lnTo>
                  <a:pt x="54863" y="798830"/>
                </a:lnTo>
                <a:lnTo>
                  <a:pt x="65531" y="822960"/>
                </a:lnTo>
                <a:lnTo>
                  <a:pt x="92963" y="868680"/>
                </a:lnTo>
                <a:lnTo>
                  <a:pt x="124967" y="913130"/>
                </a:lnTo>
                <a:lnTo>
                  <a:pt x="160019" y="952500"/>
                </a:lnTo>
                <a:lnTo>
                  <a:pt x="198119" y="988060"/>
                </a:lnTo>
                <a:lnTo>
                  <a:pt x="240791" y="1019810"/>
                </a:lnTo>
                <a:lnTo>
                  <a:pt x="284987" y="1049020"/>
                </a:lnTo>
                <a:lnTo>
                  <a:pt x="333755" y="1071880"/>
                </a:lnTo>
                <a:lnTo>
                  <a:pt x="384048" y="1089660"/>
                </a:lnTo>
                <a:lnTo>
                  <a:pt x="435863" y="1103630"/>
                </a:lnTo>
                <a:lnTo>
                  <a:pt x="490727" y="1112520"/>
                </a:lnTo>
                <a:lnTo>
                  <a:pt x="545591" y="1115060"/>
                </a:lnTo>
                <a:lnTo>
                  <a:pt x="601979" y="1112520"/>
                </a:lnTo>
                <a:lnTo>
                  <a:pt x="629411" y="1107439"/>
                </a:lnTo>
                <a:lnTo>
                  <a:pt x="655319" y="1103630"/>
                </a:lnTo>
                <a:lnTo>
                  <a:pt x="660806" y="1102360"/>
                </a:lnTo>
                <a:lnTo>
                  <a:pt x="518159" y="1102360"/>
                </a:lnTo>
                <a:lnTo>
                  <a:pt x="499872" y="1099820"/>
                </a:lnTo>
                <a:lnTo>
                  <a:pt x="492251" y="1099820"/>
                </a:lnTo>
                <a:lnTo>
                  <a:pt x="464819" y="1096010"/>
                </a:lnTo>
                <a:lnTo>
                  <a:pt x="413003" y="1084580"/>
                </a:lnTo>
                <a:lnTo>
                  <a:pt x="362711" y="1069339"/>
                </a:lnTo>
                <a:lnTo>
                  <a:pt x="315467" y="1049020"/>
                </a:lnTo>
                <a:lnTo>
                  <a:pt x="291083" y="1036320"/>
                </a:lnTo>
                <a:lnTo>
                  <a:pt x="292607" y="1036320"/>
                </a:lnTo>
                <a:lnTo>
                  <a:pt x="269748" y="1023620"/>
                </a:lnTo>
                <a:lnTo>
                  <a:pt x="227075" y="993139"/>
                </a:lnTo>
                <a:lnTo>
                  <a:pt x="207263" y="977900"/>
                </a:lnTo>
                <a:lnTo>
                  <a:pt x="188867" y="961389"/>
                </a:lnTo>
                <a:lnTo>
                  <a:pt x="187451" y="961389"/>
                </a:lnTo>
                <a:lnTo>
                  <a:pt x="150875" y="923289"/>
                </a:lnTo>
                <a:lnTo>
                  <a:pt x="118872" y="883920"/>
                </a:lnTo>
                <a:lnTo>
                  <a:pt x="89915" y="839470"/>
                </a:lnTo>
                <a:lnTo>
                  <a:pt x="65531" y="793750"/>
                </a:lnTo>
                <a:lnTo>
                  <a:pt x="45719" y="745489"/>
                </a:lnTo>
                <a:lnTo>
                  <a:pt x="24383" y="668020"/>
                </a:lnTo>
                <a:lnTo>
                  <a:pt x="20019" y="641350"/>
                </a:lnTo>
                <a:lnTo>
                  <a:pt x="19811" y="641350"/>
                </a:lnTo>
                <a:lnTo>
                  <a:pt x="15637" y="614680"/>
                </a:lnTo>
                <a:lnTo>
                  <a:pt x="15239" y="614680"/>
                </a:lnTo>
                <a:lnTo>
                  <a:pt x="13782" y="586739"/>
                </a:lnTo>
                <a:lnTo>
                  <a:pt x="13715" y="528320"/>
                </a:lnTo>
                <a:lnTo>
                  <a:pt x="13848" y="528320"/>
                </a:lnTo>
                <a:lnTo>
                  <a:pt x="15239" y="501650"/>
                </a:lnTo>
                <a:lnTo>
                  <a:pt x="15438" y="501650"/>
                </a:lnTo>
                <a:lnTo>
                  <a:pt x="19811" y="473710"/>
                </a:lnTo>
                <a:lnTo>
                  <a:pt x="20029" y="473710"/>
                </a:lnTo>
                <a:lnTo>
                  <a:pt x="36575" y="396239"/>
                </a:lnTo>
                <a:lnTo>
                  <a:pt x="54863" y="345439"/>
                </a:lnTo>
                <a:lnTo>
                  <a:pt x="77724" y="297180"/>
                </a:lnTo>
                <a:lnTo>
                  <a:pt x="78401" y="297180"/>
                </a:lnTo>
                <a:lnTo>
                  <a:pt x="89915" y="275589"/>
                </a:lnTo>
                <a:lnTo>
                  <a:pt x="118872" y="231139"/>
                </a:lnTo>
                <a:lnTo>
                  <a:pt x="150875" y="191770"/>
                </a:lnTo>
                <a:lnTo>
                  <a:pt x="187451" y="153670"/>
                </a:lnTo>
                <a:lnTo>
                  <a:pt x="227075" y="120650"/>
                </a:lnTo>
                <a:lnTo>
                  <a:pt x="228717" y="120650"/>
                </a:lnTo>
                <a:lnTo>
                  <a:pt x="248411" y="105410"/>
                </a:lnTo>
                <a:lnTo>
                  <a:pt x="250189" y="105410"/>
                </a:lnTo>
                <a:lnTo>
                  <a:pt x="269748" y="91439"/>
                </a:lnTo>
                <a:lnTo>
                  <a:pt x="292607" y="78739"/>
                </a:lnTo>
                <a:lnTo>
                  <a:pt x="291083" y="78739"/>
                </a:lnTo>
                <a:lnTo>
                  <a:pt x="315467" y="67310"/>
                </a:lnTo>
                <a:lnTo>
                  <a:pt x="338327" y="55880"/>
                </a:lnTo>
                <a:lnTo>
                  <a:pt x="387095" y="38100"/>
                </a:lnTo>
                <a:lnTo>
                  <a:pt x="438911" y="24130"/>
                </a:lnTo>
                <a:lnTo>
                  <a:pt x="490727" y="15239"/>
                </a:lnTo>
                <a:lnTo>
                  <a:pt x="518159" y="13970"/>
                </a:lnTo>
                <a:lnTo>
                  <a:pt x="662177" y="13970"/>
                </a:lnTo>
                <a:lnTo>
                  <a:pt x="655319" y="12700"/>
                </a:lnTo>
                <a:lnTo>
                  <a:pt x="629411" y="6350"/>
                </a:lnTo>
                <a:lnTo>
                  <a:pt x="601979" y="2539"/>
                </a:lnTo>
                <a:lnTo>
                  <a:pt x="545591" y="0"/>
                </a:lnTo>
                <a:close/>
              </a:path>
              <a:path extrusionOk="0" h="1115060" w="1091565">
                <a:moveTo>
                  <a:pt x="600455" y="1098550"/>
                </a:moveTo>
                <a:lnTo>
                  <a:pt x="573024" y="1102360"/>
                </a:lnTo>
                <a:lnTo>
                  <a:pt x="660806" y="1102360"/>
                </a:lnTo>
                <a:lnTo>
                  <a:pt x="671779" y="1099820"/>
                </a:lnTo>
                <a:lnTo>
                  <a:pt x="600455" y="1099820"/>
                </a:lnTo>
                <a:lnTo>
                  <a:pt x="600455" y="1098550"/>
                </a:lnTo>
                <a:close/>
              </a:path>
              <a:path extrusionOk="0" h="1115060" w="1091565">
                <a:moveTo>
                  <a:pt x="490727" y="1098550"/>
                </a:moveTo>
                <a:lnTo>
                  <a:pt x="492251" y="1099820"/>
                </a:lnTo>
                <a:lnTo>
                  <a:pt x="499872" y="1099820"/>
                </a:lnTo>
                <a:lnTo>
                  <a:pt x="490727" y="1098550"/>
                </a:lnTo>
                <a:close/>
              </a:path>
              <a:path extrusionOk="0" h="1115060" w="1091565">
                <a:moveTo>
                  <a:pt x="903731" y="960120"/>
                </a:moveTo>
                <a:lnTo>
                  <a:pt x="883919" y="977900"/>
                </a:lnTo>
                <a:lnTo>
                  <a:pt x="885443" y="977900"/>
                </a:lnTo>
                <a:lnTo>
                  <a:pt x="864107" y="993139"/>
                </a:lnTo>
                <a:lnTo>
                  <a:pt x="821435" y="1023620"/>
                </a:lnTo>
                <a:lnTo>
                  <a:pt x="777239" y="1049020"/>
                </a:lnTo>
                <a:lnTo>
                  <a:pt x="728472" y="1069339"/>
                </a:lnTo>
                <a:lnTo>
                  <a:pt x="678179" y="1084580"/>
                </a:lnTo>
                <a:lnTo>
                  <a:pt x="679703" y="1084580"/>
                </a:lnTo>
                <a:lnTo>
                  <a:pt x="653795" y="1090930"/>
                </a:lnTo>
                <a:lnTo>
                  <a:pt x="626363" y="1096010"/>
                </a:lnTo>
                <a:lnTo>
                  <a:pt x="600455" y="1099820"/>
                </a:lnTo>
                <a:lnTo>
                  <a:pt x="671779" y="1099820"/>
                </a:lnTo>
                <a:lnTo>
                  <a:pt x="708659" y="1089660"/>
                </a:lnTo>
                <a:lnTo>
                  <a:pt x="757427" y="1071880"/>
                </a:lnTo>
                <a:lnTo>
                  <a:pt x="806195" y="1049020"/>
                </a:lnTo>
                <a:lnTo>
                  <a:pt x="871727" y="1004570"/>
                </a:lnTo>
                <a:lnTo>
                  <a:pt x="912876" y="970280"/>
                </a:lnTo>
                <a:lnTo>
                  <a:pt x="922020" y="961389"/>
                </a:lnTo>
                <a:lnTo>
                  <a:pt x="903731" y="961389"/>
                </a:lnTo>
                <a:lnTo>
                  <a:pt x="903731" y="960120"/>
                </a:lnTo>
                <a:close/>
              </a:path>
              <a:path extrusionOk="0" h="1115060" w="1091565">
                <a:moveTo>
                  <a:pt x="187451" y="960120"/>
                </a:moveTo>
                <a:lnTo>
                  <a:pt x="187451" y="961389"/>
                </a:lnTo>
                <a:lnTo>
                  <a:pt x="188867" y="961389"/>
                </a:lnTo>
                <a:lnTo>
                  <a:pt x="187451" y="960120"/>
                </a:lnTo>
                <a:close/>
              </a:path>
              <a:path extrusionOk="0" h="1115060" w="1091565">
                <a:moveTo>
                  <a:pt x="1072895" y="640080"/>
                </a:moveTo>
                <a:lnTo>
                  <a:pt x="1062227" y="693420"/>
                </a:lnTo>
                <a:lnTo>
                  <a:pt x="1046987" y="745489"/>
                </a:lnTo>
                <a:lnTo>
                  <a:pt x="1025651" y="793750"/>
                </a:lnTo>
                <a:lnTo>
                  <a:pt x="1013459" y="816610"/>
                </a:lnTo>
                <a:lnTo>
                  <a:pt x="1014983" y="816610"/>
                </a:lnTo>
                <a:lnTo>
                  <a:pt x="987551" y="862330"/>
                </a:lnTo>
                <a:lnTo>
                  <a:pt x="957072" y="904239"/>
                </a:lnTo>
                <a:lnTo>
                  <a:pt x="922019" y="943610"/>
                </a:lnTo>
                <a:lnTo>
                  <a:pt x="903731" y="961389"/>
                </a:lnTo>
                <a:lnTo>
                  <a:pt x="922020" y="961389"/>
                </a:lnTo>
                <a:lnTo>
                  <a:pt x="949451" y="932180"/>
                </a:lnTo>
                <a:lnTo>
                  <a:pt x="982979" y="891539"/>
                </a:lnTo>
                <a:lnTo>
                  <a:pt x="1011935" y="847089"/>
                </a:lnTo>
                <a:lnTo>
                  <a:pt x="1037843" y="798830"/>
                </a:lnTo>
                <a:lnTo>
                  <a:pt x="1066800" y="723900"/>
                </a:lnTo>
                <a:lnTo>
                  <a:pt x="1080515" y="670560"/>
                </a:lnTo>
                <a:lnTo>
                  <a:pt x="1085226" y="641350"/>
                </a:lnTo>
                <a:lnTo>
                  <a:pt x="1072895" y="641350"/>
                </a:lnTo>
                <a:lnTo>
                  <a:pt x="1072895" y="640080"/>
                </a:lnTo>
                <a:close/>
              </a:path>
              <a:path extrusionOk="0" h="1115060" w="1091565">
                <a:moveTo>
                  <a:pt x="19811" y="640080"/>
                </a:moveTo>
                <a:lnTo>
                  <a:pt x="19811" y="641350"/>
                </a:lnTo>
                <a:lnTo>
                  <a:pt x="20019" y="641350"/>
                </a:lnTo>
                <a:lnTo>
                  <a:pt x="19811" y="640080"/>
                </a:lnTo>
                <a:close/>
              </a:path>
              <a:path extrusionOk="0" h="1115060" w="1091565">
                <a:moveTo>
                  <a:pt x="1075943" y="612139"/>
                </a:moveTo>
                <a:lnTo>
                  <a:pt x="1072895" y="641350"/>
                </a:lnTo>
                <a:lnTo>
                  <a:pt x="1085226" y="641350"/>
                </a:lnTo>
                <a:lnTo>
                  <a:pt x="1088135" y="614680"/>
                </a:lnTo>
                <a:lnTo>
                  <a:pt x="1075943" y="614680"/>
                </a:lnTo>
                <a:lnTo>
                  <a:pt x="1075943" y="612139"/>
                </a:lnTo>
                <a:close/>
              </a:path>
              <a:path extrusionOk="0" h="1115060" w="1091565">
                <a:moveTo>
                  <a:pt x="15239" y="612139"/>
                </a:moveTo>
                <a:lnTo>
                  <a:pt x="15239" y="614680"/>
                </a:lnTo>
                <a:lnTo>
                  <a:pt x="15637" y="614680"/>
                </a:lnTo>
                <a:lnTo>
                  <a:pt x="15239" y="612139"/>
                </a:lnTo>
                <a:close/>
              </a:path>
              <a:path extrusionOk="0" h="1115060" w="1091565">
                <a:moveTo>
                  <a:pt x="1091183" y="528320"/>
                </a:moveTo>
                <a:lnTo>
                  <a:pt x="1077467" y="528320"/>
                </a:lnTo>
                <a:lnTo>
                  <a:pt x="1078991" y="557530"/>
                </a:lnTo>
                <a:lnTo>
                  <a:pt x="1077401" y="586739"/>
                </a:lnTo>
                <a:lnTo>
                  <a:pt x="1075943" y="614680"/>
                </a:lnTo>
                <a:lnTo>
                  <a:pt x="1088135" y="614680"/>
                </a:lnTo>
                <a:lnTo>
                  <a:pt x="1091183" y="586739"/>
                </a:lnTo>
                <a:lnTo>
                  <a:pt x="1091183" y="528320"/>
                </a:lnTo>
                <a:close/>
              </a:path>
              <a:path extrusionOk="0" h="1115060" w="1091565">
                <a:moveTo>
                  <a:pt x="13848" y="528320"/>
                </a:moveTo>
                <a:lnTo>
                  <a:pt x="13715" y="528320"/>
                </a:lnTo>
                <a:lnTo>
                  <a:pt x="13715" y="530860"/>
                </a:lnTo>
                <a:lnTo>
                  <a:pt x="13848" y="528320"/>
                </a:lnTo>
                <a:close/>
              </a:path>
              <a:path extrusionOk="0" h="1115060" w="1091565">
                <a:moveTo>
                  <a:pt x="1085220" y="473710"/>
                </a:moveTo>
                <a:lnTo>
                  <a:pt x="1072895" y="473710"/>
                </a:lnTo>
                <a:lnTo>
                  <a:pt x="1075943" y="501650"/>
                </a:lnTo>
                <a:lnTo>
                  <a:pt x="1077467" y="530860"/>
                </a:lnTo>
                <a:lnTo>
                  <a:pt x="1077467" y="528320"/>
                </a:lnTo>
                <a:lnTo>
                  <a:pt x="1091183" y="528320"/>
                </a:lnTo>
                <a:lnTo>
                  <a:pt x="1088135" y="501650"/>
                </a:lnTo>
                <a:lnTo>
                  <a:pt x="1085220" y="473710"/>
                </a:lnTo>
                <a:close/>
              </a:path>
              <a:path extrusionOk="0" h="1115060" w="1091565">
                <a:moveTo>
                  <a:pt x="15438" y="501650"/>
                </a:moveTo>
                <a:lnTo>
                  <a:pt x="15239" y="501650"/>
                </a:lnTo>
                <a:lnTo>
                  <a:pt x="15239" y="502920"/>
                </a:lnTo>
                <a:lnTo>
                  <a:pt x="15438" y="501650"/>
                </a:lnTo>
                <a:close/>
              </a:path>
              <a:path extrusionOk="0" h="1115060" w="1091565">
                <a:moveTo>
                  <a:pt x="20029" y="473710"/>
                </a:moveTo>
                <a:lnTo>
                  <a:pt x="19811" y="473710"/>
                </a:lnTo>
                <a:lnTo>
                  <a:pt x="19811" y="474980"/>
                </a:lnTo>
                <a:lnTo>
                  <a:pt x="20029" y="473710"/>
                </a:lnTo>
                <a:close/>
              </a:path>
              <a:path extrusionOk="0" h="1115060" w="1091565">
                <a:moveTo>
                  <a:pt x="1013459" y="297180"/>
                </a:moveTo>
                <a:lnTo>
                  <a:pt x="1046987" y="370839"/>
                </a:lnTo>
                <a:lnTo>
                  <a:pt x="1062227" y="421639"/>
                </a:lnTo>
                <a:lnTo>
                  <a:pt x="1072895" y="474980"/>
                </a:lnTo>
                <a:lnTo>
                  <a:pt x="1072895" y="473710"/>
                </a:lnTo>
                <a:lnTo>
                  <a:pt x="1085220" y="473710"/>
                </a:lnTo>
                <a:lnTo>
                  <a:pt x="1085087" y="472439"/>
                </a:lnTo>
                <a:lnTo>
                  <a:pt x="1074419" y="419100"/>
                </a:lnTo>
                <a:lnTo>
                  <a:pt x="1057655" y="365760"/>
                </a:lnTo>
                <a:lnTo>
                  <a:pt x="1037843" y="314960"/>
                </a:lnTo>
                <a:lnTo>
                  <a:pt x="1029038" y="298450"/>
                </a:lnTo>
                <a:lnTo>
                  <a:pt x="1014983" y="298450"/>
                </a:lnTo>
                <a:lnTo>
                  <a:pt x="1013459" y="297180"/>
                </a:lnTo>
                <a:close/>
              </a:path>
              <a:path extrusionOk="0" h="1115060" w="1091565">
                <a:moveTo>
                  <a:pt x="78401" y="297180"/>
                </a:moveTo>
                <a:lnTo>
                  <a:pt x="77724" y="297180"/>
                </a:lnTo>
                <a:lnTo>
                  <a:pt x="77724" y="298450"/>
                </a:lnTo>
                <a:lnTo>
                  <a:pt x="78401" y="297180"/>
                </a:lnTo>
                <a:close/>
              </a:path>
              <a:path extrusionOk="0" h="1115060" w="1091565">
                <a:moveTo>
                  <a:pt x="883216" y="120650"/>
                </a:moveTo>
                <a:lnTo>
                  <a:pt x="864107" y="120650"/>
                </a:lnTo>
                <a:lnTo>
                  <a:pt x="885443" y="137160"/>
                </a:lnTo>
                <a:lnTo>
                  <a:pt x="883919" y="137160"/>
                </a:lnTo>
                <a:lnTo>
                  <a:pt x="940307" y="191770"/>
                </a:lnTo>
                <a:lnTo>
                  <a:pt x="972311" y="231139"/>
                </a:lnTo>
                <a:lnTo>
                  <a:pt x="1014983" y="298450"/>
                </a:lnTo>
                <a:lnTo>
                  <a:pt x="1029038" y="298450"/>
                </a:lnTo>
                <a:lnTo>
                  <a:pt x="998219" y="245110"/>
                </a:lnTo>
                <a:lnTo>
                  <a:pt x="949451" y="182880"/>
                </a:lnTo>
                <a:lnTo>
                  <a:pt x="912876" y="144780"/>
                </a:lnTo>
                <a:lnTo>
                  <a:pt x="893063" y="128270"/>
                </a:lnTo>
                <a:lnTo>
                  <a:pt x="883216" y="120650"/>
                </a:lnTo>
                <a:close/>
              </a:path>
              <a:path extrusionOk="0" h="1115060" w="1091565">
                <a:moveTo>
                  <a:pt x="228717" y="120650"/>
                </a:moveTo>
                <a:lnTo>
                  <a:pt x="227075" y="120650"/>
                </a:lnTo>
                <a:lnTo>
                  <a:pt x="227075" y="121920"/>
                </a:lnTo>
                <a:lnTo>
                  <a:pt x="228717" y="120650"/>
                </a:lnTo>
                <a:close/>
              </a:path>
              <a:path extrusionOk="0" h="1115060" w="1091565">
                <a:moveTo>
                  <a:pt x="862837" y="105410"/>
                </a:moveTo>
                <a:lnTo>
                  <a:pt x="844295" y="105410"/>
                </a:lnTo>
                <a:lnTo>
                  <a:pt x="864107" y="121920"/>
                </a:lnTo>
                <a:lnTo>
                  <a:pt x="864107" y="120650"/>
                </a:lnTo>
                <a:lnTo>
                  <a:pt x="883216" y="120650"/>
                </a:lnTo>
                <a:lnTo>
                  <a:pt x="871727" y="111760"/>
                </a:lnTo>
                <a:lnTo>
                  <a:pt x="862837" y="105410"/>
                </a:lnTo>
                <a:close/>
              </a:path>
              <a:path extrusionOk="0" h="1115060" w="1091565">
                <a:moveTo>
                  <a:pt x="250189" y="105410"/>
                </a:moveTo>
                <a:lnTo>
                  <a:pt x="248411" y="105410"/>
                </a:lnTo>
                <a:lnTo>
                  <a:pt x="248411" y="106680"/>
                </a:lnTo>
                <a:lnTo>
                  <a:pt x="250189" y="105410"/>
                </a:lnTo>
                <a:close/>
              </a:path>
              <a:path extrusionOk="0" h="1115060" w="1091565">
                <a:moveTo>
                  <a:pt x="662177" y="13970"/>
                </a:moveTo>
                <a:lnTo>
                  <a:pt x="573024" y="13970"/>
                </a:lnTo>
                <a:lnTo>
                  <a:pt x="600455" y="15239"/>
                </a:lnTo>
                <a:lnTo>
                  <a:pt x="626363" y="20320"/>
                </a:lnTo>
                <a:lnTo>
                  <a:pt x="653795" y="24130"/>
                </a:lnTo>
                <a:lnTo>
                  <a:pt x="679703" y="30480"/>
                </a:lnTo>
                <a:lnTo>
                  <a:pt x="678179" y="30480"/>
                </a:lnTo>
                <a:lnTo>
                  <a:pt x="704087" y="38100"/>
                </a:lnTo>
                <a:lnTo>
                  <a:pt x="777239" y="67310"/>
                </a:lnTo>
                <a:lnTo>
                  <a:pt x="821435" y="91439"/>
                </a:lnTo>
                <a:lnTo>
                  <a:pt x="844295" y="106680"/>
                </a:lnTo>
                <a:lnTo>
                  <a:pt x="844295" y="105410"/>
                </a:lnTo>
                <a:lnTo>
                  <a:pt x="862837" y="105410"/>
                </a:lnTo>
                <a:lnTo>
                  <a:pt x="829055" y="81280"/>
                </a:lnTo>
                <a:lnTo>
                  <a:pt x="781811" y="54610"/>
                </a:lnTo>
                <a:lnTo>
                  <a:pt x="733043" y="33020"/>
                </a:lnTo>
                <a:lnTo>
                  <a:pt x="682751" y="17780"/>
                </a:lnTo>
                <a:lnTo>
                  <a:pt x="662177" y="13970"/>
                </a:lnTo>
                <a:close/>
              </a:path>
            </a:pathLst>
          </a:custGeom>
          <a:solidFill>
            <a:srgbClr val="2F528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4550664" y="2630423"/>
            <a:ext cx="173990" cy="227329"/>
          </a:xfrm>
          <a:custGeom>
            <a:rect b="b" l="l" r="r" t="t"/>
            <a:pathLst>
              <a:path extrusionOk="0" h="227330" w="173989">
                <a:moveTo>
                  <a:pt x="89915" y="0"/>
                </a:moveTo>
                <a:lnTo>
                  <a:pt x="0" y="185927"/>
                </a:lnTo>
                <a:lnTo>
                  <a:pt x="83820" y="227075"/>
                </a:lnTo>
                <a:lnTo>
                  <a:pt x="173736" y="41148"/>
                </a:lnTo>
                <a:lnTo>
                  <a:pt x="89915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4543044" y="2622804"/>
            <a:ext cx="190500" cy="242570"/>
          </a:xfrm>
          <a:custGeom>
            <a:rect b="b" l="l" r="r" t="t"/>
            <a:pathLst>
              <a:path extrusionOk="0" h="242569" w="190500">
                <a:moveTo>
                  <a:pt x="94487" y="0"/>
                </a:moveTo>
                <a:lnTo>
                  <a:pt x="0" y="196596"/>
                </a:lnTo>
                <a:lnTo>
                  <a:pt x="94487" y="242316"/>
                </a:lnTo>
                <a:lnTo>
                  <a:pt x="99697" y="231648"/>
                </a:lnTo>
                <a:lnTo>
                  <a:pt x="86867" y="231648"/>
                </a:lnTo>
                <a:lnTo>
                  <a:pt x="89521" y="226161"/>
                </a:lnTo>
                <a:lnTo>
                  <a:pt x="29294" y="196596"/>
                </a:lnTo>
                <a:lnTo>
                  <a:pt x="13715" y="196596"/>
                </a:lnTo>
                <a:lnTo>
                  <a:pt x="10667" y="187451"/>
                </a:lnTo>
                <a:lnTo>
                  <a:pt x="18138" y="187451"/>
                </a:lnTo>
                <a:lnTo>
                  <a:pt x="100978" y="16154"/>
                </a:lnTo>
                <a:lnTo>
                  <a:pt x="96011" y="13716"/>
                </a:lnTo>
                <a:lnTo>
                  <a:pt x="103631" y="10668"/>
                </a:lnTo>
                <a:lnTo>
                  <a:pt x="116890" y="10668"/>
                </a:lnTo>
                <a:lnTo>
                  <a:pt x="94487" y="0"/>
                </a:lnTo>
                <a:close/>
              </a:path>
              <a:path extrusionOk="0" h="242569" w="190500">
                <a:moveTo>
                  <a:pt x="89521" y="226161"/>
                </a:moveTo>
                <a:lnTo>
                  <a:pt x="86867" y="231648"/>
                </a:lnTo>
                <a:lnTo>
                  <a:pt x="94487" y="228600"/>
                </a:lnTo>
                <a:lnTo>
                  <a:pt x="89521" y="226161"/>
                </a:lnTo>
                <a:close/>
              </a:path>
              <a:path extrusionOk="0" h="242569" w="190500">
                <a:moveTo>
                  <a:pt x="173795" y="51900"/>
                </a:moveTo>
                <a:lnTo>
                  <a:pt x="89521" y="226161"/>
                </a:lnTo>
                <a:lnTo>
                  <a:pt x="94487" y="228600"/>
                </a:lnTo>
                <a:lnTo>
                  <a:pt x="86867" y="231648"/>
                </a:lnTo>
                <a:lnTo>
                  <a:pt x="99697" y="231648"/>
                </a:lnTo>
                <a:lnTo>
                  <a:pt x="186034" y="54863"/>
                </a:lnTo>
                <a:lnTo>
                  <a:pt x="179831" y="54863"/>
                </a:lnTo>
                <a:lnTo>
                  <a:pt x="173795" y="51900"/>
                </a:lnTo>
                <a:close/>
              </a:path>
              <a:path extrusionOk="0" h="242569" w="190500">
                <a:moveTo>
                  <a:pt x="10667" y="187451"/>
                </a:moveTo>
                <a:lnTo>
                  <a:pt x="13715" y="196596"/>
                </a:lnTo>
                <a:lnTo>
                  <a:pt x="16704" y="190415"/>
                </a:lnTo>
                <a:lnTo>
                  <a:pt x="10667" y="187451"/>
                </a:lnTo>
                <a:close/>
              </a:path>
              <a:path extrusionOk="0" h="242569" w="190500">
                <a:moveTo>
                  <a:pt x="16704" y="190415"/>
                </a:moveTo>
                <a:lnTo>
                  <a:pt x="13715" y="196596"/>
                </a:lnTo>
                <a:lnTo>
                  <a:pt x="29294" y="196596"/>
                </a:lnTo>
                <a:lnTo>
                  <a:pt x="16704" y="190415"/>
                </a:lnTo>
                <a:close/>
              </a:path>
              <a:path extrusionOk="0" h="242569" w="190500">
                <a:moveTo>
                  <a:pt x="18138" y="187451"/>
                </a:moveTo>
                <a:lnTo>
                  <a:pt x="10667" y="187451"/>
                </a:lnTo>
                <a:lnTo>
                  <a:pt x="16704" y="190415"/>
                </a:lnTo>
                <a:lnTo>
                  <a:pt x="18138" y="187451"/>
                </a:lnTo>
                <a:close/>
              </a:path>
              <a:path extrusionOk="0" h="242569" w="190500">
                <a:moveTo>
                  <a:pt x="176783" y="45720"/>
                </a:moveTo>
                <a:lnTo>
                  <a:pt x="173795" y="51900"/>
                </a:lnTo>
                <a:lnTo>
                  <a:pt x="179831" y="54863"/>
                </a:lnTo>
                <a:lnTo>
                  <a:pt x="176783" y="45720"/>
                </a:lnTo>
                <a:close/>
              </a:path>
              <a:path extrusionOk="0" h="242569" w="190500">
                <a:moveTo>
                  <a:pt x="190500" y="45720"/>
                </a:moveTo>
                <a:lnTo>
                  <a:pt x="176783" y="45720"/>
                </a:lnTo>
                <a:lnTo>
                  <a:pt x="179831" y="54863"/>
                </a:lnTo>
                <a:lnTo>
                  <a:pt x="186034" y="54863"/>
                </a:lnTo>
                <a:lnTo>
                  <a:pt x="190500" y="45720"/>
                </a:lnTo>
                <a:close/>
              </a:path>
              <a:path extrusionOk="0" h="242569" w="190500">
                <a:moveTo>
                  <a:pt x="116890" y="10668"/>
                </a:moveTo>
                <a:lnTo>
                  <a:pt x="103631" y="10668"/>
                </a:lnTo>
                <a:lnTo>
                  <a:pt x="100978" y="16154"/>
                </a:lnTo>
                <a:lnTo>
                  <a:pt x="173795" y="51900"/>
                </a:lnTo>
                <a:lnTo>
                  <a:pt x="176783" y="45720"/>
                </a:lnTo>
                <a:lnTo>
                  <a:pt x="190500" y="45720"/>
                </a:lnTo>
                <a:lnTo>
                  <a:pt x="116890" y="10668"/>
                </a:lnTo>
                <a:close/>
              </a:path>
              <a:path extrusionOk="0" h="242569" w="190500">
                <a:moveTo>
                  <a:pt x="103631" y="10668"/>
                </a:moveTo>
                <a:lnTo>
                  <a:pt x="96011" y="13716"/>
                </a:lnTo>
                <a:lnTo>
                  <a:pt x="100978" y="16154"/>
                </a:lnTo>
                <a:lnTo>
                  <a:pt x="103631" y="10668"/>
                </a:lnTo>
                <a:close/>
              </a:path>
            </a:pathLst>
          </a:custGeom>
          <a:solidFill>
            <a:srgbClr val="2F528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4479035" y="2834639"/>
            <a:ext cx="117475" cy="247015"/>
          </a:xfrm>
          <a:custGeom>
            <a:rect b="b" l="l" r="r" t="t"/>
            <a:pathLst>
              <a:path extrusionOk="0" h="247014" w="117475">
                <a:moveTo>
                  <a:pt x="111251" y="0"/>
                </a:moveTo>
                <a:lnTo>
                  <a:pt x="0" y="243839"/>
                </a:lnTo>
                <a:lnTo>
                  <a:pt x="4572" y="246887"/>
                </a:lnTo>
                <a:lnTo>
                  <a:pt x="117348" y="3048"/>
                </a:lnTo>
                <a:lnTo>
                  <a:pt x="111251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4687823" y="2406395"/>
            <a:ext cx="117475" cy="245745"/>
          </a:xfrm>
          <a:custGeom>
            <a:rect b="b" l="l" r="r" t="t"/>
            <a:pathLst>
              <a:path extrusionOk="0" h="245744" w="117475">
                <a:moveTo>
                  <a:pt x="111251" y="0"/>
                </a:moveTo>
                <a:lnTo>
                  <a:pt x="0" y="243839"/>
                </a:lnTo>
                <a:lnTo>
                  <a:pt x="4572" y="245363"/>
                </a:lnTo>
                <a:lnTo>
                  <a:pt x="117348" y="3048"/>
                </a:lnTo>
                <a:lnTo>
                  <a:pt x="111251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7597140" y="3476244"/>
            <a:ext cx="326390" cy="326390"/>
          </a:xfrm>
          <a:custGeom>
            <a:rect b="b" l="l" r="r" t="t"/>
            <a:pathLst>
              <a:path extrusionOk="0" h="326389" w="326390">
                <a:moveTo>
                  <a:pt x="82295" y="0"/>
                </a:moveTo>
                <a:lnTo>
                  <a:pt x="0" y="243839"/>
                </a:lnTo>
                <a:lnTo>
                  <a:pt x="245363" y="326135"/>
                </a:lnTo>
                <a:lnTo>
                  <a:pt x="326135" y="80771"/>
                </a:lnTo>
                <a:lnTo>
                  <a:pt x="82295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7589519" y="3468623"/>
            <a:ext cx="341630" cy="341630"/>
          </a:xfrm>
          <a:custGeom>
            <a:rect b="b" l="l" r="r" t="t"/>
            <a:pathLst>
              <a:path extrusionOk="0" h="341629" w="341629">
                <a:moveTo>
                  <a:pt x="85344" y="0"/>
                </a:moveTo>
                <a:lnTo>
                  <a:pt x="0" y="256031"/>
                </a:lnTo>
                <a:lnTo>
                  <a:pt x="256031" y="341375"/>
                </a:lnTo>
                <a:lnTo>
                  <a:pt x="259587" y="330708"/>
                </a:lnTo>
                <a:lnTo>
                  <a:pt x="246887" y="330708"/>
                </a:lnTo>
                <a:lnTo>
                  <a:pt x="248562" y="325653"/>
                </a:lnTo>
                <a:lnTo>
                  <a:pt x="37761" y="254508"/>
                </a:lnTo>
                <a:lnTo>
                  <a:pt x="13715" y="254508"/>
                </a:lnTo>
                <a:lnTo>
                  <a:pt x="10668" y="245363"/>
                </a:lnTo>
                <a:lnTo>
                  <a:pt x="16802" y="245363"/>
                </a:lnTo>
                <a:lnTo>
                  <a:pt x="94167" y="16133"/>
                </a:lnTo>
                <a:lnTo>
                  <a:pt x="86868" y="13715"/>
                </a:lnTo>
                <a:lnTo>
                  <a:pt x="96011" y="10667"/>
                </a:lnTo>
                <a:lnTo>
                  <a:pt x="117348" y="10667"/>
                </a:lnTo>
                <a:lnTo>
                  <a:pt x="85344" y="0"/>
                </a:lnTo>
                <a:close/>
              </a:path>
              <a:path extrusionOk="0" h="341629" w="341629">
                <a:moveTo>
                  <a:pt x="248562" y="325653"/>
                </a:moveTo>
                <a:lnTo>
                  <a:pt x="246887" y="330708"/>
                </a:lnTo>
                <a:lnTo>
                  <a:pt x="254507" y="327660"/>
                </a:lnTo>
                <a:lnTo>
                  <a:pt x="248562" y="325653"/>
                </a:lnTo>
                <a:close/>
              </a:path>
              <a:path extrusionOk="0" h="341629" w="341629">
                <a:moveTo>
                  <a:pt x="325686" y="92824"/>
                </a:moveTo>
                <a:lnTo>
                  <a:pt x="248562" y="325653"/>
                </a:lnTo>
                <a:lnTo>
                  <a:pt x="254507" y="327660"/>
                </a:lnTo>
                <a:lnTo>
                  <a:pt x="246887" y="330708"/>
                </a:lnTo>
                <a:lnTo>
                  <a:pt x="259587" y="330708"/>
                </a:lnTo>
                <a:lnTo>
                  <a:pt x="338327" y="94487"/>
                </a:lnTo>
                <a:lnTo>
                  <a:pt x="330707" y="94487"/>
                </a:lnTo>
                <a:lnTo>
                  <a:pt x="325686" y="92824"/>
                </a:lnTo>
                <a:close/>
              </a:path>
              <a:path extrusionOk="0" h="341629" w="341629">
                <a:moveTo>
                  <a:pt x="10668" y="245363"/>
                </a:moveTo>
                <a:lnTo>
                  <a:pt x="13715" y="254508"/>
                </a:lnTo>
                <a:lnTo>
                  <a:pt x="16174" y="247222"/>
                </a:lnTo>
                <a:lnTo>
                  <a:pt x="10668" y="245363"/>
                </a:lnTo>
                <a:close/>
              </a:path>
              <a:path extrusionOk="0" h="341629" w="341629">
                <a:moveTo>
                  <a:pt x="16174" y="247222"/>
                </a:moveTo>
                <a:lnTo>
                  <a:pt x="13715" y="254508"/>
                </a:lnTo>
                <a:lnTo>
                  <a:pt x="37761" y="254508"/>
                </a:lnTo>
                <a:lnTo>
                  <a:pt x="16174" y="247222"/>
                </a:lnTo>
                <a:close/>
              </a:path>
              <a:path extrusionOk="0" h="341629" w="341629">
                <a:moveTo>
                  <a:pt x="16802" y="245363"/>
                </a:moveTo>
                <a:lnTo>
                  <a:pt x="10668" y="245363"/>
                </a:lnTo>
                <a:lnTo>
                  <a:pt x="16174" y="247222"/>
                </a:lnTo>
                <a:lnTo>
                  <a:pt x="16802" y="245363"/>
                </a:lnTo>
                <a:close/>
              </a:path>
              <a:path extrusionOk="0" h="341629" w="341629">
                <a:moveTo>
                  <a:pt x="327659" y="86867"/>
                </a:moveTo>
                <a:lnTo>
                  <a:pt x="325686" y="92824"/>
                </a:lnTo>
                <a:lnTo>
                  <a:pt x="330707" y="94487"/>
                </a:lnTo>
                <a:lnTo>
                  <a:pt x="327659" y="86867"/>
                </a:lnTo>
                <a:close/>
              </a:path>
              <a:path extrusionOk="0" h="341629" w="341629">
                <a:moveTo>
                  <a:pt x="340868" y="86867"/>
                </a:moveTo>
                <a:lnTo>
                  <a:pt x="327659" y="86867"/>
                </a:lnTo>
                <a:lnTo>
                  <a:pt x="330707" y="94487"/>
                </a:lnTo>
                <a:lnTo>
                  <a:pt x="338327" y="94487"/>
                </a:lnTo>
                <a:lnTo>
                  <a:pt x="340868" y="86867"/>
                </a:lnTo>
                <a:close/>
              </a:path>
              <a:path extrusionOk="0" h="341629" w="341629">
                <a:moveTo>
                  <a:pt x="117348" y="10667"/>
                </a:moveTo>
                <a:lnTo>
                  <a:pt x="96011" y="10667"/>
                </a:lnTo>
                <a:lnTo>
                  <a:pt x="94167" y="16133"/>
                </a:lnTo>
                <a:lnTo>
                  <a:pt x="325686" y="92824"/>
                </a:lnTo>
                <a:lnTo>
                  <a:pt x="327659" y="86867"/>
                </a:lnTo>
                <a:lnTo>
                  <a:pt x="340868" y="86867"/>
                </a:lnTo>
                <a:lnTo>
                  <a:pt x="341375" y="85343"/>
                </a:lnTo>
                <a:lnTo>
                  <a:pt x="117348" y="10667"/>
                </a:lnTo>
                <a:close/>
              </a:path>
              <a:path extrusionOk="0" h="341629" w="341629">
                <a:moveTo>
                  <a:pt x="96011" y="10667"/>
                </a:moveTo>
                <a:lnTo>
                  <a:pt x="86868" y="13715"/>
                </a:lnTo>
                <a:lnTo>
                  <a:pt x="94167" y="16133"/>
                </a:lnTo>
                <a:lnTo>
                  <a:pt x="96011" y="10667"/>
                </a:lnTo>
                <a:close/>
              </a:path>
            </a:pathLst>
          </a:custGeom>
          <a:solidFill>
            <a:srgbClr val="2F528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7488935" y="3703320"/>
            <a:ext cx="111760" cy="292735"/>
          </a:xfrm>
          <a:custGeom>
            <a:rect b="b" l="l" r="r" t="t"/>
            <a:pathLst>
              <a:path extrusionOk="0" h="292735" w="111759">
                <a:moveTo>
                  <a:pt x="106680" y="0"/>
                </a:moveTo>
                <a:lnTo>
                  <a:pt x="0" y="291083"/>
                </a:lnTo>
                <a:lnTo>
                  <a:pt x="6096" y="292607"/>
                </a:lnTo>
                <a:lnTo>
                  <a:pt x="111252" y="3047"/>
                </a:lnTo>
                <a:lnTo>
                  <a:pt x="106680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6809485" y="4152024"/>
            <a:ext cx="2243328" cy="11643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1794309" y="2879779"/>
            <a:ext cx="1787786" cy="12382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7336076" y="5205245"/>
            <a:ext cx="140779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Generator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1776993" y="4125244"/>
            <a:ext cx="154432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Spectrum analyzer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7948636" y="2536935"/>
            <a:ext cx="68961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Satellite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7868411" y="2843783"/>
            <a:ext cx="439420" cy="632460"/>
          </a:xfrm>
          <a:custGeom>
            <a:rect b="b" l="l" r="r" t="t"/>
            <a:pathLst>
              <a:path extrusionOk="0" h="632460" w="439420">
                <a:moveTo>
                  <a:pt x="12192" y="548639"/>
                </a:moveTo>
                <a:lnTo>
                  <a:pt x="0" y="632460"/>
                </a:lnTo>
                <a:lnTo>
                  <a:pt x="74676" y="591312"/>
                </a:lnTo>
                <a:lnTo>
                  <a:pt x="65749" y="585215"/>
                </a:lnTo>
                <a:lnTo>
                  <a:pt x="44196" y="585215"/>
                </a:lnTo>
                <a:lnTo>
                  <a:pt x="28956" y="574548"/>
                </a:lnTo>
                <a:lnTo>
                  <a:pt x="35717" y="564706"/>
                </a:lnTo>
                <a:lnTo>
                  <a:pt x="12192" y="548639"/>
                </a:lnTo>
                <a:close/>
              </a:path>
              <a:path extrusionOk="0" h="632460" w="439420">
                <a:moveTo>
                  <a:pt x="35717" y="564706"/>
                </a:moveTo>
                <a:lnTo>
                  <a:pt x="28956" y="574548"/>
                </a:lnTo>
                <a:lnTo>
                  <a:pt x="44196" y="585215"/>
                </a:lnTo>
                <a:lnTo>
                  <a:pt x="51079" y="575197"/>
                </a:lnTo>
                <a:lnTo>
                  <a:pt x="35717" y="564706"/>
                </a:lnTo>
                <a:close/>
              </a:path>
              <a:path extrusionOk="0" h="632460" w="439420">
                <a:moveTo>
                  <a:pt x="51079" y="575197"/>
                </a:moveTo>
                <a:lnTo>
                  <a:pt x="44196" y="585215"/>
                </a:lnTo>
                <a:lnTo>
                  <a:pt x="65749" y="585215"/>
                </a:lnTo>
                <a:lnTo>
                  <a:pt x="51079" y="575197"/>
                </a:lnTo>
                <a:close/>
              </a:path>
              <a:path extrusionOk="0" h="632460" w="439420">
                <a:moveTo>
                  <a:pt x="423672" y="0"/>
                </a:moveTo>
                <a:lnTo>
                  <a:pt x="35717" y="564706"/>
                </a:lnTo>
                <a:lnTo>
                  <a:pt x="51079" y="575197"/>
                </a:lnTo>
                <a:lnTo>
                  <a:pt x="438912" y="10667"/>
                </a:lnTo>
                <a:lnTo>
                  <a:pt x="42367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5455322" y="2232086"/>
            <a:ext cx="158051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Antenna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4802123" y="2369820"/>
            <a:ext cx="577850" cy="265430"/>
          </a:xfrm>
          <a:custGeom>
            <a:rect b="b" l="l" r="r" t="t"/>
            <a:pathLst>
              <a:path extrusionOk="0" h="265430" w="577850">
                <a:moveTo>
                  <a:pt x="53339" y="195071"/>
                </a:moveTo>
                <a:lnTo>
                  <a:pt x="0" y="260603"/>
                </a:lnTo>
                <a:lnTo>
                  <a:pt x="85343" y="265175"/>
                </a:lnTo>
                <a:lnTo>
                  <a:pt x="74212" y="240791"/>
                </a:lnTo>
                <a:lnTo>
                  <a:pt x="60960" y="240791"/>
                </a:lnTo>
                <a:lnTo>
                  <a:pt x="54863" y="228600"/>
                </a:lnTo>
                <a:lnTo>
                  <a:pt x="66330" y="223526"/>
                </a:lnTo>
                <a:lnTo>
                  <a:pt x="53339" y="195071"/>
                </a:lnTo>
                <a:close/>
              </a:path>
              <a:path extrusionOk="0" h="265430" w="577850">
                <a:moveTo>
                  <a:pt x="66330" y="223526"/>
                </a:moveTo>
                <a:lnTo>
                  <a:pt x="54863" y="228600"/>
                </a:lnTo>
                <a:lnTo>
                  <a:pt x="60960" y="240791"/>
                </a:lnTo>
                <a:lnTo>
                  <a:pt x="71972" y="235886"/>
                </a:lnTo>
                <a:lnTo>
                  <a:pt x="66330" y="223526"/>
                </a:lnTo>
                <a:close/>
              </a:path>
              <a:path extrusionOk="0" h="265430" w="577850">
                <a:moveTo>
                  <a:pt x="71972" y="235886"/>
                </a:moveTo>
                <a:lnTo>
                  <a:pt x="60960" y="240791"/>
                </a:lnTo>
                <a:lnTo>
                  <a:pt x="74212" y="240791"/>
                </a:lnTo>
                <a:lnTo>
                  <a:pt x="71972" y="235886"/>
                </a:lnTo>
                <a:close/>
              </a:path>
              <a:path extrusionOk="0" h="265430" w="577850">
                <a:moveTo>
                  <a:pt x="571500" y="0"/>
                </a:moveTo>
                <a:lnTo>
                  <a:pt x="66330" y="223526"/>
                </a:lnTo>
                <a:lnTo>
                  <a:pt x="71972" y="235886"/>
                </a:lnTo>
                <a:lnTo>
                  <a:pt x="577596" y="10667"/>
                </a:lnTo>
                <a:lnTo>
                  <a:pt x="57150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4402251" y="3515283"/>
            <a:ext cx="1137616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L1=3.0 dB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6692183" y="4092759"/>
            <a:ext cx="1086229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L2=0.3 dB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5915582" y="2837256"/>
            <a:ext cx="1491057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Lpath =3.6m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7483779" y="3207588"/>
            <a:ext cx="1905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4339844" y="2320620"/>
            <a:ext cx="3048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1585864" y="4312389"/>
            <a:ext cx="42164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Prx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1326775" y="2501819"/>
            <a:ext cx="39306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Ptx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3084448" y="5897317"/>
            <a:ext cx="5968365" cy="5562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657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rs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P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ts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− L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− L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− L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path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G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G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4269663" y="5462955"/>
            <a:ext cx="14478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decibel scale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9"/>
          <p:cNvSpPr/>
          <p:nvPr/>
        </p:nvSpPr>
        <p:spPr>
          <a:xfrm flipH="1" rot="-2050557">
            <a:off x="4283126" y="3222199"/>
            <a:ext cx="324740" cy="313251"/>
          </a:xfrm>
          <a:custGeom>
            <a:rect b="b" l="l" r="r" t="t"/>
            <a:pathLst>
              <a:path extrusionOk="0" h="268605" w="360045">
                <a:moveTo>
                  <a:pt x="203954" y="192183"/>
                </a:moveTo>
                <a:lnTo>
                  <a:pt x="170687" y="239268"/>
                </a:lnTo>
                <a:lnTo>
                  <a:pt x="359663" y="268224"/>
                </a:lnTo>
                <a:lnTo>
                  <a:pt x="328071" y="208787"/>
                </a:lnTo>
                <a:lnTo>
                  <a:pt x="227075" y="208787"/>
                </a:lnTo>
                <a:lnTo>
                  <a:pt x="203954" y="192183"/>
                </a:lnTo>
                <a:close/>
              </a:path>
              <a:path extrusionOk="0" h="268605" w="360045">
                <a:moveTo>
                  <a:pt x="236668" y="145879"/>
                </a:moveTo>
                <a:lnTo>
                  <a:pt x="203954" y="192183"/>
                </a:lnTo>
                <a:lnTo>
                  <a:pt x="227075" y="208787"/>
                </a:lnTo>
                <a:lnTo>
                  <a:pt x="260603" y="163068"/>
                </a:lnTo>
                <a:lnTo>
                  <a:pt x="236668" y="145879"/>
                </a:lnTo>
                <a:close/>
              </a:path>
              <a:path extrusionOk="0" h="268605" w="360045">
                <a:moveTo>
                  <a:pt x="269748" y="99060"/>
                </a:moveTo>
                <a:lnTo>
                  <a:pt x="236668" y="145879"/>
                </a:lnTo>
                <a:lnTo>
                  <a:pt x="260603" y="163068"/>
                </a:lnTo>
                <a:lnTo>
                  <a:pt x="227075" y="208787"/>
                </a:lnTo>
                <a:lnTo>
                  <a:pt x="328071" y="208787"/>
                </a:lnTo>
                <a:lnTo>
                  <a:pt x="269748" y="99060"/>
                </a:lnTo>
                <a:close/>
              </a:path>
              <a:path extrusionOk="0" h="268605" w="360045">
                <a:moveTo>
                  <a:pt x="33527" y="0"/>
                </a:moveTo>
                <a:lnTo>
                  <a:pt x="0" y="45720"/>
                </a:lnTo>
                <a:lnTo>
                  <a:pt x="203954" y="192183"/>
                </a:lnTo>
                <a:lnTo>
                  <a:pt x="236668" y="145879"/>
                </a:lnTo>
                <a:lnTo>
                  <a:pt x="3352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7959012" y="3984814"/>
            <a:ext cx="161925" cy="314325"/>
          </a:xfrm>
          <a:custGeom>
            <a:rect b="b" l="l" r="r" t="t"/>
            <a:pathLst>
              <a:path extrusionOk="0" h="314325" w="161925">
                <a:moveTo>
                  <a:pt x="107213" y="152064"/>
                </a:moveTo>
                <a:lnTo>
                  <a:pt x="53916" y="171171"/>
                </a:lnTo>
                <a:lnTo>
                  <a:pt x="103632" y="313944"/>
                </a:lnTo>
                <a:lnTo>
                  <a:pt x="158496" y="295656"/>
                </a:lnTo>
                <a:lnTo>
                  <a:pt x="107213" y="152064"/>
                </a:lnTo>
                <a:close/>
              </a:path>
              <a:path extrusionOk="0" h="314325" w="161925">
                <a:moveTo>
                  <a:pt x="22860" y="0"/>
                </a:moveTo>
                <a:lnTo>
                  <a:pt x="0" y="190500"/>
                </a:lnTo>
                <a:lnTo>
                  <a:pt x="53916" y="171171"/>
                </a:lnTo>
                <a:lnTo>
                  <a:pt x="44196" y="143256"/>
                </a:lnTo>
                <a:lnTo>
                  <a:pt x="97536" y="124967"/>
                </a:lnTo>
                <a:lnTo>
                  <a:pt x="153573" y="124967"/>
                </a:lnTo>
                <a:lnTo>
                  <a:pt x="22860" y="0"/>
                </a:lnTo>
                <a:close/>
              </a:path>
              <a:path extrusionOk="0" h="314325" w="161925">
                <a:moveTo>
                  <a:pt x="97536" y="124967"/>
                </a:moveTo>
                <a:lnTo>
                  <a:pt x="44196" y="143256"/>
                </a:lnTo>
                <a:lnTo>
                  <a:pt x="53916" y="171171"/>
                </a:lnTo>
                <a:lnTo>
                  <a:pt x="107213" y="152064"/>
                </a:lnTo>
                <a:lnTo>
                  <a:pt x="97536" y="124967"/>
                </a:lnTo>
                <a:close/>
              </a:path>
              <a:path extrusionOk="0" h="314325" w="161925">
                <a:moveTo>
                  <a:pt x="153573" y="124967"/>
                </a:moveTo>
                <a:lnTo>
                  <a:pt x="97536" y="124967"/>
                </a:lnTo>
                <a:lnTo>
                  <a:pt x="107213" y="152064"/>
                </a:lnTo>
                <a:lnTo>
                  <a:pt x="161544" y="132587"/>
                </a:lnTo>
                <a:lnTo>
                  <a:pt x="153573" y="12496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4" name="Google Shape;234;p9"/>
          <p:cNvCxnSpPr/>
          <p:nvPr/>
        </p:nvCxnSpPr>
        <p:spPr>
          <a:xfrm flipH="1" rot="-5400000">
            <a:off x="7387028" y="3923639"/>
            <a:ext cx="713400" cy="329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35" name="Google Shape;235;p9"/>
          <p:cNvCxnSpPr/>
          <p:nvPr/>
        </p:nvCxnSpPr>
        <p:spPr>
          <a:xfrm>
            <a:off x="4687823" y="2744087"/>
            <a:ext cx="2909317" cy="9350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36" name="Google Shape;236;p9"/>
          <p:cNvSpPr/>
          <p:nvPr/>
        </p:nvSpPr>
        <p:spPr>
          <a:xfrm>
            <a:off x="2795451" y="2793882"/>
            <a:ext cx="1789612" cy="1856495"/>
          </a:xfrm>
          <a:custGeom>
            <a:rect b="b" l="l" r="r" t="t"/>
            <a:pathLst>
              <a:path extrusionOk="0" h="1856495" w="1789612">
                <a:moveTo>
                  <a:pt x="0" y="171387"/>
                </a:moveTo>
                <a:cubicBezTo>
                  <a:pt x="21772" y="153970"/>
                  <a:pt x="39933" y="130672"/>
                  <a:pt x="65315" y="119135"/>
                </a:cubicBezTo>
                <a:cubicBezTo>
                  <a:pt x="89427" y="108175"/>
                  <a:pt x="117410" y="109357"/>
                  <a:pt x="143692" y="106072"/>
                </a:cubicBezTo>
                <a:cubicBezTo>
                  <a:pt x="187114" y="100644"/>
                  <a:pt x="230777" y="97363"/>
                  <a:pt x="274320" y="93009"/>
                </a:cubicBezTo>
                <a:lnTo>
                  <a:pt x="352698" y="66884"/>
                </a:lnTo>
                <a:lnTo>
                  <a:pt x="391886" y="53821"/>
                </a:lnTo>
                <a:cubicBezTo>
                  <a:pt x="487680" y="58175"/>
                  <a:pt x="583681" y="59237"/>
                  <a:pt x="679269" y="66884"/>
                </a:cubicBezTo>
                <a:cubicBezTo>
                  <a:pt x="692995" y="67982"/>
                  <a:pt x="707706" y="71345"/>
                  <a:pt x="718458" y="79947"/>
                </a:cubicBezTo>
                <a:cubicBezTo>
                  <a:pt x="730717" y="89754"/>
                  <a:pt x="734533" y="107074"/>
                  <a:pt x="744583" y="119135"/>
                </a:cubicBezTo>
                <a:cubicBezTo>
                  <a:pt x="756410" y="133327"/>
                  <a:pt x="770709" y="145261"/>
                  <a:pt x="783772" y="158324"/>
                </a:cubicBezTo>
                <a:cubicBezTo>
                  <a:pt x="817302" y="292443"/>
                  <a:pt x="771729" y="126209"/>
                  <a:pt x="822960" y="262827"/>
                </a:cubicBezTo>
                <a:cubicBezTo>
                  <a:pt x="829264" y="279637"/>
                  <a:pt x="830864" y="297882"/>
                  <a:pt x="836023" y="315078"/>
                </a:cubicBezTo>
                <a:cubicBezTo>
                  <a:pt x="843936" y="341455"/>
                  <a:pt x="853440" y="367329"/>
                  <a:pt x="862149" y="393455"/>
                </a:cubicBezTo>
                <a:cubicBezTo>
                  <a:pt x="866503" y="406518"/>
                  <a:pt x="871872" y="419286"/>
                  <a:pt x="875212" y="432644"/>
                </a:cubicBezTo>
                <a:cubicBezTo>
                  <a:pt x="893660" y="506435"/>
                  <a:pt x="884754" y="467291"/>
                  <a:pt x="901338" y="550209"/>
                </a:cubicBezTo>
                <a:cubicBezTo>
                  <a:pt x="910424" y="795559"/>
                  <a:pt x="915191" y="950988"/>
                  <a:pt x="927463" y="1190289"/>
                </a:cubicBezTo>
                <a:cubicBezTo>
                  <a:pt x="933602" y="1309995"/>
                  <a:pt x="933665" y="1394219"/>
                  <a:pt x="953589" y="1503798"/>
                </a:cubicBezTo>
                <a:cubicBezTo>
                  <a:pt x="955981" y="1516952"/>
                  <a:pt x="971721" y="1579249"/>
                  <a:pt x="979715" y="1595238"/>
                </a:cubicBezTo>
                <a:cubicBezTo>
                  <a:pt x="986736" y="1609280"/>
                  <a:pt x="998819" y="1620385"/>
                  <a:pt x="1005840" y="1634427"/>
                </a:cubicBezTo>
                <a:cubicBezTo>
                  <a:pt x="1011998" y="1646743"/>
                  <a:pt x="1012745" y="1661299"/>
                  <a:pt x="1018903" y="1673615"/>
                </a:cubicBezTo>
                <a:cubicBezTo>
                  <a:pt x="1025924" y="1687657"/>
                  <a:pt x="1038008" y="1698762"/>
                  <a:pt x="1045029" y="1712804"/>
                </a:cubicBezTo>
                <a:cubicBezTo>
                  <a:pt x="1074486" y="1771718"/>
                  <a:pt x="1037422" y="1735026"/>
                  <a:pt x="1084218" y="1791181"/>
                </a:cubicBezTo>
                <a:cubicBezTo>
                  <a:pt x="1096044" y="1805373"/>
                  <a:pt x="1107257" y="1821398"/>
                  <a:pt x="1123406" y="1830369"/>
                </a:cubicBezTo>
                <a:cubicBezTo>
                  <a:pt x="1147479" y="1843743"/>
                  <a:pt x="1201783" y="1856495"/>
                  <a:pt x="1201783" y="1856495"/>
                </a:cubicBezTo>
                <a:cubicBezTo>
                  <a:pt x="1262743" y="1852141"/>
                  <a:pt x="1324478" y="1854053"/>
                  <a:pt x="1384663" y="1843432"/>
                </a:cubicBezTo>
                <a:cubicBezTo>
                  <a:pt x="1400124" y="1840704"/>
                  <a:pt x="1415531" y="1830620"/>
                  <a:pt x="1423852" y="1817307"/>
                </a:cubicBezTo>
                <a:cubicBezTo>
                  <a:pt x="1438448" y="1793954"/>
                  <a:pt x="1449978" y="1738929"/>
                  <a:pt x="1449978" y="1738929"/>
                </a:cubicBezTo>
                <a:cubicBezTo>
                  <a:pt x="1445624" y="1347043"/>
                  <a:pt x="1444994" y="955099"/>
                  <a:pt x="1436915" y="563272"/>
                </a:cubicBezTo>
                <a:cubicBezTo>
                  <a:pt x="1436280" y="532489"/>
                  <a:pt x="1423852" y="502621"/>
                  <a:pt x="1423852" y="471832"/>
                </a:cubicBezTo>
                <a:cubicBezTo>
                  <a:pt x="1423852" y="393334"/>
                  <a:pt x="1429473" y="314845"/>
                  <a:pt x="1436915" y="236701"/>
                </a:cubicBezTo>
                <a:cubicBezTo>
                  <a:pt x="1440778" y="196141"/>
                  <a:pt x="1458490" y="193551"/>
                  <a:pt x="1476103" y="158324"/>
                </a:cubicBezTo>
                <a:cubicBezTo>
                  <a:pt x="1482261" y="146008"/>
                  <a:pt x="1482479" y="131172"/>
                  <a:pt x="1489166" y="119135"/>
                </a:cubicBezTo>
                <a:cubicBezTo>
                  <a:pt x="1519310" y="64877"/>
                  <a:pt x="1530701" y="39585"/>
                  <a:pt x="1580606" y="14632"/>
                </a:cubicBezTo>
                <a:cubicBezTo>
                  <a:pt x="1592922" y="8474"/>
                  <a:pt x="1606052" y="2428"/>
                  <a:pt x="1619795" y="1569"/>
                </a:cubicBezTo>
                <a:cubicBezTo>
                  <a:pt x="1676290" y="-1962"/>
                  <a:pt x="1733006" y="1569"/>
                  <a:pt x="1789612" y="1569"/>
                </a:cubicBez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7" name="Google Shape;237;p9"/>
          <p:cNvCxnSpPr>
            <a:stCxn id="216" idx="1"/>
          </p:cNvCxnSpPr>
          <p:nvPr/>
        </p:nvCxnSpPr>
        <p:spPr>
          <a:xfrm flipH="1">
            <a:off x="1364409" y="3498917"/>
            <a:ext cx="429900" cy="11988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38" name="Google Shape;238;p9"/>
          <p:cNvSpPr/>
          <p:nvPr/>
        </p:nvSpPr>
        <p:spPr>
          <a:xfrm>
            <a:off x="504396" y="4672404"/>
            <a:ext cx="1644757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6493969" y="4551239"/>
            <a:ext cx="513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ts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9"/>
          <p:cNvSpPr/>
          <p:nvPr/>
        </p:nvSpPr>
        <p:spPr>
          <a:xfrm flipH="1">
            <a:off x="2135357" y="2497128"/>
            <a:ext cx="8275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rs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897763" y="6071598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endParaRPr/>
          </a:p>
        </p:txBody>
      </p:sp>
      <p:pic>
        <p:nvPicPr>
          <p:cNvPr id="242" name="Google Shape;24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926" y="4679557"/>
            <a:ext cx="2630525" cy="142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52E1EFDCF6F64990155574BBDBDC84" ma:contentTypeVersion="14" ma:contentTypeDescription="新しいドキュメントを作成します。" ma:contentTypeScope="" ma:versionID="19b414c3d9da9451ede3c10639b9d807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1249fea17e49e03d1deddd1e94109679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C438D03-BB62-43B8-9974-B895E02DE3A2}"/>
</file>

<file path=customXml/itemProps2.xml><?xml version="1.0" encoding="utf-8"?>
<ds:datastoreItem xmlns:ds="http://schemas.openxmlformats.org/officeDocument/2006/customXml" ds:itemID="{6A7A3F30-FEC1-4CBE-83B8-E74408D3A313}"/>
</file>

<file path=customXml/itemProps3.xml><?xml version="1.0" encoding="utf-8"?>
<ds:datastoreItem xmlns:ds="http://schemas.openxmlformats.org/officeDocument/2006/customXml" ds:itemID="{854922B2-6A95-49DB-B942-B42E567DE4BB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Keenan Chatar</dc:creator>
  <dcterms:created xsi:type="dcterms:W3CDTF">2020-08-23T07:18:37Z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</Properties>
</file>