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85" r:id="rId6"/>
    <p:sldId id="257" r:id="rId7"/>
    <p:sldId id="326" r:id="rId8"/>
    <p:sldId id="328" r:id="rId9"/>
    <p:sldId id="331" r:id="rId10"/>
    <p:sldId id="283" r:id="rId11"/>
    <p:sldId id="334" r:id="rId12"/>
    <p:sldId id="335" r:id="rId13"/>
    <p:sldId id="336" r:id="rId14"/>
    <p:sldId id="337" r:id="rId15"/>
    <p:sldId id="340" r:id="rId16"/>
    <p:sldId id="333" r:id="rId17"/>
    <p:sldId id="258" r:id="rId18"/>
    <p:sldId id="286" r:id="rId19"/>
    <p:sldId id="288" r:id="rId20"/>
    <p:sldId id="289" r:id="rId21"/>
    <p:sldId id="290" r:id="rId22"/>
    <p:sldId id="291" r:id="rId23"/>
    <p:sldId id="277" r:id="rId24"/>
    <p:sldId id="281" r:id="rId25"/>
    <p:sldId id="278" r:id="rId26"/>
    <p:sldId id="273" r:id="rId27"/>
    <p:sldId id="274" r:id="rId28"/>
    <p:sldId id="292" r:id="rId29"/>
    <p:sldId id="303" r:id="rId30"/>
    <p:sldId id="304" r:id="rId31"/>
    <p:sldId id="293" r:id="rId32"/>
    <p:sldId id="295" r:id="rId33"/>
    <p:sldId id="297" r:id="rId34"/>
    <p:sldId id="341" r:id="rId35"/>
    <p:sldId id="300" r:id="rId36"/>
    <p:sldId id="301" r:id="rId37"/>
    <p:sldId id="299" r:id="rId38"/>
    <p:sldId id="306" r:id="rId39"/>
    <p:sldId id="302" r:id="rId40"/>
    <p:sldId id="307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j+wwwfhChMR0+BHQsQDwy72W+9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1C800-3D57-4500-AFEB-24871629F80E}">
  <a:tblStyle styleId="{43B1C800-3D57-4500-AFEB-24871629F80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customschemas.google.com/relationships/presentationmetadata" Target="meta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MUKONDIWA Ramson Munyaradzi" userId="S::munyaradzi.nyamukondiwa-ramson769@mail.kyutech.jp::cc4cf160-0e39-46c0-bd58-f801fb495c8f" providerId="AD" clId="Web-{3C49464B-CCA8-8AE4-E694-3F9097794684}"/>
    <pc:docChg chg="delSld modSld">
      <pc:chgData name="NYAMUKONDIWA Ramson Munyaradzi" userId="S::munyaradzi.nyamukondiwa-ramson769@mail.kyutech.jp::cc4cf160-0e39-46c0-bd58-f801fb495c8f" providerId="AD" clId="Web-{3C49464B-CCA8-8AE4-E694-3F9097794684}" dt="2022-06-03T03:17:08.901" v="84" actId="20577"/>
      <pc:docMkLst>
        <pc:docMk/>
      </pc:docMkLst>
      <pc:sldChg chg="modSp del">
        <pc:chgData name="NYAMUKONDIWA Ramson Munyaradzi" userId="S::munyaradzi.nyamukondiwa-ramson769@mail.kyutech.jp::cc4cf160-0e39-46c0-bd58-f801fb495c8f" providerId="AD" clId="Web-{3C49464B-CCA8-8AE4-E694-3F9097794684}" dt="2022-06-03T03:15:35.368" v="27"/>
        <pc:sldMkLst>
          <pc:docMk/>
          <pc:sldMk cId="1598163755" sldId="324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3:52.850" v="1" actId="20577"/>
          <ac:spMkLst>
            <pc:docMk/>
            <pc:sldMk cId="1598163755" sldId="324"/>
            <ac:spMk id="7" creationId="{A34B91AE-F49D-4D59-A222-85EC951DCBE1}"/>
          </ac:spMkLst>
        </pc:spChg>
      </pc:sldChg>
      <pc:sldChg chg="modSp del">
        <pc:chgData name="NYAMUKONDIWA Ramson Munyaradzi" userId="S::munyaradzi.nyamukondiwa-ramson769@mail.kyutech.jp::cc4cf160-0e39-46c0-bd58-f801fb495c8f" providerId="AD" clId="Web-{3C49464B-CCA8-8AE4-E694-3F9097794684}" dt="2022-06-03T03:15:37.868" v="28"/>
        <pc:sldMkLst>
          <pc:docMk/>
          <pc:sldMk cId="3255964023" sldId="325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09.632" v="4" actId="20577"/>
          <ac:spMkLst>
            <pc:docMk/>
            <pc:sldMk cId="3255964023" sldId="325"/>
            <ac:spMk id="7" creationId="{D1DE55F3-ED99-4C0D-800A-BBB9E4472296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4:33.054" v="12" actId="20577"/>
        <pc:sldMkLst>
          <pc:docMk/>
          <pc:sldMk cId="4225095445" sldId="326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33.054" v="12" actId="20577"/>
          <ac:spMkLst>
            <pc:docMk/>
            <pc:sldMk cId="4225095445" sldId="326"/>
            <ac:spMk id="6" creationId="{8B772171-A55F-4D27-A175-0B9FA874CD0D}"/>
          </ac:spMkLst>
        </pc:spChg>
        <pc:spChg chg="mod">
          <ac:chgData name="NYAMUKONDIWA Ramson Munyaradzi" userId="S::munyaradzi.nyamukondiwa-ramson769@mail.kyutech.jp::cc4cf160-0e39-46c0-bd58-f801fb495c8f" providerId="AD" clId="Web-{3C49464B-CCA8-8AE4-E694-3F9097794684}" dt="2022-06-03T03:14:13.069" v="6" actId="20577"/>
          <ac:spMkLst>
            <pc:docMk/>
            <pc:sldMk cId="4225095445" sldId="326"/>
            <ac:spMk id="7" creationId="{AB887F10-B561-4A98-8C61-C3F7C370C37F}"/>
          </ac:spMkLst>
        </pc:spChg>
      </pc:sldChg>
      <pc:sldChg chg="modSp del">
        <pc:chgData name="NYAMUKONDIWA Ramson Munyaradzi" userId="S::munyaradzi.nyamukondiwa-ramson769@mail.kyutech.jp::cc4cf160-0e39-46c0-bd58-f801fb495c8f" providerId="AD" clId="Web-{3C49464B-CCA8-8AE4-E694-3F9097794684}" dt="2022-06-03T03:14:37.710" v="13"/>
        <pc:sldMkLst>
          <pc:docMk/>
          <pc:sldMk cId="3923053229" sldId="327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26.694" v="9" actId="20577"/>
          <ac:spMkLst>
            <pc:docMk/>
            <pc:sldMk cId="3923053229" sldId="327"/>
            <ac:spMk id="7" creationId="{CAC89873-4A8E-4B70-9405-9FE6C21177C8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5:54.399" v="29" actId="20577"/>
        <pc:sldMkLst>
          <pc:docMk/>
          <pc:sldMk cId="1834171411" sldId="328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4:58.882" v="22" actId="20577"/>
          <ac:spMkLst>
            <pc:docMk/>
            <pc:sldMk cId="1834171411" sldId="328"/>
            <ac:spMk id="6" creationId="{8B772171-A55F-4D27-A175-0B9FA874CD0D}"/>
          </ac:spMkLst>
        </pc:spChg>
        <pc:spChg chg="mod">
          <ac:chgData name="NYAMUKONDIWA Ramson Munyaradzi" userId="S::munyaradzi.nyamukondiwa-ramson769@mail.kyutech.jp::cc4cf160-0e39-46c0-bd58-f801fb495c8f" providerId="AD" clId="Web-{3C49464B-CCA8-8AE4-E694-3F9097794684}" dt="2022-06-03T03:15:54.399" v="29" actId="20577"/>
          <ac:spMkLst>
            <pc:docMk/>
            <pc:sldMk cId="1834171411" sldId="328"/>
            <ac:spMk id="7" creationId="{68A0061D-0D98-4305-97A3-AFC92CA575BC}"/>
          </ac:spMkLst>
        </pc:spChg>
      </pc:sldChg>
      <pc:sldChg chg="del">
        <pc:chgData name="NYAMUKONDIWA Ramson Munyaradzi" userId="S::munyaradzi.nyamukondiwa-ramson769@mail.kyutech.jp::cc4cf160-0e39-46c0-bd58-f801fb495c8f" providerId="AD" clId="Web-{3C49464B-CCA8-8AE4-E694-3F9097794684}" dt="2022-06-03T03:15:00.586" v="23"/>
        <pc:sldMkLst>
          <pc:docMk/>
          <pc:sldMk cId="603392051" sldId="329"/>
        </pc:sldMkLst>
      </pc:sldChg>
      <pc:sldChg chg="del">
        <pc:chgData name="NYAMUKONDIWA Ramson Munyaradzi" userId="S::munyaradzi.nyamukondiwa-ramson769@mail.kyutech.jp::cc4cf160-0e39-46c0-bd58-f801fb495c8f" providerId="AD" clId="Web-{3C49464B-CCA8-8AE4-E694-3F9097794684}" dt="2022-06-03T03:15:02.929" v="24"/>
        <pc:sldMkLst>
          <pc:docMk/>
          <pc:sldMk cId="571430492" sldId="330"/>
        </pc:sldMkLst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00.759" v="30" actId="20577"/>
        <pc:sldMkLst>
          <pc:docMk/>
          <pc:sldMk cId="967587321" sldId="331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00.759" v="30" actId="20577"/>
          <ac:spMkLst>
            <pc:docMk/>
            <pc:sldMk cId="967587321" sldId="331"/>
            <ac:spMk id="7" creationId="{82551472-DE08-4418-A124-5030169AACD6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7:08.901" v="84" actId="20577"/>
        <pc:sldMkLst>
          <pc:docMk/>
          <pc:sldMk cId="2527543888" sldId="333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7:08.901" v="84" actId="20577"/>
          <ac:spMkLst>
            <pc:docMk/>
            <pc:sldMk cId="2527543888" sldId="333"/>
            <ac:spMk id="8" creationId="{A3E3C2F1-2BE6-4019-A6D8-DED5DDA140F2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28.681" v="45" actId="20577"/>
        <pc:sldMkLst>
          <pc:docMk/>
          <pc:sldMk cId="3555672276" sldId="336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28.681" v="45" actId="20577"/>
          <ac:spMkLst>
            <pc:docMk/>
            <pc:sldMk cId="3555672276" sldId="336"/>
            <ac:spMk id="8" creationId="{A3E3C2F1-2BE6-4019-A6D8-DED5DDA140F2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43.244" v="58" actId="20577"/>
        <pc:sldMkLst>
          <pc:docMk/>
          <pc:sldMk cId="1032314305" sldId="337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43.244" v="58" actId="20577"/>
          <ac:spMkLst>
            <pc:docMk/>
            <pc:sldMk cId="1032314305" sldId="337"/>
            <ac:spMk id="8" creationId="{270FB256-4A67-4A9A-8FC5-B98F15C53683}"/>
          </ac:spMkLst>
        </pc:spChg>
      </pc:sldChg>
      <pc:sldChg chg="modSp">
        <pc:chgData name="NYAMUKONDIWA Ramson Munyaradzi" userId="S::munyaradzi.nyamukondiwa-ramson769@mail.kyutech.jp::cc4cf160-0e39-46c0-bd58-f801fb495c8f" providerId="AD" clId="Web-{3C49464B-CCA8-8AE4-E694-3F9097794684}" dt="2022-06-03T03:16:52.135" v="69" actId="20577"/>
        <pc:sldMkLst>
          <pc:docMk/>
          <pc:sldMk cId="13629192" sldId="340"/>
        </pc:sldMkLst>
        <pc:spChg chg="mod">
          <ac:chgData name="NYAMUKONDIWA Ramson Munyaradzi" userId="S::munyaradzi.nyamukondiwa-ramson769@mail.kyutech.jp::cc4cf160-0e39-46c0-bd58-f801fb495c8f" providerId="AD" clId="Web-{3C49464B-CCA8-8AE4-E694-3F9097794684}" dt="2022-06-03T03:16:52.135" v="69" actId="20577"/>
          <ac:spMkLst>
            <pc:docMk/>
            <pc:sldMk cId="13629192" sldId="340"/>
            <ac:spMk id="8" creationId="{A3E3C2F1-2BE6-4019-A6D8-DED5DDA140F2}"/>
          </ac:spMkLst>
        </pc:spChg>
      </pc:sldChg>
    </pc:docChg>
  </pc:docChgLst>
  <pc:docChgLst>
    <pc:chgData name="Yudai Etsunaga" userId="2433c0a4-b129-479f-be53-914eef13081b" providerId="ADAL" clId="{4C9F8BDE-0AA8-4246-8DBB-D0799170E78C}"/>
    <pc:docChg chg="addSld">
      <pc:chgData name="Yudai Etsunaga" userId="2433c0a4-b129-479f-be53-914eef13081b" providerId="ADAL" clId="{4C9F8BDE-0AA8-4246-8DBB-D0799170E78C}" dt="2023-10-24T06:49:28.041" v="0" actId="680"/>
      <pc:docMkLst>
        <pc:docMk/>
      </pc:docMkLst>
      <pc:sldChg chg="new">
        <pc:chgData name="Yudai Etsunaga" userId="2433c0a4-b129-479f-be53-914eef13081b" providerId="ADAL" clId="{4C9F8BDE-0AA8-4246-8DBB-D0799170E78C}" dt="2023-10-24T06:49:28.041" v="0" actId="680"/>
        <pc:sldMkLst>
          <pc:docMk/>
          <pc:sldMk cId="3145556407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3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26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8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blipFill rotWithShape="1">
            <a:blip r:embed="rId3">
              <a:alphaModFix amt="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685800" y="217419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143000" y="3345976"/>
            <a:ext cx="6858000" cy="143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 descr="Kyutech | 九州工業大学"/>
          <p:cNvPicPr preferRelativeResize="0"/>
          <p:nvPr/>
        </p:nvPicPr>
        <p:blipFill rotWithShape="1">
          <a:blip r:embed="rId4">
            <a:alphaModFix/>
          </a:blip>
          <a:srcRect r="78772"/>
          <a:stretch/>
        </p:blipFill>
        <p:spPr>
          <a:xfrm>
            <a:off x="0" y="79880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9" descr="laseine_logo_fin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1149" y="7100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E55-9DD6-4513-B4CE-9FEE2EEA863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9D7-987E-422E-818F-F2F0AAC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 descr="Kyutech | 九州工業大学"/>
          <p:cNvPicPr preferRelativeResize="0"/>
          <p:nvPr/>
        </p:nvPicPr>
        <p:blipFill rotWithShape="1">
          <a:blip r:embed="rId13">
            <a:alphaModFix/>
          </a:blip>
          <a:srcRect r="78772"/>
          <a:stretch/>
        </p:blipFill>
        <p:spPr>
          <a:xfrm>
            <a:off x="0" y="9398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8" descr="laseine_logo_fina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91149" y="9398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4.jp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3.jp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jp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45.png"/><Relationship Id="rId12" Type="http://schemas.openxmlformats.org/officeDocument/2006/relationships/image" Target="../media/image7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43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47.png"/><Relationship Id="rId1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7.jpg"/><Relationship Id="rId4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804672" y="411504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BIRDS-5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865412" y="2230039"/>
            <a:ext cx="7711660" cy="268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800" b="1" dirty="0">
                <a:sym typeface="Times New Roman"/>
              </a:rPr>
              <a:t>Weekly Update for Communication, S&amp;F, and </a:t>
            </a:r>
            <a:r>
              <a:rPr lang="en-US" sz="2800" b="1" dirty="0"/>
              <a:t>Antenna Subsystems </a:t>
            </a:r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lang="en-US" sz="2800" b="1" dirty="0"/>
          </a:p>
          <a:p>
            <a:pPr marL="0" lvl="0" indent="0">
              <a:spcBef>
                <a:spcPts val="0"/>
              </a:spcBef>
            </a:pPr>
            <a:endParaRPr sz="28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Anechoic Chamber Test</a:t>
            </a:r>
            <a:endParaRPr sz="2800" b="1" dirty="0"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ym typeface="Times New Roman"/>
              </a:rPr>
              <a:t>07-January-2021</a:t>
            </a:r>
            <a:endParaRPr sz="2800" b="1" dirty="0"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4502" y="5742823"/>
            <a:ext cx="4979562" cy="9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1495" marR="30480" lvl="0" indent="-49402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Ramson Nyamukondiwa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1495" marR="30480" lvl="0" indent="-494029" algn="l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Edgar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Mujuni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67057" y="18108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294728" y="181083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471151" y="170908"/>
            <a:ext cx="347723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1U –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845E3F7-A388-4F9E-B1F7-31E54A9B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7" y="2285690"/>
            <a:ext cx="3462234" cy="33609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392465-4E56-4369-8370-BFB1EB885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96" y="2285689"/>
            <a:ext cx="3462233" cy="336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DACD6-9B43-4A4F-83BF-4B81842C9BEB}"/>
              </a:ext>
            </a:extLst>
          </p:cNvPr>
          <p:cNvSpPr txBox="1"/>
          <p:nvPr/>
        </p:nvSpPr>
        <p:spPr>
          <a:xfrm>
            <a:off x="3752317" y="62015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1.4dBi</a:t>
            </a:r>
          </a:p>
        </p:txBody>
      </p:sp>
    </p:spTree>
    <p:extLst>
      <p:ext uri="{BB962C8B-B14F-4D97-AF65-F5344CB8AC3E}">
        <p14:creationId xmlns:p14="http://schemas.microsoft.com/office/powerpoint/2010/main" val="355567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785971" y="171439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959747" y="17605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B256-4A67-4A9A-8FC5-B98F15C53683}"/>
              </a:ext>
            </a:extLst>
          </p:cNvPr>
          <p:cNvSpPr txBox="1"/>
          <p:nvPr/>
        </p:nvSpPr>
        <p:spPr>
          <a:xfrm>
            <a:off x="3687417" y="585445"/>
            <a:ext cx="316945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2U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116A9149-3040-4AD3-A6FC-FF348E88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1" y="2275750"/>
            <a:ext cx="3328829" cy="323139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C00A834-8C05-4A36-B16D-A915967C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09" y="2275750"/>
            <a:ext cx="3328829" cy="3231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58B85-4957-40F2-86F7-8B7FA8213D90}"/>
              </a:ext>
            </a:extLst>
          </p:cNvPr>
          <p:cNvSpPr txBox="1"/>
          <p:nvPr/>
        </p:nvSpPr>
        <p:spPr>
          <a:xfrm>
            <a:off x="3687417" y="6049121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1.6dBi</a:t>
            </a:r>
          </a:p>
        </p:txBody>
      </p:sp>
    </p:spTree>
    <p:extLst>
      <p:ext uri="{BB962C8B-B14F-4D97-AF65-F5344CB8AC3E}">
        <p14:creationId xmlns:p14="http://schemas.microsoft.com/office/powerpoint/2010/main" val="10323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870074" y="1585149"/>
            <a:ext cx="151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5419418" y="158515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504814" y="420998"/>
            <a:ext cx="34083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1U -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389A8D2-CD3D-40F7-A068-4C08E86F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5" y="2203950"/>
            <a:ext cx="3462234" cy="33609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7E643C-01EB-4537-93FE-A1DE6B65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55" y="2203950"/>
            <a:ext cx="3462233" cy="3360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E5E50C-F5A4-4F4D-979D-CE1E12CD87E7}"/>
              </a:ext>
            </a:extLst>
          </p:cNvPr>
          <p:cNvSpPr txBox="1"/>
          <p:nvPr/>
        </p:nvSpPr>
        <p:spPr>
          <a:xfrm>
            <a:off x="3802812" y="5910575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1.9dBi</a:t>
            </a:r>
          </a:p>
        </p:txBody>
      </p:sp>
    </p:spTree>
    <p:extLst>
      <p:ext uri="{BB962C8B-B14F-4D97-AF65-F5344CB8AC3E}">
        <p14:creationId xmlns:p14="http://schemas.microsoft.com/office/powerpoint/2010/main" val="1362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634055" y="118568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623435" y="109739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3C2F1-2BE6-4019-A6D8-DED5DDA140F2}"/>
              </a:ext>
            </a:extLst>
          </p:cNvPr>
          <p:cNvSpPr txBox="1"/>
          <p:nvPr/>
        </p:nvSpPr>
        <p:spPr>
          <a:xfrm>
            <a:off x="3638746" y="0"/>
            <a:ext cx="340830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: 2U Satellite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A826D8-1245-4CF9-9CB8-E19089EF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" y="1647345"/>
            <a:ext cx="4351484" cy="422412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3DFE49-961B-4EF0-9DC8-3AF51C18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13" y="1735738"/>
            <a:ext cx="4260426" cy="4135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D8978-7B87-4496-B471-FD0DC20EDE78}"/>
              </a:ext>
            </a:extLst>
          </p:cNvPr>
          <p:cNvSpPr txBox="1"/>
          <p:nvPr/>
        </p:nvSpPr>
        <p:spPr>
          <a:xfrm>
            <a:off x="3406474" y="6119587"/>
            <a:ext cx="206017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1.8dBi</a:t>
            </a:r>
          </a:p>
        </p:txBody>
      </p:sp>
    </p:spTree>
    <p:extLst>
      <p:ext uri="{BB962C8B-B14F-4D97-AF65-F5344CB8AC3E}">
        <p14:creationId xmlns:p14="http://schemas.microsoft.com/office/powerpoint/2010/main" val="25275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40716" y="1031327"/>
            <a:ext cx="8862567" cy="51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UHF Transceiver Sensitivity=&gt;ADD1397BF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VHF Transceiver Sensitivity =&gt; BiM1H</a:t>
            </a:r>
          </a:p>
          <a:p>
            <a:pPr marL="469900" marR="508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Preparations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Battery Voltage</a:t>
            </a:r>
          </a:p>
          <a:p>
            <a:pPr marL="927100" marR="508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CW and FM Output Power </a:t>
            </a:r>
          </a:p>
          <a:p>
            <a:pPr marL="1270000" marR="5080" lvl="2" indent="-215900"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90192" y="101214"/>
            <a:ext cx="8053808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R="5080" lvl="0" algn="l">
              <a:lnSpc>
                <a:spcPct val="100000"/>
              </a:lnSpc>
              <a:buSzPts val="2000"/>
            </a:pPr>
            <a:r>
              <a:rPr lang="en-GB" sz="3200" b="1" dirty="0"/>
              <a:t>Test – 3 : Measuring TRX Sensitivity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828897"/>
            <a:ext cx="8693358" cy="5848994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Calibration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cable loses in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Measuring the ICOM radio transmission power 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practical antenna gains of </a:t>
            </a:r>
          </a:p>
          <a:p>
            <a:pPr marR="508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Ref Antenna and BIRDS antenna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Determine the path loss for Up and Downlink</a:t>
            </a:r>
          </a:p>
          <a:p>
            <a:pPr marL="889000" marR="5080" lvl="1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Measure received power at the antenna</a:t>
            </a:r>
          </a:p>
          <a:p>
            <a:pPr marL="406400" marR="5080" indent="-457200">
              <a:lnSpc>
                <a:spcPct val="150000"/>
              </a:lnSpc>
              <a:buSzPts val="2000"/>
              <a:buFont typeface="Wingdings" panose="05000000000000000000" pitchFamily="2" charset="2"/>
              <a:buChar char="q"/>
            </a:pPr>
            <a:r>
              <a:rPr lang="en-GB" dirty="0"/>
              <a:t>Uplink success 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581134" cy="828897"/>
          </a:xfrm>
        </p:spPr>
        <p:txBody>
          <a:bodyPr>
            <a:normAutofit/>
          </a:bodyPr>
          <a:lstStyle/>
          <a:p>
            <a:r>
              <a:rPr lang="en-GB" sz="3200" b="1" dirty="0"/>
              <a:t>Test – 3 : Measuring TRX Sensitivity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0577"/>
            <a:ext cx="7886700" cy="798003"/>
          </a:xfrm>
        </p:spPr>
        <p:txBody>
          <a:bodyPr>
            <a:normAutofit/>
          </a:bodyPr>
          <a:lstStyle/>
          <a:p>
            <a:r>
              <a:rPr lang="en-US" sz="3200" b="1" dirty="0"/>
              <a:t>Summary of Measured Output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06340"/>
              </p:ext>
            </p:extLst>
          </p:nvPr>
        </p:nvGraphicFramePr>
        <p:xfrm>
          <a:off x="232930" y="1335421"/>
          <a:ext cx="8678139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285">
                  <a:extLst>
                    <a:ext uri="{9D8B030D-6E8A-4147-A177-3AD203B41FA5}">
                      <a16:colId xmlns:a16="http://schemas.microsoft.com/office/drawing/2014/main" val="21750050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72101519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1890022445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1590862505"/>
                    </a:ext>
                  </a:extLst>
                </a:gridCol>
              </a:tblGrid>
              <a:tr h="8132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Satellites and Transceivers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 TX Output 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 TX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 (</a:t>
                      </a:r>
                      <a:r>
                        <a:rPr lang="en-US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90101"/>
                  </a:ext>
                </a:extLst>
              </a:tr>
              <a:tr h="660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Satellite1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41620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ctr"/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2: BIRDS4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89859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3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3: BIRDS3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45195"/>
                  </a:ext>
                </a:extLst>
              </a:tr>
              <a:tr h="4524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 4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Transceiver 4: 2U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73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5018" y="627610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and CW output were measured with power meter</a:t>
            </a:r>
          </a:p>
        </p:txBody>
      </p:sp>
    </p:spTree>
    <p:extLst>
      <p:ext uri="{BB962C8B-B14F-4D97-AF65-F5344CB8AC3E}">
        <p14:creationId xmlns:p14="http://schemas.microsoft.com/office/powerpoint/2010/main" val="108402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Autofit/>
          </a:bodyPr>
          <a:lstStyle/>
          <a:p>
            <a:r>
              <a:rPr lang="en-GB" sz="3200" b="1" dirty="0"/>
              <a:t>Calibration-UHF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348;p18"/>
          <p:cNvSpPr/>
          <p:nvPr/>
        </p:nvSpPr>
        <p:spPr>
          <a:xfrm>
            <a:off x="352646" y="1884544"/>
            <a:ext cx="1442420" cy="89227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215270" y="2547292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" name="Google Shape;360;p18"/>
          <p:cNvSpPr txBox="1"/>
          <p:nvPr/>
        </p:nvSpPr>
        <p:spPr>
          <a:xfrm>
            <a:off x="106943" y="2761517"/>
            <a:ext cx="1950682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ICOM-9100 Radio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367;p18"/>
          <p:cNvSpPr txBox="1"/>
          <p:nvPr/>
        </p:nvSpPr>
        <p:spPr>
          <a:xfrm>
            <a:off x="2464210" y="2085627"/>
            <a:ext cx="919443" cy="25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 dB</a:t>
            </a:r>
            <a:endParaRPr sz="158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0" y="3331193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4" name="Google Shape;215;p9"/>
          <p:cNvSpPr/>
          <p:nvPr/>
        </p:nvSpPr>
        <p:spPr>
          <a:xfrm>
            <a:off x="0" y="3764927"/>
            <a:ext cx="2243328" cy="11643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216;p9"/>
          <p:cNvSpPr/>
          <p:nvPr/>
        </p:nvSpPr>
        <p:spPr>
          <a:xfrm>
            <a:off x="4572000" y="3807575"/>
            <a:ext cx="1787786" cy="1053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217;p9"/>
          <p:cNvSpPr txBox="1"/>
          <p:nvPr/>
        </p:nvSpPr>
        <p:spPr>
          <a:xfrm>
            <a:off x="352646" y="4878092"/>
            <a:ext cx="186507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Generator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749150" y="4923042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420175" y="2642668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>
            <a:off x="2243328" y="4347095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71" y="4302404"/>
                <a:ext cx="52873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-16938" y="5456542"/>
            <a:ext cx="50064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Attenuator Functionality Checked</a:t>
            </a:r>
          </a:p>
        </p:txBody>
      </p:sp>
      <p:sp>
        <p:nvSpPr>
          <p:cNvPr id="67" name="Google Shape;215;p9"/>
          <p:cNvSpPr/>
          <p:nvPr/>
        </p:nvSpPr>
        <p:spPr>
          <a:xfrm>
            <a:off x="21414" y="5831531"/>
            <a:ext cx="2243328" cy="10264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216;p9"/>
          <p:cNvSpPr/>
          <p:nvPr/>
        </p:nvSpPr>
        <p:spPr>
          <a:xfrm>
            <a:off x="4572000" y="5852108"/>
            <a:ext cx="1787786" cy="9428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745405" y="6344765"/>
            <a:ext cx="1003745" cy="4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349;p18"/>
          <p:cNvSpPr/>
          <p:nvPr/>
        </p:nvSpPr>
        <p:spPr>
          <a:xfrm>
            <a:off x="2616538" y="6094830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2264742" y="6344766"/>
            <a:ext cx="351797" cy="14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350;p18"/>
          <p:cNvSpPr txBox="1"/>
          <p:nvPr/>
        </p:nvSpPr>
        <p:spPr>
          <a:xfrm>
            <a:off x="2693873" y="6140788"/>
            <a:ext cx="1051531" cy="44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Variable Attenuations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36886" y="6041811"/>
            <a:ext cx="253261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verified Attenuators were used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𝟖𝐝𝐁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69" y="3934437"/>
                <a:ext cx="1595630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8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09550" y="1200834"/>
            <a:ext cx="9213215" cy="2912952"/>
            <a:chOff x="106943" y="772117"/>
            <a:chExt cx="9213215" cy="2912952"/>
          </a:xfrm>
        </p:grpSpPr>
        <p:sp>
          <p:nvSpPr>
            <p:cNvPr id="4" name="Google Shape;348;p18"/>
            <p:cNvSpPr/>
            <p:nvPr/>
          </p:nvSpPr>
          <p:spPr>
            <a:xfrm>
              <a:off x="352646" y="1884544"/>
              <a:ext cx="1442420" cy="89227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15270" y="2547292"/>
              <a:ext cx="1371221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Attenuator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" name="Google Shape;360;p18"/>
            <p:cNvSpPr txBox="1"/>
            <p:nvPr/>
          </p:nvSpPr>
          <p:spPr>
            <a:xfrm>
              <a:off x="106943" y="2761517"/>
              <a:ext cx="1950682" cy="319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8" name="Google Shape;367;p18"/>
            <p:cNvSpPr txBox="1"/>
            <p:nvPr/>
          </p:nvSpPr>
          <p:spPr>
            <a:xfrm>
              <a:off x="2464210" y="2085627"/>
              <a:ext cx="91944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 dB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0229" y="2239685"/>
              <a:ext cx="474800" cy="103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7276" y="1251011"/>
              <a:ext cx="862116" cy="782563"/>
              <a:chOff x="5366307" y="2591248"/>
              <a:chExt cx="318102" cy="599906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06743" y="1304350"/>
              <a:ext cx="862116" cy="782563"/>
              <a:chOff x="5366307" y="2591248"/>
              <a:chExt cx="318102" cy="599906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91248"/>
                <a:ext cx="89087" cy="16808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66307" y="2993315"/>
                <a:ext cx="12950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626" y="840859"/>
                  <a:ext cx="2817532" cy="934639"/>
                </a:xfrm>
                <a:prstGeom prst="rect">
                  <a:avLst/>
                </a:prstGeom>
                <a:blipFill>
                  <a:blip r:embed="rId4"/>
                  <a:stretch>
                    <a:fillRect l="-1082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270" y="2289516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15" y="772117"/>
                  <a:ext cx="2817532" cy="934639"/>
                </a:xfrm>
                <a:prstGeom prst="rect">
                  <a:avLst/>
                </a:prstGeom>
                <a:blipFill>
                  <a:blip r:embed="rId7"/>
                  <a:stretch>
                    <a:fillRect l="-1082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38.2dB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9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" y="1876190"/>
                <a:ext cx="689035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36.74dB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3"/>
                <a:stretch>
                  <a:fillRect t="-1316" r="-75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4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06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39"/>
            <a:ext cx="8695459" cy="784801"/>
          </a:xfrm>
        </p:spPr>
        <p:txBody>
          <a:bodyPr>
            <a:normAutofit/>
          </a:bodyPr>
          <a:lstStyle/>
          <a:p>
            <a:r>
              <a:rPr lang="en-US" sz="3200" b="1" dirty="0"/>
              <a:t>Confirming Power at the Receiving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70919" y="4454506"/>
            <a:ext cx="546915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UHF antennas for three satellites gave similar received power at the antenna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Maximum difference of </a:t>
            </a: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0.6dBm hence similar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2 antenna became </a:t>
            </a:r>
            <a:r>
              <a:rPr lang="en-GB" sz="2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lossy</a:t>
            </a:r>
            <a:endParaRPr lang="en-GB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12779"/>
              </p:ext>
            </p:extLst>
          </p:nvPr>
        </p:nvGraphicFramePr>
        <p:xfrm>
          <a:off x="166819" y="4224723"/>
          <a:ext cx="3000405" cy="2286000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1497064">
                  <a:extLst>
                    <a:ext uri="{9D8B030D-6E8A-4147-A177-3AD203B41FA5}">
                      <a16:colId xmlns:a16="http://schemas.microsoft.com/office/drawing/2014/main" val="2409163072"/>
                    </a:ext>
                  </a:extLst>
                </a:gridCol>
                <a:gridCol w="1503341">
                  <a:extLst>
                    <a:ext uri="{9D8B030D-6E8A-4147-A177-3AD203B41FA5}">
                      <a16:colId xmlns:a16="http://schemas.microsoft.com/office/drawing/2014/main" val="1217325314"/>
                    </a:ext>
                  </a:extLst>
                </a:gridCol>
              </a:tblGrid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992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-98.2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054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-90.5dBm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0495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-98.9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8190"/>
                  </a:ext>
                </a:extLst>
              </a:tr>
              <a:tr h="443735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-98.4 </a:t>
                      </a:r>
                      <a:r>
                        <a:rPr lang="en-US" sz="2400" dirty="0" err="1"/>
                        <a:t>dBm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978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66819" y="811824"/>
            <a:ext cx="9797280" cy="3803171"/>
            <a:chOff x="213447" y="1629281"/>
            <a:chExt cx="9797280" cy="3803171"/>
          </a:xfrm>
        </p:grpSpPr>
        <p:grpSp>
          <p:nvGrpSpPr>
            <p:cNvPr id="4" name="Group 3"/>
            <p:cNvGrpSpPr/>
            <p:nvPr/>
          </p:nvGrpSpPr>
          <p:grpSpPr>
            <a:xfrm>
              <a:off x="213447" y="1629281"/>
              <a:ext cx="9797280" cy="3239572"/>
              <a:chOff x="106943" y="772117"/>
              <a:chExt cx="9797280" cy="3239572"/>
            </a:xfrm>
          </p:grpSpPr>
          <p:sp>
            <p:nvSpPr>
              <p:cNvPr id="5" name="Google Shape;348;p18"/>
              <p:cNvSpPr/>
              <p:nvPr/>
            </p:nvSpPr>
            <p:spPr>
              <a:xfrm>
                <a:off x="352646" y="1884544"/>
                <a:ext cx="1442420" cy="892273"/>
              </a:xfrm>
              <a:prstGeom prst="rect">
                <a:avLst/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" name="Google Shape;349;p18"/>
              <p:cNvSpPr/>
              <p:nvPr/>
            </p:nvSpPr>
            <p:spPr>
              <a:xfrm>
                <a:off x="2235029" y="1985497"/>
                <a:ext cx="899686" cy="579729"/>
              </a:xfrm>
              <a:custGeom>
                <a:avLst/>
                <a:gdLst/>
                <a:ahLst/>
                <a:cxnLst/>
                <a:rect l="l" t="t" r="r" b="b"/>
                <a:pathLst>
                  <a:path w="1251585" h="603885" extrusionOk="0">
                    <a:moveTo>
                      <a:pt x="1251203" y="0"/>
                    </a:moveTo>
                    <a:lnTo>
                      <a:pt x="0" y="0"/>
                    </a:lnTo>
                    <a:lnTo>
                      <a:pt x="0" y="603503"/>
                    </a:lnTo>
                    <a:lnTo>
                      <a:pt x="1251203" y="603503"/>
                    </a:lnTo>
                    <a:lnTo>
                      <a:pt x="1251203" y="597407"/>
                    </a:lnTo>
                    <a:lnTo>
                      <a:pt x="12191" y="597407"/>
                    </a:lnTo>
                    <a:lnTo>
                      <a:pt x="6095" y="589788"/>
                    </a:lnTo>
                    <a:lnTo>
                      <a:pt x="12191" y="589788"/>
                    </a:lnTo>
                    <a:lnTo>
                      <a:pt x="12191" y="12191"/>
                    </a:lnTo>
                    <a:lnTo>
                      <a:pt x="6095" y="12191"/>
                    </a:lnTo>
                    <a:lnTo>
                      <a:pt x="12191" y="6095"/>
                    </a:lnTo>
                    <a:lnTo>
                      <a:pt x="1251203" y="6095"/>
                    </a:lnTo>
                    <a:lnTo>
                      <a:pt x="1251203" y="0"/>
                    </a:lnTo>
                    <a:close/>
                  </a:path>
                  <a:path w="1251585" h="603885" extrusionOk="0">
                    <a:moveTo>
                      <a:pt x="12191" y="589788"/>
                    </a:moveTo>
                    <a:lnTo>
                      <a:pt x="6095" y="589788"/>
                    </a:lnTo>
                    <a:lnTo>
                      <a:pt x="12191" y="597407"/>
                    </a:lnTo>
                    <a:lnTo>
                      <a:pt x="12191" y="589788"/>
                    </a:lnTo>
                    <a:close/>
                  </a:path>
                  <a:path w="1251585" h="603885" extrusionOk="0">
                    <a:moveTo>
                      <a:pt x="1239011" y="589788"/>
                    </a:moveTo>
                    <a:lnTo>
                      <a:pt x="12191" y="589788"/>
                    </a:lnTo>
                    <a:lnTo>
                      <a:pt x="12191" y="597407"/>
                    </a:lnTo>
                    <a:lnTo>
                      <a:pt x="1239011" y="597407"/>
                    </a:lnTo>
                    <a:lnTo>
                      <a:pt x="1239011" y="589788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39011" y="597407"/>
                    </a:lnTo>
                    <a:lnTo>
                      <a:pt x="1245107" y="589788"/>
                    </a:lnTo>
                    <a:lnTo>
                      <a:pt x="1251203" y="589788"/>
                    </a:lnTo>
                    <a:lnTo>
                      <a:pt x="1251203" y="12191"/>
                    </a:lnTo>
                    <a:lnTo>
                      <a:pt x="1245107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589788"/>
                    </a:moveTo>
                    <a:lnTo>
                      <a:pt x="1245107" y="589788"/>
                    </a:lnTo>
                    <a:lnTo>
                      <a:pt x="1239011" y="597407"/>
                    </a:lnTo>
                    <a:lnTo>
                      <a:pt x="1251203" y="597407"/>
                    </a:lnTo>
                    <a:lnTo>
                      <a:pt x="1251203" y="589788"/>
                    </a:lnTo>
                    <a:close/>
                  </a:path>
                  <a:path w="1251585" h="603885" extrusionOk="0">
                    <a:moveTo>
                      <a:pt x="12191" y="6095"/>
                    </a:moveTo>
                    <a:lnTo>
                      <a:pt x="6095" y="12191"/>
                    </a:lnTo>
                    <a:lnTo>
                      <a:pt x="12191" y="12191"/>
                    </a:lnTo>
                    <a:lnTo>
                      <a:pt x="12191" y="6095"/>
                    </a:lnTo>
                    <a:close/>
                  </a:path>
                  <a:path w="1251585" h="603885" extrusionOk="0">
                    <a:moveTo>
                      <a:pt x="1239011" y="6095"/>
                    </a:moveTo>
                    <a:lnTo>
                      <a:pt x="12191" y="6095"/>
                    </a:lnTo>
                    <a:lnTo>
                      <a:pt x="12191" y="12191"/>
                    </a:lnTo>
                    <a:lnTo>
                      <a:pt x="1239011" y="12191"/>
                    </a:lnTo>
                    <a:lnTo>
                      <a:pt x="1239011" y="6095"/>
                    </a:lnTo>
                    <a:close/>
                  </a:path>
                  <a:path w="1251585" h="603885" extrusionOk="0">
                    <a:moveTo>
                      <a:pt x="1251203" y="6095"/>
                    </a:moveTo>
                    <a:lnTo>
                      <a:pt x="1239011" y="6095"/>
                    </a:lnTo>
                    <a:lnTo>
                      <a:pt x="1245107" y="12191"/>
                    </a:lnTo>
                    <a:lnTo>
                      <a:pt x="1251203" y="12191"/>
                    </a:lnTo>
                    <a:lnTo>
                      <a:pt x="1251203" y="6095"/>
                    </a:lnTo>
                    <a:close/>
                  </a:path>
                </a:pathLst>
              </a:custGeom>
              <a:solidFill>
                <a:srgbClr val="000000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" name="Google Shape;350;p18"/>
              <p:cNvSpPr txBox="1"/>
              <p:nvPr/>
            </p:nvSpPr>
            <p:spPr>
              <a:xfrm>
                <a:off x="2235029" y="2671342"/>
                <a:ext cx="1371221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Variable Attenuations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8" name="Google Shape;360;p18"/>
              <p:cNvSpPr txBox="1"/>
              <p:nvPr/>
            </p:nvSpPr>
            <p:spPr>
              <a:xfrm>
                <a:off x="106943" y="2761517"/>
                <a:ext cx="1950682" cy="319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ICOM-9100 Radio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10" name="Google Shape;216;p9"/>
              <p:cNvSpPr/>
              <p:nvPr/>
            </p:nvSpPr>
            <p:spPr>
              <a:xfrm>
                <a:off x="5433337" y="2959956"/>
                <a:ext cx="1771052" cy="1051733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760229" y="2239685"/>
                <a:ext cx="474800" cy="103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54474" y="2250018"/>
                <a:ext cx="537050" cy="8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Google Shape;218;p9"/>
              <p:cNvSpPr txBox="1"/>
              <p:nvPr/>
            </p:nvSpPr>
            <p:spPr>
              <a:xfrm>
                <a:off x="7162506" y="3326239"/>
                <a:ext cx="1939611" cy="319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Spectrum analyzer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17276" y="1251011"/>
                <a:ext cx="862116" cy="782563"/>
                <a:chOff x="5366307" y="2591248"/>
                <a:chExt cx="318102" cy="599906"/>
              </a:xfrm>
            </p:grpSpPr>
            <p:sp>
              <p:nvSpPr>
                <p:cNvPr id="29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406743" y="1304350"/>
                <a:ext cx="862116" cy="782563"/>
                <a:chOff x="5366307" y="2591248"/>
                <a:chExt cx="318102" cy="599906"/>
              </a:xfrm>
            </p:grpSpPr>
            <p:sp>
              <p:nvSpPr>
                <p:cNvPr id="26" name="Google Shape;397;p19"/>
                <p:cNvSpPr/>
                <p:nvPr/>
              </p:nvSpPr>
              <p:spPr>
                <a:xfrm>
                  <a:off x="5458160" y="2741854"/>
                  <a:ext cx="174812" cy="2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20" h="303529" extrusionOk="0">
                      <a:moveTo>
                        <a:pt x="120396" y="0"/>
                      </a:moveTo>
                      <a:lnTo>
                        <a:pt x="0" y="268224"/>
                      </a:lnTo>
                      <a:lnTo>
                        <a:pt x="79248" y="303275"/>
                      </a:lnTo>
                      <a:lnTo>
                        <a:pt x="198120" y="35051"/>
                      </a:lnTo>
                      <a:lnTo>
                        <a:pt x="120396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" name="Google Shape;399;p19"/>
                <p:cNvSpPr/>
                <p:nvPr/>
              </p:nvSpPr>
              <p:spPr>
                <a:xfrm>
                  <a:off x="5595322" y="2591248"/>
                  <a:ext cx="89087" cy="16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4" h="190500" extrusionOk="0">
                      <a:moveTo>
                        <a:pt x="94487" y="0"/>
                      </a:moveTo>
                      <a:lnTo>
                        <a:pt x="0" y="187451"/>
                      </a:lnTo>
                      <a:lnTo>
                        <a:pt x="6096" y="190500"/>
                      </a:lnTo>
                      <a:lnTo>
                        <a:pt x="100584" y="1524"/>
                      </a:lnTo>
                      <a:lnTo>
                        <a:pt x="94487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" name="Google Shape;400;p19"/>
                <p:cNvSpPr/>
                <p:nvPr/>
              </p:nvSpPr>
              <p:spPr>
                <a:xfrm>
                  <a:off x="5366307" y="2993315"/>
                  <a:ext cx="129505" cy="197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" h="193675" extrusionOk="0">
                      <a:moveTo>
                        <a:pt x="39624" y="0"/>
                      </a:moveTo>
                      <a:lnTo>
                        <a:pt x="0" y="192024"/>
                      </a:lnTo>
                      <a:lnTo>
                        <a:pt x="6096" y="193548"/>
                      </a:lnTo>
                      <a:lnTo>
                        <a:pt x="45720" y="1524"/>
                      </a:lnTo>
                      <a:lnTo>
                        <a:pt x="39624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  <a:ln w="57150">
                  <a:solidFill>
                    <a:schemeClr val="tx1"/>
                  </a:solidFill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691524" y="1649560"/>
                <a:ext cx="4494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91524" y="1622156"/>
                <a:ext cx="0" cy="6175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Google Shape;350;p18"/>
              <p:cNvSpPr txBox="1"/>
              <p:nvPr/>
            </p:nvSpPr>
            <p:spPr>
              <a:xfrm>
                <a:off x="7938086" y="2375511"/>
                <a:ext cx="1966137" cy="626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1200" rIns="0" bIns="0" anchor="t" anchorCtr="0">
                <a:spAutoFit/>
              </a:bodyPr>
              <a:lstStyle/>
              <a:p>
                <a:pPr marL="11206" marR="4483" lvl="0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Satellite</a:t>
                </a:r>
              </a:p>
              <a:p>
                <a:pPr marL="11206" marR="4483" indent="114305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            </a:t>
                </a:r>
                <a:endParaRPr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3653" y="2165116"/>
                    <a:ext cx="640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Google Shape;350;p18"/>
                  <p:cNvSpPr txBox="1"/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11200" rIns="0" bIns="0" anchor="t" anchorCtr="0">
                    <a:spAutoFit/>
                  </a:bodyPr>
                  <a:lstStyle/>
                  <a:p>
                    <a:pPr marL="11206" marR="4483" lvl="0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Ref Ant: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=2.15dBi,</a:t>
                    </a:r>
                  </a:p>
                  <a:p>
                    <a:pPr marL="11206" marR="4483" indent="114305"/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                </a:t>
                    </a:r>
                    <a:r>
                      <a:rPr lang="en-US" sz="2000" dirty="0" err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Att</a:t>
                    </a:r>
                    <a:r>
                      <a:rPr lang="en-US"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rPr>
                      <a:t>=9.9 dB</a:t>
                    </a:r>
                  </a:p>
                  <a:p>
                    <a:pPr marL="11206" marR="4483" lvl="0" indent="114305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endParaRPr>
                  </a:p>
                </p:txBody>
              </p:sp>
            </mc:Choice>
            <mc:Fallback xmlns="">
              <p:sp>
                <p:nvSpPr>
                  <p:cNvPr id="23" name="Google Shape;350;p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815" y="772117"/>
                    <a:ext cx="2817532" cy="9346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2" t="-7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4539988" y="1649560"/>
                <a:ext cx="2115694" cy="259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𝒑𝒂𝒕𝒉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538" y="1777517"/>
                    <a:ext cx="841321" cy="4276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𝑻𝑿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68" y="2416517"/>
                  <a:ext cx="68903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074" y="2154831"/>
                  <a:ext cx="154972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7172073" y="255494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782577" y="3445650"/>
              <a:ext cx="938203" cy="489041"/>
            </a:xfrm>
            <a:custGeom>
              <a:avLst/>
              <a:gdLst>
                <a:gd name="connsiteX0" fmla="*/ 948259 w 948259"/>
                <a:gd name="connsiteY0" fmla="*/ 0 h 443346"/>
                <a:gd name="connsiteX1" fmla="*/ 795859 w 948259"/>
                <a:gd name="connsiteY1" fmla="*/ 41564 h 443346"/>
                <a:gd name="connsiteX2" fmla="*/ 740441 w 948259"/>
                <a:gd name="connsiteY2" fmla="*/ 55419 h 443346"/>
                <a:gd name="connsiteX3" fmla="*/ 504914 w 948259"/>
                <a:gd name="connsiteY3" fmla="*/ 69273 h 443346"/>
                <a:gd name="connsiteX4" fmla="*/ 380223 w 948259"/>
                <a:gd name="connsiteY4" fmla="*/ 96982 h 443346"/>
                <a:gd name="connsiteX5" fmla="*/ 255532 w 948259"/>
                <a:gd name="connsiteY5" fmla="*/ 152400 h 443346"/>
                <a:gd name="connsiteX6" fmla="*/ 158550 w 948259"/>
                <a:gd name="connsiteY6" fmla="*/ 180110 h 443346"/>
                <a:gd name="connsiteX7" fmla="*/ 75423 w 948259"/>
                <a:gd name="connsiteY7" fmla="*/ 235528 h 443346"/>
                <a:gd name="connsiteX8" fmla="*/ 33859 w 948259"/>
                <a:gd name="connsiteY8" fmla="*/ 263237 h 443346"/>
                <a:gd name="connsiteX9" fmla="*/ 6150 w 948259"/>
                <a:gd name="connsiteY9" fmla="*/ 443346 h 4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8259" h="443346">
                  <a:moveTo>
                    <a:pt x="948259" y="0"/>
                  </a:moveTo>
                  <a:cubicBezTo>
                    <a:pt x="818497" y="43255"/>
                    <a:pt x="913360" y="15453"/>
                    <a:pt x="795859" y="41564"/>
                  </a:cubicBezTo>
                  <a:cubicBezTo>
                    <a:pt x="777271" y="45695"/>
                    <a:pt x="759396" y="53614"/>
                    <a:pt x="740441" y="55419"/>
                  </a:cubicBezTo>
                  <a:cubicBezTo>
                    <a:pt x="662151" y="62875"/>
                    <a:pt x="583423" y="64655"/>
                    <a:pt x="504914" y="69273"/>
                  </a:cubicBezTo>
                  <a:cubicBezTo>
                    <a:pt x="455102" y="77575"/>
                    <a:pt x="423628" y="78380"/>
                    <a:pt x="380223" y="96982"/>
                  </a:cubicBezTo>
                  <a:cubicBezTo>
                    <a:pt x="295720" y="133197"/>
                    <a:pt x="352219" y="120171"/>
                    <a:pt x="255532" y="152400"/>
                  </a:cubicBezTo>
                  <a:cubicBezTo>
                    <a:pt x="237596" y="158379"/>
                    <a:pt x="178564" y="168991"/>
                    <a:pt x="158550" y="180110"/>
                  </a:cubicBezTo>
                  <a:cubicBezTo>
                    <a:pt x="129439" y="196283"/>
                    <a:pt x="103132" y="217055"/>
                    <a:pt x="75423" y="235528"/>
                  </a:cubicBezTo>
                  <a:lnTo>
                    <a:pt x="33859" y="263237"/>
                  </a:lnTo>
                  <a:cubicBezTo>
                    <a:pt x="-19467" y="343226"/>
                    <a:pt x="6150" y="288149"/>
                    <a:pt x="6150" y="44334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𝑹𝑿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133" y="5032342"/>
                  <a:ext cx="70185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93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Tuning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Antenna Radiation Pattern</a:t>
            </a:r>
          </a:p>
          <a:p>
            <a:pPr marL="5651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Sensitivity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82948142"/>
              </p:ext>
            </p:extLst>
          </p:nvPr>
        </p:nvGraphicFramePr>
        <p:xfrm>
          <a:off x="99133" y="1101906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-98.2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1.45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UHF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126841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27" y="4169002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500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2704424311"/>
              </p:ext>
            </p:extLst>
          </p:nvPr>
        </p:nvGraphicFramePr>
        <p:xfrm>
          <a:off x="281432" y="2063319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2.15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1.9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1.8 </a:t>
                      </a:r>
                      <a:r>
                        <a:rPr lang="en-US" sz="2400" dirty="0" err="1"/>
                        <a:t>dBi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UHF Downlink</a:t>
            </a:r>
            <a:endParaRPr sz="3200" b="1"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1" y="4733106"/>
            <a:ext cx="76754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SG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281432" y="5653012"/>
            <a:ext cx="3962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131" y="1402008"/>
            <a:ext cx="480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300055800"/>
              </p:ext>
            </p:extLst>
          </p:nvPr>
        </p:nvGraphicFramePr>
        <p:xfrm>
          <a:off x="151382" y="1515731"/>
          <a:ext cx="8770944" cy="4455576"/>
        </p:xfrm>
        <a:graphic>
          <a:graphicData uri="http://schemas.openxmlformats.org/drawingml/2006/table">
            <a:tbl>
              <a:tblPr firstRow="1" bandRow="1">
                <a:tableStyleId>{43B1C800-3D57-4500-AFEB-24871629F80E}</a:tableStyleId>
              </a:tblPr>
              <a:tblGrid>
                <a:gridCol w="245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-85.0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-95.2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-95.3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-98.2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-98.0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84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-100.6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85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-101.2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-101.0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UHF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90437" y="784256"/>
            <a:ext cx="8340465" cy="2942618"/>
            <a:chOff x="984468" y="1767928"/>
            <a:chExt cx="7475412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782908"/>
              <a:ext cx="920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2098592" cy="3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UHF Dipole Antenna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81724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96659" y="2530505"/>
              <a:ext cx="1551677" cy="70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 Attenuators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333987" y="2755303"/>
              <a:ext cx="1053353" cy="75640"/>
            </a:xfrm>
            <a:custGeom>
              <a:avLst/>
              <a:gdLst/>
              <a:ahLst/>
              <a:cxnLst/>
              <a:rect l="l" t="t" r="r" b="b"/>
              <a:pathLst>
                <a:path w="1193800" h="85725" extrusionOk="0">
                  <a:moveTo>
                    <a:pt x="1107948" y="0"/>
                  </a:moveTo>
                  <a:lnTo>
                    <a:pt x="1107435" y="28704"/>
                  </a:lnTo>
                  <a:lnTo>
                    <a:pt x="1121664" y="28956"/>
                  </a:lnTo>
                  <a:lnTo>
                    <a:pt x="1121664" y="56387"/>
                  </a:lnTo>
                  <a:lnTo>
                    <a:pt x="1106941" y="56387"/>
                  </a:lnTo>
                  <a:lnTo>
                    <a:pt x="1106424" y="85344"/>
                  </a:lnTo>
                  <a:lnTo>
                    <a:pt x="1167553" y="56387"/>
                  </a:lnTo>
                  <a:lnTo>
                    <a:pt x="1121664" y="56387"/>
                  </a:lnTo>
                  <a:lnTo>
                    <a:pt x="1106945" y="56148"/>
                  </a:lnTo>
                  <a:lnTo>
                    <a:pt x="1168059" y="56148"/>
                  </a:lnTo>
                  <a:lnTo>
                    <a:pt x="1193292" y="44196"/>
                  </a:lnTo>
                  <a:lnTo>
                    <a:pt x="1107948" y="0"/>
                  </a:lnTo>
                  <a:close/>
                </a:path>
                <a:path w="1193800" h="85725" extrusionOk="0">
                  <a:moveTo>
                    <a:pt x="1107435" y="28704"/>
                  </a:moveTo>
                  <a:lnTo>
                    <a:pt x="1106945" y="56148"/>
                  </a:lnTo>
                  <a:lnTo>
                    <a:pt x="1121664" y="56387"/>
                  </a:lnTo>
                  <a:lnTo>
                    <a:pt x="1121664" y="28956"/>
                  </a:lnTo>
                  <a:lnTo>
                    <a:pt x="1107435" y="28704"/>
                  </a:lnTo>
                  <a:close/>
                </a:path>
                <a:path w="1193800" h="85725" extrusionOk="0">
                  <a:moveTo>
                    <a:pt x="0" y="9144"/>
                  </a:moveTo>
                  <a:lnTo>
                    <a:pt x="0" y="38100"/>
                  </a:lnTo>
                  <a:lnTo>
                    <a:pt x="1106945" y="56148"/>
                  </a:lnTo>
                  <a:lnTo>
                    <a:pt x="1107435" y="2870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984468" y="2143028"/>
              <a:ext cx="205049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ICOM-9100 Radio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641976" y="4115558"/>
              <a:ext cx="1065747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TNC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869603" y="1912171"/>
              <a:ext cx="1077446" cy="333935"/>
            </a:xfrm>
            <a:custGeom>
              <a:avLst/>
              <a:gdLst/>
              <a:ahLst/>
              <a:cxnLst/>
              <a:rect l="l" t="t" r="r" b="b"/>
              <a:pathLst>
                <a:path w="1221104" h="378460" extrusionOk="0">
                  <a:moveTo>
                    <a:pt x="1217675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376427"/>
                  </a:lnTo>
                  <a:lnTo>
                    <a:pt x="1523" y="377951"/>
                  </a:lnTo>
                  <a:lnTo>
                    <a:pt x="1217675" y="377951"/>
                  </a:lnTo>
                  <a:lnTo>
                    <a:pt x="1220723" y="376427"/>
                  </a:lnTo>
                  <a:lnTo>
                    <a:pt x="1220723" y="373380"/>
                  </a:lnTo>
                  <a:lnTo>
                    <a:pt x="9143" y="373380"/>
                  </a:lnTo>
                  <a:lnTo>
                    <a:pt x="4571" y="368808"/>
                  </a:lnTo>
                  <a:lnTo>
                    <a:pt x="9143" y="368808"/>
                  </a:lnTo>
                  <a:lnTo>
                    <a:pt x="9143" y="914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1220723" y="4572"/>
                  </a:lnTo>
                  <a:lnTo>
                    <a:pt x="1220723" y="1524"/>
                  </a:lnTo>
                  <a:lnTo>
                    <a:pt x="1217675" y="0"/>
                  </a:lnTo>
                  <a:close/>
                </a:path>
                <a:path w="1221104" h="378460" extrusionOk="0">
                  <a:moveTo>
                    <a:pt x="9143" y="368808"/>
                  </a:moveTo>
                  <a:lnTo>
                    <a:pt x="4571" y="368808"/>
                  </a:lnTo>
                  <a:lnTo>
                    <a:pt x="9143" y="373380"/>
                  </a:lnTo>
                  <a:lnTo>
                    <a:pt x="9143" y="368808"/>
                  </a:lnTo>
                  <a:close/>
                </a:path>
                <a:path w="1221104" h="378460" extrusionOk="0">
                  <a:moveTo>
                    <a:pt x="1210056" y="368808"/>
                  </a:moveTo>
                  <a:lnTo>
                    <a:pt x="9143" y="368808"/>
                  </a:lnTo>
                  <a:lnTo>
                    <a:pt x="9143" y="373380"/>
                  </a:lnTo>
                  <a:lnTo>
                    <a:pt x="1210056" y="373380"/>
                  </a:lnTo>
                  <a:lnTo>
                    <a:pt x="1210056" y="368808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1210056" y="373380"/>
                  </a:lnTo>
                  <a:lnTo>
                    <a:pt x="1216151" y="368808"/>
                  </a:lnTo>
                  <a:lnTo>
                    <a:pt x="1220723" y="368808"/>
                  </a:lnTo>
                  <a:lnTo>
                    <a:pt x="1220723" y="9144"/>
                  </a:lnTo>
                  <a:lnTo>
                    <a:pt x="1216151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368808"/>
                  </a:moveTo>
                  <a:lnTo>
                    <a:pt x="1216151" y="368808"/>
                  </a:lnTo>
                  <a:lnTo>
                    <a:pt x="1210056" y="373380"/>
                  </a:lnTo>
                  <a:lnTo>
                    <a:pt x="1220723" y="373380"/>
                  </a:lnTo>
                  <a:lnTo>
                    <a:pt x="1220723" y="368808"/>
                  </a:lnTo>
                  <a:close/>
                </a:path>
                <a:path w="1221104" h="378460" extrusionOk="0">
                  <a:moveTo>
                    <a:pt x="9143" y="4572"/>
                  </a:moveTo>
                  <a:lnTo>
                    <a:pt x="4571" y="9144"/>
                  </a:lnTo>
                  <a:lnTo>
                    <a:pt x="9143" y="9144"/>
                  </a:lnTo>
                  <a:lnTo>
                    <a:pt x="9143" y="4572"/>
                  </a:lnTo>
                  <a:close/>
                </a:path>
                <a:path w="1221104" h="378460" extrusionOk="0">
                  <a:moveTo>
                    <a:pt x="1210056" y="4572"/>
                  </a:moveTo>
                  <a:lnTo>
                    <a:pt x="9143" y="4572"/>
                  </a:lnTo>
                  <a:lnTo>
                    <a:pt x="9143" y="9144"/>
                  </a:lnTo>
                  <a:lnTo>
                    <a:pt x="1210056" y="9144"/>
                  </a:lnTo>
                  <a:lnTo>
                    <a:pt x="1210056" y="4572"/>
                  </a:lnTo>
                  <a:close/>
                </a:path>
                <a:path w="1221104" h="378460" extrusionOk="0">
                  <a:moveTo>
                    <a:pt x="1220723" y="4572"/>
                  </a:moveTo>
                  <a:lnTo>
                    <a:pt x="1210056" y="4572"/>
                  </a:lnTo>
                  <a:lnTo>
                    <a:pt x="1216151" y="9144"/>
                  </a:lnTo>
                  <a:lnTo>
                    <a:pt x="1220723" y="9144"/>
                  </a:lnTo>
                  <a:lnTo>
                    <a:pt x="1220723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2944525" y="1938685"/>
              <a:ext cx="919443" cy="361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47dBm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873636" y="2240279"/>
              <a:ext cx="536762" cy="477371"/>
            </a:xfrm>
            <a:custGeom>
              <a:avLst/>
              <a:gdLst/>
              <a:ahLst/>
              <a:cxnLst/>
              <a:rect l="l" t="t" r="r" b="b"/>
              <a:pathLst>
                <a:path w="608329" h="541019" extrusionOk="0">
                  <a:moveTo>
                    <a:pt x="32004" y="461771"/>
                  </a:moveTo>
                  <a:lnTo>
                    <a:pt x="0" y="541019"/>
                  </a:lnTo>
                  <a:lnTo>
                    <a:pt x="82295" y="519683"/>
                  </a:lnTo>
                  <a:lnTo>
                    <a:pt x="66414" y="501395"/>
                  </a:lnTo>
                  <a:lnTo>
                    <a:pt x="50292" y="501395"/>
                  </a:lnTo>
                  <a:lnTo>
                    <a:pt x="45719" y="496824"/>
                  </a:lnTo>
                  <a:lnTo>
                    <a:pt x="55149" y="488424"/>
                  </a:lnTo>
                  <a:lnTo>
                    <a:pt x="32004" y="461771"/>
                  </a:lnTo>
                  <a:close/>
                </a:path>
                <a:path w="608329" h="541019" extrusionOk="0">
                  <a:moveTo>
                    <a:pt x="55149" y="488424"/>
                  </a:moveTo>
                  <a:lnTo>
                    <a:pt x="45719" y="496824"/>
                  </a:lnTo>
                  <a:lnTo>
                    <a:pt x="50292" y="501395"/>
                  </a:lnTo>
                  <a:lnTo>
                    <a:pt x="59382" y="493298"/>
                  </a:lnTo>
                  <a:lnTo>
                    <a:pt x="55149" y="488424"/>
                  </a:lnTo>
                  <a:close/>
                </a:path>
                <a:path w="608329" h="541019" extrusionOk="0">
                  <a:moveTo>
                    <a:pt x="59382" y="493298"/>
                  </a:moveTo>
                  <a:lnTo>
                    <a:pt x="50292" y="501395"/>
                  </a:lnTo>
                  <a:lnTo>
                    <a:pt x="66414" y="501395"/>
                  </a:lnTo>
                  <a:lnTo>
                    <a:pt x="59382" y="493298"/>
                  </a:lnTo>
                  <a:close/>
                </a:path>
                <a:path w="608329" h="541019" extrusionOk="0">
                  <a:moveTo>
                    <a:pt x="603503" y="0"/>
                  </a:moveTo>
                  <a:lnTo>
                    <a:pt x="55149" y="488424"/>
                  </a:lnTo>
                  <a:lnTo>
                    <a:pt x="59382" y="493298"/>
                  </a:lnTo>
                  <a:lnTo>
                    <a:pt x="608076" y="4571"/>
                  </a:lnTo>
                  <a:lnTo>
                    <a:pt x="603503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" y="3891706"/>
            <a:ext cx="3747048" cy="2592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3735291"/>
            <a:ext cx="5254942" cy="3122709"/>
          </a:xfrm>
          <a:prstGeom prst="rect">
            <a:avLst/>
          </a:prstGeom>
        </p:spPr>
      </p:pic>
      <p:sp>
        <p:nvSpPr>
          <p:cNvPr id="43" name="Google Shape;338;p18"/>
          <p:cNvSpPr/>
          <p:nvPr/>
        </p:nvSpPr>
        <p:spPr>
          <a:xfrm>
            <a:off x="7317588" y="2084403"/>
            <a:ext cx="191327" cy="243878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338;p18"/>
          <p:cNvSpPr/>
          <p:nvPr/>
        </p:nvSpPr>
        <p:spPr>
          <a:xfrm>
            <a:off x="7137717" y="2497816"/>
            <a:ext cx="114144" cy="186760"/>
          </a:xfrm>
          <a:custGeom>
            <a:avLst/>
            <a:gdLst/>
            <a:ahLst/>
            <a:cxnLst/>
            <a:rect l="l" t="t" r="r" b="b"/>
            <a:pathLst>
              <a:path w="117475" h="245745" extrusionOk="0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 w="3810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132615"/>
            <a:ext cx="8742218" cy="4734524"/>
            <a:chOff x="1680883" y="2091247"/>
            <a:chExt cx="5976096" cy="3582424"/>
          </a:xfrm>
        </p:grpSpPr>
        <p:sp>
          <p:nvSpPr>
            <p:cNvPr id="372" name="Google Shape;372;p19"/>
            <p:cNvSpPr/>
            <p:nvPr/>
          </p:nvSpPr>
          <p:spPr>
            <a:xfrm>
              <a:off x="1680883" y="2464846"/>
              <a:ext cx="5976096" cy="2698937"/>
            </a:xfrm>
            <a:custGeom>
              <a:avLst/>
              <a:gdLst/>
              <a:ahLst/>
              <a:cxnLst/>
              <a:rect l="l" t="t" r="r" b="b"/>
              <a:pathLst>
                <a:path w="6772909" h="3058795" extrusionOk="0">
                  <a:moveTo>
                    <a:pt x="6772656" y="0"/>
                  </a:moveTo>
                  <a:lnTo>
                    <a:pt x="0" y="0"/>
                  </a:lnTo>
                  <a:lnTo>
                    <a:pt x="0" y="3058668"/>
                  </a:lnTo>
                  <a:lnTo>
                    <a:pt x="6772656" y="3058668"/>
                  </a:lnTo>
                  <a:lnTo>
                    <a:pt x="6772656" y="3038856"/>
                  </a:lnTo>
                  <a:lnTo>
                    <a:pt x="38100" y="3038856"/>
                  </a:lnTo>
                  <a:lnTo>
                    <a:pt x="19812" y="3020568"/>
                  </a:lnTo>
                  <a:lnTo>
                    <a:pt x="38100" y="302056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6772656" y="19812"/>
                  </a:lnTo>
                  <a:lnTo>
                    <a:pt x="6772656" y="0"/>
                  </a:lnTo>
                  <a:close/>
                </a:path>
                <a:path w="6772909" h="3058795" extrusionOk="0">
                  <a:moveTo>
                    <a:pt x="38100" y="3020568"/>
                  </a:moveTo>
                  <a:lnTo>
                    <a:pt x="19812" y="3020568"/>
                  </a:lnTo>
                  <a:lnTo>
                    <a:pt x="38100" y="3038856"/>
                  </a:lnTo>
                  <a:lnTo>
                    <a:pt x="38100" y="3020568"/>
                  </a:lnTo>
                  <a:close/>
                </a:path>
                <a:path w="6772909" h="3058795" extrusionOk="0">
                  <a:moveTo>
                    <a:pt x="6734556" y="3020568"/>
                  </a:moveTo>
                  <a:lnTo>
                    <a:pt x="38100" y="3020568"/>
                  </a:lnTo>
                  <a:lnTo>
                    <a:pt x="38100" y="3038856"/>
                  </a:lnTo>
                  <a:lnTo>
                    <a:pt x="6734556" y="3038856"/>
                  </a:lnTo>
                  <a:lnTo>
                    <a:pt x="6734556" y="3020568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6734556" y="3038856"/>
                  </a:lnTo>
                  <a:lnTo>
                    <a:pt x="6752844" y="3020568"/>
                  </a:lnTo>
                  <a:lnTo>
                    <a:pt x="6772656" y="3020568"/>
                  </a:lnTo>
                  <a:lnTo>
                    <a:pt x="6772656" y="38100"/>
                  </a:lnTo>
                  <a:lnTo>
                    <a:pt x="6752844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3020568"/>
                  </a:moveTo>
                  <a:lnTo>
                    <a:pt x="6752844" y="3020568"/>
                  </a:lnTo>
                  <a:lnTo>
                    <a:pt x="6734556" y="3038856"/>
                  </a:lnTo>
                  <a:lnTo>
                    <a:pt x="6772656" y="3038856"/>
                  </a:lnTo>
                  <a:lnTo>
                    <a:pt x="6772656" y="3020568"/>
                  </a:lnTo>
                  <a:close/>
                </a:path>
                <a:path w="6772909" h="3058795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6772909" h="3058795" extrusionOk="0">
                  <a:moveTo>
                    <a:pt x="6734556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6734556" y="38100"/>
                  </a:lnTo>
                  <a:lnTo>
                    <a:pt x="6734556" y="19812"/>
                  </a:lnTo>
                  <a:close/>
                </a:path>
                <a:path w="6772909" h="3058795" extrusionOk="0">
                  <a:moveTo>
                    <a:pt x="6772656" y="19812"/>
                  </a:moveTo>
                  <a:lnTo>
                    <a:pt x="6734556" y="19812"/>
                  </a:lnTo>
                  <a:lnTo>
                    <a:pt x="6752844" y="38100"/>
                  </a:lnTo>
                  <a:lnTo>
                    <a:pt x="6772656" y="38100"/>
                  </a:lnTo>
                  <a:lnTo>
                    <a:pt x="6772656" y="19812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345627" y="3457238"/>
              <a:ext cx="1760444" cy="1706656"/>
            </a:xfrm>
            <a:custGeom>
              <a:avLst/>
              <a:gdLst/>
              <a:ahLst/>
              <a:cxnLst/>
              <a:rect l="l" t="t" r="r" b="b"/>
              <a:pathLst>
                <a:path w="1995170" h="1934210" extrusionOk="0">
                  <a:moveTo>
                    <a:pt x="1994915" y="0"/>
                  </a:moveTo>
                  <a:lnTo>
                    <a:pt x="0" y="0"/>
                  </a:lnTo>
                  <a:lnTo>
                    <a:pt x="0" y="1933956"/>
                  </a:lnTo>
                  <a:lnTo>
                    <a:pt x="1994915" y="1933956"/>
                  </a:lnTo>
                  <a:lnTo>
                    <a:pt x="1994915" y="1914144"/>
                  </a:lnTo>
                  <a:lnTo>
                    <a:pt x="38100" y="1914144"/>
                  </a:lnTo>
                  <a:lnTo>
                    <a:pt x="18287" y="1895856"/>
                  </a:lnTo>
                  <a:lnTo>
                    <a:pt x="38100" y="1895856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1994915" y="18287"/>
                  </a:lnTo>
                  <a:lnTo>
                    <a:pt x="1994915" y="0"/>
                  </a:lnTo>
                  <a:close/>
                </a:path>
                <a:path w="1995170" h="1934210" extrusionOk="0">
                  <a:moveTo>
                    <a:pt x="38100" y="1895856"/>
                  </a:moveTo>
                  <a:lnTo>
                    <a:pt x="18287" y="1895856"/>
                  </a:lnTo>
                  <a:lnTo>
                    <a:pt x="38100" y="1914144"/>
                  </a:lnTo>
                  <a:lnTo>
                    <a:pt x="38100" y="1895856"/>
                  </a:lnTo>
                  <a:close/>
                </a:path>
                <a:path w="1995170" h="1934210" extrusionOk="0">
                  <a:moveTo>
                    <a:pt x="1956815" y="1895856"/>
                  </a:moveTo>
                  <a:lnTo>
                    <a:pt x="38100" y="1895856"/>
                  </a:lnTo>
                  <a:lnTo>
                    <a:pt x="38100" y="1914144"/>
                  </a:lnTo>
                  <a:lnTo>
                    <a:pt x="1956815" y="1914144"/>
                  </a:lnTo>
                  <a:lnTo>
                    <a:pt x="1956815" y="1895856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1956815" y="1914144"/>
                  </a:lnTo>
                  <a:lnTo>
                    <a:pt x="1976627" y="1895856"/>
                  </a:lnTo>
                  <a:lnTo>
                    <a:pt x="1994915" y="1895856"/>
                  </a:lnTo>
                  <a:lnTo>
                    <a:pt x="1994915" y="38100"/>
                  </a:lnTo>
                  <a:lnTo>
                    <a:pt x="1976627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95856"/>
                  </a:moveTo>
                  <a:lnTo>
                    <a:pt x="1976627" y="1895856"/>
                  </a:lnTo>
                  <a:lnTo>
                    <a:pt x="1956815" y="1914144"/>
                  </a:lnTo>
                  <a:lnTo>
                    <a:pt x="1994915" y="1914144"/>
                  </a:lnTo>
                  <a:lnTo>
                    <a:pt x="1994915" y="1895856"/>
                  </a:lnTo>
                  <a:close/>
                </a:path>
                <a:path w="1995170" h="193421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1995170" h="1934210" extrusionOk="0">
                  <a:moveTo>
                    <a:pt x="1956815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1956815" y="38100"/>
                  </a:lnTo>
                  <a:lnTo>
                    <a:pt x="1956815" y="18287"/>
                  </a:lnTo>
                  <a:close/>
                </a:path>
                <a:path w="1995170" h="1934210" extrusionOk="0">
                  <a:moveTo>
                    <a:pt x="1994915" y="18287"/>
                  </a:moveTo>
                  <a:lnTo>
                    <a:pt x="1956815" y="18287"/>
                  </a:lnTo>
                  <a:lnTo>
                    <a:pt x="1976627" y="38100"/>
                  </a:lnTo>
                  <a:lnTo>
                    <a:pt x="1994915" y="38100"/>
                  </a:lnTo>
                  <a:lnTo>
                    <a:pt x="1994915" y="18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89039" y="2482327"/>
              <a:ext cx="0" cy="1827679"/>
            </a:xfrm>
            <a:custGeom>
              <a:avLst/>
              <a:gdLst/>
              <a:ahLst/>
              <a:cxnLst/>
              <a:rect l="l" t="t" r="r" b="b"/>
              <a:pathLst>
                <a:path w="120000" h="2071370" extrusionOk="0">
                  <a:moveTo>
                    <a:pt x="0" y="0"/>
                  </a:moveTo>
                  <a:lnTo>
                    <a:pt x="0" y="207111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554942" y="5084333"/>
              <a:ext cx="533960" cy="96931"/>
            </a:xfrm>
            <a:custGeom>
              <a:avLst/>
              <a:gdLst/>
              <a:ahLst/>
              <a:cxnLst/>
              <a:rect l="l" t="t" r="r" b="b"/>
              <a:pathLst>
                <a:path w="605154" h="109854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9727"/>
                  </a:lnTo>
                  <a:lnTo>
                    <a:pt x="0" y="10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549563" y="5078953"/>
              <a:ext cx="546287" cy="107576"/>
            </a:xfrm>
            <a:custGeom>
              <a:avLst/>
              <a:gdLst/>
              <a:ahLst/>
              <a:cxnLst/>
              <a:rect l="l" t="t" r="r" b="b"/>
              <a:pathLst>
                <a:path w="619125" h="121920" extrusionOk="0">
                  <a:moveTo>
                    <a:pt x="618744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8744" y="121919"/>
                  </a:lnTo>
                  <a:lnTo>
                    <a:pt x="618744" y="115824"/>
                  </a:lnTo>
                  <a:lnTo>
                    <a:pt x="12191" y="115824"/>
                  </a:lnTo>
                  <a:lnTo>
                    <a:pt x="6095" y="108203"/>
                  </a:lnTo>
                  <a:lnTo>
                    <a:pt x="12191" y="108203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618744" y="6095"/>
                  </a:lnTo>
                  <a:lnTo>
                    <a:pt x="618744" y="0"/>
                  </a:lnTo>
                  <a:close/>
                </a:path>
                <a:path w="619125" h="121920" extrusionOk="0">
                  <a:moveTo>
                    <a:pt x="12191" y="108203"/>
                  </a:moveTo>
                  <a:lnTo>
                    <a:pt x="6095" y="108203"/>
                  </a:lnTo>
                  <a:lnTo>
                    <a:pt x="12191" y="115824"/>
                  </a:lnTo>
                  <a:lnTo>
                    <a:pt x="12191" y="108203"/>
                  </a:lnTo>
                  <a:close/>
                </a:path>
                <a:path w="619125" h="121920" extrusionOk="0">
                  <a:moveTo>
                    <a:pt x="605028" y="108203"/>
                  </a:moveTo>
                  <a:lnTo>
                    <a:pt x="12191" y="108203"/>
                  </a:lnTo>
                  <a:lnTo>
                    <a:pt x="12191" y="115824"/>
                  </a:lnTo>
                  <a:lnTo>
                    <a:pt x="605028" y="115824"/>
                  </a:lnTo>
                  <a:lnTo>
                    <a:pt x="605028" y="108203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605028" y="115824"/>
                  </a:lnTo>
                  <a:lnTo>
                    <a:pt x="611123" y="108203"/>
                  </a:lnTo>
                  <a:lnTo>
                    <a:pt x="618744" y="108203"/>
                  </a:lnTo>
                  <a:lnTo>
                    <a:pt x="618744" y="12191"/>
                  </a:lnTo>
                  <a:lnTo>
                    <a:pt x="611123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108203"/>
                  </a:moveTo>
                  <a:lnTo>
                    <a:pt x="611123" y="108203"/>
                  </a:lnTo>
                  <a:lnTo>
                    <a:pt x="605028" y="115824"/>
                  </a:lnTo>
                  <a:lnTo>
                    <a:pt x="618744" y="115824"/>
                  </a:lnTo>
                  <a:lnTo>
                    <a:pt x="618744" y="108203"/>
                  </a:lnTo>
                  <a:close/>
                </a:path>
                <a:path w="619125" h="12192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19125" h="121920" extrusionOk="0">
                  <a:moveTo>
                    <a:pt x="605028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9125" h="121920" extrusionOk="0">
                  <a:moveTo>
                    <a:pt x="618744" y="6095"/>
                  </a:moveTo>
                  <a:lnTo>
                    <a:pt x="605028" y="6095"/>
                  </a:lnTo>
                  <a:lnTo>
                    <a:pt x="611123" y="12191"/>
                  </a:lnTo>
                  <a:lnTo>
                    <a:pt x="618744" y="12191"/>
                  </a:lnTo>
                  <a:lnTo>
                    <a:pt x="618744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462618" y="3422276"/>
              <a:ext cx="533960" cy="95810"/>
            </a:xfrm>
            <a:custGeom>
              <a:avLst/>
              <a:gdLst/>
              <a:ahLst/>
              <a:cxnLst/>
              <a:rect l="l" t="t" r="r" b="b"/>
              <a:pathLst>
                <a:path w="605154" h="108585" extrusionOk="0">
                  <a:moveTo>
                    <a:pt x="0" y="0"/>
                  </a:moveTo>
                  <a:lnTo>
                    <a:pt x="605027" y="0"/>
                  </a:lnTo>
                  <a:lnTo>
                    <a:pt x="605027" y="108204"/>
                  </a:lnTo>
                  <a:lnTo>
                    <a:pt x="0" y="10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457238" y="3416898"/>
              <a:ext cx="544606" cy="107576"/>
            </a:xfrm>
            <a:custGeom>
              <a:avLst/>
              <a:gdLst/>
              <a:ahLst/>
              <a:cxnLst/>
              <a:rect l="l" t="t" r="r" b="b"/>
              <a:pathLst>
                <a:path w="617220" h="121920" extrusionOk="0">
                  <a:moveTo>
                    <a:pt x="617220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617220" y="121919"/>
                  </a:lnTo>
                  <a:lnTo>
                    <a:pt x="617220" y="114300"/>
                  </a:lnTo>
                  <a:lnTo>
                    <a:pt x="12192" y="114300"/>
                  </a:lnTo>
                  <a:lnTo>
                    <a:pt x="6096" y="108203"/>
                  </a:lnTo>
                  <a:lnTo>
                    <a:pt x="12192" y="108203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617220" y="6095"/>
                  </a:lnTo>
                  <a:lnTo>
                    <a:pt x="617220" y="0"/>
                  </a:lnTo>
                  <a:close/>
                </a:path>
                <a:path w="617220" h="121920" extrusionOk="0">
                  <a:moveTo>
                    <a:pt x="12192" y="108203"/>
                  </a:moveTo>
                  <a:lnTo>
                    <a:pt x="6096" y="108203"/>
                  </a:lnTo>
                  <a:lnTo>
                    <a:pt x="12192" y="114300"/>
                  </a:lnTo>
                  <a:lnTo>
                    <a:pt x="12192" y="108203"/>
                  </a:lnTo>
                  <a:close/>
                </a:path>
                <a:path w="617220" h="121920" extrusionOk="0">
                  <a:moveTo>
                    <a:pt x="605028" y="108203"/>
                  </a:moveTo>
                  <a:lnTo>
                    <a:pt x="12192" y="108203"/>
                  </a:lnTo>
                  <a:lnTo>
                    <a:pt x="12192" y="114300"/>
                  </a:lnTo>
                  <a:lnTo>
                    <a:pt x="605028" y="114300"/>
                  </a:lnTo>
                  <a:lnTo>
                    <a:pt x="605028" y="108203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605028" y="114300"/>
                  </a:lnTo>
                  <a:lnTo>
                    <a:pt x="611124" y="108203"/>
                  </a:lnTo>
                  <a:lnTo>
                    <a:pt x="617220" y="108203"/>
                  </a:lnTo>
                  <a:lnTo>
                    <a:pt x="617220" y="12191"/>
                  </a:lnTo>
                  <a:lnTo>
                    <a:pt x="611124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108203"/>
                  </a:moveTo>
                  <a:lnTo>
                    <a:pt x="611124" y="108203"/>
                  </a:lnTo>
                  <a:lnTo>
                    <a:pt x="605028" y="114300"/>
                  </a:lnTo>
                  <a:lnTo>
                    <a:pt x="617220" y="114300"/>
                  </a:lnTo>
                  <a:lnTo>
                    <a:pt x="617220" y="108203"/>
                  </a:lnTo>
                  <a:close/>
                </a:path>
                <a:path w="617220" h="12192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617220" h="121920" extrusionOk="0">
                  <a:moveTo>
                    <a:pt x="605028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605028" y="12191"/>
                  </a:lnTo>
                  <a:lnTo>
                    <a:pt x="605028" y="6095"/>
                  </a:lnTo>
                  <a:close/>
                </a:path>
                <a:path w="617220" h="121920" extrusionOk="0">
                  <a:moveTo>
                    <a:pt x="617220" y="6095"/>
                  </a:moveTo>
                  <a:lnTo>
                    <a:pt x="605028" y="6095"/>
                  </a:lnTo>
                  <a:lnTo>
                    <a:pt x="611124" y="12191"/>
                  </a:lnTo>
                  <a:lnTo>
                    <a:pt x="617220" y="12191"/>
                  </a:lnTo>
                  <a:lnTo>
                    <a:pt x="617220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041303" y="4500731"/>
              <a:ext cx="95810" cy="533960"/>
            </a:xfrm>
            <a:custGeom>
              <a:avLst/>
              <a:gdLst/>
              <a:ahLst/>
              <a:cxnLst/>
              <a:rect l="l" t="t" r="r" b="b"/>
              <a:pathLst>
                <a:path w="108585" h="605154" extrusionOk="0">
                  <a:moveTo>
                    <a:pt x="0" y="605028"/>
                  </a:moveTo>
                  <a:lnTo>
                    <a:pt x="0" y="0"/>
                  </a:lnTo>
                  <a:lnTo>
                    <a:pt x="108203" y="0"/>
                  </a:lnTo>
                  <a:lnTo>
                    <a:pt x="108203" y="605028"/>
                  </a:lnTo>
                  <a:lnTo>
                    <a:pt x="0" y="60502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5035923" y="4494007"/>
              <a:ext cx="107576" cy="546287"/>
            </a:xfrm>
            <a:custGeom>
              <a:avLst/>
              <a:gdLst/>
              <a:ahLst/>
              <a:cxnLst/>
              <a:rect l="l" t="t" r="r" b="b"/>
              <a:pathLst>
                <a:path w="121920" h="619125" extrusionOk="0">
                  <a:moveTo>
                    <a:pt x="121920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21920" y="618744"/>
                  </a:lnTo>
                  <a:lnTo>
                    <a:pt x="121920" y="612648"/>
                  </a:lnTo>
                  <a:lnTo>
                    <a:pt x="12192" y="612648"/>
                  </a:lnTo>
                  <a:lnTo>
                    <a:pt x="6096" y="606552"/>
                  </a:lnTo>
                  <a:lnTo>
                    <a:pt x="12192" y="606552"/>
                  </a:lnTo>
                  <a:lnTo>
                    <a:pt x="12192" y="1371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0" y="7620"/>
                  </a:lnTo>
                  <a:lnTo>
                    <a:pt x="121920" y="0"/>
                  </a:lnTo>
                  <a:close/>
                </a:path>
                <a:path w="121920" h="619125" extrusionOk="0">
                  <a:moveTo>
                    <a:pt x="12192" y="606552"/>
                  </a:moveTo>
                  <a:lnTo>
                    <a:pt x="6096" y="606552"/>
                  </a:lnTo>
                  <a:lnTo>
                    <a:pt x="12192" y="612648"/>
                  </a:lnTo>
                  <a:lnTo>
                    <a:pt x="12192" y="606552"/>
                  </a:lnTo>
                  <a:close/>
                </a:path>
                <a:path w="121920" h="619125" extrusionOk="0">
                  <a:moveTo>
                    <a:pt x="108204" y="606552"/>
                  </a:moveTo>
                  <a:lnTo>
                    <a:pt x="12192" y="606552"/>
                  </a:lnTo>
                  <a:lnTo>
                    <a:pt x="12192" y="612648"/>
                  </a:lnTo>
                  <a:lnTo>
                    <a:pt x="108204" y="612648"/>
                  </a:lnTo>
                  <a:lnTo>
                    <a:pt x="108204" y="606552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08204" y="612648"/>
                  </a:lnTo>
                  <a:lnTo>
                    <a:pt x="114300" y="606552"/>
                  </a:lnTo>
                  <a:lnTo>
                    <a:pt x="121920" y="606552"/>
                  </a:lnTo>
                  <a:lnTo>
                    <a:pt x="121920" y="13716"/>
                  </a:lnTo>
                  <a:lnTo>
                    <a:pt x="114300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606552"/>
                  </a:moveTo>
                  <a:lnTo>
                    <a:pt x="114300" y="606552"/>
                  </a:lnTo>
                  <a:lnTo>
                    <a:pt x="108204" y="612648"/>
                  </a:lnTo>
                  <a:lnTo>
                    <a:pt x="121920" y="612648"/>
                  </a:lnTo>
                  <a:lnTo>
                    <a:pt x="121920" y="606552"/>
                  </a:lnTo>
                  <a:close/>
                </a:path>
                <a:path w="121920" h="619125" extrusionOk="0">
                  <a:moveTo>
                    <a:pt x="12192" y="7620"/>
                  </a:moveTo>
                  <a:lnTo>
                    <a:pt x="6096" y="13716"/>
                  </a:lnTo>
                  <a:lnTo>
                    <a:pt x="12192" y="13716"/>
                  </a:lnTo>
                  <a:lnTo>
                    <a:pt x="12192" y="7620"/>
                  </a:lnTo>
                  <a:close/>
                </a:path>
                <a:path w="121920" h="619125" extrusionOk="0">
                  <a:moveTo>
                    <a:pt x="108204" y="7620"/>
                  </a:moveTo>
                  <a:lnTo>
                    <a:pt x="12192" y="7620"/>
                  </a:lnTo>
                  <a:lnTo>
                    <a:pt x="12192" y="13716"/>
                  </a:lnTo>
                  <a:lnTo>
                    <a:pt x="108204" y="13716"/>
                  </a:lnTo>
                  <a:lnTo>
                    <a:pt x="108204" y="7620"/>
                  </a:lnTo>
                  <a:close/>
                </a:path>
                <a:path w="121920" h="619125" extrusionOk="0">
                  <a:moveTo>
                    <a:pt x="121920" y="7620"/>
                  </a:moveTo>
                  <a:lnTo>
                    <a:pt x="108204" y="7620"/>
                  </a:lnTo>
                  <a:lnTo>
                    <a:pt x="114300" y="13716"/>
                  </a:lnTo>
                  <a:lnTo>
                    <a:pt x="121920" y="13716"/>
                  </a:lnTo>
                  <a:lnTo>
                    <a:pt x="121920" y="7620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178000" y="3493547"/>
              <a:ext cx="899832" cy="434787"/>
            </a:xfrm>
            <a:custGeom>
              <a:avLst/>
              <a:gdLst/>
              <a:ahLst/>
              <a:cxnLst/>
              <a:rect l="l" t="t" r="r" b="b"/>
              <a:pathLst>
                <a:path w="1019810" h="492760" extrusionOk="0">
                  <a:moveTo>
                    <a:pt x="0" y="0"/>
                  </a:moveTo>
                  <a:lnTo>
                    <a:pt x="1019556" y="0"/>
                  </a:lnTo>
                  <a:lnTo>
                    <a:pt x="1019556" y="492251"/>
                  </a:lnTo>
                  <a:lnTo>
                    <a:pt x="0" y="492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68819" y="3777278"/>
              <a:ext cx="409015" cy="610721"/>
            </a:xfrm>
            <a:custGeom>
              <a:avLst/>
              <a:gdLst/>
              <a:ahLst/>
              <a:cxnLst/>
              <a:rect l="l" t="t" r="r" b="b"/>
              <a:pathLst>
                <a:path w="463550" h="692150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384625" y="4697058"/>
              <a:ext cx="900953" cy="435909"/>
            </a:xfrm>
            <a:custGeom>
              <a:avLst/>
              <a:gdLst/>
              <a:ahLst/>
              <a:cxnLst/>
              <a:rect l="l" t="t" r="r" b="b"/>
              <a:pathLst>
                <a:path w="1021079" h="494029" extrusionOk="0">
                  <a:moveTo>
                    <a:pt x="0" y="0"/>
                  </a:moveTo>
                  <a:lnTo>
                    <a:pt x="1021079" y="0"/>
                  </a:lnTo>
                  <a:lnTo>
                    <a:pt x="1021079" y="493776"/>
                  </a:lnTo>
                  <a:lnTo>
                    <a:pt x="0" y="493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2586698" y="5432231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Door-1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9"/>
            <p:cNvSpPr txBox="1"/>
            <p:nvPr/>
          </p:nvSpPr>
          <p:spPr>
            <a:xfrm>
              <a:off x="3939539" y="2649899"/>
              <a:ext cx="601196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Door-2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3864304" y="5414682"/>
              <a:ext cx="600635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Door-3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803711" y="5214769"/>
              <a:ext cx="165399" cy="1815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835100" y="2951629"/>
              <a:ext cx="410135" cy="443753"/>
            </a:xfrm>
            <a:custGeom>
              <a:avLst/>
              <a:gdLst/>
              <a:ahLst/>
              <a:cxnLst/>
              <a:rect l="l" t="t" r="r" b="b"/>
              <a:pathLst>
                <a:path w="464820" h="502920" extrusionOk="0">
                  <a:moveTo>
                    <a:pt x="22860" y="422148"/>
                  </a:moveTo>
                  <a:lnTo>
                    <a:pt x="0" y="502920"/>
                  </a:lnTo>
                  <a:lnTo>
                    <a:pt x="79248" y="473964"/>
                  </a:lnTo>
                  <a:lnTo>
                    <a:pt x="62663" y="458724"/>
                  </a:lnTo>
                  <a:lnTo>
                    <a:pt x="45719" y="458724"/>
                  </a:lnTo>
                  <a:lnTo>
                    <a:pt x="41148" y="454152"/>
                  </a:lnTo>
                  <a:lnTo>
                    <a:pt x="48737" y="445927"/>
                  </a:lnTo>
                  <a:lnTo>
                    <a:pt x="22860" y="422148"/>
                  </a:lnTo>
                  <a:close/>
                </a:path>
                <a:path w="464820" h="502920" extrusionOk="0">
                  <a:moveTo>
                    <a:pt x="48737" y="445927"/>
                  </a:moveTo>
                  <a:lnTo>
                    <a:pt x="41148" y="454152"/>
                  </a:lnTo>
                  <a:lnTo>
                    <a:pt x="45719" y="458724"/>
                  </a:lnTo>
                  <a:lnTo>
                    <a:pt x="53494" y="450298"/>
                  </a:lnTo>
                  <a:lnTo>
                    <a:pt x="48737" y="445927"/>
                  </a:lnTo>
                  <a:close/>
                </a:path>
                <a:path w="464820" h="502920" extrusionOk="0">
                  <a:moveTo>
                    <a:pt x="53494" y="450298"/>
                  </a:moveTo>
                  <a:lnTo>
                    <a:pt x="45719" y="458724"/>
                  </a:lnTo>
                  <a:lnTo>
                    <a:pt x="62663" y="458724"/>
                  </a:lnTo>
                  <a:lnTo>
                    <a:pt x="53494" y="450298"/>
                  </a:lnTo>
                  <a:close/>
                </a:path>
                <a:path w="464820" h="502920" extrusionOk="0">
                  <a:moveTo>
                    <a:pt x="460248" y="0"/>
                  </a:moveTo>
                  <a:lnTo>
                    <a:pt x="48737" y="445927"/>
                  </a:lnTo>
                  <a:lnTo>
                    <a:pt x="53494" y="450298"/>
                  </a:lnTo>
                  <a:lnTo>
                    <a:pt x="464819" y="457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094629" y="4843630"/>
              <a:ext cx="858370" cy="569259"/>
            </a:xfrm>
            <a:custGeom>
              <a:avLst/>
              <a:gdLst/>
              <a:ahLst/>
              <a:cxnLst/>
              <a:rect l="l" t="t" r="r" b="b"/>
              <a:pathLst>
                <a:path w="972820" h="645160" extrusionOk="0">
                  <a:moveTo>
                    <a:pt x="906862" y="40509"/>
                  </a:moveTo>
                  <a:lnTo>
                    <a:pt x="0" y="638556"/>
                  </a:lnTo>
                  <a:lnTo>
                    <a:pt x="3048" y="644651"/>
                  </a:lnTo>
                  <a:lnTo>
                    <a:pt x="909918" y="45093"/>
                  </a:lnTo>
                  <a:lnTo>
                    <a:pt x="906862" y="40509"/>
                  </a:lnTo>
                  <a:close/>
                </a:path>
                <a:path w="972820" h="645160" extrusionOk="0">
                  <a:moveTo>
                    <a:pt x="953153" y="33527"/>
                  </a:moveTo>
                  <a:lnTo>
                    <a:pt x="917448" y="33527"/>
                  </a:lnTo>
                  <a:lnTo>
                    <a:pt x="920496" y="38100"/>
                  </a:lnTo>
                  <a:lnTo>
                    <a:pt x="909918" y="45093"/>
                  </a:lnTo>
                  <a:lnTo>
                    <a:pt x="929640" y="74675"/>
                  </a:lnTo>
                  <a:lnTo>
                    <a:pt x="953153" y="33527"/>
                  </a:lnTo>
                  <a:close/>
                </a:path>
                <a:path w="972820" h="645160" extrusionOk="0">
                  <a:moveTo>
                    <a:pt x="917448" y="33527"/>
                  </a:moveTo>
                  <a:lnTo>
                    <a:pt x="906862" y="40509"/>
                  </a:lnTo>
                  <a:lnTo>
                    <a:pt x="909918" y="45093"/>
                  </a:lnTo>
                  <a:lnTo>
                    <a:pt x="920496" y="38100"/>
                  </a:lnTo>
                  <a:lnTo>
                    <a:pt x="917448" y="33527"/>
                  </a:lnTo>
                  <a:close/>
                </a:path>
                <a:path w="972820" h="645160" extrusionOk="0">
                  <a:moveTo>
                    <a:pt x="972312" y="0"/>
                  </a:moveTo>
                  <a:lnTo>
                    <a:pt x="886968" y="10668"/>
                  </a:lnTo>
                  <a:lnTo>
                    <a:pt x="906862" y="40509"/>
                  </a:lnTo>
                  <a:lnTo>
                    <a:pt x="917448" y="33527"/>
                  </a:lnTo>
                  <a:lnTo>
                    <a:pt x="953153" y="33527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6017435" y="4576992"/>
              <a:ext cx="154024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Anechoic chamber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135392" y="3220570"/>
              <a:ext cx="219635" cy="1912284"/>
            </a:xfrm>
            <a:custGeom>
              <a:avLst/>
              <a:gdLst/>
              <a:ahLst/>
              <a:cxnLst/>
              <a:rect l="l" t="t" r="r" b="b"/>
              <a:pathLst>
                <a:path w="248919" h="2167254" extrusionOk="0">
                  <a:moveTo>
                    <a:pt x="0" y="0"/>
                  </a:moveTo>
                  <a:lnTo>
                    <a:pt x="248412" y="0"/>
                  </a:lnTo>
                  <a:lnTo>
                    <a:pt x="248412" y="2167128"/>
                  </a:lnTo>
                  <a:lnTo>
                    <a:pt x="0" y="216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6748915" y="3978705"/>
              <a:ext cx="420824" cy="520067"/>
            </a:xfrm>
            <a:custGeom>
              <a:avLst/>
              <a:gdLst/>
              <a:ahLst/>
              <a:cxnLst/>
              <a:rect l="l" t="t" r="r" b="b"/>
              <a:pathLst>
                <a:path w="309879" h="321945" extrusionOk="0">
                  <a:moveTo>
                    <a:pt x="0" y="0"/>
                  </a:moveTo>
                  <a:lnTo>
                    <a:pt x="309372" y="0"/>
                  </a:lnTo>
                  <a:lnTo>
                    <a:pt x="309372" y="321564"/>
                  </a:lnTo>
                  <a:lnTo>
                    <a:pt x="0" y="32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88076" y="3704665"/>
              <a:ext cx="284069" cy="294715"/>
            </a:xfrm>
            <a:custGeom>
              <a:avLst/>
              <a:gdLst/>
              <a:ahLst/>
              <a:cxnLst/>
              <a:rect l="l" t="t" r="r" b="b"/>
              <a:pathLst>
                <a:path w="321945" h="334010" extrusionOk="0">
                  <a:moveTo>
                    <a:pt x="321564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321564" y="333755"/>
                  </a:lnTo>
                  <a:lnTo>
                    <a:pt x="321564" y="327659"/>
                  </a:lnTo>
                  <a:lnTo>
                    <a:pt x="12192" y="327659"/>
                  </a:lnTo>
                  <a:lnTo>
                    <a:pt x="6096" y="320039"/>
                  </a:lnTo>
                  <a:lnTo>
                    <a:pt x="12192" y="32003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321564" y="6095"/>
                  </a:lnTo>
                  <a:lnTo>
                    <a:pt x="321564" y="0"/>
                  </a:lnTo>
                  <a:close/>
                </a:path>
                <a:path w="321945" h="334010" extrusionOk="0">
                  <a:moveTo>
                    <a:pt x="12192" y="320039"/>
                  </a:moveTo>
                  <a:lnTo>
                    <a:pt x="6096" y="320039"/>
                  </a:lnTo>
                  <a:lnTo>
                    <a:pt x="12192" y="327659"/>
                  </a:lnTo>
                  <a:lnTo>
                    <a:pt x="12192" y="320039"/>
                  </a:lnTo>
                  <a:close/>
                </a:path>
                <a:path w="321945" h="334010" extrusionOk="0">
                  <a:moveTo>
                    <a:pt x="309372" y="320039"/>
                  </a:moveTo>
                  <a:lnTo>
                    <a:pt x="12192" y="320039"/>
                  </a:lnTo>
                  <a:lnTo>
                    <a:pt x="12192" y="327659"/>
                  </a:lnTo>
                  <a:lnTo>
                    <a:pt x="309372" y="327659"/>
                  </a:lnTo>
                  <a:lnTo>
                    <a:pt x="309372" y="320039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309372" y="327659"/>
                  </a:lnTo>
                  <a:lnTo>
                    <a:pt x="315468" y="320039"/>
                  </a:lnTo>
                  <a:lnTo>
                    <a:pt x="321564" y="320039"/>
                  </a:lnTo>
                  <a:lnTo>
                    <a:pt x="321564" y="12191"/>
                  </a:lnTo>
                  <a:lnTo>
                    <a:pt x="315468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320039"/>
                  </a:moveTo>
                  <a:lnTo>
                    <a:pt x="315468" y="320039"/>
                  </a:lnTo>
                  <a:lnTo>
                    <a:pt x="309372" y="327659"/>
                  </a:lnTo>
                  <a:lnTo>
                    <a:pt x="321564" y="327659"/>
                  </a:lnTo>
                  <a:lnTo>
                    <a:pt x="321564" y="320039"/>
                  </a:lnTo>
                  <a:close/>
                </a:path>
                <a:path w="321945" h="33401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321945" h="334010" extrusionOk="0">
                  <a:moveTo>
                    <a:pt x="309372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309372" y="12191"/>
                  </a:lnTo>
                  <a:lnTo>
                    <a:pt x="309372" y="6095"/>
                  </a:lnTo>
                  <a:close/>
                </a:path>
                <a:path w="321945" h="334010" extrusionOk="0">
                  <a:moveTo>
                    <a:pt x="321564" y="6095"/>
                  </a:moveTo>
                  <a:lnTo>
                    <a:pt x="309372" y="6095"/>
                  </a:lnTo>
                  <a:lnTo>
                    <a:pt x="315468" y="12191"/>
                  </a:lnTo>
                  <a:lnTo>
                    <a:pt x="321564" y="12191"/>
                  </a:lnTo>
                  <a:lnTo>
                    <a:pt x="321564" y="6095"/>
                  </a:lnTo>
                  <a:close/>
                </a:path>
              </a:pathLst>
            </a:custGeom>
            <a:solidFill>
              <a:srgbClr val="2F528F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 rot="2008843" flipH="1">
              <a:off x="6565921" y="3383141"/>
              <a:ext cx="216040" cy="558147"/>
            </a:xfrm>
            <a:custGeom>
              <a:avLst/>
              <a:gdLst/>
              <a:ahLst/>
              <a:cxnLst/>
              <a:rect l="l" t="t" r="r" b="b"/>
              <a:pathLst>
                <a:path w="120000" h="486410" extrusionOk="0">
                  <a:moveTo>
                    <a:pt x="0" y="0"/>
                  </a:moveTo>
                  <a:lnTo>
                    <a:pt x="0" y="486156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6053418" y="2629728"/>
              <a:ext cx="686360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396766" y="2931459"/>
              <a:ext cx="360829" cy="744071"/>
            </a:xfrm>
            <a:custGeom>
              <a:avLst/>
              <a:gdLst/>
              <a:ahLst/>
              <a:cxnLst/>
              <a:rect l="l" t="t" r="r" b="b"/>
              <a:pathLst>
                <a:path w="408940" h="843279" extrusionOk="0">
                  <a:moveTo>
                    <a:pt x="371248" y="775606"/>
                  </a:moveTo>
                  <a:lnTo>
                    <a:pt x="339851" y="790955"/>
                  </a:lnTo>
                  <a:lnTo>
                    <a:pt x="406907" y="842771"/>
                  </a:lnTo>
                  <a:lnTo>
                    <a:pt x="407914" y="786383"/>
                  </a:lnTo>
                  <a:lnTo>
                    <a:pt x="376427" y="786383"/>
                  </a:lnTo>
                  <a:lnTo>
                    <a:pt x="371248" y="775606"/>
                  </a:lnTo>
                  <a:close/>
                </a:path>
                <a:path w="408940" h="843279" extrusionOk="0">
                  <a:moveTo>
                    <a:pt x="377354" y="772621"/>
                  </a:moveTo>
                  <a:lnTo>
                    <a:pt x="371248" y="775606"/>
                  </a:lnTo>
                  <a:lnTo>
                    <a:pt x="376427" y="786383"/>
                  </a:lnTo>
                  <a:lnTo>
                    <a:pt x="382524" y="783335"/>
                  </a:lnTo>
                  <a:lnTo>
                    <a:pt x="377354" y="772621"/>
                  </a:lnTo>
                  <a:close/>
                </a:path>
                <a:path w="408940" h="843279" extrusionOk="0">
                  <a:moveTo>
                    <a:pt x="408431" y="757427"/>
                  </a:moveTo>
                  <a:lnTo>
                    <a:pt x="377354" y="772621"/>
                  </a:lnTo>
                  <a:lnTo>
                    <a:pt x="382524" y="783335"/>
                  </a:lnTo>
                  <a:lnTo>
                    <a:pt x="376427" y="786383"/>
                  </a:lnTo>
                  <a:lnTo>
                    <a:pt x="407914" y="786383"/>
                  </a:lnTo>
                  <a:lnTo>
                    <a:pt x="408431" y="757427"/>
                  </a:lnTo>
                  <a:close/>
                </a:path>
                <a:path w="408940" h="843279" extrusionOk="0">
                  <a:moveTo>
                    <a:pt x="4572" y="0"/>
                  </a:moveTo>
                  <a:lnTo>
                    <a:pt x="0" y="3047"/>
                  </a:lnTo>
                  <a:lnTo>
                    <a:pt x="371248" y="775606"/>
                  </a:lnTo>
                  <a:lnTo>
                    <a:pt x="377354" y="772621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458160" y="2741854"/>
              <a:ext cx="174812" cy="267821"/>
            </a:xfrm>
            <a:custGeom>
              <a:avLst/>
              <a:gdLst/>
              <a:ahLst/>
              <a:cxnLst/>
              <a:rect l="l" t="t" r="r" b="b"/>
              <a:pathLst>
                <a:path w="198120" h="303529" extrusionOk="0">
                  <a:moveTo>
                    <a:pt x="120396" y="0"/>
                  </a:moveTo>
                  <a:lnTo>
                    <a:pt x="0" y="268224"/>
                  </a:lnTo>
                  <a:lnTo>
                    <a:pt x="79248" y="303275"/>
                  </a:lnTo>
                  <a:lnTo>
                    <a:pt x="198120" y="35051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451438" y="2735132"/>
              <a:ext cx="188259" cy="281268"/>
            </a:xfrm>
            <a:custGeom>
              <a:avLst/>
              <a:gdLst/>
              <a:ahLst/>
              <a:cxnLst/>
              <a:rect l="l" t="t" r="r" b="b"/>
              <a:pathLst>
                <a:path w="213360" h="318770" extrusionOk="0">
                  <a:moveTo>
                    <a:pt x="123443" y="0"/>
                  </a:moveTo>
                  <a:lnTo>
                    <a:pt x="0" y="278892"/>
                  </a:lnTo>
                  <a:lnTo>
                    <a:pt x="89915" y="318516"/>
                  </a:lnTo>
                  <a:lnTo>
                    <a:pt x="94637" y="307848"/>
                  </a:lnTo>
                  <a:lnTo>
                    <a:pt x="80771" y="307848"/>
                  </a:lnTo>
                  <a:lnTo>
                    <a:pt x="83167" y="302443"/>
                  </a:lnTo>
                  <a:lnTo>
                    <a:pt x="30943" y="278892"/>
                  </a:lnTo>
                  <a:lnTo>
                    <a:pt x="13715" y="278892"/>
                  </a:lnTo>
                  <a:lnTo>
                    <a:pt x="10667" y="269748"/>
                  </a:lnTo>
                  <a:lnTo>
                    <a:pt x="17768" y="269748"/>
                  </a:lnTo>
                  <a:lnTo>
                    <a:pt x="130192" y="16072"/>
                  </a:lnTo>
                  <a:lnTo>
                    <a:pt x="124967" y="13716"/>
                  </a:lnTo>
                  <a:lnTo>
                    <a:pt x="132587" y="10668"/>
                  </a:lnTo>
                  <a:lnTo>
                    <a:pt x="147652" y="10668"/>
                  </a:lnTo>
                  <a:lnTo>
                    <a:pt x="123443" y="0"/>
                  </a:lnTo>
                  <a:close/>
                </a:path>
                <a:path w="213360" h="318770" extrusionOk="0">
                  <a:moveTo>
                    <a:pt x="83167" y="302443"/>
                  </a:moveTo>
                  <a:lnTo>
                    <a:pt x="80771" y="307848"/>
                  </a:lnTo>
                  <a:lnTo>
                    <a:pt x="88391" y="304800"/>
                  </a:lnTo>
                  <a:lnTo>
                    <a:pt x="83167" y="302443"/>
                  </a:lnTo>
                  <a:close/>
                </a:path>
                <a:path w="213360" h="318770" extrusionOk="0">
                  <a:moveTo>
                    <a:pt x="196774" y="46099"/>
                  </a:moveTo>
                  <a:lnTo>
                    <a:pt x="83167" y="302443"/>
                  </a:lnTo>
                  <a:lnTo>
                    <a:pt x="88391" y="304800"/>
                  </a:lnTo>
                  <a:lnTo>
                    <a:pt x="80771" y="307848"/>
                  </a:lnTo>
                  <a:lnTo>
                    <a:pt x="94637" y="307848"/>
                  </a:lnTo>
                  <a:lnTo>
                    <a:pt x="209312" y="48768"/>
                  </a:lnTo>
                  <a:lnTo>
                    <a:pt x="202691" y="48768"/>
                  </a:lnTo>
                  <a:lnTo>
                    <a:pt x="196774" y="46099"/>
                  </a:lnTo>
                  <a:close/>
                </a:path>
                <a:path w="213360" h="318770" extrusionOk="0">
                  <a:moveTo>
                    <a:pt x="10667" y="269748"/>
                  </a:moveTo>
                  <a:lnTo>
                    <a:pt x="13715" y="278892"/>
                  </a:lnTo>
                  <a:lnTo>
                    <a:pt x="16585" y="272416"/>
                  </a:lnTo>
                  <a:lnTo>
                    <a:pt x="10667" y="269748"/>
                  </a:lnTo>
                  <a:close/>
                </a:path>
                <a:path w="213360" h="318770" extrusionOk="0">
                  <a:moveTo>
                    <a:pt x="16585" y="272416"/>
                  </a:moveTo>
                  <a:lnTo>
                    <a:pt x="13715" y="278892"/>
                  </a:lnTo>
                  <a:lnTo>
                    <a:pt x="30943" y="278892"/>
                  </a:lnTo>
                  <a:lnTo>
                    <a:pt x="16585" y="272416"/>
                  </a:lnTo>
                  <a:close/>
                </a:path>
                <a:path w="213360" h="318770" extrusionOk="0">
                  <a:moveTo>
                    <a:pt x="17768" y="269748"/>
                  </a:moveTo>
                  <a:lnTo>
                    <a:pt x="10667" y="269748"/>
                  </a:lnTo>
                  <a:lnTo>
                    <a:pt x="16585" y="272416"/>
                  </a:lnTo>
                  <a:lnTo>
                    <a:pt x="17768" y="269748"/>
                  </a:lnTo>
                  <a:close/>
                </a:path>
                <a:path w="213360" h="318770" extrusionOk="0">
                  <a:moveTo>
                    <a:pt x="199643" y="39624"/>
                  </a:moveTo>
                  <a:lnTo>
                    <a:pt x="196774" y="46099"/>
                  </a:lnTo>
                  <a:lnTo>
                    <a:pt x="202691" y="48768"/>
                  </a:lnTo>
                  <a:lnTo>
                    <a:pt x="199643" y="39624"/>
                  </a:lnTo>
                  <a:close/>
                </a:path>
                <a:path w="213360" h="318770" extrusionOk="0">
                  <a:moveTo>
                    <a:pt x="213359" y="39624"/>
                  </a:moveTo>
                  <a:lnTo>
                    <a:pt x="199643" y="39624"/>
                  </a:lnTo>
                  <a:lnTo>
                    <a:pt x="202691" y="48768"/>
                  </a:lnTo>
                  <a:lnTo>
                    <a:pt x="209312" y="48768"/>
                  </a:lnTo>
                  <a:lnTo>
                    <a:pt x="213359" y="39624"/>
                  </a:lnTo>
                  <a:close/>
                </a:path>
                <a:path w="213360" h="318770" extrusionOk="0">
                  <a:moveTo>
                    <a:pt x="147652" y="10668"/>
                  </a:moveTo>
                  <a:lnTo>
                    <a:pt x="132587" y="10668"/>
                  </a:lnTo>
                  <a:lnTo>
                    <a:pt x="130192" y="16072"/>
                  </a:lnTo>
                  <a:lnTo>
                    <a:pt x="196774" y="46099"/>
                  </a:lnTo>
                  <a:lnTo>
                    <a:pt x="199643" y="39624"/>
                  </a:lnTo>
                  <a:lnTo>
                    <a:pt x="213359" y="39624"/>
                  </a:lnTo>
                  <a:lnTo>
                    <a:pt x="147652" y="10668"/>
                  </a:lnTo>
                  <a:close/>
                </a:path>
                <a:path w="213360" h="318770" extrusionOk="0">
                  <a:moveTo>
                    <a:pt x="132587" y="10668"/>
                  </a:moveTo>
                  <a:lnTo>
                    <a:pt x="124967" y="13716"/>
                  </a:lnTo>
                  <a:lnTo>
                    <a:pt x="130192" y="16072"/>
                  </a:lnTo>
                  <a:lnTo>
                    <a:pt x="132587" y="10668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595322" y="2591248"/>
              <a:ext cx="89087" cy="168088"/>
            </a:xfrm>
            <a:custGeom>
              <a:avLst/>
              <a:gdLst/>
              <a:ahLst/>
              <a:cxnLst/>
              <a:rect l="l" t="t" r="r" b="b"/>
              <a:pathLst>
                <a:path w="100964" h="190500" extrusionOk="0">
                  <a:moveTo>
                    <a:pt x="94487" y="0"/>
                  </a:moveTo>
                  <a:lnTo>
                    <a:pt x="0" y="187451"/>
                  </a:lnTo>
                  <a:lnTo>
                    <a:pt x="6096" y="190500"/>
                  </a:lnTo>
                  <a:lnTo>
                    <a:pt x="100584" y="152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 rot="20525665">
              <a:off x="5366093" y="3027633"/>
              <a:ext cx="136361" cy="130828"/>
            </a:xfrm>
            <a:custGeom>
              <a:avLst/>
              <a:gdLst/>
              <a:ahLst/>
              <a:cxnLst/>
              <a:rect l="l" t="t" r="r" b="b"/>
              <a:pathLst>
                <a:path w="45720" h="193675" extrusionOk="0">
                  <a:moveTo>
                    <a:pt x="39624" y="0"/>
                  </a:moveTo>
                  <a:lnTo>
                    <a:pt x="0" y="192024"/>
                  </a:lnTo>
                  <a:lnTo>
                    <a:pt x="6096" y="193548"/>
                  </a:lnTo>
                  <a:lnTo>
                    <a:pt x="45720" y="152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112571" y="2811779"/>
              <a:ext cx="376518" cy="1631576"/>
            </a:xfrm>
            <a:custGeom>
              <a:avLst/>
              <a:gdLst/>
              <a:ahLst/>
              <a:cxnLst/>
              <a:rect l="l" t="t" r="r" b="b"/>
              <a:pathLst>
                <a:path w="426720" h="1849120" extrusionOk="0">
                  <a:moveTo>
                    <a:pt x="254507" y="1783079"/>
                  </a:moveTo>
                  <a:lnTo>
                    <a:pt x="243839" y="1793747"/>
                  </a:lnTo>
                  <a:lnTo>
                    <a:pt x="230124" y="1801367"/>
                  </a:lnTo>
                  <a:lnTo>
                    <a:pt x="231648" y="1801367"/>
                  </a:lnTo>
                  <a:lnTo>
                    <a:pt x="187451" y="1819655"/>
                  </a:lnTo>
                  <a:lnTo>
                    <a:pt x="135636" y="1830323"/>
                  </a:lnTo>
                  <a:lnTo>
                    <a:pt x="137160" y="1830323"/>
                  </a:lnTo>
                  <a:lnTo>
                    <a:pt x="79248" y="1834895"/>
                  </a:lnTo>
                  <a:lnTo>
                    <a:pt x="0" y="1834895"/>
                  </a:lnTo>
                  <a:lnTo>
                    <a:pt x="0" y="1848611"/>
                  </a:lnTo>
                  <a:lnTo>
                    <a:pt x="39624" y="1847088"/>
                  </a:lnTo>
                  <a:lnTo>
                    <a:pt x="80772" y="1847088"/>
                  </a:lnTo>
                  <a:lnTo>
                    <a:pt x="138684" y="1842515"/>
                  </a:lnTo>
                  <a:lnTo>
                    <a:pt x="190500" y="1831847"/>
                  </a:lnTo>
                  <a:lnTo>
                    <a:pt x="237743" y="1812035"/>
                  </a:lnTo>
                  <a:lnTo>
                    <a:pt x="271652" y="1784603"/>
                  </a:lnTo>
                  <a:lnTo>
                    <a:pt x="254507" y="1784603"/>
                  </a:lnTo>
                  <a:lnTo>
                    <a:pt x="254507" y="1783079"/>
                  </a:lnTo>
                  <a:close/>
                </a:path>
                <a:path w="426720" h="1849120" extrusionOk="0">
                  <a:moveTo>
                    <a:pt x="265175" y="1772411"/>
                  </a:moveTo>
                  <a:lnTo>
                    <a:pt x="254507" y="1784603"/>
                  </a:lnTo>
                  <a:lnTo>
                    <a:pt x="271652" y="1784603"/>
                  </a:lnTo>
                  <a:lnTo>
                    <a:pt x="274319" y="1781555"/>
                  </a:lnTo>
                  <a:lnTo>
                    <a:pt x="280246" y="1773935"/>
                  </a:lnTo>
                  <a:lnTo>
                    <a:pt x="265175" y="1773935"/>
                  </a:lnTo>
                  <a:lnTo>
                    <a:pt x="265175" y="1772411"/>
                  </a:lnTo>
                  <a:close/>
                </a:path>
                <a:path w="426720" h="1849120" extrusionOk="0">
                  <a:moveTo>
                    <a:pt x="274319" y="1760220"/>
                  </a:moveTo>
                  <a:lnTo>
                    <a:pt x="265175" y="1773935"/>
                  </a:lnTo>
                  <a:lnTo>
                    <a:pt x="280246" y="1773935"/>
                  </a:lnTo>
                  <a:lnTo>
                    <a:pt x="284988" y="1767839"/>
                  </a:lnTo>
                  <a:lnTo>
                    <a:pt x="288036" y="1761743"/>
                  </a:lnTo>
                  <a:lnTo>
                    <a:pt x="274319" y="1761743"/>
                  </a:lnTo>
                  <a:lnTo>
                    <a:pt x="274319" y="1760220"/>
                  </a:lnTo>
                  <a:close/>
                </a:path>
                <a:path w="426720" h="1849120" extrusionOk="0">
                  <a:moveTo>
                    <a:pt x="281939" y="1746503"/>
                  </a:moveTo>
                  <a:lnTo>
                    <a:pt x="274319" y="1761743"/>
                  </a:lnTo>
                  <a:lnTo>
                    <a:pt x="288036" y="1761743"/>
                  </a:lnTo>
                  <a:lnTo>
                    <a:pt x="294893" y="1748027"/>
                  </a:lnTo>
                  <a:lnTo>
                    <a:pt x="281939" y="1748027"/>
                  </a:lnTo>
                  <a:lnTo>
                    <a:pt x="281939" y="1746503"/>
                  </a:lnTo>
                  <a:close/>
                </a:path>
                <a:path w="426720" h="1849120" extrusionOk="0">
                  <a:moveTo>
                    <a:pt x="302259" y="1731264"/>
                  </a:moveTo>
                  <a:lnTo>
                    <a:pt x="289560" y="1731264"/>
                  </a:lnTo>
                  <a:lnTo>
                    <a:pt x="281939" y="1748027"/>
                  </a:lnTo>
                  <a:lnTo>
                    <a:pt x="294893" y="1748027"/>
                  </a:lnTo>
                  <a:lnTo>
                    <a:pt x="300227" y="1737359"/>
                  </a:lnTo>
                  <a:lnTo>
                    <a:pt x="302259" y="1731264"/>
                  </a:lnTo>
                  <a:close/>
                </a:path>
                <a:path w="426720" h="1849120" extrusionOk="0">
                  <a:moveTo>
                    <a:pt x="251460" y="1007363"/>
                  </a:moveTo>
                  <a:lnTo>
                    <a:pt x="251460" y="1013460"/>
                  </a:lnTo>
                  <a:lnTo>
                    <a:pt x="252984" y="1021079"/>
                  </a:lnTo>
                  <a:lnTo>
                    <a:pt x="254507" y="1030224"/>
                  </a:lnTo>
                  <a:lnTo>
                    <a:pt x="256031" y="1040891"/>
                  </a:lnTo>
                  <a:lnTo>
                    <a:pt x="259079" y="1051560"/>
                  </a:lnTo>
                  <a:lnTo>
                    <a:pt x="262127" y="1075943"/>
                  </a:lnTo>
                  <a:lnTo>
                    <a:pt x="265175" y="1089660"/>
                  </a:lnTo>
                  <a:lnTo>
                    <a:pt x="266700" y="1103376"/>
                  </a:lnTo>
                  <a:lnTo>
                    <a:pt x="269748" y="1117091"/>
                  </a:lnTo>
                  <a:lnTo>
                    <a:pt x="275843" y="1147571"/>
                  </a:lnTo>
                  <a:lnTo>
                    <a:pt x="280415" y="1178052"/>
                  </a:lnTo>
                  <a:lnTo>
                    <a:pt x="286512" y="1210055"/>
                  </a:lnTo>
                  <a:lnTo>
                    <a:pt x="291084" y="1243583"/>
                  </a:lnTo>
                  <a:lnTo>
                    <a:pt x="297179" y="1277112"/>
                  </a:lnTo>
                  <a:lnTo>
                    <a:pt x="306324" y="1341120"/>
                  </a:lnTo>
                  <a:lnTo>
                    <a:pt x="309372" y="1373123"/>
                  </a:lnTo>
                  <a:lnTo>
                    <a:pt x="312419" y="1402079"/>
                  </a:lnTo>
                  <a:lnTo>
                    <a:pt x="313943" y="1415795"/>
                  </a:lnTo>
                  <a:lnTo>
                    <a:pt x="313943" y="1429511"/>
                  </a:lnTo>
                  <a:lnTo>
                    <a:pt x="315467" y="1443227"/>
                  </a:lnTo>
                  <a:lnTo>
                    <a:pt x="313943" y="1443227"/>
                  </a:lnTo>
                  <a:lnTo>
                    <a:pt x="315467" y="1455420"/>
                  </a:lnTo>
                  <a:lnTo>
                    <a:pt x="315417" y="1551432"/>
                  </a:lnTo>
                  <a:lnTo>
                    <a:pt x="313943" y="1595627"/>
                  </a:lnTo>
                  <a:lnTo>
                    <a:pt x="310896" y="1639823"/>
                  </a:lnTo>
                  <a:lnTo>
                    <a:pt x="303275" y="1679447"/>
                  </a:lnTo>
                  <a:lnTo>
                    <a:pt x="304800" y="1679447"/>
                  </a:lnTo>
                  <a:lnTo>
                    <a:pt x="300227" y="1697735"/>
                  </a:lnTo>
                  <a:lnTo>
                    <a:pt x="294131" y="1716023"/>
                  </a:lnTo>
                  <a:lnTo>
                    <a:pt x="288036" y="1732788"/>
                  </a:lnTo>
                  <a:lnTo>
                    <a:pt x="289560" y="1731264"/>
                  </a:lnTo>
                  <a:lnTo>
                    <a:pt x="302259" y="1731264"/>
                  </a:lnTo>
                  <a:lnTo>
                    <a:pt x="312419" y="1700783"/>
                  </a:lnTo>
                  <a:lnTo>
                    <a:pt x="320039" y="1662683"/>
                  </a:lnTo>
                  <a:lnTo>
                    <a:pt x="324713" y="1618488"/>
                  </a:lnTo>
                  <a:lnTo>
                    <a:pt x="327660" y="1551432"/>
                  </a:lnTo>
                  <a:lnTo>
                    <a:pt x="327660" y="1441703"/>
                  </a:lnTo>
                  <a:lnTo>
                    <a:pt x="326136" y="1429511"/>
                  </a:lnTo>
                  <a:lnTo>
                    <a:pt x="326136" y="1415795"/>
                  </a:lnTo>
                  <a:lnTo>
                    <a:pt x="324612" y="1402079"/>
                  </a:lnTo>
                  <a:lnTo>
                    <a:pt x="321563" y="1371599"/>
                  </a:lnTo>
                  <a:lnTo>
                    <a:pt x="318515" y="1339595"/>
                  </a:lnTo>
                  <a:lnTo>
                    <a:pt x="309372" y="1275588"/>
                  </a:lnTo>
                  <a:lnTo>
                    <a:pt x="304800" y="1242060"/>
                  </a:lnTo>
                  <a:lnTo>
                    <a:pt x="298703" y="1208531"/>
                  </a:lnTo>
                  <a:lnTo>
                    <a:pt x="292607" y="1176527"/>
                  </a:lnTo>
                  <a:lnTo>
                    <a:pt x="288036" y="1144524"/>
                  </a:lnTo>
                  <a:lnTo>
                    <a:pt x="281939" y="1115567"/>
                  </a:lnTo>
                  <a:lnTo>
                    <a:pt x="280415" y="1100327"/>
                  </a:lnTo>
                  <a:lnTo>
                    <a:pt x="277367" y="1086612"/>
                  </a:lnTo>
                  <a:lnTo>
                    <a:pt x="275843" y="1074419"/>
                  </a:lnTo>
                  <a:lnTo>
                    <a:pt x="272796" y="1062227"/>
                  </a:lnTo>
                  <a:lnTo>
                    <a:pt x="271272" y="1050036"/>
                  </a:lnTo>
                  <a:lnTo>
                    <a:pt x="269748" y="1039367"/>
                  </a:lnTo>
                  <a:lnTo>
                    <a:pt x="266700" y="1028700"/>
                  </a:lnTo>
                  <a:lnTo>
                    <a:pt x="265175" y="1019555"/>
                  </a:lnTo>
                  <a:lnTo>
                    <a:pt x="265175" y="1010412"/>
                  </a:lnTo>
                  <a:lnTo>
                    <a:pt x="264922" y="1008888"/>
                  </a:lnTo>
                  <a:lnTo>
                    <a:pt x="252984" y="1008888"/>
                  </a:lnTo>
                  <a:lnTo>
                    <a:pt x="251460" y="1007363"/>
                  </a:lnTo>
                  <a:close/>
                </a:path>
                <a:path w="426720" h="1849120" extrusionOk="0">
                  <a:moveTo>
                    <a:pt x="251460" y="1005839"/>
                  </a:moveTo>
                  <a:lnTo>
                    <a:pt x="251460" y="1007363"/>
                  </a:lnTo>
                  <a:lnTo>
                    <a:pt x="252984" y="1008888"/>
                  </a:lnTo>
                  <a:lnTo>
                    <a:pt x="251460" y="1005839"/>
                  </a:lnTo>
                  <a:close/>
                </a:path>
                <a:path w="426720" h="1849120" extrusionOk="0">
                  <a:moveTo>
                    <a:pt x="264413" y="1005839"/>
                  </a:moveTo>
                  <a:lnTo>
                    <a:pt x="251460" y="1005839"/>
                  </a:lnTo>
                  <a:lnTo>
                    <a:pt x="252984" y="1008888"/>
                  </a:lnTo>
                  <a:lnTo>
                    <a:pt x="264922" y="1008888"/>
                  </a:lnTo>
                  <a:lnTo>
                    <a:pt x="264413" y="1005839"/>
                  </a:lnTo>
                  <a:close/>
                </a:path>
                <a:path w="426720" h="1849120" extrusionOk="0">
                  <a:moveTo>
                    <a:pt x="265175" y="0"/>
                  </a:moveTo>
                  <a:lnTo>
                    <a:pt x="234696" y="0"/>
                  </a:lnTo>
                  <a:lnTo>
                    <a:pt x="225551" y="1524"/>
                  </a:lnTo>
                  <a:lnTo>
                    <a:pt x="175260" y="27431"/>
                  </a:lnTo>
                  <a:lnTo>
                    <a:pt x="150875" y="62483"/>
                  </a:lnTo>
                  <a:lnTo>
                    <a:pt x="137160" y="100583"/>
                  </a:lnTo>
                  <a:lnTo>
                    <a:pt x="134112" y="114300"/>
                  </a:lnTo>
                  <a:lnTo>
                    <a:pt x="134112" y="123443"/>
                  </a:lnTo>
                  <a:lnTo>
                    <a:pt x="132587" y="131063"/>
                  </a:lnTo>
                  <a:lnTo>
                    <a:pt x="132587" y="141731"/>
                  </a:lnTo>
                  <a:lnTo>
                    <a:pt x="131063" y="152400"/>
                  </a:lnTo>
                  <a:lnTo>
                    <a:pt x="131063" y="199643"/>
                  </a:lnTo>
                  <a:lnTo>
                    <a:pt x="132587" y="213360"/>
                  </a:lnTo>
                  <a:lnTo>
                    <a:pt x="132587" y="227075"/>
                  </a:lnTo>
                  <a:lnTo>
                    <a:pt x="135636" y="257555"/>
                  </a:lnTo>
                  <a:lnTo>
                    <a:pt x="137160" y="289560"/>
                  </a:lnTo>
                  <a:lnTo>
                    <a:pt x="141731" y="321563"/>
                  </a:lnTo>
                  <a:lnTo>
                    <a:pt x="144779" y="356615"/>
                  </a:lnTo>
                  <a:lnTo>
                    <a:pt x="153924" y="429767"/>
                  </a:lnTo>
                  <a:lnTo>
                    <a:pt x="158496" y="467867"/>
                  </a:lnTo>
                  <a:lnTo>
                    <a:pt x="188975" y="658367"/>
                  </a:lnTo>
                  <a:lnTo>
                    <a:pt x="201167" y="731519"/>
                  </a:lnTo>
                  <a:lnTo>
                    <a:pt x="207263" y="766571"/>
                  </a:lnTo>
                  <a:lnTo>
                    <a:pt x="211836" y="800100"/>
                  </a:lnTo>
                  <a:lnTo>
                    <a:pt x="224027" y="861060"/>
                  </a:lnTo>
                  <a:lnTo>
                    <a:pt x="225551" y="874776"/>
                  </a:lnTo>
                  <a:lnTo>
                    <a:pt x="231648" y="902207"/>
                  </a:lnTo>
                  <a:lnTo>
                    <a:pt x="233172" y="914400"/>
                  </a:lnTo>
                  <a:lnTo>
                    <a:pt x="236219" y="926591"/>
                  </a:lnTo>
                  <a:lnTo>
                    <a:pt x="239267" y="947927"/>
                  </a:lnTo>
                  <a:lnTo>
                    <a:pt x="242315" y="966215"/>
                  </a:lnTo>
                  <a:lnTo>
                    <a:pt x="245363" y="981455"/>
                  </a:lnTo>
                  <a:lnTo>
                    <a:pt x="246887" y="987551"/>
                  </a:lnTo>
                  <a:lnTo>
                    <a:pt x="248412" y="992124"/>
                  </a:lnTo>
                  <a:lnTo>
                    <a:pt x="248412" y="996695"/>
                  </a:lnTo>
                  <a:lnTo>
                    <a:pt x="249936" y="1001267"/>
                  </a:lnTo>
                  <a:lnTo>
                    <a:pt x="249936" y="1004315"/>
                  </a:lnTo>
                  <a:lnTo>
                    <a:pt x="251460" y="1007363"/>
                  </a:lnTo>
                  <a:lnTo>
                    <a:pt x="251460" y="1005839"/>
                  </a:lnTo>
                  <a:lnTo>
                    <a:pt x="264413" y="1005839"/>
                  </a:lnTo>
                  <a:lnTo>
                    <a:pt x="263905" y="1002791"/>
                  </a:lnTo>
                  <a:lnTo>
                    <a:pt x="262127" y="1002791"/>
                  </a:lnTo>
                  <a:lnTo>
                    <a:pt x="260603" y="999743"/>
                  </a:lnTo>
                  <a:lnTo>
                    <a:pt x="262127" y="999743"/>
                  </a:lnTo>
                  <a:lnTo>
                    <a:pt x="262127" y="995171"/>
                  </a:lnTo>
                  <a:lnTo>
                    <a:pt x="260603" y="990600"/>
                  </a:lnTo>
                  <a:lnTo>
                    <a:pt x="257555" y="978407"/>
                  </a:lnTo>
                  <a:lnTo>
                    <a:pt x="257555" y="970788"/>
                  </a:lnTo>
                  <a:lnTo>
                    <a:pt x="256031" y="963167"/>
                  </a:lnTo>
                  <a:lnTo>
                    <a:pt x="252984" y="954024"/>
                  </a:lnTo>
                  <a:lnTo>
                    <a:pt x="251460" y="944879"/>
                  </a:lnTo>
                  <a:lnTo>
                    <a:pt x="248412" y="923543"/>
                  </a:lnTo>
                  <a:lnTo>
                    <a:pt x="245363" y="911351"/>
                  </a:lnTo>
                  <a:lnTo>
                    <a:pt x="243839" y="899160"/>
                  </a:lnTo>
                  <a:lnTo>
                    <a:pt x="240791" y="886967"/>
                  </a:lnTo>
                  <a:lnTo>
                    <a:pt x="239267" y="873251"/>
                  </a:lnTo>
                  <a:lnTo>
                    <a:pt x="236219" y="859536"/>
                  </a:lnTo>
                  <a:lnTo>
                    <a:pt x="230124" y="829055"/>
                  </a:lnTo>
                  <a:lnTo>
                    <a:pt x="225551" y="797051"/>
                  </a:lnTo>
                  <a:lnTo>
                    <a:pt x="219455" y="763524"/>
                  </a:lnTo>
                  <a:lnTo>
                    <a:pt x="207263" y="693419"/>
                  </a:lnTo>
                  <a:lnTo>
                    <a:pt x="201167" y="656843"/>
                  </a:lnTo>
                  <a:lnTo>
                    <a:pt x="182879" y="542543"/>
                  </a:lnTo>
                  <a:lnTo>
                    <a:pt x="172212" y="466343"/>
                  </a:lnTo>
                  <a:lnTo>
                    <a:pt x="166115" y="428243"/>
                  </a:lnTo>
                  <a:lnTo>
                    <a:pt x="156972" y="355091"/>
                  </a:lnTo>
                  <a:lnTo>
                    <a:pt x="150875" y="288036"/>
                  </a:lnTo>
                  <a:lnTo>
                    <a:pt x="147827" y="256031"/>
                  </a:lnTo>
                  <a:lnTo>
                    <a:pt x="146303" y="227075"/>
                  </a:lnTo>
                  <a:lnTo>
                    <a:pt x="144779" y="213360"/>
                  </a:lnTo>
                  <a:lnTo>
                    <a:pt x="144779" y="185927"/>
                  </a:lnTo>
                  <a:lnTo>
                    <a:pt x="143255" y="173736"/>
                  </a:lnTo>
                  <a:lnTo>
                    <a:pt x="143255" y="163067"/>
                  </a:lnTo>
                  <a:lnTo>
                    <a:pt x="144779" y="152400"/>
                  </a:lnTo>
                  <a:lnTo>
                    <a:pt x="144779" y="132587"/>
                  </a:lnTo>
                  <a:lnTo>
                    <a:pt x="150875" y="102107"/>
                  </a:lnTo>
                  <a:lnTo>
                    <a:pt x="151214" y="102107"/>
                  </a:lnTo>
                  <a:lnTo>
                    <a:pt x="153924" y="89915"/>
                  </a:lnTo>
                  <a:lnTo>
                    <a:pt x="156972" y="77724"/>
                  </a:lnTo>
                  <a:lnTo>
                    <a:pt x="157625" y="77724"/>
                  </a:lnTo>
                  <a:lnTo>
                    <a:pt x="166115" y="57912"/>
                  </a:lnTo>
                  <a:lnTo>
                    <a:pt x="167131" y="57912"/>
                  </a:lnTo>
                  <a:lnTo>
                    <a:pt x="172212" y="50291"/>
                  </a:lnTo>
                  <a:lnTo>
                    <a:pt x="178307" y="42671"/>
                  </a:lnTo>
                  <a:lnTo>
                    <a:pt x="176784" y="42671"/>
                  </a:lnTo>
                  <a:lnTo>
                    <a:pt x="184403" y="36575"/>
                  </a:lnTo>
                  <a:lnTo>
                    <a:pt x="182879" y="36575"/>
                  </a:lnTo>
                  <a:lnTo>
                    <a:pt x="190500" y="30479"/>
                  </a:lnTo>
                  <a:lnTo>
                    <a:pt x="192024" y="30479"/>
                  </a:lnTo>
                  <a:lnTo>
                    <a:pt x="196596" y="25907"/>
                  </a:lnTo>
                  <a:lnTo>
                    <a:pt x="204215" y="22860"/>
                  </a:lnTo>
                  <a:lnTo>
                    <a:pt x="211836" y="18287"/>
                  </a:lnTo>
                  <a:lnTo>
                    <a:pt x="215646" y="18287"/>
                  </a:lnTo>
                  <a:lnTo>
                    <a:pt x="219455" y="16763"/>
                  </a:lnTo>
                  <a:lnTo>
                    <a:pt x="228600" y="15239"/>
                  </a:lnTo>
                  <a:lnTo>
                    <a:pt x="227075" y="15239"/>
                  </a:lnTo>
                  <a:lnTo>
                    <a:pt x="245363" y="12191"/>
                  </a:lnTo>
                  <a:lnTo>
                    <a:pt x="326516" y="12191"/>
                  </a:lnTo>
                  <a:lnTo>
                    <a:pt x="309372" y="7619"/>
                  </a:lnTo>
                  <a:lnTo>
                    <a:pt x="286512" y="3048"/>
                  </a:lnTo>
                  <a:lnTo>
                    <a:pt x="265175" y="0"/>
                  </a:lnTo>
                  <a:close/>
                </a:path>
                <a:path w="426720" h="1849120" extrusionOk="0">
                  <a:moveTo>
                    <a:pt x="260603" y="999743"/>
                  </a:moveTo>
                  <a:lnTo>
                    <a:pt x="262127" y="1002791"/>
                  </a:lnTo>
                  <a:lnTo>
                    <a:pt x="262127" y="1000505"/>
                  </a:lnTo>
                  <a:lnTo>
                    <a:pt x="260603" y="999743"/>
                  </a:lnTo>
                  <a:close/>
                </a:path>
                <a:path w="426720" h="1849120" extrusionOk="0">
                  <a:moveTo>
                    <a:pt x="262127" y="1000505"/>
                  </a:moveTo>
                  <a:lnTo>
                    <a:pt x="262127" y="1002791"/>
                  </a:lnTo>
                  <a:lnTo>
                    <a:pt x="263905" y="1002791"/>
                  </a:lnTo>
                  <a:lnTo>
                    <a:pt x="263651" y="1001267"/>
                  </a:lnTo>
                  <a:lnTo>
                    <a:pt x="262127" y="1000505"/>
                  </a:lnTo>
                  <a:close/>
                </a:path>
                <a:path w="426720" h="1849120" extrusionOk="0">
                  <a:moveTo>
                    <a:pt x="262127" y="999743"/>
                  </a:moveTo>
                  <a:lnTo>
                    <a:pt x="260603" y="999743"/>
                  </a:lnTo>
                  <a:lnTo>
                    <a:pt x="262127" y="1000505"/>
                  </a:lnTo>
                  <a:lnTo>
                    <a:pt x="262127" y="999743"/>
                  </a:lnTo>
                  <a:close/>
                </a:path>
                <a:path w="426720" h="1849120" extrusionOk="0">
                  <a:moveTo>
                    <a:pt x="151214" y="102107"/>
                  </a:moveTo>
                  <a:lnTo>
                    <a:pt x="150875" y="102107"/>
                  </a:lnTo>
                  <a:lnTo>
                    <a:pt x="150875" y="103631"/>
                  </a:lnTo>
                  <a:lnTo>
                    <a:pt x="151214" y="102107"/>
                  </a:lnTo>
                  <a:close/>
                </a:path>
                <a:path w="426720" h="1849120" extrusionOk="0">
                  <a:moveTo>
                    <a:pt x="157625" y="77724"/>
                  </a:moveTo>
                  <a:lnTo>
                    <a:pt x="156972" y="77724"/>
                  </a:lnTo>
                  <a:lnTo>
                    <a:pt x="156972" y="79248"/>
                  </a:lnTo>
                  <a:lnTo>
                    <a:pt x="157625" y="77724"/>
                  </a:lnTo>
                  <a:close/>
                </a:path>
                <a:path w="426720" h="1849120" extrusionOk="0">
                  <a:moveTo>
                    <a:pt x="167131" y="57912"/>
                  </a:moveTo>
                  <a:lnTo>
                    <a:pt x="166115" y="57912"/>
                  </a:lnTo>
                  <a:lnTo>
                    <a:pt x="166115" y="59436"/>
                  </a:lnTo>
                  <a:lnTo>
                    <a:pt x="167131" y="57912"/>
                  </a:lnTo>
                  <a:close/>
                </a:path>
                <a:path w="426720" h="1849120" extrusionOk="0">
                  <a:moveTo>
                    <a:pt x="326516" y="12191"/>
                  </a:moveTo>
                  <a:lnTo>
                    <a:pt x="254507" y="12191"/>
                  </a:lnTo>
                  <a:lnTo>
                    <a:pt x="265175" y="13715"/>
                  </a:lnTo>
                  <a:lnTo>
                    <a:pt x="284988" y="15239"/>
                  </a:lnTo>
                  <a:lnTo>
                    <a:pt x="306324" y="19812"/>
                  </a:lnTo>
                  <a:lnTo>
                    <a:pt x="329184" y="25907"/>
                  </a:lnTo>
                  <a:lnTo>
                    <a:pt x="327660" y="25907"/>
                  </a:lnTo>
                  <a:lnTo>
                    <a:pt x="352043" y="32003"/>
                  </a:lnTo>
                  <a:lnTo>
                    <a:pt x="350519" y="32003"/>
                  </a:lnTo>
                  <a:lnTo>
                    <a:pt x="374903" y="39624"/>
                  </a:lnTo>
                  <a:lnTo>
                    <a:pt x="397763" y="48767"/>
                  </a:lnTo>
                  <a:lnTo>
                    <a:pt x="422148" y="57912"/>
                  </a:lnTo>
                  <a:lnTo>
                    <a:pt x="426719" y="45719"/>
                  </a:lnTo>
                  <a:lnTo>
                    <a:pt x="402336" y="36575"/>
                  </a:lnTo>
                  <a:lnTo>
                    <a:pt x="379475" y="27431"/>
                  </a:lnTo>
                  <a:lnTo>
                    <a:pt x="355091" y="19812"/>
                  </a:lnTo>
                  <a:lnTo>
                    <a:pt x="326516" y="12191"/>
                  </a:lnTo>
                  <a:close/>
                </a:path>
                <a:path w="426720" h="1849120" extrusionOk="0">
                  <a:moveTo>
                    <a:pt x="192024" y="30479"/>
                  </a:moveTo>
                  <a:lnTo>
                    <a:pt x="190500" y="30479"/>
                  </a:lnTo>
                  <a:lnTo>
                    <a:pt x="190500" y="32003"/>
                  </a:lnTo>
                  <a:lnTo>
                    <a:pt x="192024" y="30479"/>
                  </a:lnTo>
                  <a:close/>
                </a:path>
                <a:path w="426720" h="1849120" extrusionOk="0">
                  <a:moveTo>
                    <a:pt x="215646" y="18287"/>
                  </a:moveTo>
                  <a:lnTo>
                    <a:pt x="211836" y="18287"/>
                  </a:lnTo>
                  <a:lnTo>
                    <a:pt x="211836" y="19812"/>
                  </a:lnTo>
                  <a:lnTo>
                    <a:pt x="215646" y="18287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9"/>
            <p:cNvSpPr txBox="1"/>
            <p:nvPr/>
          </p:nvSpPr>
          <p:spPr>
            <a:xfrm>
              <a:off x="5817421" y="2091247"/>
              <a:ext cx="1519518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</a:t>
              </a:r>
              <a:r>
                <a:rPr lang="en-US" sz="1588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antenna</a:t>
              </a:r>
              <a:endParaRPr sz="158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681383" y="2225488"/>
              <a:ext cx="336176" cy="486896"/>
            </a:xfrm>
            <a:custGeom>
              <a:avLst/>
              <a:gdLst/>
              <a:ahLst/>
              <a:cxnLst/>
              <a:rect l="l" t="t" r="r" b="b"/>
              <a:pathLst>
                <a:path w="381000" h="551814" extrusionOk="0">
                  <a:moveTo>
                    <a:pt x="12191" y="466343"/>
                  </a:moveTo>
                  <a:lnTo>
                    <a:pt x="0" y="551688"/>
                  </a:lnTo>
                  <a:lnTo>
                    <a:pt x="74675" y="510539"/>
                  </a:lnTo>
                  <a:lnTo>
                    <a:pt x="61748" y="501395"/>
                  </a:lnTo>
                  <a:lnTo>
                    <a:pt x="38100" y="501395"/>
                  </a:lnTo>
                  <a:lnTo>
                    <a:pt x="33527" y="496824"/>
                  </a:lnTo>
                  <a:lnTo>
                    <a:pt x="40643" y="486468"/>
                  </a:lnTo>
                  <a:lnTo>
                    <a:pt x="12191" y="466343"/>
                  </a:lnTo>
                  <a:close/>
                </a:path>
                <a:path w="381000" h="551814" extrusionOk="0">
                  <a:moveTo>
                    <a:pt x="40643" y="486468"/>
                  </a:moveTo>
                  <a:lnTo>
                    <a:pt x="33527" y="496824"/>
                  </a:lnTo>
                  <a:lnTo>
                    <a:pt x="38100" y="501395"/>
                  </a:lnTo>
                  <a:lnTo>
                    <a:pt x="45857" y="490156"/>
                  </a:lnTo>
                  <a:lnTo>
                    <a:pt x="40643" y="486468"/>
                  </a:lnTo>
                  <a:close/>
                </a:path>
                <a:path w="381000" h="551814" extrusionOk="0">
                  <a:moveTo>
                    <a:pt x="45857" y="490156"/>
                  </a:moveTo>
                  <a:lnTo>
                    <a:pt x="38100" y="501395"/>
                  </a:lnTo>
                  <a:lnTo>
                    <a:pt x="61748" y="501395"/>
                  </a:lnTo>
                  <a:lnTo>
                    <a:pt x="45857" y="490156"/>
                  </a:lnTo>
                  <a:close/>
                </a:path>
                <a:path w="381000" h="551814" extrusionOk="0">
                  <a:moveTo>
                    <a:pt x="374903" y="0"/>
                  </a:moveTo>
                  <a:lnTo>
                    <a:pt x="40643" y="486468"/>
                  </a:lnTo>
                  <a:lnTo>
                    <a:pt x="45857" y="490156"/>
                  </a:lnTo>
                  <a:lnTo>
                    <a:pt x="381000" y="4571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425848" y="3303941"/>
              <a:ext cx="409015" cy="416859"/>
            </a:xfrm>
            <a:custGeom>
              <a:avLst/>
              <a:gdLst/>
              <a:ahLst/>
              <a:cxnLst/>
              <a:rect l="l" t="t" r="r" b="b"/>
              <a:pathLst>
                <a:path w="463550" h="472439" extrusionOk="0">
                  <a:moveTo>
                    <a:pt x="0" y="0"/>
                  </a:moveTo>
                  <a:lnTo>
                    <a:pt x="463296" y="0"/>
                  </a:lnTo>
                  <a:lnTo>
                    <a:pt x="463296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0471" y="3298563"/>
              <a:ext cx="419660" cy="429184"/>
            </a:xfrm>
            <a:custGeom>
              <a:avLst/>
              <a:gdLst/>
              <a:ahLst/>
              <a:cxnLst/>
              <a:rect l="l" t="t" r="r" b="b"/>
              <a:pathLst>
                <a:path w="475614" h="486410" extrusionOk="0">
                  <a:moveTo>
                    <a:pt x="475488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475488" y="486155"/>
                  </a:lnTo>
                  <a:lnTo>
                    <a:pt x="475488" y="478536"/>
                  </a:lnTo>
                  <a:lnTo>
                    <a:pt x="12192" y="478536"/>
                  </a:lnTo>
                  <a:lnTo>
                    <a:pt x="6095" y="472439"/>
                  </a:lnTo>
                  <a:lnTo>
                    <a:pt x="12192" y="472439"/>
                  </a:lnTo>
                  <a:lnTo>
                    <a:pt x="12192" y="12191"/>
                  </a:lnTo>
                  <a:lnTo>
                    <a:pt x="6095" y="12191"/>
                  </a:lnTo>
                  <a:lnTo>
                    <a:pt x="12192" y="6095"/>
                  </a:lnTo>
                  <a:lnTo>
                    <a:pt x="475488" y="6095"/>
                  </a:lnTo>
                  <a:lnTo>
                    <a:pt x="475488" y="0"/>
                  </a:lnTo>
                  <a:close/>
                </a:path>
                <a:path w="475614" h="486410" extrusionOk="0">
                  <a:moveTo>
                    <a:pt x="12192" y="472439"/>
                  </a:moveTo>
                  <a:lnTo>
                    <a:pt x="6095" y="472439"/>
                  </a:lnTo>
                  <a:lnTo>
                    <a:pt x="12192" y="478536"/>
                  </a:lnTo>
                  <a:lnTo>
                    <a:pt x="12192" y="472439"/>
                  </a:lnTo>
                  <a:close/>
                </a:path>
                <a:path w="475614" h="486410" extrusionOk="0">
                  <a:moveTo>
                    <a:pt x="463295" y="472439"/>
                  </a:moveTo>
                  <a:lnTo>
                    <a:pt x="12192" y="472439"/>
                  </a:lnTo>
                  <a:lnTo>
                    <a:pt x="12192" y="478536"/>
                  </a:lnTo>
                  <a:lnTo>
                    <a:pt x="463295" y="478536"/>
                  </a:lnTo>
                  <a:lnTo>
                    <a:pt x="463295" y="472439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463295" y="478536"/>
                  </a:lnTo>
                  <a:lnTo>
                    <a:pt x="469392" y="472439"/>
                  </a:lnTo>
                  <a:lnTo>
                    <a:pt x="475488" y="472439"/>
                  </a:lnTo>
                  <a:lnTo>
                    <a:pt x="475488" y="12191"/>
                  </a:lnTo>
                  <a:lnTo>
                    <a:pt x="469392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472439"/>
                  </a:moveTo>
                  <a:lnTo>
                    <a:pt x="469392" y="472439"/>
                  </a:lnTo>
                  <a:lnTo>
                    <a:pt x="463295" y="478536"/>
                  </a:lnTo>
                  <a:lnTo>
                    <a:pt x="475488" y="478536"/>
                  </a:lnTo>
                  <a:lnTo>
                    <a:pt x="475488" y="472439"/>
                  </a:lnTo>
                  <a:close/>
                </a:path>
                <a:path w="475614" h="486410" extrusionOk="0">
                  <a:moveTo>
                    <a:pt x="12192" y="6095"/>
                  </a:moveTo>
                  <a:lnTo>
                    <a:pt x="6095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475614" h="486410" extrusionOk="0">
                  <a:moveTo>
                    <a:pt x="463295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463295" y="12191"/>
                  </a:lnTo>
                  <a:lnTo>
                    <a:pt x="463295" y="6095"/>
                  </a:lnTo>
                  <a:close/>
                </a:path>
                <a:path w="475614" h="486410" extrusionOk="0">
                  <a:moveTo>
                    <a:pt x="475488" y="6095"/>
                  </a:moveTo>
                  <a:lnTo>
                    <a:pt x="463295" y="6095"/>
                  </a:lnTo>
                  <a:lnTo>
                    <a:pt x="469392" y="12191"/>
                  </a:lnTo>
                  <a:lnTo>
                    <a:pt x="475488" y="12191"/>
                  </a:lnTo>
                  <a:lnTo>
                    <a:pt x="475488" y="6095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1895655" y="2572041"/>
              <a:ext cx="280707" cy="24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GS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049332" y="2825226"/>
              <a:ext cx="401170" cy="558053"/>
            </a:xfrm>
            <a:custGeom>
              <a:avLst/>
              <a:gdLst/>
              <a:ahLst/>
              <a:cxnLst/>
              <a:rect l="l" t="t" r="r" b="b"/>
              <a:pathLst>
                <a:path w="454660" h="632460" extrusionOk="0">
                  <a:moveTo>
                    <a:pt x="407303" y="572075"/>
                  </a:moveTo>
                  <a:lnTo>
                    <a:pt x="377951" y="592836"/>
                  </a:lnTo>
                  <a:lnTo>
                    <a:pt x="454151" y="632460"/>
                  </a:lnTo>
                  <a:lnTo>
                    <a:pt x="445922" y="582167"/>
                  </a:lnTo>
                  <a:lnTo>
                    <a:pt x="414528" y="582167"/>
                  </a:lnTo>
                  <a:lnTo>
                    <a:pt x="407303" y="572075"/>
                  </a:lnTo>
                  <a:close/>
                </a:path>
                <a:path w="454660" h="632460" extrusionOk="0">
                  <a:moveTo>
                    <a:pt x="411805" y="568891"/>
                  </a:moveTo>
                  <a:lnTo>
                    <a:pt x="407303" y="572075"/>
                  </a:lnTo>
                  <a:lnTo>
                    <a:pt x="414528" y="582167"/>
                  </a:lnTo>
                  <a:lnTo>
                    <a:pt x="419100" y="579120"/>
                  </a:lnTo>
                  <a:lnTo>
                    <a:pt x="411805" y="568891"/>
                  </a:lnTo>
                  <a:close/>
                </a:path>
                <a:path w="454660" h="632460" extrusionOk="0">
                  <a:moveTo>
                    <a:pt x="440436" y="548639"/>
                  </a:moveTo>
                  <a:lnTo>
                    <a:pt x="411805" y="568891"/>
                  </a:lnTo>
                  <a:lnTo>
                    <a:pt x="419100" y="579120"/>
                  </a:lnTo>
                  <a:lnTo>
                    <a:pt x="414528" y="582167"/>
                  </a:lnTo>
                  <a:lnTo>
                    <a:pt x="445922" y="582167"/>
                  </a:lnTo>
                  <a:lnTo>
                    <a:pt x="440436" y="548639"/>
                  </a:lnTo>
                  <a:close/>
                </a:path>
                <a:path w="454660" h="632460" extrusionOk="0">
                  <a:moveTo>
                    <a:pt x="6096" y="0"/>
                  </a:moveTo>
                  <a:lnTo>
                    <a:pt x="0" y="3048"/>
                  </a:lnTo>
                  <a:lnTo>
                    <a:pt x="407303" y="572075"/>
                  </a:lnTo>
                  <a:lnTo>
                    <a:pt x="411805" y="568891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503842" y="2783540"/>
              <a:ext cx="2575112" cy="1714500"/>
            </a:xfrm>
            <a:custGeom>
              <a:avLst/>
              <a:gdLst/>
              <a:ahLst/>
              <a:cxnLst/>
              <a:rect l="l" t="t" r="r" b="b"/>
              <a:pathLst>
                <a:path w="2918460" h="1943100" extrusionOk="0">
                  <a:moveTo>
                    <a:pt x="2170176" y="1905000"/>
                  </a:moveTo>
                  <a:lnTo>
                    <a:pt x="2125979" y="1905000"/>
                  </a:lnTo>
                  <a:lnTo>
                    <a:pt x="2249424" y="1943100"/>
                  </a:lnTo>
                  <a:lnTo>
                    <a:pt x="2377440" y="1943100"/>
                  </a:lnTo>
                  <a:lnTo>
                    <a:pt x="2334767" y="1930400"/>
                  </a:lnTo>
                  <a:lnTo>
                    <a:pt x="2250948" y="1930400"/>
                  </a:lnTo>
                  <a:lnTo>
                    <a:pt x="2209800" y="1917700"/>
                  </a:lnTo>
                  <a:lnTo>
                    <a:pt x="2170176" y="1905000"/>
                  </a:lnTo>
                  <a:close/>
                </a:path>
                <a:path w="2918460" h="1943100" extrusionOk="0">
                  <a:moveTo>
                    <a:pt x="2916936" y="1879600"/>
                  </a:moveTo>
                  <a:lnTo>
                    <a:pt x="2641091" y="1917700"/>
                  </a:lnTo>
                  <a:lnTo>
                    <a:pt x="2596896" y="1930400"/>
                  </a:lnTo>
                  <a:lnTo>
                    <a:pt x="2551176" y="1930400"/>
                  </a:lnTo>
                  <a:lnTo>
                    <a:pt x="2462784" y="1943100"/>
                  </a:lnTo>
                  <a:lnTo>
                    <a:pt x="2598420" y="1943100"/>
                  </a:lnTo>
                  <a:lnTo>
                    <a:pt x="2642616" y="1930400"/>
                  </a:lnTo>
                  <a:lnTo>
                    <a:pt x="2918460" y="1892300"/>
                  </a:lnTo>
                  <a:lnTo>
                    <a:pt x="2916936" y="1879600"/>
                  </a:lnTo>
                  <a:close/>
                </a:path>
                <a:path w="2918460" h="1943100" extrusionOk="0">
                  <a:moveTo>
                    <a:pt x="996696" y="76200"/>
                  </a:moveTo>
                  <a:lnTo>
                    <a:pt x="976884" y="76200"/>
                  </a:lnTo>
                  <a:lnTo>
                    <a:pt x="1010412" y="114300"/>
                  </a:lnTo>
                  <a:lnTo>
                    <a:pt x="1008888" y="114300"/>
                  </a:lnTo>
                  <a:lnTo>
                    <a:pt x="1021079" y="127000"/>
                  </a:lnTo>
                  <a:lnTo>
                    <a:pt x="1019556" y="127000"/>
                  </a:lnTo>
                  <a:lnTo>
                    <a:pt x="1051560" y="165100"/>
                  </a:lnTo>
                  <a:lnTo>
                    <a:pt x="1071372" y="190500"/>
                  </a:lnTo>
                  <a:lnTo>
                    <a:pt x="1107948" y="266700"/>
                  </a:lnTo>
                  <a:lnTo>
                    <a:pt x="1124712" y="292100"/>
                  </a:lnTo>
                  <a:lnTo>
                    <a:pt x="1141476" y="330200"/>
                  </a:lnTo>
                  <a:lnTo>
                    <a:pt x="1171956" y="406400"/>
                  </a:lnTo>
                  <a:lnTo>
                    <a:pt x="1199388" y="469900"/>
                  </a:lnTo>
                  <a:lnTo>
                    <a:pt x="1217676" y="533400"/>
                  </a:lnTo>
                  <a:lnTo>
                    <a:pt x="1222248" y="546100"/>
                  </a:lnTo>
                  <a:lnTo>
                    <a:pt x="1231391" y="584200"/>
                  </a:lnTo>
                  <a:lnTo>
                    <a:pt x="1237488" y="622300"/>
                  </a:lnTo>
                  <a:lnTo>
                    <a:pt x="1243584" y="673100"/>
                  </a:lnTo>
                  <a:lnTo>
                    <a:pt x="1246632" y="711200"/>
                  </a:lnTo>
                  <a:lnTo>
                    <a:pt x="1255776" y="850900"/>
                  </a:lnTo>
                  <a:lnTo>
                    <a:pt x="1257300" y="901700"/>
                  </a:lnTo>
                  <a:lnTo>
                    <a:pt x="1260348" y="939800"/>
                  </a:lnTo>
                  <a:lnTo>
                    <a:pt x="1263396" y="990600"/>
                  </a:lnTo>
                  <a:lnTo>
                    <a:pt x="1274064" y="1079500"/>
                  </a:lnTo>
                  <a:lnTo>
                    <a:pt x="1281684" y="1117600"/>
                  </a:lnTo>
                  <a:lnTo>
                    <a:pt x="1284732" y="1143000"/>
                  </a:lnTo>
                  <a:lnTo>
                    <a:pt x="1290827" y="1155700"/>
                  </a:lnTo>
                  <a:lnTo>
                    <a:pt x="1295400" y="1181100"/>
                  </a:lnTo>
                  <a:lnTo>
                    <a:pt x="1301496" y="1193800"/>
                  </a:lnTo>
                  <a:lnTo>
                    <a:pt x="1313688" y="1231900"/>
                  </a:lnTo>
                  <a:lnTo>
                    <a:pt x="1327403" y="1257300"/>
                  </a:lnTo>
                  <a:lnTo>
                    <a:pt x="1342644" y="1295400"/>
                  </a:lnTo>
                  <a:lnTo>
                    <a:pt x="1406652" y="1409700"/>
                  </a:lnTo>
                  <a:lnTo>
                    <a:pt x="1444752" y="1460500"/>
                  </a:lnTo>
                  <a:lnTo>
                    <a:pt x="1487424" y="1511300"/>
                  </a:lnTo>
                  <a:lnTo>
                    <a:pt x="1533144" y="1562100"/>
                  </a:lnTo>
                  <a:lnTo>
                    <a:pt x="1584960" y="1612900"/>
                  </a:lnTo>
                  <a:lnTo>
                    <a:pt x="1641348" y="1651000"/>
                  </a:lnTo>
                  <a:lnTo>
                    <a:pt x="1705356" y="1701800"/>
                  </a:lnTo>
                  <a:lnTo>
                    <a:pt x="1738884" y="1727200"/>
                  </a:lnTo>
                  <a:lnTo>
                    <a:pt x="1773936" y="1752600"/>
                  </a:lnTo>
                  <a:lnTo>
                    <a:pt x="1808988" y="1765300"/>
                  </a:lnTo>
                  <a:lnTo>
                    <a:pt x="1847088" y="1790700"/>
                  </a:lnTo>
                  <a:lnTo>
                    <a:pt x="1923288" y="1828800"/>
                  </a:lnTo>
                  <a:lnTo>
                    <a:pt x="1962912" y="1854200"/>
                  </a:lnTo>
                  <a:lnTo>
                    <a:pt x="2004060" y="1866900"/>
                  </a:lnTo>
                  <a:lnTo>
                    <a:pt x="2043684" y="1879600"/>
                  </a:lnTo>
                  <a:lnTo>
                    <a:pt x="2084832" y="1905000"/>
                  </a:lnTo>
                  <a:lnTo>
                    <a:pt x="2129028" y="1905000"/>
                  </a:lnTo>
                  <a:lnTo>
                    <a:pt x="2087879" y="1892300"/>
                  </a:lnTo>
                  <a:lnTo>
                    <a:pt x="2089403" y="1892300"/>
                  </a:lnTo>
                  <a:lnTo>
                    <a:pt x="2048256" y="1866900"/>
                  </a:lnTo>
                  <a:lnTo>
                    <a:pt x="1969008" y="1841500"/>
                  </a:lnTo>
                  <a:lnTo>
                    <a:pt x="1929384" y="1816100"/>
                  </a:lnTo>
                  <a:lnTo>
                    <a:pt x="1853184" y="1778000"/>
                  </a:lnTo>
                  <a:lnTo>
                    <a:pt x="1816608" y="1765300"/>
                  </a:lnTo>
                  <a:lnTo>
                    <a:pt x="1780032" y="1739900"/>
                  </a:lnTo>
                  <a:lnTo>
                    <a:pt x="1744979" y="1714500"/>
                  </a:lnTo>
                  <a:lnTo>
                    <a:pt x="1711452" y="1689100"/>
                  </a:lnTo>
                  <a:lnTo>
                    <a:pt x="1679448" y="1676400"/>
                  </a:lnTo>
                  <a:lnTo>
                    <a:pt x="1648967" y="1651000"/>
                  </a:lnTo>
                  <a:lnTo>
                    <a:pt x="1620012" y="1625600"/>
                  </a:lnTo>
                  <a:lnTo>
                    <a:pt x="1566672" y="1574800"/>
                  </a:lnTo>
                  <a:lnTo>
                    <a:pt x="1530858" y="1536700"/>
                  </a:lnTo>
                  <a:lnTo>
                    <a:pt x="1519427" y="1536700"/>
                  </a:lnTo>
                  <a:lnTo>
                    <a:pt x="1475232" y="1485900"/>
                  </a:lnTo>
                  <a:lnTo>
                    <a:pt x="1435608" y="1435100"/>
                  </a:lnTo>
                  <a:lnTo>
                    <a:pt x="1400556" y="1371600"/>
                  </a:lnTo>
                  <a:lnTo>
                    <a:pt x="1383791" y="1346200"/>
                  </a:lnTo>
                  <a:lnTo>
                    <a:pt x="1368552" y="1320800"/>
                  </a:lnTo>
                  <a:lnTo>
                    <a:pt x="1353312" y="1282700"/>
                  </a:lnTo>
                  <a:lnTo>
                    <a:pt x="1325879" y="1219200"/>
                  </a:lnTo>
                  <a:lnTo>
                    <a:pt x="1313688" y="1193800"/>
                  </a:lnTo>
                  <a:lnTo>
                    <a:pt x="1307591" y="1168400"/>
                  </a:lnTo>
                  <a:lnTo>
                    <a:pt x="1303020" y="1155700"/>
                  </a:lnTo>
                  <a:lnTo>
                    <a:pt x="1293876" y="1117600"/>
                  </a:lnTo>
                  <a:lnTo>
                    <a:pt x="1286256" y="1079500"/>
                  </a:lnTo>
                  <a:lnTo>
                    <a:pt x="1280160" y="1028700"/>
                  </a:lnTo>
                  <a:lnTo>
                    <a:pt x="1277112" y="990600"/>
                  </a:lnTo>
                  <a:lnTo>
                    <a:pt x="1272539" y="939800"/>
                  </a:lnTo>
                  <a:lnTo>
                    <a:pt x="1271015" y="901700"/>
                  </a:lnTo>
                  <a:lnTo>
                    <a:pt x="1264920" y="800100"/>
                  </a:lnTo>
                  <a:lnTo>
                    <a:pt x="1263396" y="762000"/>
                  </a:lnTo>
                  <a:lnTo>
                    <a:pt x="1260348" y="711200"/>
                  </a:lnTo>
                  <a:lnTo>
                    <a:pt x="1249679" y="622300"/>
                  </a:lnTo>
                  <a:lnTo>
                    <a:pt x="1243584" y="584200"/>
                  </a:lnTo>
                  <a:lnTo>
                    <a:pt x="1234439" y="546100"/>
                  </a:lnTo>
                  <a:lnTo>
                    <a:pt x="1229867" y="520700"/>
                  </a:lnTo>
                  <a:lnTo>
                    <a:pt x="1223772" y="508000"/>
                  </a:lnTo>
                  <a:lnTo>
                    <a:pt x="1211579" y="469900"/>
                  </a:lnTo>
                  <a:lnTo>
                    <a:pt x="1184148" y="393700"/>
                  </a:lnTo>
                  <a:lnTo>
                    <a:pt x="1168908" y="355600"/>
                  </a:lnTo>
                  <a:lnTo>
                    <a:pt x="1152144" y="330200"/>
                  </a:lnTo>
                  <a:lnTo>
                    <a:pt x="1118615" y="254000"/>
                  </a:lnTo>
                  <a:lnTo>
                    <a:pt x="1082039" y="190500"/>
                  </a:lnTo>
                  <a:lnTo>
                    <a:pt x="1062227" y="165100"/>
                  </a:lnTo>
                  <a:lnTo>
                    <a:pt x="1030224" y="114300"/>
                  </a:lnTo>
                  <a:lnTo>
                    <a:pt x="1008888" y="88900"/>
                  </a:lnTo>
                  <a:lnTo>
                    <a:pt x="996696" y="76200"/>
                  </a:lnTo>
                  <a:close/>
                </a:path>
                <a:path w="2918460" h="1943100" extrusionOk="0">
                  <a:moveTo>
                    <a:pt x="1519427" y="1524000"/>
                  </a:moveTo>
                  <a:lnTo>
                    <a:pt x="1519427" y="1536700"/>
                  </a:lnTo>
                  <a:lnTo>
                    <a:pt x="1530858" y="1536700"/>
                  </a:lnTo>
                  <a:lnTo>
                    <a:pt x="1519427" y="1524000"/>
                  </a:lnTo>
                  <a:close/>
                </a:path>
                <a:path w="2918460" h="1943100" extrusionOk="0">
                  <a:moveTo>
                    <a:pt x="19812" y="635000"/>
                  </a:moveTo>
                  <a:lnTo>
                    <a:pt x="1524" y="635000"/>
                  </a:lnTo>
                  <a:lnTo>
                    <a:pt x="4572" y="647700"/>
                  </a:lnTo>
                  <a:lnTo>
                    <a:pt x="16763" y="647700"/>
                  </a:lnTo>
                  <a:lnTo>
                    <a:pt x="19812" y="635000"/>
                  </a:lnTo>
                  <a:close/>
                </a:path>
                <a:path w="2918460" h="1943100" extrusionOk="0">
                  <a:moveTo>
                    <a:pt x="211836" y="101600"/>
                  </a:moveTo>
                  <a:lnTo>
                    <a:pt x="163068" y="101600"/>
                  </a:lnTo>
                  <a:lnTo>
                    <a:pt x="120395" y="114300"/>
                  </a:lnTo>
                  <a:lnTo>
                    <a:pt x="83819" y="139700"/>
                  </a:lnTo>
                  <a:lnTo>
                    <a:pt x="53339" y="165100"/>
                  </a:lnTo>
                  <a:lnTo>
                    <a:pt x="35051" y="203200"/>
                  </a:lnTo>
                  <a:lnTo>
                    <a:pt x="22860" y="241300"/>
                  </a:lnTo>
                  <a:lnTo>
                    <a:pt x="18287" y="254000"/>
                  </a:lnTo>
                  <a:lnTo>
                    <a:pt x="15239" y="266700"/>
                  </a:lnTo>
                  <a:lnTo>
                    <a:pt x="10668" y="292100"/>
                  </a:lnTo>
                  <a:lnTo>
                    <a:pt x="3048" y="355600"/>
                  </a:lnTo>
                  <a:lnTo>
                    <a:pt x="1524" y="393700"/>
                  </a:lnTo>
                  <a:lnTo>
                    <a:pt x="1524" y="419100"/>
                  </a:lnTo>
                  <a:lnTo>
                    <a:pt x="0" y="457200"/>
                  </a:lnTo>
                  <a:lnTo>
                    <a:pt x="0" y="533400"/>
                  </a:lnTo>
                  <a:lnTo>
                    <a:pt x="1524" y="546100"/>
                  </a:lnTo>
                  <a:lnTo>
                    <a:pt x="1524" y="584200"/>
                  </a:lnTo>
                  <a:lnTo>
                    <a:pt x="0" y="596900"/>
                  </a:lnTo>
                  <a:lnTo>
                    <a:pt x="0" y="635000"/>
                  </a:lnTo>
                  <a:lnTo>
                    <a:pt x="10668" y="635000"/>
                  </a:lnTo>
                  <a:lnTo>
                    <a:pt x="12700" y="626533"/>
                  </a:lnTo>
                  <a:lnTo>
                    <a:pt x="12192" y="622300"/>
                  </a:lnTo>
                  <a:lnTo>
                    <a:pt x="12192" y="609600"/>
                  </a:lnTo>
                  <a:lnTo>
                    <a:pt x="13716" y="596900"/>
                  </a:lnTo>
                  <a:lnTo>
                    <a:pt x="13716" y="419100"/>
                  </a:lnTo>
                  <a:lnTo>
                    <a:pt x="16763" y="355600"/>
                  </a:lnTo>
                  <a:lnTo>
                    <a:pt x="22860" y="292100"/>
                  </a:lnTo>
                  <a:lnTo>
                    <a:pt x="24384" y="292100"/>
                  </a:lnTo>
                  <a:lnTo>
                    <a:pt x="27431" y="266700"/>
                  </a:lnTo>
                  <a:lnTo>
                    <a:pt x="30480" y="254000"/>
                  </a:lnTo>
                  <a:lnTo>
                    <a:pt x="35051" y="241300"/>
                  </a:lnTo>
                  <a:lnTo>
                    <a:pt x="38100" y="228600"/>
                  </a:lnTo>
                  <a:lnTo>
                    <a:pt x="51816" y="190500"/>
                  </a:lnTo>
                  <a:lnTo>
                    <a:pt x="64007" y="177800"/>
                  </a:lnTo>
                  <a:lnTo>
                    <a:pt x="62484" y="177800"/>
                  </a:lnTo>
                  <a:lnTo>
                    <a:pt x="76200" y="165100"/>
                  </a:lnTo>
                  <a:lnTo>
                    <a:pt x="91439" y="152400"/>
                  </a:lnTo>
                  <a:lnTo>
                    <a:pt x="108204" y="139700"/>
                  </a:lnTo>
                  <a:lnTo>
                    <a:pt x="126492" y="127000"/>
                  </a:lnTo>
                  <a:lnTo>
                    <a:pt x="144780" y="127000"/>
                  </a:lnTo>
                  <a:lnTo>
                    <a:pt x="166116" y="114300"/>
                  </a:lnTo>
                  <a:lnTo>
                    <a:pt x="188975" y="114300"/>
                  </a:lnTo>
                  <a:lnTo>
                    <a:pt x="211836" y="101600"/>
                  </a:lnTo>
                  <a:close/>
                </a:path>
                <a:path w="2918460" h="1943100" extrusionOk="0">
                  <a:moveTo>
                    <a:pt x="12700" y="626533"/>
                  </a:moveTo>
                  <a:lnTo>
                    <a:pt x="10668" y="635000"/>
                  </a:lnTo>
                  <a:lnTo>
                    <a:pt x="13716" y="635000"/>
                  </a:lnTo>
                  <a:lnTo>
                    <a:pt x="12700" y="626533"/>
                  </a:lnTo>
                  <a:close/>
                </a:path>
                <a:path w="2918460" h="1943100" extrusionOk="0">
                  <a:moveTo>
                    <a:pt x="27431" y="622300"/>
                  </a:moveTo>
                  <a:lnTo>
                    <a:pt x="13716" y="622300"/>
                  </a:lnTo>
                  <a:lnTo>
                    <a:pt x="12700" y="626533"/>
                  </a:lnTo>
                  <a:lnTo>
                    <a:pt x="13716" y="635000"/>
                  </a:lnTo>
                  <a:lnTo>
                    <a:pt x="21336" y="635000"/>
                  </a:lnTo>
                  <a:lnTo>
                    <a:pt x="27431" y="622300"/>
                  </a:lnTo>
                  <a:close/>
                </a:path>
                <a:path w="2918460" h="1943100" extrusionOk="0">
                  <a:moveTo>
                    <a:pt x="38100" y="596900"/>
                  </a:moveTo>
                  <a:lnTo>
                    <a:pt x="27431" y="596900"/>
                  </a:lnTo>
                  <a:lnTo>
                    <a:pt x="21336" y="609600"/>
                  </a:lnTo>
                  <a:lnTo>
                    <a:pt x="18287" y="609600"/>
                  </a:lnTo>
                  <a:lnTo>
                    <a:pt x="15239" y="622300"/>
                  </a:lnTo>
                  <a:lnTo>
                    <a:pt x="30480" y="622300"/>
                  </a:lnTo>
                  <a:lnTo>
                    <a:pt x="32004" y="609600"/>
                  </a:lnTo>
                  <a:lnTo>
                    <a:pt x="38100" y="596900"/>
                  </a:lnTo>
                  <a:close/>
                </a:path>
                <a:path w="2918460" h="1943100" extrusionOk="0">
                  <a:moveTo>
                    <a:pt x="24384" y="292100"/>
                  </a:moveTo>
                  <a:lnTo>
                    <a:pt x="22860" y="292100"/>
                  </a:lnTo>
                  <a:lnTo>
                    <a:pt x="22860" y="304800"/>
                  </a:lnTo>
                  <a:lnTo>
                    <a:pt x="24384" y="292100"/>
                  </a:lnTo>
                  <a:close/>
                </a:path>
                <a:path w="2918460" h="1943100" extrusionOk="0">
                  <a:moveTo>
                    <a:pt x="286512" y="88900"/>
                  </a:moveTo>
                  <a:lnTo>
                    <a:pt x="208787" y="88900"/>
                  </a:lnTo>
                  <a:lnTo>
                    <a:pt x="185928" y="101600"/>
                  </a:lnTo>
                  <a:lnTo>
                    <a:pt x="260604" y="101600"/>
                  </a:lnTo>
                  <a:lnTo>
                    <a:pt x="286512" y="88900"/>
                  </a:lnTo>
                  <a:close/>
                </a:path>
                <a:path w="2918460" h="1943100" extrusionOk="0">
                  <a:moveTo>
                    <a:pt x="742188" y="12700"/>
                  </a:moveTo>
                  <a:lnTo>
                    <a:pt x="638556" y="12700"/>
                  </a:lnTo>
                  <a:lnTo>
                    <a:pt x="537972" y="38100"/>
                  </a:lnTo>
                  <a:lnTo>
                    <a:pt x="505968" y="50800"/>
                  </a:lnTo>
                  <a:lnTo>
                    <a:pt x="475488" y="50800"/>
                  </a:lnTo>
                  <a:lnTo>
                    <a:pt x="445007" y="63500"/>
                  </a:lnTo>
                  <a:lnTo>
                    <a:pt x="391668" y="63500"/>
                  </a:lnTo>
                  <a:lnTo>
                    <a:pt x="364236" y="76200"/>
                  </a:lnTo>
                  <a:lnTo>
                    <a:pt x="310895" y="76200"/>
                  </a:lnTo>
                  <a:lnTo>
                    <a:pt x="259080" y="88900"/>
                  </a:lnTo>
                  <a:lnTo>
                    <a:pt x="365760" y="88900"/>
                  </a:lnTo>
                  <a:lnTo>
                    <a:pt x="448056" y="76200"/>
                  </a:lnTo>
                  <a:lnTo>
                    <a:pt x="477012" y="63500"/>
                  </a:lnTo>
                  <a:lnTo>
                    <a:pt x="573024" y="38100"/>
                  </a:lnTo>
                  <a:lnTo>
                    <a:pt x="606551" y="38100"/>
                  </a:lnTo>
                  <a:lnTo>
                    <a:pt x="641603" y="25400"/>
                  </a:lnTo>
                  <a:lnTo>
                    <a:pt x="675132" y="25400"/>
                  </a:lnTo>
                  <a:lnTo>
                    <a:pt x="742188" y="12700"/>
                  </a:lnTo>
                  <a:close/>
                </a:path>
                <a:path w="2918460" h="1943100" extrusionOk="0">
                  <a:moveTo>
                    <a:pt x="923544" y="25400"/>
                  </a:moveTo>
                  <a:lnTo>
                    <a:pt x="893063" y="25400"/>
                  </a:lnTo>
                  <a:lnTo>
                    <a:pt x="905256" y="38100"/>
                  </a:lnTo>
                  <a:lnTo>
                    <a:pt x="929639" y="38100"/>
                  </a:lnTo>
                  <a:lnTo>
                    <a:pt x="954024" y="63500"/>
                  </a:lnTo>
                  <a:lnTo>
                    <a:pt x="964691" y="76200"/>
                  </a:lnTo>
                  <a:lnTo>
                    <a:pt x="984503" y="76200"/>
                  </a:lnTo>
                  <a:lnTo>
                    <a:pt x="973836" y="63500"/>
                  </a:lnTo>
                  <a:lnTo>
                    <a:pt x="937260" y="38100"/>
                  </a:lnTo>
                  <a:lnTo>
                    <a:pt x="923544" y="25400"/>
                  </a:lnTo>
                  <a:close/>
                </a:path>
                <a:path w="2918460" h="1943100" extrusionOk="0">
                  <a:moveTo>
                    <a:pt x="897636" y="12700"/>
                  </a:moveTo>
                  <a:lnTo>
                    <a:pt x="851915" y="12700"/>
                  </a:lnTo>
                  <a:lnTo>
                    <a:pt x="879348" y="25400"/>
                  </a:lnTo>
                  <a:lnTo>
                    <a:pt x="911351" y="25400"/>
                  </a:lnTo>
                  <a:lnTo>
                    <a:pt x="897636" y="12700"/>
                  </a:lnTo>
                  <a:close/>
                </a:path>
                <a:path w="2918460" h="1943100" extrusionOk="0">
                  <a:moveTo>
                    <a:pt x="838200" y="0"/>
                  </a:moveTo>
                  <a:lnTo>
                    <a:pt x="707136" y="0"/>
                  </a:lnTo>
                  <a:lnTo>
                    <a:pt x="673608" y="12700"/>
                  </a:lnTo>
                  <a:lnTo>
                    <a:pt x="883920" y="127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2F528F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519500" y="119656"/>
            <a:ext cx="7039488" cy="62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/>
              <a:t>Measuring UHF TRX Sensitivity</a:t>
            </a:r>
            <a:endParaRPr dirty="0"/>
          </a:p>
        </p:txBody>
      </p:sp>
      <p:sp>
        <p:nvSpPr>
          <p:cNvPr id="410" name="Google Shape;410;p19"/>
          <p:cNvSpPr txBox="1"/>
          <p:nvPr/>
        </p:nvSpPr>
        <p:spPr>
          <a:xfrm>
            <a:off x="724818" y="1642102"/>
            <a:ext cx="3347879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50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</a:t>
            </a:r>
            <a:r>
              <a:rPr lang="en-US" sz="2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</a:t>
            </a:r>
            <a:r>
              <a:rPr lang="en-US" sz="1765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</a:t>
            </a:r>
            <a:endParaRPr sz="176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UHF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380182868"/>
              </p:ext>
            </p:extLst>
          </p:nvPr>
        </p:nvGraphicFramePr>
        <p:xfrm>
          <a:off x="106864" y="461391"/>
          <a:ext cx="8936180" cy="5558513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14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1403282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1312208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</a:tblGrid>
              <a:tr h="105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TRX1: New (Decoded)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TRX2: BIRDS4 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TRX3: BIRDS3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TRX4: 2UOnly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(Decoded)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-85.2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-95.2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-133.1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-98.2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-136.1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-100.2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4/6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-137.1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-101.2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88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-140.1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-104.2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1/6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907" y="6059808"/>
            <a:ext cx="897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was repeated two different times and we verified the same results</a:t>
            </a:r>
          </a:p>
        </p:txBody>
      </p:sp>
    </p:spTree>
    <p:extLst>
      <p:ext uri="{BB962C8B-B14F-4D97-AF65-F5344CB8AC3E}">
        <p14:creationId xmlns:p14="http://schemas.microsoft.com/office/powerpoint/2010/main" val="2071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Sensitivity of Satellite2: BIRDS4-TRX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26799"/>
              </p:ext>
            </p:extLst>
          </p:nvPr>
        </p:nvGraphicFramePr>
        <p:xfrm>
          <a:off x="242824" y="955186"/>
          <a:ext cx="8452769" cy="469400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257311">
                  <a:extLst>
                    <a:ext uri="{9D8B030D-6E8A-4147-A177-3AD203B41FA5}">
                      <a16:colId xmlns:a16="http://schemas.microsoft.com/office/drawing/2014/main" val="3057882653"/>
                    </a:ext>
                  </a:extLst>
                </a:gridCol>
                <a:gridCol w="1211866">
                  <a:extLst>
                    <a:ext uri="{9D8B030D-6E8A-4147-A177-3AD203B41FA5}">
                      <a16:colId xmlns:a16="http://schemas.microsoft.com/office/drawing/2014/main" val="3789115333"/>
                    </a:ext>
                  </a:extLst>
                </a:gridCol>
                <a:gridCol w="1323668">
                  <a:extLst>
                    <a:ext uri="{9D8B030D-6E8A-4147-A177-3AD203B41FA5}">
                      <a16:colId xmlns:a16="http://schemas.microsoft.com/office/drawing/2014/main" val="2011810364"/>
                    </a:ext>
                  </a:extLst>
                </a:gridCol>
                <a:gridCol w="1357588">
                  <a:extLst>
                    <a:ext uri="{9D8B030D-6E8A-4147-A177-3AD203B41FA5}">
                      <a16:colId xmlns:a16="http://schemas.microsoft.com/office/drawing/2014/main" val="755029822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3807778246"/>
                    </a:ext>
                  </a:extLst>
                </a:gridCol>
                <a:gridCol w="1651168">
                  <a:extLst>
                    <a:ext uri="{9D8B030D-6E8A-4147-A177-3AD203B41FA5}">
                      <a16:colId xmlns:a16="http://schemas.microsoft.com/office/drawing/2014/main" val="2764161439"/>
                    </a:ext>
                  </a:extLst>
                </a:gridCol>
              </a:tblGrid>
              <a:tr h="11648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Variable  Attenuation(dB)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Effective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Expected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Antenna </a:t>
                      </a:r>
                      <a:endParaRPr sz="2000" dirty="0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Success</a:t>
                      </a:r>
                      <a:r>
                        <a:rPr lang="en-US" sz="2000" baseline="0" dirty="0"/>
                        <a:t> Rate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42877952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Decoded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Received but not Decoded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Not</a:t>
                      </a:r>
                      <a:r>
                        <a:rPr lang="en-US" sz="2000" baseline="0" dirty="0"/>
                        <a:t> Received</a:t>
                      </a:r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16481116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39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-91.1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-55.2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6/6</a:t>
                      </a:r>
                      <a:endParaRPr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0/6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6173862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-92.1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-56.2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6/6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--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61382194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-106.1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-70.2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5/6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47766458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-107.1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-71.2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9371855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r>
                        <a:rPr lang="en-US" sz="2000" dirty="0"/>
                        <a:t>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-108.1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-72.2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4/6</a:t>
                      </a: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2657651"/>
                  </a:ext>
                </a:extLst>
              </a:tr>
              <a:tr h="623075">
                <a:tc>
                  <a:txBody>
                    <a:bodyPr/>
                    <a:lstStyle/>
                    <a:p>
                      <a:r>
                        <a:rPr lang="en-US" sz="2000" dirty="0"/>
                        <a:t>57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-109.1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-73.2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--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6/6</a:t>
                      </a:r>
                    </a:p>
                    <a:p>
                      <a:endParaRPr lang="en-US"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452597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0055" y="6012885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 4 Transceiver has very low Sensitivity</a:t>
            </a:r>
          </a:p>
        </p:txBody>
      </p:sp>
    </p:spTree>
    <p:extLst>
      <p:ext uri="{BB962C8B-B14F-4D97-AF65-F5344CB8AC3E}">
        <p14:creationId xmlns:p14="http://schemas.microsoft.com/office/powerpoint/2010/main" val="172240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Comparison of BIRDS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12166"/>
              </p:ext>
            </p:extLst>
          </p:nvPr>
        </p:nvGraphicFramePr>
        <p:xfrm>
          <a:off x="242824" y="1684081"/>
          <a:ext cx="8515349" cy="3291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46907">
                  <a:extLst>
                    <a:ext uri="{9D8B030D-6E8A-4147-A177-3AD203B41FA5}">
                      <a16:colId xmlns:a16="http://schemas.microsoft.com/office/drawing/2014/main" val="2500955753"/>
                    </a:ext>
                  </a:extLst>
                </a:gridCol>
                <a:gridCol w="1392738">
                  <a:extLst>
                    <a:ext uri="{9D8B030D-6E8A-4147-A177-3AD203B41FA5}">
                      <a16:colId xmlns:a16="http://schemas.microsoft.com/office/drawing/2014/main" val="2301115930"/>
                    </a:ext>
                  </a:extLst>
                </a:gridCol>
                <a:gridCol w="2389530">
                  <a:extLst>
                    <a:ext uri="{9D8B030D-6E8A-4147-A177-3AD203B41FA5}">
                      <a16:colId xmlns:a16="http://schemas.microsoft.com/office/drawing/2014/main" val="1752113119"/>
                    </a:ext>
                  </a:extLst>
                </a:gridCol>
                <a:gridCol w="1783104">
                  <a:extLst>
                    <a:ext uri="{9D8B030D-6E8A-4147-A177-3AD203B41FA5}">
                      <a16:colId xmlns:a16="http://schemas.microsoft.com/office/drawing/2014/main" val="1683875164"/>
                    </a:ext>
                  </a:extLst>
                </a:gridCol>
                <a:gridCol w="1703070">
                  <a:extLst>
                    <a:ext uri="{9D8B030D-6E8A-4147-A177-3AD203B41FA5}">
                      <a16:colId xmlns:a16="http://schemas.microsoft.com/office/drawing/2014/main" val="2267331246"/>
                    </a:ext>
                  </a:extLst>
                </a:gridCol>
              </a:tblGrid>
              <a:tr h="4502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BIRDS5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42635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TRX1: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TRX2: BIRDS4EM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TRX3:</a:t>
                      </a:r>
                      <a:r>
                        <a:rPr lang="en-US" sz="2400" baseline="0" dirty="0"/>
                        <a:t> BIRDS3EM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TRX4:</a:t>
                      </a:r>
                      <a:r>
                        <a:rPr lang="en-US" sz="2400" baseline="0" dirty="0"/>
                        <a:t> 2U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2212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7377"/>
                  </a:ext>
                </a:extLst>
              </a:tr>
              <a:tr h="4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FM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73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169"/>
            <a:ext cx="8581134" cy="828897"/>
          </a:xfrm>
        </p:spPr>
        <p:txBody>
          <a:bodyPr>
            <a:normAutofit/>
          </a:bodyPr>
          <a:lstStyle/>
          <a:p>
            <a:r>
              <a:rPr lang="en-US" sz="3200" dirty="0"/>
              <a:t>Test Conclusion for UHF TRX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74107"/>
              </p:ext>
            </p:extLst>
          </p:nvPr>
        </p:nvGraphicFramePr>
        <p:xfrm>
          <a:off x="346365" y="1038811"/>
          <a:ext cx="8477592" cy="537418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76944">
                  <a:extLst>
                    <a:ext uri="{9D8B030D-6E8A-4147-A177-3AD203B41FA5}">
                      <a16:colId xmlns:a16="http://schemas.microsoft.com/office/drawing/2014/main" val="33048678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37961355"/>
                    </a:ext>
                  </a:extLst>
                </a:gridCol>
                <a:gridCol w="1800050">
                  <a:extLst>
                    <a:ext uri="{9D8B030D-6E8A-4147-A177-3AD203B41FA5}">
                      <a16:colId xmlns:a16="http://schemas.microsoft.com/office/drawing/2014/main" val="3914815047"/>
                    </a:ext>
                  </a:extLst>
                </a:gridCol>
                <a:gridCol w="2119398">
                  <a:extLst>
                    <a:ext uri="{9D8B030D-6E8A-4147-A177-3AD203B41FA5}">
                      <a16:colId xmlns:a16="http://schemas.microsoft.com/office/drawing/2014/main" val="671535571"/>
                    </a:ext>
                  </a:extLst>
                </a:gridCol>
              </a:tblGrid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Uplink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Downlink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Overall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Comment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098"/>
                  </a:ext>
                </a:extLst>
              </a:tr>
              <a:tr h="848555">
                <a:tc>
                  <a:txBody>
                    <a:bodyPr/>
                    <a:lstStyle/>
                    <a:p>
                      <a:r>
                        <a:rPr lang="en-US" sz="2400" dirty="0"/>
                        <a:t>Transceiver1:</a:t>
                      </a:r>
                      <a:r>
                        <a:rPr lang="en-US" sz="2400" baseline="0" dirty="0"/>
                        <a:t> New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8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Transceiver2:</a:t>
                      </a:r>
                      <a:r>
                        <a:rPr lang="en-US" sz="2400" baseline="0" dirty="0"/>
                        <a:t> BIRDS4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90996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Transceiver3:</a:t>
                      </a:r>
                      <a:r>
                        <a:rPr lang="en-US" sz="2400" baseline="0" dirty="0"/>
                        <a:t> BIRDS3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7692"/>
                  </a:ext>
                </a:extLst>
              </a:tr>
              <a:tr h="1225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Transceiver4:</a:t>
                      </a:r>
                      <a:r>
                        <a:rPr lang="en-US" sz="2400" baseline="0" dirty="0"/>
                        <a:t> 2U Only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5" y="392480"/>
            <a:ext cx="7886700" cy="424860"/>
          </a:xfrm>
        </p:spPr>
        <p:txBody>
          <a:bodyPr>
            <a:normAutofit fontScale="90000"/>
          </a:bodyPr>
          <a:lstStyle/>
          <a:p>
            <a:r>
              <a:rPr lang="en-GB" dirty="0"/>
              <a:t>Calibration-VHF</a:t>
            </a:r>
            <a:br>
              <a:rPr lang="en-GB" dirty="0"/>
            </a:br>
            <a:endParaRPr lang="en-US" dirty="0"/>
          </a:p>
        </p:txBody>
      </p:sp>
      <p:sp>
        <p:nvSpPr>
          <p:cNvPr id="6" name="Google Shape;349;p18"/>
          <p:cNvSpPr/>
          <p:nvPr/>
        </p:nvSpPr>
        <p:spPr>
          <a:xfrm>
            <a:off x="2235028" y="1985497"/>
            <a:ext cx="1128867" cy="579729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0;p18"/>
          <p:cNvSpPr txBox="1"/>
          <p:nvPr/>
        </p:nvSpPr>
        <p:spPr>
          <a:xfrm>
            <a:off x="2113851" y="2067744"/>
            <a:ext cx="1371221" cy="3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t" anchorCtr="0">
            <a:spAutoFit/>
          </a:bodyPr>
          <a:lstStyle/>
          <a:p>
            <a:pPr marL="11206" marR="4483" lvl="0" indent="11430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Attenuator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" name="Google Shape;216;p9"/>
          <p:cNvSpPr/>
          <p:nvPr/>
        </p:nvSpPr>
        <p:spPr>
          <a:xfrm>
            <a:off x="4394595" y="1583466"/>
            <a:ext cx="1771052" cy="105173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14051"/>
            <a:ext cx="420980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60229" y="2239685"/>
            <a:ext cx="474800" cy="10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63895" y="2264860"/>
            <a:ext cx="1097269" cy="105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𝑨𝒕𝒕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𝒅𝑩𝒎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66" y="1681279"/>
                <a:ext cx="2858836" cy="608436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135901" y="3607877"/>
            <a:ext cx="19383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Cable Loss</a:t>
            </a:r>
          </a:p>
        </p:txBody>
      </p:sp>
      <p:sp>
        <p:nvSpPr>
          <p:cNvPr id="56" name="Google Shape;216;p9"/>
          <p:cNvSpPr/>
          <p:nvPr/>
        </p:nvSpPr>
        <p:spPr>
          <a:xfrm>
            <a:off x="4209807" y="4259738"/>
            <a:ext cx="1787786" cy="1053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218;p9"/>
          <p:cNvSpPr txBox="1"/>
          <p:nvPr/>
        </p:nvSpPr>
        <p:spPr>
          <a:xfrm>
            <a:off x="4373990" y="5318544"/>
            <a:ext cx="204594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218;p9"/>
          <p:cNvSpPr txBox="1"/>
          <p:nvPr/>
        </p:nvSpPr>
        <p:spPr>
          <a:xfrm>
            <a:off x="4518339" y="2525324"/>
            <a:ext cx="1939611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Spectrum analyzer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9954" y="4786710"/>
            <a:ext cx="25058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65" y="4958151"/>
                <a:ext cx="528734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𝟑𝐝𝐁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408" y="4586655"/>
                <a:ext cx="1346074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314936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1026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" y="1333137"/>
            <a:ext cx="1583777" cy="18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" y="3943420"/>
            <a:ext cx="1478778" cy="18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70679" y="608970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45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08021"/>
            <a:ext cx="11104049" cy="4847522"/>
          </a:xfrm>
        </p:spPr>
        <p:txBody>
          <a:bodyPr>
            <a:normAutofit/>
          </a:bodyPr>
          <a:lstStyle/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Three 1U satellites and one 2U satellite</a:t>
            </a:r>
          </a:p>
          <a:p>
            <a:pPr marL="927100" marR="3242310" lvl="1" indent="-457200">
              <a:lnSpc>
                <a:spcPct val="2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Results in dB log curve and Smith Chat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UHF (435-438 MHz)</a:t>
            </a:r>
          </a:p>
          <a:p>
            <a:pPr marL="1384300" marR="3242310" lvl="5" indent="-457200">
              <a:lnSpc>
                <a:spcPct val="200000"/>
              </a:lnSpc>
              <a:spcBef>
                <a:spcPts val="105"/>
              </a:spcBef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Calibration VHF (144-146MHz)</a:t>
            </a:r>
          </a:p>
          <a:p>
            <a:endParaRPr lang="en-US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281433" y="-6405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Test1: Antenna Tuning=&gt; S11 Parameters</a:t>
            </a:r>
            <a:endParaRPr sz="3200" b="1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58" y="84058"/>
            <a:ext cx="7886700" cy="881447"/>
          </a:xfrm>
        </p:spPr>
        <p:txBody>
          <a:bodyPr>
            <a:noAutofit/>
          </a:bodyPr>
          <a:lstStyle/>
          <a:p>
            <a:pPr lvl="1"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Path Loss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55121" y="890307"/>
            <a:ext cx="7591486" cy="3223479"/>
            <a:chOff x="1552514" y="461590"/>
            <a:chExt cx="7591486" cy="3223479"/>
          </a:xfrm>
        </p:grpSpPr>
        <p:sp>
          <p:nvSpPr>
            <p:cNvPr id="5" name="Google Shape;349;p18"/>
            <p:cNvSpPr/>
            <p:nvPr/>
          </p:nvSpPr>
          <p:spPr>
            <a:xfrm>
              <a:off x="2235029" y="1985497"/>
              <a:ext cx="899686" cy="579729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 w="5715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350;p18"/>
            <p:cNvSpPr txBox="1"/>
            <p:nvPr/>
          </p:nvSpPr>
          <p:spPr>
            <a:xfrm>
              <a:off x="2249306" y="2040296"/>
              <a:ext cx="1316468" cy="442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Variable Attenuators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9" name="Google Shape;216;p9"/>
            <p:cNvSpPr/>
            <p:nvPr/>
          </p:nvSpPr>
          <p:spPr>
            <a:xfrm>
              <a:off x="7262486" y="2376459"/>
              <a:ext cx="1771052" cy="105173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52514" y="2246140"/>
              <a:ext cx="682515" cy="38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54474" y="2250018"/>
              <a:ext cx="537050" cy="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218;p9"/>
            <p:cNvSpPr txBox="1"/>
            <p:nvPr/>
          </p:nvSpPr>
          <p:spPr>
            <a:xfrm>
              <a:off x="7204389" y="3365125"/>
              <a:ext cx="1939611" cy="319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Spectrum analyzer</a:t>
              </a:r>
              <a:endParaRPr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1990" y="1148620"/>
              <a:ext cx="982243" cy="938296"/>
              <a:chOff x="5364353" y="2512754"/>
              <a:chExt cx="362426" cy="719289"/>
            </a:xfrm>
          </p:grpSpPr>
          <p:sp>
            <p:nvSpPr>
              <p:cNvPr id="19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399;p19"/>
              <p:cNvSpPr/>
              <p:nvPr/>
            </p:nvSpPr>
            <p:spPr>
              <a:xfrm>
                <a:off x="5595322" y="2512754"/>
                <a:ext cx="131457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400;p19"/>
              <p:cNvSpPr/>
              <p:nvPr/>
            </p:nvSpPr>
            <p:spPr>
              <a:xfrm>
                <a:off x="5364353" y="2993314"/>
                <a:ext cx="131460" cy="23872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382159" y="1200096"/>
              <a:ext cx="1020794" cy="928767"/>
              <a:chOff x="5357240" y="2511329"/>
              <a:chExt cx="376651" cy="711985"/>
            </a:xfrm>
          </p:grpSpPr>
          <p:sp>
            <p:nvSpPr>
              <p:cNvPr id="26" name="Google Shape;397;p19"/>
              <p:cNvSpPr/>
              <p:nvPr/>
            </p:nvSpPr>
            <p:spPr>
              <a:xfrm>
                <a:off x="5458160" y="2741854"/>
                <a:ext cx="174812" cy="267821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303529" extrusionOk="0">
                    <a:moveTo>
                      <a:pt x="120396" y="0"/>
                    </a:moveTo>
                    <a:lnTo>
                      <a:pt x="0" y="268224"/>
                    </a:lnTo>
                    <a:lnTo>
                      <a:pt x="79248" y="303275"/>
                    </a:lnTo>
                    <a:lnTo>
                      <a:pt x="198120" y="35051"/>
                    </a:lnTo>
                    <a:lnTo>
                      <a:pt x="120396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399;p19"/>
              <p:cNvSpPr/>
              <p:nvPr/>
            </p:nvSpPr>
            <p:spPr>
              <a:xfrm>
                <a:off x="5595322" y="2511329"/>
                <a:ext cx="138569" cy="248008"/>
              </a:xfrm>
              <a:custGeom>
                <a:avLst/>
                <a:gdLst/>
                <a:ahLst/>
                <a:cxnLst/>
                <a:rect l="l" t="t" r="r" b="b"/>
                <a:pathLst>
                  <a:path w="100964" h="190500" extrusionOk="0">
                    <a:moveTo>
                      <a:pt x="94487" y="0"/>
                    </a:moveTo>
                    <a:lnTo>
                      <a:pt x="0" y="187451"/>
                    </a:lnTo>
                    <a:lnTo>
                      <a:pt x="6096" y="190500"/>
                    </a:lnTo>
                    <a:lnTo>
                      <a:pt x="100584" y="1524"/>
                    </a:lnTo>
                    <a:lnTo>
                      <a:pt x="94487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400;p19"/>
              <p:cNvSpPr/>
              <p:nvPr/>
            </p:nvSpPr>
            <p:spPr>
              <a:xfrm>
                <a:off x="5357240" y="2993314"/>
                <a:ext cx="138573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93675" extrusionOk="0">
                    <a:moveTo>
                      <a:pt x="39624" y="0"/>
                    </a:moveTo>
                    <a:lnTo>
                      <a:pt x="0" y="192024"/>
                    </a:lnTo>
                    <a:lnTo>
                      <a:pt x="6096" y="193548"/>
                    </a:lnTo>
                    <a:lnTo>
                      <a:pt x="45720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solidFill>
                <a:srgbClr val="4472C4"/>
              </a:solidFill>
              <a:ln w="57150">
                <a:solidFill>
                  <a:schemeClr val="tx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7027417" y="1690689"/>
              <a:ext cx="8004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91524" y="1649560"/>
              <a:ext cx="4494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91524" y="1622156"/>
              <a:ext cx="0" cy="61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27818" y="1713150"/>
              <a:ext cx="0" cy="834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Google Shape;350;p18"/>
                <p:cNvSpPr txBox="1"/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4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277" y="461590"/>
                  <a:ext cx="2817532" cy="934639"/>
                </a:xfrm>
                <a:prstGeom prst="rect">
                  <a:avLst/>
                </a:prstGeom>
                <a:blipFill>
                  <a:blip r:embed="rId3"/>
                  <a:stretch>
                    <a:fillRect l="-866" t="-7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433" y="2244244"/>
                  <a:ext cx="64094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818" y="1719472"/>
                  <a:ext cx="64094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350;p18"/>
                <p:cNvSpPr txBox="1"/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1200" rIns="0" bIns="0" anchor="t" anchorCtr="0">
                  <a:spAutoFit/>
                </a:bodyPr>
                <a:lstStyle/>
                <a:p>
                  <a:pPr marL="11206" marR="4483" lvl="0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Ref Ant: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=2.15dBi,</a:t>
                  </a:r>
                </a:p>
                <a:p>
                  <a:pPr marL="11206" marR="4483" indent="114305"/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                </a:t>
                  </a:r>
                  <a:r>
                    <a:rPr lang="en-US" sz="2000" dirty="0" err="1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Att</a:t>
                  </a:r>
                  <a:r>
                    <a:rPr lang="en-US" sz="20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ea typeface="Calibri"/>
                      <a:cs typeface="Times New Roman" panose="02020603050405020304" pitchFamily="18" charset="0"/>
                      <a:sym typeface="Calibri"/>
                    </a:rPr>
                    <a:t>=9.9 dB</a:t>
                  </a:r>
                </a:p>
                <a:p>
                  <a:pPr marL="11206" marR="4483" lvl="0" indent="114305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7" name="Google Shape;350;p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809" y="701524"/>
                  <a:ext cx="2817532" cy="934639"/>
                </a:xfrm>
                <a:prstGeom prst="rect">
                  <a:avLst/>
                </a:prstGeom>
                <a:blipFill>
                  <a:blip r:embed="rId6"/>
                  <a:stretch>
                    <a:fillRect l="-866" t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4539988" y="1649560"/>
              <a:ext cx="2115694" cy="25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538" y="1777517"/>
                  <a:ext cx="841321" cy="427618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84859" y="667982"/>
            <a:ext cx="30764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𝑻𝑿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𝑨𝒕𝒕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𝑹𝑿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= </a:t>
                </a:r>
                <a:r>
                  <a:rPr lang="en-US" sz="2000" b="1" dirty="0"/>
                  <a:t>26.9dB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" y="3900568"/>
                <a:ext cx="7129940" cy="335285"/>
              </a:xfrm>
              <a:prstGeom prst="rect">
                <a:avLst/>
              </a:prstGeom>
              <a:blipFill>
                <a:blip r:embed="rId8"/>
                <a:stretch>
                  <a:fillRect l="-1282" t="-236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399" y="4102279"/>
                <a:ext cx="701859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6" y="1069392"/>
                <a:ext cx="689035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0" y="4779115"/>
            <a:ext cx="41152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Theoretical/Ideal Path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5" y="1614504"/>
                <a:ext cx="1549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𝒑𝒂𝒕𝒉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𝒅𝒇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= 27.1dB 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40" y="5335454"/>
                <a:ext cx="4035270" cy="460639"/>
              </a:xfrm>
              <a:prstGeom prst="rect">
                <a:avLst/>
              </a:prstGeom>
              <a:blipFill>
                <a:blip r:embed="rId12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VHF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Downlink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dirty="0"/>
                  <a:t>, c: Speed of light, d: distance between the two antennas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64" y="6134307"/>
                <a:ext cx="8806846" cy="707886"/>
              </a:xfrm>
              <a:prstGeom prst="rect">
                <a:avLst/>
              </a:prstGeom>
              <a:blipFill>
                <a:blip r:embed="rId13"/>
                <a:stretch>
                  <a:fillRect l="-623" t="-3448" r="-138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600155"/>
            <a:ext cx="1497606" cy="17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91508" y="3367956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</p:spTree>
    <p:extLst>
      <p:ext uri="{BB962C8B-B14F-4D97-AF65-F5344CB8AC3E}">
        <p14:creationId xmlns:p14="http://schemas.microsoft.com/office/powerpoint/2010/main" val="339638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3094-90E8-3FCC-500E-2A024E8E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EC67C-ECEC-72D5-1DB4-FDE08CB5F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5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>
            <p:extLst>
              <p:ext uri="{D42A27DB-BD31-4B8C-83A1-F6EECF244321}">
                <p14:modId xmlns:p14="http://schemas.microsoft.com/office/powerpoint/2010/main" val="1048833267"/>
              </p:ext>
            </p:extLst>
          </p:nvPr>
        </p:nvGraphicFramePr>
        <p:xfrm>
          <a:off x="459351" y="1115761"/>
          <a:ext cx="8582025" cy="283467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-55.7dBm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2.15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Satellite</a:t>
                      </a:r>
                      <a:r>
                        <a:rPr lang="en-US" sz="2400" baseline="0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-86.1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 err="1"/>
                        <a:t>dBm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1.5 </a:t>
                      </a:r>
                      <a:r>
                        <a:rPr lang="en-US" sz="2400" b="1" dirty="0" err="1"/>
                        <a:t>dBi</a:t>
                      </a:r>
                      <a:endParaRPr sz="24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Testing the Antenna Gain in VHF Uplink</a:t>
            </a:r>
            <a:endParaRPr sz="3200" b="1"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99133" y="4812638"/>
            <a:ext cx="8269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Radio 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0" y="6012926"/>
            <a:ext cx="40512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𝒂𝒏𝒕𝒆𝒏𝒏𝒂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𝑻𝑿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𝒑𝒂𝒕𝒉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𝑨𝒕𝒕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18" y="4077284"/>
                <a:ext cx="6101241" cy="335285"/>
              </a:xfrm>
              <a:prstGeom prst="rect">
                <a:avLst/>
              </a:prstGeom>
              <a:blipFill>
                <a:blip r:embed="rId3"/>
                <a:stretch>
                  <a:fillRect l="-1399" r="-50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6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>
            <p:extLst>
              <p:ext uri="{D42A27DB-BD31-4B8C-83A1-F6EECF244321}">
                <p14:modId xmlns:p14="http://schemas.microsoft.com/office/powerpoint/2010/main" val="3081838215"/>
              </p:ext>
            </p:extLst>
          </p:nvPr>
        </p:nvGraphicFramePr>
        <p:xfrm>
          <a:off x="166687" y="1740871"/>
          <a:ext cx="8581136" cy="265181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5520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Rx Antenna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Antenna Gain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Ref Dipole Antenna with 9.9 dB attenuation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2.2 </a:t>
                      </a:r>
                      <a:r>
                        <a:rPr lang="en-US" sz="2400" dirty="0" err="1"/>
                        <a:t>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BIRDS 5 Dipole Antenna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1.4dBi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400" dirty="0"/>
                        <a:t>BIRDS 5 Dipole Antenna 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1.6dBi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238585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3446148"/>
                  </a:ext>
                </a:extLst>
              </a:tr>
            </a:tbl>
          </a:graphicData>
        </a:graphic>
      </p:graphicFrame>
      <p:sp>
        <p:nvSpPr>
          <p:cNvPr id="520" name="Google Shape;520;p26"/>
          <p:cNvSpPr txBox="1">
            <a:spLocks noGrp="1"/>
          </p:cNvSpPr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Antenna Gain in VHF Downlin</a:t>
            </a:r>
            <a:r>
              <a:rPr lang="en-US" dirty="0"/>
              <a:t>k</a:t>
            </a:r>
            <a:endParaRPr dirty="0"/>
          </a:p>
        </p:txBody>
      </p:sp>
      <p:sp>
        <p:nvSpPr>
          <p:cNvPr id="521" name="Google Shape;521;p26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99132" y="4665065"/>
            <a:ext cx="77148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Handheld Radio setup</a:t>
            </a:r>
          </a:p>
        </p:txBody>
      </p:sp>
      <p:sp>
        <p:nvSpPr>
          <p:cNvPr id="525" name="Google Shape;525;p26"/>
          <p:cNvSpPr txBox="1"/>
          <p:nvPr/>
        </p:nvSpPr>
        <p:spPr>
          <a:xfrm>
            <a:off x="-1" y="5583739"/>
            <a:ext cx="52093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-120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687" y="123731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radiation Pattern</a:t>
            </a:r>
          </a:p>
        </p:txBody>
      </p:sp>
    </p:spTree>
    <p:extLst>
      <p:ext uri="{BB962C8B-B14F-4D97-AF65-F5344CB8AC3E}">
        <p14:creationId xmlns:p14="http://schemas.microsoft.com/office/powerpoint/2010/main" val="2928239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416682361"/>
              </p:ext>
            </p:extLst>
          </p:nvPr>
        </p:nvGraphicFramePr>
        <p:xfrm>
          <a:off x="151384" y="1515731"/>
          <a:ext cx="8582000" cy="3840540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21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Variable  Attenuation(dB)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Effective </a:t>
                      </a:r>
                      <a:r>
                        <a:rPr lang="en-US" sz="2400" dirty="0" err="1"/>
                        <a:t>Att</a:t>
                      </a:r>
                      <a:r>
                        <a:rPr lang="en-US" sz="2400" dirty="0"/>
                        <a:t> (dB)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Expected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Measured </a:t>
                      </a:r>
                      <a:r>
                        <a:rPr lang="en-US" sz="2400" dirty="0" err="1"/>
                        <a:t>Prx</a:t>
                      </a:r>
                      <a:r>
                        <a:rPr lang="en-US" sz="2400" dirty="0"/>
                        <a:t> using Sat Antenna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dBm</a:t>
                      </a:r>
                      <a:r>
                        <a:rPr lang="en-US" sz="2400" dirty="0"/>
                        <a:t>)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-72.8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-50.4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-80.4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67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-106.8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-84.2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-84.3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69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-108.8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-86.2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-86.1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73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-112.8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400" dirty="0"/>
                        <a:t>-90.2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-90.1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>
            <a:spLocks noGrp="1"/>
          </p:cNvSpPr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/>
              <a:t>Received Power Measurements in VHF Uplink (Setup Calibration) </a:t>
            </a:r>
            <a:endParaRPr sz="3200" b="1" dirty="0"/>
          </a:p>
        </p:txBody>
      </p:sp>
      <p:sp>
        <p:nvSpPr>
          <p:cNvPr id="478" name="Google Shape;478;p23"/>
          <p:cNvSpPr txBox="1">
            <a:spLocks noGrp="1"/>
          </p:cNvSpPr>
          <p:nvPr>
            <p:ph type="dt" idx="10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ftr" idx="11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sldNum" idx="12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412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70315" y="121148"/>
            <a:ext cx="7679536" cy="5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00" rIns="0" bIns="0" anchor="ctr" anchorCtr="0">
            <a:spAutoFit/>
          </a:bodyPr>
          <a:lstStyle/>
          <a:p>
            <a:pPr marL="1120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200" b="1" dirty="0"/>
              <a:t>Measuring VHF TRX Sensitivity</a:t>
            </a:r>
            <a:endParaRPr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2956" y="843327"/>
            <a:ext cx="8160588" cy="2942618"/>
            <a:chOff x="1145689" y="1767928"/>
            <a:chExt cx="7314191" cy="3332877"/>
          </a:xfrm>
        </p:grpSpPr>
        <p:sp>
          <p:nvSpPr>
            <p:cNvPr id="332" name="Google Shape;332;p18"/>
            <p:cNvSpPr/>
            <p:nvPr/>
          </p:nvSpPr>
          <p:spPr>
            <a:xfrm>
              <a:off x="1648609" y="4061011"/>
              <a:ext cx="668431" cy="616324"/>
            </a:xfrm>
            <a:custGeom>
              <a:avLst/>
              <a:gdLst/>
              <a:ahLst/>
              <a:cxnLst/>
              <a:rect l="l" t="t" r="r" b="b"/>
              <a:pathLst>
                <a:path w="757555" h="698500" extrusionOk="0">
                  <a:moveTo>
                    <a:pt x="699515" y="669036"/>
                  </a:moveTo>
                  <a:lnTo>
                    <a:pt x="0" y="669036"/>
                  </a:lnTo>
                  <a:lnTo>
                    <a:pt x="0" y="697992"/>
                  </a:lnTo>
                  <a:lnTo>
                    <a:pt x="728471" y="697992"/>
                  </a:lnTo>
                  <a:lnTo>
                    <a:pt x="728471" y="684276"/>
                  </a:lnTo>
                  <a:lnTo>
                    <a:pt x="699515" y="684276"/>
                  </a:lnTo>
                  <a:lnTo>
                    <a:pt x="699515" y="669036"/>
                  </a:lnTo>
                  <a:close/>
                </a:path>
                <a:path w="757555" h="698500" extrusionOk="0">
                  <a:moveTo>
                    <a:pt x="728471" y="71628"/>
                  </a:moveTo>
                  <a:lnTo>
                    <a:pt x="699515" y="71628"/>
                  </a:lnTo>
                  <a:lnTo>
                    <a:pt x="699515" y="684276"/>
                  </a:lnTo>
                  <a:lnTo>
                    <a:pt x="714756" y="669036"/>
                  </a:lnTo>
                  <a:lnTo>
                    <a:pt x="728471" y="669036"/>
                  </a:lnTo>
                  <a:lnTo>
                    <a:pt x="728471" y="71628"/>
                  </a:lnTo>
                  <a:close/>
                </a:path>
                <a:path w="757555" h="698500" extrusionOk="0">
                  <a:moveTo>
                    <a:pt x="728471" y="669036"/>
                  </a:moveTo>
                  <a:lnTo>
                    <a:pt x="714756" y="669036"/>
                  </a:lnTo>
                  <a:lnTo>
                    <a:pt x="699515" y="684276"/>
                  </a:lnTo>
                  <a:lnTo>
                    <a:pt x="728471" y="684276"/>
                  </a:lnTo>
                  <a:lnTo>
                    <a:pt x="728471" y="669036"/>
                  </a:lnTo>
                  <a:close/>
                </a:path>
                <a:path w="757555" h="698500" extrusionOk="0">
                  <a:moveTo>
                    <a:pt x="714756" y="0"/>
                  </a:moveTo>
                  <a:lnTo>
                    <a:pt x="672083" y="85344"/>
                  </a:lnTo>
                  <a:lnTo>
                    <a:pt x="699515" y="85344"/>
                  </a:lnTo>
                  <a:lnTo>
                    <a:pt x="699515" y="71628"/>
                  </a:lnTo>
                  <a:lnTo>
                    <a:pt x="750569" y="71628"/>
                  </a:lnTo>
                  <a:lnTo>
                    <a:pt x="714756" y="0"/>
                  </a:lnTo>
                  <a:close/>
                </a:path>
                <a:path w="757555" h="698500" extrusionOk="0">
                  <a:moveTo>
                    <a:pt x="750569" y="71628"/>
                  </a:moveTo>
                  <a:lnTo>
                    <a:pt x="728471" y="71628"/>
                  </a:lnTo>
                  <a:lnTo>
                    <a:pt x="728471" y="85344"/>
                  </a:lnTo>
                  <a:lnTo>
                    <a:pt x="757427" y="85344"/>
                  </a:lnTo>
                  <a:lnTo>
                    <a:pt x="750569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935070" y="2314239"/>
              <a:ext cx="3524810" cy="2667000"/>
            </a:xfrm>
            <a:custGeom>
              <a:avLst/>
              <a:gdLst/>
              <a:ahLst/>
              <a:cxnLst/>
              <a:rect l="l" t="t" r="r" b="b"/>
              <a:pathLst>
                <a:path w="3994784" h="3022600" extrusionOk="0">
                  <a:moveTo>
                    <a:pt x="33528" y="2983992"/>
                  </a:moveTo>
                  <a:lnTo>
                    <a:pt x="18287" y="2983992"/>
                  </a:lnTo>
                  <a:lnTo>
                    <a:pt x="18287" y="3022092"/>
                  </a:lnTo>
                  <a:lnTo>
                    <a:pt x="33528" y="3022092"/>
                  </a:lnTo>
                  <a:lnTo>
                    <a:pt x="33528" y="2983992"/>
                  </a:lnTo>
                  <a:close/>
                </a:path>
                <a:path w="3994784" h="3022600" extrusionOk="0">
                  <a:moveTo>
                    <a:pt x="38100" y="2889504"/>
                  </a:moveTo>
                  <a:lnTo>
                    <a:pt x="0" y="2889504"/>
                  </a:lnTo>
                  <a:lnTo>
                    <a:pt x="0" y="3003804"/>
                  </a:lnTo>
                  <a:lnTo>
                    <a:pt x="18287" y="3003804"/>
                  </a:lnTo>
                  <a:lnTo>
                    <a:pt x="18287" y="2983992"/>
                  </a:lnTo>
                  <a:lnTo>
                    <a:pt x="38100" y="2983992"/>
                  </a:lnTo>
                  <a:lnTo>
                    <a:pt x="38100" y="2889504"/>
                  </a:lnTo>
                  <a:close/>
                </a:path>
                <a:path w="3994784" h="3022600" extrusionOk="0">
                  <a:moveTo>
                    <a:pt x="38100" y="2983992"/>
                  </a:moveTo>
                  <a:lnTo>
                    <a:pt x="33528" y="2983992"/>
                  </a:lnTo>
                  <a:lnTo>
                    <a:pt x="33528" y="3003804"/>
                  </a:lnTo>
                  <a:lnTo>
                    <a:pt x="38100" y="3003804"/>
                  </a:lnTo>
                  <a:lnTo>
                    <a:pt x="38100" y="2983992"/>
                  </a:lnTo>
                  <a:close/>
                </a:path>
                <a:path w="3994784" h="3022600" extrusionOk="0">
                  <a:moveTo>
                    <a:pt x="38100" y="2737104"/>
                  </a:moveTo>
                  <a:lnTo>
                    <a:pt x="0" y="2737104"/>
                  </a:lnTo>
                  <a:lnTo>
                    <a:pt x="0" y="2851404"/>
                  </a:lnTo>
                  <a:lnTo>
                    <a:pt x="38100" y="2851404"/>
                  </a:lnTo>
                  <a:lnTo>
                    <a:pt x="38100" y="2737104"/>
                  </a:lnTo>
                  <a:close/>
                </a:path>
                <a:path w="3994784" h="3022600" extrusionOk="0">
                  <a:moveTo>
                    <a:pt x="38100" y="2584704"/>
                  </a:moveTo>
                  <a:lnTo>
                    <a:pt x="0" y="2584704"/>
                  </a:lnTo>
                  <a:lnTo>
                    <a:pt x="0" y="2699004"/>
                  </a:lnTo>
                  <a:lnTo>
                    <a:pt x="38100" y="2699004"/>
                  </a:lnTo>
                  <a:lnTo>
                    <a:pt x="38100" y="2584704"/>
                  </a:lnTo>
                  <a:close/>
                </a:path>
                <a:path w="3994784" h="3022600" extrusionOk="0">
                  <a:moveTo>
                    <a:pt x="38100" y="2432304"/>
                  </a:moveTo>
                  <a:lnTo>
                    <a:pt x="0" y="2432304"/>
                  </a:lnTo>
                  <a:lnTo>
                    <a:pt x="0" y="2546604"/>
                  </a:lnTo>
                  <a:lnTo>
                    <a:pt x="38100" y="2546604"/>
                  </a:lnTo>
                  <a:lnTo>
                    <a:pt x="38100" y="2432304"/>
                  </a:lnTo>
                  <a:close/>
                </a:path>
                <a:path w="3994784" h="3022600" extrusionOk="0">
                  <a:moveTo>
                    <a:pt x="38100" y="2279904"/>
                  </a:moveTo>
                  <a:lnTo>
                    <a:pt x="0" y="2279904"/>
                  </a:lnTo>
                  <a:lnTo>
                    <a:pt x="0" y="2394204"/>
                  </a:lnTo>
                  <a:lnTo>
                    <a:pt x="38100" y="2394204"/>
                  </a:lnTo>
                  <a:lnTo>
                    <a:pt x="38100" y="2279904"/>
                  </a:lnTo>
                  <a:close/>
                </a:path>
                <a:path w="3994784" h="3022600" extrusionOk="0">
                  <a:moveTo>
                    <a:pt x="38100" y="2127504"/>
                  </a:moveTo>
                  <a:lnTo>
                    <a:pt x="0" y="2127504"/>
                  </a:lnTo>
                  <a:lnTo>
                    <a:pt x="0" y="2241804"/>
                  </a:lnTo>
                  <a:lnTo>
                    <a:pt x="38100" y="2241804"/>
                  </a:lnTo>
                  <a:lnTo>
                    <a:pt x="38100" y="2127504"/>
                  </a:lnTo>
                  <a:close/>
                </a:path>
                <a:path w="3994784" h="3022600" extrusionOk="0">
                  <a:moveTo>
                    <a:pt x="38100" y="1975104"/>
                  </a:moveTo>
                  <a:lnTo>
                    <a:pt x="0" y="1975104"/>
                  </a:lnTo>
                  <a:lnTo>
                    <a:pt x="0" y="2089404"/>
                  </a:lnTo>
                  <a:lnTo>
                    <a:pt x="38100" y="2089404"/>
                  </a:lnTo>
                  <a:lnTo>
                    <a:pt x="38100" y="1975104"/>
                  </a:lnTo>
                  <a:close/>
                </a:path>
                <a:path w="3994784" h="3022600" extrusionOk="0">
                  <a:moveTo>
                    <a:pt x="38100" y="1822704"/>
                  </a:moveTo>
                  <a:lnTo>
                    <a:pt x="0" y="1822704"/>
                  </a:lnTo>
                  <a:lnTo>
                    <a:pt x="0" y="1937004"/>
                  </a:lnTo>
                  <a:lnTo>
                    <a:pt x="38100" y="1937004"/>
                  </a:lnTo>
                  <a:lnTo>
                    <a:pt x="38100" y="1822704"/>
                  </a:lnTo>
                  <a:close/>
                </a:path>
                <a:path w="3994784" h="3022600" extrusionOk="0">
                  <a:moveTo>
                    <a:pt x="38100" y="1670304"/>
                  </a:moveTo>
                  <a:lnTo>
                    <a:pt x="0" y="1670304"/>
                  </a:lnTo>
                  <a:lnTo>
                    <a:pt x="0" y="1784604"/>
                  </a:lnTo>
                  <a:lnTo>
                    <a:pt x="38100" y="1784604"/>
                  </a:lnTo>
                  <a:lnTo>
                    <a:pt x="38100" y="1670304"/>
                  </a:lnTo>
                  <a:close/>
                </a:path>
                <a:path w="3994784" h="3022600" extrusionOk="0">
                  <a:moveTo>
                    <a:pt x="38100" y="1517904"/>
                  </a:moveTo>
                  <a:lnTo>
                    <a:pt x="0" y="1517904"/>
                  </a:lnTo>
                  <a:lnTo>
                    <a:pt x="0" y="1632204"/>
                  </a:lnTo>
                  <a:lnTo>
                    <a:pt x="38100" y="1632204"/>
                  </a:lnTo>
                  <a:lnTo>
                    <a:pt x="38100" y="1517904"/>
                  </a:lnTo>
                  <a:close/>
                </a:path>
                <a:path w="3994784" h="3022600" extrusionOk="0">
                  <a:moveTo>
                    <a:pt x="38100" y="1365504"/>
                  </a:moveTo>
                  <a:lnTo>
                    <a:pt x="0" y="1365504"/>
                  </a:lnTo>
                  <a:lnTo>
                    <a:pt x="0" y="1479804"/>
                  </a:lnTo>
                  <a:lnTo>
                    <a:pt x="38100" y="1479804"/>
                  </a:lnTo>
                  <a:lnTo>
                    <a:pt x="38100" y="1365504"/>
                  </a:lnTo>
                  <a:close/>
                </a:path>
                <a:path w="3994784" h="3022600" extrusionOk="0">
                  <a:moveTo>
                    <a:pt x="38100" y="1213104"/>
                  </a:moveTo>
                  <a:lnTo>
                    <a:pt x="0" y="1213104"/>
                  </a:lnTo>
                  <a:lnTo>
                    <a:pt x="0" y="1327404"/>
                  </a:lnTo>
                  <a:lnTo>
                    <a:pt x="38100" y="1327404"/>
                  </a:lnTo>
                  <a:lnTo>
                    <a:pt x="38100" y="1213104"/>
                  </a:lnTo>
                  <a:close/>
                </a:path>
                <a:path w="3994784" h="3022600" extrusionOk="0">
                  <a:moveTo>
                    <a:pt x="38100" y="1060704"/>
                  </a:moveTo>
                  <a:lnTo>
                    <a:pt x="0" y="1060704"/>
                  </a:lnTo>
                  <a:lnTo>
                    <a:pt x="0" y="1175004"/>
                  </a:lnTo>
                  <a:lnTo>
                    <a:pt x="38100" y="1175004"/>
                  </a:lnTo>
                  <a:lnTo>
                    <a:pt x="38100" y="1060704"/>
                  </a:lnTo>
                  <a:close/>
                </a:path>
                <a:path w="3994784" h="3022600" extrusionOk="0">
                  <a:moveTo>
                    <a:pt x="38100" y="908304"/>
                  </a:moveTo>
                  <a:lnTo>
                    <a:pt x="0" y="908304"/>
                  </a:lnTo>
                  <a:lnTo>
                    <a:pt x="0" y="1022604"/>
                  </a:lnTo>
                  <a:lnTo>
                    <a:pt x="38100" y="1022604"/>
                  </a:lnTo>
                  <a:lnTo>
                    <a:pt x="38100" y="908304"/>
                  </a:lnTo>
                  <a:close/>
                </a:path>
                <a:path w="3994784" h="3022600" extrusionOk="0">
                  <a:moveTo>
                    <a:pt x="38100" y="755904"/>
                  </a:moveTo>
                  <a:lnTo>
                    <a:pt x="0" y="755904"/>
                  </a:lnTo>
                  <a:lnTo>
                    <a:pt x="0" y="870204"/>
                  </a:lnTo>
                  <a:lnTo>
                    <a:pt x="38100" y="870204"/>
                  </a:lnTo>
                  <a:lnTo>
                    <a:pt x="38100" y="755904"/>
                  </a:lnTo>
                  <a:close/>
                </a:path>
                <a:path w="3994784" h="3022600" extrusionOk="0">
                  <a:moveTo>
                    <a:pt x="38100" y="603504"/>
                  </a:moveTo>
                  <a:lnTo>
                    <a:pt x="0" y="603504"/>
                  </a:lnTo>
                  <a:lnTo>
                    <a:pt x="0" y="717804"/>
                  </a:lnTo>
                  <a:lnTo>
                    <a:pt x="38100" y="717804"/>
                  </a:lnTo>
                  <a:lnTo>
                    <a:pt x="38100" y="603504"/>
                  </a:lnTo>
                  <a:close/>
                </a:path>
                <a:path w="3994784" h="3022600" extrusionOk="0">
                  <a:moveTo>
                    <a:pt x="38100" y="451104"/>
                  </a:moveTo>
                  <a:lnTo>
                    <a:pt x="0" y="451104"/>
                  </a:lnTo>
                  <a:lnTo>
                    <a:pt x="0" y="565404"/>
                  </a:lnTo>
                  <a:lnTo>
                    <a:pt x="38100" y="565404"/>
                  </a:lnTo>
                  <a:lnTo>
                    <a:pt x="38100" y="451104"/>
                  </a:lnTo>
                  <a:close/>
                </a:path>
                <a:path w="3994784" h="3022600" extrusionOk="0">
                  <a:moveTo>
                    <a:pt x="38100" y="298704"/>
                  </a:moveTo>
                  <a:lnTo>
                    <a:pt x="0" y="298704"/>
                  </a:lnTo>
                  <a:lnTo>
                    <a:pt x="0" y="413004"/>
                  </a:lnTo>
                  <a:lnTo>
                    <a:pt x="38100" y="413004"/>
                  </a:lnTo>
                  <a:lnTo>
                    <a:pt x="38100" y="298704"/>
                  </a:lnTo>
                  <a:close/>
                </a:path>
                <a:path w="3994784" h="3022600" extrusionOk="0">
                  <a:moveTo>
                    <a:pt x="38100" y="146304"/>
                  </a:moveTo>
                  <a:lnTo>
                    <a:pt x="0" y="146304"/>
                  </a:lnTo>
                  <a:lnTo>
                    <a:pt x="0" y="260604"/>
                  </a:lnTo>
                  <a:lnTo>
                    <a:pt x="38100" y="260604"/>
                  </a:lnTo>
                  <a:lnTo>
                    <a:pt x="38100" y="146304"/>
                  </a:lnTo>
                  <a:close/>
                </a:path>
                <a:path w="3994784" h="3022600" extrusionOk="0">
                  <a:moveTo>
                    <a:pt x="441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8100" y="10820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44196" y="18287"/>
                  </a:lnTo>
                  <a:lnTo>
                    <a:pt x="44196" y="0"/>
                  </a:lnTo>
                  <a:close/>
                </a:path>
                <a:path w="3994784" h="3022600" extrusionOk="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w="3994784" h="3022600" extrusionOk="0">
                  <a:moveTo>
                    <a:pt x="44196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44196" y="38100"/>
                  </a:lnTo>
                  <a:lnTo>
                    <a:pt x="44196" y="18287"/>
                  </a:lnTo>
                  <a:close/>
                </a:path>
                <a:path w="3994784" h="3022600" extrusionOk="0">
                  <a:moveTo>
                    <a:pt x="196596" y="0"/>
                  </a:moveTo>
                  <a:lnTo>
                    <a:pt x="82296" y="0"/>
                  </a:lnTo>
                  <a:lnTo>
                    <a:pt x="82296" y="38100"/>
                  </a:lnTo>
                  <a:lnTo>
                    <a:pt x="196596" y="38100"/>
                  </a:lnTo>
                  <a:lnTo>
                    <a:pt x="196596" y="0"/>
                  </a:lnTo>
                  <a:close/>
                </a:path>
                <a:path w="3994784" h="3022600" extrusionOk="0">
                  <a:moveTo>
                    <a:pt x="348996" y="0"/>
                  </a:moveTo>
                  <a:lnTo>
                    <a:pt x="234696" y="0"/>
                  </a:lnTo>
                  <a:lnTo>
                    <a:pt x="234696" y="38100"/>
                  </a:lnTo>
                  <a:lnTo>
                    <a:pt x="348996" y="38100"/>
                  </a:lnTo>
                  <a:lnTo>
                    <a:pt x="348996" y="0"/>
                  </a:lnTo>
                  <a:close/>
                </a:path>
                <a:path w="3994784" h="3022600" extrusionOk="0">
                  <a:moveTo>
                    <a:pt x="501396" y="0"/>
                  </a:moveTo>
                  <a:lnTo>
                    <a:pt x="387096" y="0"/>
                  </a:lnTo>
                  <a:lnTo>
                    <a:pt x="387096" y="38100"/>
                  </a:lnTo>
                  <a:lnTo>
                    <a:pt x="501396" y="38100"/>
                  </a:lnTo>
                  <a:lnTo>
                    <a:pt x="501396" y="0"/>
                  </a:lnTo>
                  <a:close/>
                </a:path>
                <a:path w="3994784" h="3022600" extrusionOk="0">
                  <a:moveTo>
                    <a:pt x="653796" y="0"/>
                  </a:moveTo>
                  <a:lnTo>
                    <a:pt x="539496" y="0"/>
                  </a:lnTo>
                  <a:lnTo>
                    <a:pt x="539496" y="38100"/>
                  </a:lnTo>
                  <a:lnTo>
                    <a:pt x="653796" y="38100"/>
                  </a:lnTo>
                  <a:lnTo>
                    <a:pt x="653796" y="0"/>
                  </a:lnTo>
                  <a:close/>
                </a:path>
                <a:path w="3994784" h="3022600" extrusionOk="0">
                  <a:moveTo>
                    <a:pt x="806196" y="0"/>
                  </a:moveTo>
                  <a:lnTo>
                    <a:pt x="691896" y="0"/>
                  </a:lnTo>
                  <a:lnTo>
                    <a:pt x="691896" y="38100"/>
                  </a:lnTo>
                  <a:lnTo>
                    <a:pt x="806196" y="38100"/>
                  </a:lnTo>
                  <a:lnTo>
                    <a:pt x="806196" y="0"/>
                  </a:lnTo>
                  <a:close/>
                </a:path>
                <a:path w="3994784" h="3022600" extrusionOk="0">
                  <a:moveTo>
                    <a:pt x="958596" y="0"/>
                  </a:moveTo>
                  <a:lnTo>
                    <a:pt x="844296" y="0"/>
                  </a:lnTo>
                  <a:lnTo>
                    <a:pt x="844296" y="38100"/>
                  </a:lnTo>
                  <a:lnTo>
                    <a:pt x="958596" y="38100"/>
                  </a:lnTo>
                  <a:lnTo>
                    <a:pt x="958596" y="0"/>
                  </a:lnTo>
                  <a:close/>
                </a:path>
                <a:path w="3994784" h="3022600" extrusionOk="0">
                  <a:moveTo>
                    <a:pt x="1110996" y="0"/>
                  </a:moveTo>
                  <a:lnTo>
                    <a:pt x="996696" y="0"/>
                  </a:lnTo>
                  <a:lnTo>
                    <a:pt x="996696" y="38100"/>
                  </a:lnTo>
                  <a:lnTo>
                    <a:pt x="1110996" y="38100"/>
                  </a:lnTo>
                  <a:lnTo>
                    <a:pt x="1110996" y="0"/>
                  </a:lnTo>
                  <a:close/>
                </a:path>
                <a:path w="3994784" h="3022600" extrusionOk="0">
                  <a:moveTo>
                    <a:pt x="1263396" y="0"/>
                  </a:moveTo>
                  <a:lnTo>
                    <a:pt x="1149096" y="0"/>
                  </a:lnTo>
                  <a:lnTo>
                    <a:pt x="1149096" y="38100"/>
                  </a:lnTo>
                  <a:lnTo>
                    <a:pt x="1263396" y="38100"/>
                  </a:lnTo>
                  <a:lnTo>
                    <a:pt x="1263396" y="0"/>
                  </a:lnTo>
                  <a:close/>
                </a:path>
                <a:path w="3994784" h="3022600" extrusionOk="0">
                  <a:moveTo>
                    <a:pt x="1415796" y="0"/>
                  </a:moveTo>
                  <a:lnTo>
                    <a:pt x="1301496" y="0"/>
                  </a:lnTo>
                  <a:lnTo>
                    <a:pt x="1301496" y="38100"/>
                  </a:lnTo>
                  <a:lnTo>
                    <a:pt x="1415796" y="38100"/>
                  </a:lnTo>
                  <a:lnTo>
                    <a:pt x="1415796" y="0"/>
                  </a:lnTo>
                  <a:close/>
                </a:path>
                <a:path w="3994784" h="3022600" extrusionOk="0">
                  <a:moveTo>
                    <a:pt x="1568196" y="0"/>
                  </a:moveTo>
                  <a:lnTo>
                    <a:pt x="1453896" y="0"/>
                  </a:lnTo>
                  <a:lnTo>
                    <a:pt x="1453896" y="38100"/>
                  </a:lnTo>
                  <a:lnTo>
                    <a:pt x="1568196" y="38100"/>
                  </a:lnTo>
                  <a:lnTo>
                    <a:pt x="1568196" y="0"/>
                  </a:lnTo>
                  <a:close/>
                </a:path>
                <a:path w="3994784" h="3022600" extrusionOk="0">
                  <a:moveTo>
                    <a:pt x="1720596" y="0"/>
                  </a:moveTo>
                  <a:lnTo>
                    <a:pt x="1606296" y="0"/>
                  </a:lnTo>
                  <a:lnTo>
                    <a:pt x="1606296" y="38100"/>
                  </a:lnTo>
                  <a:lnTo>
                    <a:pt x="1720596" y="38100"/>
                  </a:lnTo>
                  <a:lnTo>
                    <a:pt x="1720596" y="0"/>
                  </a:lnTo>
                  <a:close/>
                </a:path>
                <a:path w="3994784" h="3022600" extrusionOk="0">
                  <a:moveTo>
                    <a:pt x="1872996" y="0"/>
                  </a:moveTo>
                  <a:lnTo>
                    <a:pt x="1758696" y="0"/>
                  </a:lnTo>
                  <a:lnTo>
                    <a:pt x="1758696" y="38100"/>
                  </a:lnTo>
                  <a:lnTo>
                    <a:pt x="1872996" y="38100"/>
                  </a:lnTo>
                  <a:lnTo>
                    <a:pt x="1872996" y="0"/>
                  </a:lnTo>
                  <a:close/>
                </a:path>
                <a:path w="3994784" h="3022600" extrusionOk="0">
                  <a:moveTo>
                    <a:pt x="2025396" y="0"/>
                  </a:moveTo>
                  <a:lnTo>
                    <a:pt x="1911096" y="0"/>
                  </a:lnTo>
                  <a:lnTo>
                    <a:pt x="1911096" y="38100"/>
                  </a:lnTo>
                  <a:lnTo>
                    <a:pt x="2025396" y="38100"/>
                  </a:lnTo>
                  <a:lnTo>
                    <a:pt x="2025396" y="0"/>
                  </a:lnTo>
                  <a:close/>
                </a:path>
                <a:path w="3994784" h="3022600" extrusionOk="0">
                  <a:moveTo>
                    <a:pt x="2177796" y="0"/>
                  </a:moveTo>
                  <a:lnTo>
                    <a:pt x="2063496" y="0"/>
                  </a:lnTo>
                  <a:lnTo>
                    <a:pt x="2063496" y="38100"/>
                  </a:lnTo>
                  <a:lnTo>
                    <a:pt x="2177796" y="38100"/>
                  </a:lnTo>
                  <a:lnTo>
                    <a:pt x="2177796" y="0"/>
                  </a:lnTo>
                  <a:close/>
                </a:path>
                <a:path w="3994784" h="3022600" extrusionOk="0">
                  <a:moveTo>
                    <a:pt x="2330196" y="0"/>
                  </a:moveTo>
                  <a:lnTo>
                    <a:pt x="2215896" y="0"/>
                  </a:lnTo>
                  <a:lnTo>
                    <a:pt x="2215896" y="38100"/>
                  </a:lnTo>
                  <a:lnTo>
                    <a:pt x="2330196" y="38100"/>
                  </a:lnTo>
                  <a:lnTo>
                    <a:pt x="2330196" y="0"/>
                  </a:lnTo>
                  <a:close/>
                </a:path>
                <a:path w="3994784" h="3022600" extrusionOk="0">
                  <a:moveTo>
                    <a:pt x="2482596" y="0"/>
                  </a:moveTo>
                  <a:lnTo>
                    <a:pt x="2368296" y="0"/>
                  </a:lnTo>
                  <a:lnTo>
                    <a:pt x="2368296" y="38100"/>
                  </a:lnTo>
                  <a:lnTo>
                    <a:pt x="2482596" y="38100"/>
                  </a:lnTo>
                  <a:lnTo>
                    <a:pt x="2482596" y="0"/>
                  </a:lnTo>
                  <a:close/>
                </a:path>
                <a:path w="3994784" h="3022600" extrusionOk="0">
                  <a:moveTo>
                    <a:pt x="2634996" y="0"/>
                  </a:moveTo>
                  <a:lnTo>
                    <a:pt x="2520696" y="0"/>
                  </a:lnTo>
                  <a:lnTo>
                    <a:pt x="2520696" y="38100"/>
                  </a:lnTo>
                  <a:lnTo>
                    <a:pt x="2634996" y="38100"/>
                  </a:lnTo>
                  <a:lnTo>
                    <a:pt x="2634996" y="0"/>
                  </a:lnTo>
                  <a:close/>
                </a:path>
                <a:path w="3994784" h="3022600" extrusionOk="0">
                  <a:moveTo>
                    <a:pt x="2787396" y="0"/>
                  </a:moveTo>
                  <a:lnTo>
                    <a:pt x="2673096" y="0"/>
                  </a:lnTo>
                  <a:lnTo>
                    <a:pt x="2673096" y="38100"/>
                  </a:lnTo>
                  <a:lnTo>
                    <a:pt x="2787396" y="38100"/>
                  </a:lnTo>
                  <a:lnTo>
                    <a:pt x="2787396" y="0"/>
                  </a:lnTo>
                  <a:close/>
                </a:path>
                <a:path w="3994784" h="3022600" extrusionOk="0">
                  <a:moveTo>
                    <a:pt x="2939796" y="0"/>
                  </a:moveTo>
                  <a:lnTo>
                    <a:pt x="2825496" y="0"/>
                  </a:lnTo>
                  <a:lnTo>
                    <a:pt x="2825496" y="38100"/>
                  </a:lnTo>
                  <a:lnTo>
                    <a:pt x="2939796" y="38100"/>
                  </a:lnTo>
                  <a:lnTo>
                    <a:pt x="2939796" y="0"/>
                  </a:lnTo>
                  <a:close/>
                </a:path>
                <a:path w="3994784" h="3022600" extrusionOk="0">
                  <a:moveTo>
                    <a:pt x="3092196" y="0"/>
                  </a:moveTo>
                  <a:lnTo>
                    <a:pt x="2977896" y="0"/>
                  </a:lnTo>
                  <a:lnTo>
                    <a:pt x="2977896" y="38100"/>
                  </a:lnTo>
                  <a:lnTo>
                    <a:pt x="3092196" y="38100"/>
                  </a:lnTo>
                  <a:lnTo>
                    <a:pt x="3092196" y="0"/>
                  </a:lnTo>
                  <a:close/>
                </a:path>
                <a:path w="3994784" h="3022600" extrusionOk="0">
                  <a:moveTo>
                    <a:pt x="3244596" y="0"/>
                  </a:moveTo>
                  <a:lnTo>
                    <a:pt x="3130296" y="0"/>
                  </a:lnTo>
                  <a:lnTo>
                    <a:pt x="3130296" y="38100"/>
                  </a:lnTo>
                  <a:lnTo>
                    <a:pt x="3244596" y="38100"/>
                  </a:lnTo>
                  <a:lnTo>
                    <a:pt x="3244596" y="0"/>
                  </a:lnTo>
                  <a:close/>
                </a:path>
                <a:path w="3994784" h="3022600" extrusionOk="0">
                  <a:moveTo>
                    <a:pt x="3396996" y="0"/>
                  </a:moveTo>
                  <a:lnTo>
                    <a:pt x="3282696" y="0"/>
                  </a:lnTo>
                  <a:lnTo>
                    <a:pt x="3282696" y="38100"/>
                  </a:lnTo>
                  <a:lnTo>
                    <a:pt x="3396996" y="38100"/>
                  </a:lnTo>
                  <a:lnTo>
                    <a:pt x="3396996" y="0"/>
                  </a:lnTo>
                  <a:close/>
                </a:path>
                <a:path w="3994784" h="3022600" extrusionOk="0">
                  <a:moveTo>
                    <a:pt x="3549396" y="0"/>
                  </a:moveTo>
                  <a:lnTo>
                    <a:pt x="3435096" y="0"/>
                  </a:lnTo>
                  <a:lnTo>
                    <a:pt x="3435096" y="38100"/>
                  </a:lnTo>
                  <a:lnTo>
                    <a:pt x="3549396" y="38100"/>
                  </a:lnTo>
                  <a:lnTo>
                    <a:pt x="3549396" y="0"/>
                  </a:lnTo>
                  <a:close/>
                </a:path>
                <a:path w="3994784" h="3022600" extrusionOk="0">
                  <a:moveTo>
                    <a:pt x="3701796" y="0"/>
                  </a:moveTo>
                  <a:lnTo>
                    <a:pt x="3587496" y="0"/>
                  </a:lnTo>
                  <a:lnTo>
                    <a:pt x="3587496" y="38100"/>
                  </a:lnTo>
                  <a:lnTo>
                    <a:pt x="3701796" y="38100"/>
                  </a:lnTo>
                  <a:lnTo>
                    <a:pt x="3701796" y="0"/>
                  </a:lnTo>
                  <a:close/>
                </a:path>
                <a:path w="3994784" h="3022600" extrusionOk="0">
                  <a:moveTo>
                    <a:pt x="3854196" y="0"/>
                  </a:moveTo>
                  <a:lnTo>
                    <a:pt x="3739896" y="0"/>
                  </a:lnTo>
                  <a:lnTo>
                    <a:pt x="3739896" y="38100"/>
                  </a:lnTo>
                  <a:lnTo>
                    <a:pt x="3854196" y="38100"/>
                  </a:lnTo>
                  <a:lnTo>
                    <a:pt x="3854196" y="0"/>
                  </a:lnTo>
                  <a:close/>
                </a:path>
                <a:path w="3994784" h="3022600" extrusionOk="0">
                  <a:moveTo>
                    <a:pt x="3956304" y="18287"/>
                  </a:moveTo>
                  <a:lnTo>
                    <a:pt x="3956304" y="48768"/>
                  </a:lnTo>
                  <a:lnTo>
                    <a:pt x="3994404" y="48768"/>
                  </a:lnTo>
                  <a:lnTo>
                    <a:pt x="3994404" y="38100"/>
                  </a:lnTo>
                  <a:lnTo>
                    <a:pt x="3976116" y="38100"/>
                  </a:lnTo>
                  <a:lnTo>
                    <a:pt x="3956304" y="18287"/>
                  </a:lnTo>
                  <a:close/>
                </a:path>
                <a:path w="3994784" h="3022600" extrusionOk="0">
                  <a:moveTo>
                    <a:pt x="3994404" y="0"/>
                  </a:moveTo>
                  <a:lnTo>
                    <a:pt x="3892296" y="0"/>
                  </a:lnTo>
                  <a:lnTo>
                    <a:pt x="3892296" y="38100"/>
                  </a:lnTo>
                  <a:lnTo>
                    <a:pt x="3956304" y="38100"/>
                  </a:lnTo>
                  <a:lnTo>
                    <a:pt x="3956304" y="18287"/>
                  </a:lnTo>
                  <a:lnTo>
                    <a:pt x="3994404" y="18287"/>
                  </a:lnTo>
                  <a:lnTo>
                    <a:pt x="3994404" y="0"/>
                  </a:lnTo>
                  <a:close/>
                </a:path>
                <a:path w="3994784" h="3022600" extrusionOk="0">
                  <a:moveTo>
                    <a:pt x="3994404" y="18287"/>
                  </a:moveTo>
                  <a:lnTo>
                    <a:pt x="3956304" y="18287"/>
                  </a:lnTo>
                  <a:lnTo>
                    <a:pt x="3976116" y="38100"/>
                  </a:lnTo>
                  <a:lnTo>
                    <a:pt x="3994404" y="38100"/>
                  </a:lnTo>
                  <a:lnTo>
                    <a:pt x="3994404" y="18287"/>
                  </a:lnTo>
                  <a:close/>
                </a:path>
                <a:path w="3994784" h="3022600" extrusionOk="0">
                  <a:moveTo>
                    <a:pt x="3994404" y="86868"/>
                  </a:moveTo>
                  <a:lnTo>
                    <a:pt x="3956304" y="86868"/>
                  </a:lnTo>
                  <a:lnTo>
                    <a:pt x="3956304" y="201168"/>
                  </a:lnTo>
                  <a:lnTo>
                    <a:pt x="3994404" y="201168"/>
                  </a:lnTo>
                  <a:lnTo>
                    <a:pt x="3994404" y="86868"/>
                  </a:lnTo>
                  <a:close/>
                </a:path>
                <a:path w="3994784" h="3022600" extrusionOk="0">
                  <a:moveTo>
                    <a:pt x="3994404" y="239268"/>
                  </a:moveTo>
                  <a:lnTo>
                    <a:pt x="3956304" y="239268"/>
                  </a:lnTo>
                  <a:lnTo>
                    <a:pt x="3956304" y="353568"/>
                  </a:lnTo>
                  <a:lnTo>
                    <a:pt x="3994404" y="353568"/>
                  </a:lnTo>
                  <a:lnTo>
                    <a:pt x="3994404" y="239268"/>
                  </a:lnTo>
                  <a:close/>
                </a:path>
                <a:path w="3994784" h="3022600" extrusionOk="0">
                  <a:moveTo>
                    <a:pt x="3994404" y="391668"/>
                  </a:moveTo>
                  <a:lnTo>
                    <a:pt x="3956304" y="391668"/>
                  </a:lnTo>
                  <a:lnTo>
                    <a:pt x="3956304" y="505968"/>
                  </a:lnTo>
                  <a:lnTo>
                    <a:pt x="3994404" y="505968"/>
                  </a:lnTo>
                  <a:lnTo>
                    <a:pt x="3994404" y="391668"/>
                  </a:lnTo>
                  <a:close/>
                </a:path>
                <a:path w="3994784" h="3022600" extrusionOk="0">
                  <a:moveTo>
                    <a:pt x="3994404" y="544068"/>
                  </a:moveTo>
                  <a:lnTo>
                    <a:pt x="3956304" y="544068"/>
                  </a:lnTo>
                  <a:lnTo>
                    <a:pt x="3956304" y="658368"/>
                  </a:lnTo>
                  <a:lnTo>
                    <a:pt x="3994404" y="658368"/>
                  </a:lnTo>
                  <a:lnTo>
                    <a:pt x="3994404" y="544068"/>
                  </a:lnTo>
                  <a:close/>
                </a:path>
                <a:path w="3994784" h="3022600" extrusionOk="0">
                  <a:moveTo>
                    <a:pt x="3994404" y="696468"/>
                  </a:moveTo>
                  <a:lnTo>
                    <a:pt x="3956304" y="696468"/>
                  </a:lnTo>
                  <a:lnTo>
                    <a:pt x="3956304" y="810768"/>
                  </a:lnTo>
                  <a:lnTo>
                    <a:pt x="3994404" y="810768"/>
                  </a:lnTo>
                  <a:lnTo>
                    <a:pt x="3994404" y="696468"/>
                  </a:lnTo>
                  <a:close/>
                </a:path>
                <a:path w="3994784" h="3022600" extrusionOk="0">
                  <a:moveTo>
                    <a:pt x="3994404" y="848868"/>
                  </a:moveTo>
                  <a:lnTo>
                    <a:pt x="3956304" y="848868"/>
                  </a:lnTo>
                  <a:lnTo>
                    <a:pt x="3956304" y="963168"/>
                  </a:lnTo>
                  <a:lnTo>
                    <a:pt x="3994404" y="963168"/>
                  </a:lnTo>
                  <a:lnTo>
                    <a:pt x="3994404" y="848868"/>
                  </a:lnTo>
                  <a:close/>
                </a:path>
                <a:path w="3994784" h="3022600" extrusionOk="0">
                  <a:moveTo>
                    <a:pt x="3994404" y="1001268"/>
                  </a:moveTo>
                  <a:lnTo>
                    <a:pt x="3956304" y="1001268"/>
                  </a:lnTo>
                  <a:lnTo>
                    <a:pt x="3956304" y="1115568"/>
                  </a:lnTo>
                  <a:lnTo>
                    <a:pt x="3994404" y="1115568"/>
                  </a:lnTo>
                  <a:lnTo>
                    <a:pt x="3994404" y="1001268"/>
                  </a:lnTo>
                  <a:close/>
                </a:path>
                <a:path w="3994784" h="3022600" extrusionOk="0">
                  <a:moveTo>
                    <a:pt x="3994404" y="1153668"/>
                  </a:moveTo>
                  <a:lnTo>
                    <a:pt x="3956304" y="1153668"/>
                  </a:lnTo>
                  <a:lnTo>
                    <a:pt x="3956304" y="1267968"/>
                  </a:lnTo>
                  <a:lnTo>
                    <a:pt x="3994404" y="1267968"/>
                  </a:lnTo>
                  <a:lnTo>
                    <a:pt x="3994404" y="1153668"/>
                  </a:lnTo>
                  <a:close/>
                </a:path>
                <a:path w="3994784" h="3022600" extrusionOk="0">
                  <a:moveTo>
                    <a:pt x="3994404" y="1306068"/>
                  </a:moveTo>
                  <a:lnTo>
                    <a:pt x="3956304" y="1306068"/>
                  </a:lnTo>
                  <a:lnTo>
                    <a:pt x="3956304" y="1420368"/>
                  </a:lnTo>
                  <a:lnTo>
                    <a:pt x="3994404" y="1420368"/>
                  </a:lnTo>
                  <a:lnTo>
                    <a:pt x="3994404" y="1306068"/>
                  </a:lnTo>
                  <a:close/>
                </a:path>
                <a:path w="3994784" h="3022600" extrusionOk="0">
                  <a:moveTo>
                    <a:pt x="3994404" y="1458468"/>
                  </a:moveTo>
                  <a:lnTo>
                    <a:pt x="3956304" y="1458468"/>
                  </a:lnTo>
                  <a:lnTo>
                    <a:pt x="3956304" y="1572768"/>
                  </a:lnTo>
                  <a:lnTo>
                    <a:pt x="3994404" y="1572768"/>
                  </a:lnTo>
                  <a:lnTo>
                    <a:pt x="3994404" y="1458468"/>
                  </a:lnTo>
                  <a:close/>
                </a:path>
                <a:path w="3994784" h="3022600" extrusionOk="0">
                  <a:moveTo>
                    <a:pt x="3994404" y="1610868"/>
                  </a:moveTo>
                  <a:lnTo>
                    <a:pt x="3956304" y="1610868"/>
                  </a:lnTo>
                  <a:lnTo>
                    <a:pt x="3956304" y="1725168"/>
                  </a:lnTo>
                  <a:lnTo>
                    <a:pt x="3994404" y="1725168"/>
                  </a:lnTo>
                  <a:lnTo>
                    <a:pt x="3994404" y="1610868"/>
                  </a:lnTo>
                  <a:close/>
                </a:path>
                <a:path w="3994784" h="3022600" extrusionOk="0">
                  <a:moveTo>
                    <a:pt x="3994404" y="1763268"/>
                  </a:moveTo>
                  <a:lnTo>
                    <a:pt x="3956304" y="1763268"/>
                  </a:lnTo>
                  <a:lnTo>
                    <a:pt x="3956304" y="1877568"/>
                  </a:lnTo>
                  <a:lnTo>
                    <a:pt x="3994404" y="1877568"/>
                  </a:lnTo>
                  <a:lnTo>
                    <a:pt x="3994404" y="1763268"/>
                  </a:lnTo>
                  <a:close/>
                </a:path>
                <a:path w="3994784" h="3022600" extrusionOk="0">
                  <a:moveTo>
                    <a:pt x="3994404" y="1915668"/>
                  </a:moveTo>
                  <a:lnTo>
                    <a:pt x="3956304" y="1915668"/>
                  </a:lnTo>
                  <a:lnTo>
                    <a:pt x="3956304" y="2029968"/>
                  </a:lnTo>
                  <a:lnTo>
                    <a:pt x="3994404" y="2029968"/>
                  </a:lnTo>
                  <a:lnTo>
                    <a:pt x="3994404" y="1915668"/>
                  </a:lnTo>
                  <a:close/>
                </a:path>
                <a:path w="3994784" h="3022600" extrusionOk="0">
                  <a:moveTo>
                    <a:pt x="3994404" y="2068068"/>
                  </a:moveTo>
                  <a:lnTo>
                    <a:pt x="3956304" y="2068068"/>
                  </a:lnTo>
                  <a:lnTo>
                    <a:pt x="3956304" y="2182368"/>
                  </a:lnTo>
                  <a:lnTo>
                    <a:pt x="3994404" y="2182368"/>
                  </a:lnTo>
                  <a:lnTo>
                    <a:pt x="3994404" y="2068068"/>
                  </a:lnTo>
                  <a:close/>
                </a:path>
                <a:path w="3994784" h="3022600" extrusionOk="0">
                  <a:moveTo>
                    <a:pt x="3994404" y="2220468"/>
                  </a:moveTo>
                  <a:lnTo>
                    <a:pt x="3956304" y="2220468"/>
                  </a:lnTo>
                  <a:lnTo>
                    <a:pt x="3956304" y="2334768"/>
                  </a:lnTo>
                  <a:lnTo>
                    <a:pt x="3994404" y="2334768"/>
                  </a:lnTo>
                  <a:lnTo>
                    <a:pt x="3994404" y="2220468"/>
                  </a:lnTo>
                  <a:close/>
                </a:path>
                <a:path w="3994784" h="3022600" extrusionOk="0">
                  <a:moveTo>
                    <a:pt x="3994404" y="2372868"/>
                  </a:moveTo>
                  <a:lnTo>
                    <a:pt x="3956304" y="2372868"/>
                  </a:lnTo>
                  <a:lnTo>
                    <a:pt x="3956304" y="2487168"/>
                  </a:lnTo>
                  <a:lnTo>
                    <a:pt x="3994404" y="2487168"/>
                  </a:lnTo>
                  <a:lnTo>
                    <a:pt x="3994404" y="2372868"/>
                  </a:lnTo>
                  <a:close/>
                </a:path>
                <a:path w="3994784" h="3022600" extrusionOk="0">
                  <a:moveTo>
                    <a:pt x="3994404" y="2525268"/>
                  </a:moveTo>
                  <a:lnTo>
                    <a:pt x="3956304" y="2525268"/>
                  </a:lnTo>
                  <a:lnTo>
                    <a:pt x="3956304" y="2639568"/>
                  </a:lnTo>
                  <a:lnTo>
                    <a:pt x="3994404" y="2639568"/>
                  </a:lnTo>
                  <a:lnTo>
                    <a:pt x="3994404" y="2525268"/>
                  </a:lnTo>
                  <a:close/>
                </a:path>
                <a:path w="3994784" h="3022600" extrusionOk="0">
                  <a:moveTo>
                    <a:pt x="3994404" y="2677668"/>
                  </a:moveTo>
                  <a:lnTo>
                    <a:pt x="3956304" y="2677668"/>
                  </a:lnTo>
                  <a:lnTo>
                    <a:pt x="3956304" y="2791968"/>
                  </a:lnTo>
                  <a:lnTo>
                    <a:pt x="3994404" y="2791968"/>
                  </a:lnTo>
                  <a:lnTo>
                    <a:pt x="3994404" y="2677668"/>
                  </a:lnTo>
                  <a:close/>
                </a:path>
                <a:path w="3994784" h="3022600" extrusionOk="0">
                  <a:moveTo>
                    <a:pt x="3994404" y="2830068"/>
                  </a:moveTo>
                  <a:lnTo>
                    <a:pt x="3956304" y="2830068"/>
                  </a:lnTo>
                  <a:lnTo>
                    <a:pt x="3956304" y="2944368"/>
                  </a:lnTo>
                  <a:lnTo>
                    <a:pt x="3994404" y="2944368"/>
                  </a:lnTo>
                  <a:lnTo>
                    <a:pt x="3994404" y="2830068"/>
                  </a:lnTo>
                  <a:close/>
                </a:path>
                <a:path w="3994784" h="3022600" extrusionOk="0">
                  <a:moveTo>
                    <a:pt x="3956304" y="2983992"/>
                  </a:moveTo>
                  <a:lnTo>
                    <a:pt x="3881628" y="2983992"/>
                  </a:lnTo>
                  <a:lnTo>
                    <a:pt x="3881628" y="3022092"/>
                  </a:lnTo>
                  <a:lnTo>
                    <a:pt x="3994404" y="3022092"/>
                  </a:lnTo>
                  <a:lnTo>
                    <a:pt x="3994404" y="3003804"/>
                  </a:lnTo>
                  <a:lnTo>
                    <a:pt x="3956304" y="3003804"/>
                  </a:lnTo>
                  <a:lnTo>
                    <a:pt x="3956304" y="2983992"/>
                  </a:lnTo>
                  <a:close/>
                </a:path>
                <a:path w="3994784" h="3022600" extrusionOk="0">
                  <a:moveTo>
                    <a:pt x="3994404" y="2982468"/>
                  </a:moveTo>
                  <a:lnTo>
                    <a:pt x="3956304" y="2982468"/>
                  </a:lnTo>
                  <a:lnTo>
                    <a:pt x="3956304" y="3003804"/>
                  </a:lnTo>
                  <a:lnTo>
                    <a:pt x="3976116" y="2983992"/>
                  </a:lnTo>
                  <a:lnTo>
                    <a:pt x="3994404" y="2983992"/>
                  </a:lnTo>
                  <a:lnTo>
                    <a:pt x="3994404" y="2982468"/>
                  </a:lnTo>
                  <a:close/>
                </a:path>
                <a:path w="3994784" h="3022600" extrusionOk="0">
                  <a:moveTo>
                    <a:pt x="3994404" y="2983992"/>
                  </a:moveTo>
                  <a:lnTo>
                    <a:pt x="3976116" y="2983992"/>
                  </a:lnTo>
                  <a:lnTo>
                    <a:pt x="3956304" y="3003804"/>
                  </a:lnTo>
                  <a:lnTo>
                    <a:pt x="3994404" y="3003804"/>
                  </a:lnTo>
                  <a:lnTo>
                    <a:pt x="3994404" y="2983992"/>
                  </a:lnTo>
                  <a:close/>
                </a:path>
                <a:path w="3994784" h="3022600" extrusionOk="0">
                  <a:moveTo>
                    <a:pt x="3843528" y="2983992"/>
                  </a:moveTo>
                  <a:lnTo>
                    <a:pt x="3729228" y="2983992"/>
                  </a:lnTo>
                  <a:lnTo>
                    <a:pt x="3729228" y="3022092"/>
                  </a:lnTo>
                  <a:lnTo>
                    <a:pt x="3843528" y="3022092"/>
                  </a:lnTo>
                  <a:lnTo>
                    <a:pt x="3843528" y="2983992"/>
                  </a:lnTo>
                  <a:close/>
                </a:path>
                <a:path w="3994784" h="3022600" extrusionOk="0">
                  <a:moveTo>
                    <a:pt x="3691128" y="2983992"/>
                  </a:moveTo>
                  <a:lnTo>
                    <a:pt x="3576828" y="2983992"/>
                  </a:lnTo>
                  <a:lnTo>
                    <a:pt x="3576828" y="3022092"/>
                  </a:lnTo>
                  <a:lnTo>
                    <a:pt x="3691128" y="3022092"/>
                  </a:lnTo>
                  <a:lnTo>
                    <a:pt x="3691128" y="2983992"/>
                  </a:lnTo>
                  <a:close/>
                </a:path>
                <a:path w="3994784" h="3022600" extrusionOk="0">
                  <a:moveTo>
                    <a:pt x="3538728" y="2983992"/>
                  </a:moveTo>
                  <a:lnTo>
                    <a:pt x="3424428" y="2983992"/>
                  </a:lnTo>
                  <a:lnTo>
                    <a:pt x="3424428" y="3022092"/>
                  </a:lnTo>
                  <a:lnTo>
                    <a:pt x="3538728" y="3022092"/>
                  </a:lnTo>
                  <a:lnTo>
                    <a:pt x="3538728" y="2983992"/>
                  </a:lnTo>
                  <a:close/>
                </a:path>
                <a:path w="3994784" h="3022600" extrusionOk="0">
                  <a:moveTo>
                    <a:pt x="3386328" y="2983992"/>
                  </a:moveTo>
                  <a:lnTo>
                    <a:pt x="3272028" y="2983992"/>
                  </a:lnTo>
                  <a:lnTo>
                    <a:pt x="3272028" y="3022092"/>
                  </a:lnTo>
                  <a:lnTo>
                    <a:pt x="3386328" y="3022092"/>
                  </a:lnTo>
                  <a:lnTo>
                    <a:pt x="3386328" y="2983992"/>
                  </a:lnTo>
                  <a:close/>
                </a:path>
                <a:path w="3994784" h="3022600" extrusionOk="0">
                  <a:moveTo>
                    <a:pt x="3233928" y="2983992"/>
                  </a:moveTo>
                  <a:lnTo>
                    <a:pt x="3119628" y="2983992"/>
                  </a:lnTo>
                  <a:lnTo>
                    <a:pt x="3119628" y="3022092"/>
                  </a:lnTo>
                  <a:lnTo>
                    <a:pt x="3233928" y="3022092"/>
                  </a:lnTo>
                  <a:lnTo>
                    <a:pt x="3233928" y="2983992"/>
                  </a:lnTo>
                  <a:close/>
                </a:path>
                <a:path w="3994784" h="3022600" extrusionOk="0">
                  <a:moveTo>
                    <a:pt x="3081528" y="2983992"/>
                  </a:moveTo>
                  <a:lnTo>
                    <a:pt x="2967228" y="2983992"/>
                  </a:lnTo>
                  <a:lnTo>
                    <a:pt x="2967228" y="3022092"/>
                  </a:lnTo>
                  <a:lnTo>
                    <a:pt x="3081528" y="3022092"/>
                  </a:lnTo>
                  <a:lnTo>
                    <a:pt x="3081528" y="2983992"/>
                  </a:lnTo>
                  <a:close/>
                </a:path>
                <a:path w="3994784" h="3022600" extrusionOk="0">
                  <a:moveTo>
                    <a:pt x="2929128" y="2983992"/>
                  </a:moveTo>
                  <a:lnTo>
                    <a:pt x="2814828" y="2983992"/>
                  </a:lnTo>
                  <a:lnTo>
                    <a:pt x="2814828" y="3022092"/>
                  </a:lnTo>
                  <a:lnTo>
                    <a:pt x="2929128" y="3022092"/>
                  </a:lnTo>
                  <a:lnTo>
                    <a:pt x="2929128" y="2983992"/>
                  </a:lnTo>
                  <a:close/>
                </a:path>
                <a:path w="3994784" h="3022600" extrusionOk="0">
                  <a:moveTo>
                    <a:pt x="2776728" y="2983992"/>
                  </a:moveTo>
                  <a:lnTo>
                    <a:pt x="2662428" y="2983992"/>
                  </a:lnTo>
                  <a:lnTo>
                    <a:pt x="2662428" y="3022092"/>
                  </a:lnTo>
                  <a:lnTo>
                    <a:pt x="2776728" y="3022092"/>
                  </a:lnTo>
                  <a:lnTo>
                    <a:pt x="2776728" y="2983992"/>
                  </a:lnTo>
                  <a:close/>
                </a:path>
                <a:path w="3994784" h="3022600" extrusionOk="0">
                  <a:moveTo>
                    <a:pt x="2624328" y="2983992"/>
                  </a:moveTo>
                  <a:lnTo>
                    <a:pt x="2510028" y="2983992"/>
                  </a:lnTo>
                  <a:lnTo>
                    <a:pt x="2510028" y="3022092"/>
                  </a:lnTo>
                  <a:lnTo>
                    <a:pt x="2624328" y="3022092"/>
                  </a:lnTo>
                  <a:lnTo>
                    <a:pt x="2624328" y="2983992"/>
                  </a:lnTo>
                  <a:close/>
                </a:path>
                <a:path w="3994784" h="3022600" extrusionOk="0">
                  <a:moveTo>
                    <a:pt x="2471928" y="2983992"/>
                  </a:moveTo>
                  <a:lnTo>
                    <a:pt x="2357628" y="2983992"/>
                  </a:lnTo>
                  <a:lnTo>
                    <a:pt x="2357628" y="3022092"/>
                  </a:lnTo>
                  <a:lnTo>
                    <a:pt x="2471928" y="3022092"/>
                  </a:lnTo>
                  <a:lnTo>
                    <a:pt x="2471928" y="2983992"/>
                  </a:lnTo>
                  <a:close/>
                </a:path>
                <a:path w="3994784" h="3022600" extrusionOk="0">
                  <a:moveTo>
                    <a:pt x="2319528" y="2983992"/>
                  </a:moveTo>
                  <a:lnTo>
                    <a:pt x="2205228" y="2983992"/>
                  </a:lnTo>
                  <a:lnTo>
                    <a:pt x="2205228" y="3022092"/>
                  </a:lnTo>
                  <a:lnTo>
                    <a:pt x="2319528" y="3022092"/>
                  </a:lnTo>
                  <a:lnTo>
                    <a:pt x="2319528" y="2983992"/>
                  </a:lnTo>
                  <a:close/>
                </a:path>
                <a:path w="3994784" h="3022600" extrusionOk="0">
                  <a:moveTo>
                    <a:pt x="2167128" y="2983992"/>
                  </a:moveTo>
                  <a:lnTo>
                    <a:pt x="2052827" y="2983992"/>
                  </a:lnTo>
                  <a:lnTo>
                    <a:pt x="2052827" y="3022092"/>
                  </a:lnTo>
                  <a:lnTo>
                    <a:pt x="2167128" y="3022092"/>
                  </a:lnTo>
                  <a:lnTo>
                    <a:pt x="2167128" y="2983992"/>
                  </a:lnTo>
                  <a:close/>
                </a:path>
                <a:path w="3994784" h="3022600" extrusionOk="0">
                  <a:moveTo>
                    <a:pt x="2014727" y="2983992"/>
                  </a:moveTo>
                  <a:lnTo>
                    <a:pt x="1900427" y="2983992"/>
                  </a:lnTo>
                  <a:lnTo>
                    <a:pt x="1900427" y="3022092"/>
                  </a:lnTo>
                  <a:lnTo>
                    <a:pt x="2014727" y="3022092"/>
                  </a:lnTo>
                  <a:lnTo>
                    <a:pt x="2014727" y="2983992"/>
                  </a:lnTo>
                  <a:close/>
                </a:path>
                <a:path w="3994784" h="3022600" extrusionOk="0">
                  <a:moveTo>
                    <a:pt x="1862327" y="2983992"/>
                  </a:moveTo>
                  <a:lnTo>
                    <a:pt x="1748027" y="2983992"/>
                  </a:lnTo>
                  <a:lnTo>
                    <a:pt x="1748027" y="3022092"/>
                  </a:lnTo>
                  <a:lnTo>
                    <a:pt x="1862327" y="3022092"/>
                  </a:lnTo>
                  <a:lnTo>
                    <a:pt x="1862327" y="2983992"/>
                  </a:lnTo>
                  <a:close/>
                </a:path>
                <a:path w="3994784" h="3022600" extrusionOk="0">
                  <a:moveTo>
                    <a:pt x="1709927" y="2983992"/>
                  </a:moveTo>
                  <a:lnTo>
                    <a:pt x="1595627" y="2983992"/>
                  </a:lnTo>
                  <a:lnTo>
                    <a:pt x="1595627" y="3022092"/>
                  </a:lnTo>
                  <a:lnTo>
                    <a:pt x="1709927" y="3022092"/>
                  </a:lnTo>
                  <a:lnTo>
                    <a:pt x="1709927" y="2983992"/>
                  </a:lnTo>
                  <a:close/>
                </a:path>
                <a:path w="3994784" h="3022600" extrusionOk="0">
                  <a:moveTo>
                    <a:pt x="1557527" y="2983992"/>
                  </a:moveTo>
                  <a:lnTo>
                    <a:pt x="1443227" y="2983992"/>
                  </a:lnTo>
                  <a:lnTo>
                    <a:pt x="1443227" y="3022092"/>
                  </a:lnTo>
                  <a:lnTo>
                    <a:pt x="1557527" y="3022092"/>
                  </a:lnTo>
                  <a:lnTo>
                    <a:pt x="1557527" y="2983992"/>
                  </a:lnTo>
                  <a:close/>
                </a:path>
                <a:path w="3994784" h="3022600" extrusionOk="0">
                  <a:moveTo>
                    <a:pt x="1405127" y="2983992"/>
                  </a:moveTo>
                  <a:lnTo>
                    <a:pt x="1290827" y="2983992"/>
                  </a:lnTo>
                  <a:lnTo>
                    <a:pt x="1290827" y="3022092"/>
                  </a:lnTo>
                  <a:lnTo>
                    <a:pt x="1405127" y="3022092"/>
                  </a:lnTo>
                  <a:lnTo>
                    <a:pt x="1405127" y="2983992"/>
                  </a:lnTo>
                  <a:close/>
                </a:path>
                <a:path w="3994784" h="3022600" extrusionOk="0">
                  <a:moveTo>
                    <a:pt x="1252727" y="2983992"/>
                  </a:moveTo>
                  <a:lnTo>
                    <a:pt x="1138427" y="2983992"/>
                  </a:lnTo>
                  <a:lnTo>
                    <a:pt x="1138427" y="3022092"/>
                  </a:lnTo>
                  <a:lnTo>
                    <a:pt x="1252727" y="3022092"/>
                  </a:lnTo>
                  <a:lnTo>
                    <a:pt x="1252727" y="2983992"/>
                  </a:lnTo>
                  <a:close/>
                </a:path>
                <a:path w="3994784" h="3022600" extrusionOk="0">
                  <a:moveTo>
                    <a:pt x="1100327" y="2983992"/>
                  </a:moveTo>
                  <a:lnTo>
                    <a:pt x="986028" y="2983992"/>
                  </a:lnTo>
                  <a:lnTo>
                    <a:pt x="986028" y="3022092"/>
                  </a:lnTo>
                  <a:lnTo>
                    <a:pt x="1100327" y="3022092"/>
                  </a:lnTo>
                  <a:lnTo>
                    <a:pt x="1100327" y="2983992"/>
                  </a:lnTo>
                  <a:close/>
                </a:path>
                <a:path w="3994784" h="3022600" extrusionOk="0">
                  <a:moveTo>
                    <a:pt x="947928" y="2983992"/>
                  </a:moveTo>
                  <a:lnTo>
                    <a:pt x="833628" y="2983992"/>
                  </a:lnTo>
                  <a:lnTo>
                    <a:pt x="833628" y="3022092"/>
                  </a:lnTo>
                  <a:lnTo>
                    <a:pt x="947928" y="3022092"/>
                  </a:lnTo>
                  <a:lnTo>
                    <a:pt x="947928" y="2983992"/>
                  </a:lnTo>
                  <a:close/>
                </a:path>
                <a:path w="3994784" h="3022600" extrusionOk="0">
                  <a:moveTo>
                    <a:pt x="795528" y="2983992"/>
                  </a:moveTo>
                  <a:lnTo>
                    <a:pt x="681228" y="2983992"/>
                  </a:lnTo>
                  <a:lnTo>
                    <a:pt x="681228" y="3022092"/>
                  </a:lnTo>
                  <a:lnTo>
                    <a:pt x="795528" y="3022092"/>
                  </a:lnTo>
                  <a:lnTo>
                    <a:pt x="795528" y="2983992"/>
                  </a:lnTo>
                  <a:close/>
                </a:path>
                <a:path w="3994784" h="3022600" extrusionOk="0">
                  <a:moveTo>
                    <a:pt x="643128" y="2983992"/>
                  </a:moveTo>
                  <a:lnTo>
                    <a:pt x="528828" y="2983992"/>
                  </a:lnTo>
                  <a:lnTo>
                    <a:pt x="528828" y="3022092"/>
                  </a:lnTo>
                  <a:lnTo>
                    <a:pt x="643128" y="3022092"/>
                  </a:lnTo>
                  <a:lnTo>
                    <a:pt x="643128" y="2983992"/>
                  </a:lnTo>
                  <a:close/>
                </a:path>
                <a:path w="3994784" h="3022600" extrusionOk="0">
                  <a:moveTo>
                    <a:pt x="490728" y="2983992"/>
                  </a:moveTo>
                  <a:lnTo>
                    <a:pt x="376428" y="2983992"/>
                  </a:lnTo>
                  <a:lnTo>
                    <a:pt x="376428" y="3022092"/>
                  </a:lnTo>
                  <a:lnTo>
                    <a:pt x="490728" y="3022092"/>
                  </a:lnTo>
                  <a:lnTo>
                    <a:pt x="490728" y="2983992"/>
                  </a:lnTo>
                  <a:close/>
                </a:path>
                <a:path w="3994784" h="3022600" extrusionOk="0">
                  <a:moveTo>
                    <a:pt x="338328" y="2983992"/>
                  </a:moveTo>
                  <a:lnTo>
                    <a:pt x="224028" y="2983992"/>
                  </a:lnTo>
                  <a:lnTo>
                    <a:pt x="224028" y="3022092"/>
                  </a:lnTo>
                  <a:lnTo>
                    <a:pt x="338328" y="3022092"/>
                  </a:lnTo>
                  <a:lnTo>
                    <a:pt x="338328" y="2983992"/>
                  </a:lnTo>
                  <a:close/>
                </a:path>
                <a:path w="3994784" h="3022600" extrusionOk="0">
                  <a:moveTo>
                    <a:pt x="185928" y="2983992"/>
                  </a:moveTo>
                  <a:lnTo>
                    <a:pt x="71628" y="2983992"/>
                  </a:lnTo>
                  <a:lnTo>
                    <a:pt x="71628" y="3022092"/>
                  </a:lnTo>
                  <a:lnTo>
                    <a:pt x="185928" y="3022092"/>
                  </a:lnTo>
                  <a:lnTo>
                    <a:pt x="185928" y="2983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896996" y="3161402"/>
              <a:ext cx="952500" cy="972671"/>
            </a:xfrm>
            <a:custGeom>
              <a:avLst/>
              <a:gdLst/>
              <a:ahLst/>
              <a:cxnLst/>
              <a:rect l="l" t="t" r="r" b="b"/>
              <a:pathLst>
                <a:path w="1079500" h="1102360" extrusionOk="0">
                  <a:moveTo>
                    <a:pt x="539496" y="0"/>
                  </a:moveTo>
                  <a:lnTo>
                    <a:pt x="493056" y="2023"/>
                  </a:lnTo>
                  <a:lnTo>
                    <a:pt x="447692" y="7984"/>
                  </a:lnTo>
                  <a:lnTo>
                    <a:pt x="403567" y="17715"/>
                  </a:lnTo>
                  <a:lnTo>
                    <a:pt x="360847" y="31049"/>
                  </a:lnTo>
                  <a:lnTo>
                    <a:pt x="319694" y="47820"/>
                  </a:lnTo>
                  <a:lnTo>
                    <a:pt x="280273" y="67862"/>
                  </a:lnTo>
                  <a:lnTo>
                    <a:pt x="242748" y="91006"/>
                  </a:lnTo>
                  <a:lnTo>
                    <a:pt x="207283" y="117088"/>
                  </a:lnTo>
                  <a:lnTo>
                    <a:pt x="174041" y="145940"/>
                  </a:lnTo>
                  <a:lnTo>
                    <a:pt x="143187" y="177396"/>
                  </a:lnTo>
                  <a:lnTo>
                    <a:pt x="114884" y="211288"/>
                  </a:lnTo>
                  <a:lnTo>
                    <a:pt x="89297" y="247451"/>
                  </a:lnTo>
                  <a:lnTo>
                    <a:pt x="66590" y="285718"/>
                  </a:lnTo>
                  <a:lnTo>
                    <a:pt x="46926" y="325922"/>
                  </a:lnTo>
                  <a:lnTo>
                    <a:pt x="30470" y="367896"/>
                  </a:lnTo>
                  <a:lnTo>
                    <a:pt x="17385" y="411474"/>
                  </a:lnTo>
                  <a:lnTo>
                    <a:pt x="7836" y="456489"/>
                  </a:lnTo>
                  <a:lnTo>
                    <a:pt x="1986" y="502774"/>
                  </a:lnTo>
                  <a:lnTo>
                    <a:pt x="0" y="550163"/>
                  </a:lnTo>
                  <a:lnTo>
                    <a:pt x="1986" y="597781"/>
                  </a:lnTo>
                  <a:lnTo>
                    <a:pt x="7836" y="644271"/>
                  </a:lnTo>
                  <a:lnTo>
                    <a:pt x="17385" y="689467"/>
                  </a:lnTo>
                  <a:lnTo>
                    <a:pt x="30470" y="733205"/>
                  </a:lnTo>
                  <a:lnTo>
                    <a:pt x="46926" y="775320"/>
                  </a:lnTo>
                  <a:lnTo>
                    <a:pt x="66590" y="815645"/>
                  </a:lnTo>
                  <a:lnTo>
                    <a:pt x="89297" y="854016"/>
                  </a:lnTo>
                  <a:lnTo>
                    <a:pt x="114884" y="890267"/>
                  </a:lnTo>
                  <a:lnTo>
                    <a:pt x="143187" y="924233"/>
                  </a:lnTo>
                  <a:lnTo>
                    <a:pt x="174041" y="955749"/>
                  </a:lnTo>
                  <a:lnTo>
                    <a:pt x="207283" y="984649"/>
                  </a:lnTo>
                  <a:lnTo>
                    <a:pt x="242748" y="1010768"/>
                  </a:lnTo>
                  <a:lnTo>
                    <a:pt x="280273" y="1033941"/>
                  </a:lnTo>
                  <a:lnTo>
                    <a:pt x="319694" y="1054003"/>
                  </a:lnTo>
                  <a:lnTo>
                    <a:pt x="360847" y="1070788"/>
                  </a:lnTo>
                  <a:lnTo>
                    <a:pt x="403567" y="1084130"/>
                  </a:lnTo>
                  <a:lnTo>
                    <a:pt x="447692" y="1093865"/>
                  </a:lnTo>
                  <a:lnTo>
                    <a:pt x="493056" y="1099827"/>
                  </a:lnTo>
                  <a:lnTo>
                    <a:pt x="539496" y="1101852"/>
                  </a:lnTo>
                  <a:lnTo>
                    <a:pt x="586151" y="1099827"/>
                  </a:lnTo>
                  <a:lnTo>
                    <a:pt x="631685" y="1093865"/>
                  </a:lnTo>
                  <a:lnTo>
                    <a:pt x="675936" y="1084130"/>
                  </a:lnTo>
                  <a:lnTo>
                    <a:pt x="718744" y="1070788"/>
                  </a:lnTo>
                  <a:lnTo>
                    <a:pt x="759950" y="1054003"/>
                  </a:lnTo>
                  <a:lnTo>
                    <a:pt x="799394" y="1033941"/>
                  </a:lnTo>
                  <a:lnTo>
                    <a:pt x="836915" y="1010768"/>
                  </a:lnTo>
                  <a:lnTo>
                    <a:pt x="872354" y="984649"/>
                  </a:lnTo>
                  <a:lnTo>
                    <a:pt x="905550" y="955749"/>
                  </a:lnTo>
                  <a:lnTo>
                    <a:pt x="936344" y="924233"/>
                  </a:lnTo>
                  <a:lnTo>
                    <a:pt x="964576" y="890267"/>
                  </a:lnTo>
                  <a:lnTo>
                    <a:pt x="990086" y="854016"/>
                  </a:lnTo>
                  <a:lnTo>
                    <a:pt x="1012713" y="815645"/>
                  </a:lnTo>
                  <a:lnTo>
                    <a:pt x="1032298" y="775320"/>
                  </a:lnTo>
                  <a:lnTo>
                    <a:pt x="1048681" y="733205"/>
                  </a:lnTo>
                  <a:lnTo>
                    <a:pt x="1061702" y="689467"/>
                  </a:lnTo>
                  <a:lnTo>
                    <a:pt x="1071201" y="644271"/>
                  </a:lnTo>
                  <a:lnTo>
                    <a:pt x="1077017" y="597781"/>
                  </a:lnTo>
                  <a:lnTo>
                    <a:pt x="1078992" y="550163"/>
                  </a:lnTo>
                  <a:lnTo>
                    <a:pt x="1077017" y="502774"/>
                  </a:lnTo>
                  <a:lnTo>
                    <a:pt x="1071201" y="456489"/>
                  </a:lnTo>
                  <a:lnTo>
                    <a:pt x="1061702" y="411474"/>
                  </a:lnTo>
                  <a:lnTo>
                    <a:pt x="1048681" y="367896"/>
                  </a:lnTo>
                  <a:lnTo>
                    <a:pt x="1032298" y="325922"/>
                  </a:lnTo>
                  <a:lnTo>
                    <a:pt x="1012713" y="285718"/>
                  </a:lnTo>
                  <a:lnTo>
                    <a:pt x="990086" y="247451"/>
                  </a:lnTo>
                  <a:lnTo>
                    <a:pt x="964576" y="211288"/>
                  </a:lnTo>
                  <a:lnTo>
                    <a:pt x="936344" y="177396"/>
                  </a:lnTo>
                  <a:lnTo>
                    <a:pt x="905550" y="145940"/>
                  </a:lnTo>
                  <a:lnTo>
                    <a:pt x="872354" y="117088"/>
                  </a:lnTo>
                  <a:lnTo>
                    <a:pt x="836915" y="91006"/>
                  </a:lnTo>
                  <a:lnTo>
                    <a:pt x="799394" y="67862"/>
                  </a:lnTo>
                  <a:lnTo>
                    <a:pt x="759950" y="47820"/>
                  </a:lnTo>
                  <a:lnTo>
                    <a:pt x="718744" y="31049"/>
                  </a:lnTo>
                  <a:lnTo>
                    <a:pt x="675936" y="17715"/>
                  </a:lnTo>
                  <a:lnTo>
                    <a:pt x="631685" y="7984"/>
                  </a:lnTo>
                  <a:lnTo>
                    <a:pt x="586151" y="2023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891618" y="3156025"/>
              <a:ext cx="963146" cy="983316"/>
            </a:xfrm>
            <a:custGeom>
              <a:avLst/>
              <a:gdLst/>
              <a:ahLst/>
              <a:cxnLst/>
              <a:rect l="l" t="t" r="r" b="b"/>
              <a:pathLst>
                <a:path w="1091565" h="1114425" extrusionOk="0">
                  <a:moveTo>
                    <a:pt x="574548" y="0"/>
                  </a:moveTo>
                  <a:lnTo>
                    <a:pt x="518159" y="0"/>
                  </a:lnTo>
                  <a:lnTo>
                    <a:pt x="463296" y="6096"/>
                  </a:lnTo>
                  <a:lnTo>
                    <a:pt x="409955" y="16763"/>
                  </a:lnTo>
                  <a:lnTo>
                    <a:pt x="358140" y="33527"/>
                  </a:lnTo>
                  <a:lnTo>
                    <a:pt x="309372" y="54863"/>
                  </a:lnTo>
                  <a:lnTo>
                    <a:pt x="240792" y="94487"/>
                  </a:lnTo>
                  <a:lnTo>
                    <a:pt x="198120" y="126492"/>
                  </a:lnTo>
                  <a:lnTo>
                    <a:pt x="160020" y="163068"/>
                  </a:lnTo>
                  <a:lnTo>
                    <a:pt x="124968" y="202692"/>
                  </a:lnTo>
                  <a:lnTo>
                    <a:pt x="92964" y="245363"/>
                  </a:lnTo>
                  <a:lnTo>
                    <a:pt x="65531" y="291084"/>
                  </a:lnTo>
                  <a:lnTo>
                    <a:pt x="54864" y="315468"/>
                  </a:lnTo>
                  <a:lnTo>
                    <a:pt x="42672" y="339851"/>
                  </a:lnTo>
                  <a:lnTo>
                    <a:pt x="24383" y="391668"/>
                  </a:lnTo>
                  <a:lnTo>
                    <a:pt x="16764" y="417575"/>
                  </a:lnTo>
                  <a:lnTo>
                    <a:pt x="12192" y="445008"/>
                  </a:lnTo>
                  <a:lnTo>
                    <a:pt x="6096" y="472439"/>
                  </a:lnTo>
                  <a:lnTo>
                    <a:pt x="3048" y="499872"/>
                  </a:lnTo>
                  <a:lnTo>
                    <a:pt x="0" y="557784"/>
                  </a:lnTo>
                  <a:lnTo>
                    <a:pt x="1524" y="585216"/>
                  </a:lnTo>
                  <a:lnTo>
                    <a:pt x="3048" y="614172"/>
                  </a:lnTo>
                  <a:lnTo>
                    <a:pt x="6096" y="641604"/>
                  </a:lnTo>
                  <a:lnTo>
                    <a:pt x="12192" y="669036"/>
                  </a:lnTo>
                  <a:lnTo>
                    <a:pt x="16764" y="696468"/>
                  </a:lnTo>
                  <a:lnTo>
                    <a:pt x="24383" y="722376"/>
                  </a:lnTo>
                  <a:lnTo>
                    <a:pt x="42672" y="774192"/>
                  </a:lnTo>
                  <a:lnTo>
                    <a:pt x="54864" y="798576"/>
                  </a:lnTo>
                  <a:lnTo>
                    <a:pt x="65531" y="822960"/>
                  </a:lnTo>
                  <a:lnTo>
                    <a:pt x="92964" y="868680"/>
                  </a:lnTo>
                  <a:lnTo>
                    <a:pt x="124968" y="911351"/>
                  </a:lnTo>
                  <a:lnTo>
                    <a:pt x="160020" y="950976"/>
                  </a:lnTo>
                  <a:lnTo>
                    <a:pt x="198120" y="987552"/>
                  </a:lnTo>
                  <a:lnTo>
                    <a:pt x="240792" y="1019556"/>
                  </a:lnTo>
                  <a:lnTo>
                    <a:pt x="286511" y="1046988"/>
                  </a:lnTo>
                  <a:lnTo>
                    <a:pt x="358140" y="1080516"/>
                  </a:lnTo>
                  <a:lnTo>
                    <a:pt x="409955" y="1097280"/>
                  </a:lnTo>
                  <a:lnTo>
                    <a:pt x="463296" y="1107948"/>
                  </a:lnTo>
                  <a:lnTo>
                    <a:pt x="518159" y="1114044"/>
                  </a:lnTo>
                  <a:lnTo>
                    <a:pt x="574548" y="1114044"/>
                  </a:lnTo>
                  <a:lnTo>
                    <a:pt x="629411" y="1107948"/>
                  </a:lnTo>
                  <a:lnTo>
                    <a:pt x="655320" y="1103376"/>
                  </a:lnTo>
                  <a:lnTo>
                    <a:pt x="662177" y="1101852"/>
                  </a:lnTo>
                  <a:lnTo>
                    <a:pt x="545592" y="1101852"/>
                  </a:lnTo>
                  <a:lnTo>
                    <a:pt x="490727" y="1098804"/>
                  </a:lnTo>
                  <a:lnTo>
                    <a:pt x="492251" y="1098804"/>
                  </a:lnTo>
                  <a:lnTo>
                    <a:pt x="464820" y="1095756"/>
                  </a:lnTo>
                  <a:lnTo>
                    <a:pt x="438911" y="1091184"/>
                  </a:lnTo>
                  <a:lnTo>
                    <a:pt x="387096" y="1077468"/>
                  </a:lnTo>
                  <a:lnTo>
                    <a:pt x="338327" y="1059180"/>
                  </a:lnTo>
                  <a:lnTo>
                    <a:pt x="291083" y="1036320"/>
                  </a:lnTo>
                  <a:lnTo>
                    <a:pt x="292607" y="1036320"/>
                  </a:lnTo>
                  <a:lnTo>
                    <a:pt x="269748" y="1022604"/>
                  </a:lnTo>
                  <a:lnTo>
                    <a:pt x="227075" y="993648"/>
                  </a:lnTo>
                  <a:lnTo>
                    <a:pt x="187451" y="960120"/>
                  </a:lnTo>
                  <a:lnTo>
                    <a:pt x="150875" y="923544"/>
                  </a:lnTo>
                  <a:lnTo>
                    <a:pt x="103631" y="861060"/>
                  </a:lnTo>
                  <a:lnTo>
                    <a:pt x="77724" y="816863"/>
                  </a:lnTo>
                  <a:lnTo>
                    <a:pt x="66294" y="794004"/>
                  </a:lnTo>
                  <a:lnTo>
                    <a:pt x="65531" y="794004"/>
                  </a:lnTo>
                  <a:lnTo>
                    <a:pt x="54864" y="769620"/>
                  </a:lnTo>
                  <a:lnTo>
                    <a:pt x="46257" y="745236"/>
                  </a:lnTo>
                  <a:lnTo>
                    <a:pt x="45720" y="745236"/>
                  </a:lnTo>
                  <a:lnTo>
                    <a:pt x="36575" y="719327"/>
                  </a:lnTo>
                  <a:lnTo>
                    <a:pt x="30479" y="693420"/>
                  </a:lnTo>
                  <a:lnTo>
                    <a:pt x="24722" y="667512"/>
                  </a:lnTo>
                  <a:lnTo>
                    <a:pt x="24383" y="667512"/>
                  </a:lnTo>
                  <a:lnTo>
                    <a:pt x="15240" y="612648"/>
                  </a:lnTo>
                  <a:lnTo>
                    <a:pt x="13716" y="585216"/>
                  </a:lnTo>
                  <a:lnTo>
                    <a:pt x="13716" y="528827"/>
                  </a:lnTo>
                  <a:lnTo>
                    <a:pt x="15240" y="501396"/>
                  </a:lnTo>
                  <a:lnTo>
                    <a:pt x="24383" y="446532"/>
                  </a:lnTo>
                  <a:lnTo>
                    <a:pt x="24722" y="446532"/>
                  </a:lnTo>
                  <a:lnTo>
                    <a:pt x="30479" y="420624"/>
                  </a:lnTo>
                  <a:lnTo>
                    <a:pt x="36575" y="394716"/>
                  </a:lnTo>
                  <a:lnTo>
                    <a:pt x="45720" y="370332"/>
                  </a:lnTo>
                  <a:lnTo>
                    <a:pt x="54864" y="344424"/>
                  </a:lnTo>
                  <a:lnTo>
                    <a:pt x="65531" y="320039"/>
                  </a:lnTo>
                  <a:lnTo>
                    <a:pt x="66294" y="320039"/>
                  </a:lnTo>
                  <a:lnTo>
                    <a:pt x="77724" y="297180"/>
                  </a:lnTo>
                  <a:lnTo>
                    <a:pt x="103631" y="252984"/>
                  </a:lnTo>
                  <a:lnTo>
                    <a:pt x="134111" y="210312"/>
                  </a:lnTo>
                  <a:lnTo>
                    <a:pt x="187451" y="153924"/>
                  </a:lnTo>
                  <a:lnTo>
                    <a:pt x="227075" y="120396"/>
                  </a:lnTo>
                  <a:lnTo>
                    <a:pt x="269748" y="91439"/>
                  </a:lnTo>
                  <a:lnTo>
                    <a:pt x="292607" y="77724"/>
                  </a:lnTo>
                  <a:lnTo>
                    <a:pt x="291083" y="77724"/>
                  </a:lnTo>
                  <a:lnTo>
                    <a:pt x="338327" y="54863"/>
                  </a:lnTo>
                  <a:lnTo>
                    <a:pt x="387096" y="36575"/>
                  </a:lnTo>
                  <a:lnTo>
                    <a:pt x="438911" y="22860"/>
                  </a:lnTo>
                  <a:lnTo>
                    <a:pt x="492251" y="15239"/>
                  </a:lnTo>
                  <a:lnTo>
                    <a:pt x="490727" y="15239"/>
                  </a:lnTo>
                  <a:lnTo>
                    <a:pt x="518159" y="12192"/>
                  </a:lnTo>
                  <a:lnTo>
                    <a:pt x="662178" y="12192"/>
                  </a:lnTo>
                  <a:lnTo>
                    <a:pt x="655320" y="10668"/>
                  </a:lnTo>
                  <a:lnTo>
                    <a:pt x="629411" y="6096"/>
                  </a:lnTo>
                  <a:lnTo>
                    <a:pt x="574548" y="0"/>
                  </a:lnTo>
                  <a:close/>
                </a:path>
                <a:path w="1091565" h="1114425" extrusionOk="0">
                  <a:moveTo>
                    <a:pt x="1025651" y="792480"/>
                  </a:moveTo>
                  <a:lnTo>
                    <a:pt x="1001268" y="839724"/>
                  </a:lnTo>
                  <a:lnTo>
                    <a:pt x="957072" y="903732"/>
                  </a:lnTo>
                  <a:lnTo>
                    <a:pt x="903731" y="960120"/>
                  </a:lnTo>
                  <a:lnTo>
                    <a:pt x="883920" y="976884"/>
                  </a:lnTo>
                  <a:lnTo>
                    <a:pt x="885444" y="976884"/>
                  </a:lnTo>
                  <a:lnTo>
                    <a:pt x="864107" y="993648"/>
                  </a:lnTo>
                  <a:lnTo>
                    <a:pt x="844296" y="1008888"/>
                  </a:lnTo>
                  <a:lnTo>
                    <a:pt x="821435" y="1022604"/>
                  </a:lnTo>
                  <a:lnTo>
                    <a:pt x="800100" y="1036320"/>
                  </a:lnTo>
                  <a:lnTo>
                    <a:pt x="777240" y="1048512"/>
                  </a:lnTo>
                  <a:lnTo>
                    <a:pt x="752855" y="1059180"/>
                  </a:lnTo>
                  <a:lnTo>
                    <a:pt x="704088" y="1077468"/>
                  </a:lnTo>
                  <a:lnTo>
                    <a:pt x="678179" y="1085088"/>
                  </a:lnTo>
                  <a:lnTo>
                    <a:pt x="679703" y="1085088"/>
                  </a:lnTo>
                  <a:lnTo>
                    <a:pt x="653796" y="1091184"/>
                  </a:lnTo>
                  <a:lnTo>
                    <a:pt x="626364" y="1095756"/>
                  </a:lnTo>
                  <a:lnTo>
                    <a:pt x="600455" y="1098804"/>
                  </a:lnTo>
                  <a:lnTo>
                    <a:pt x="545592" y="1101852"/>
                  </a:lnTo>
                  <a:lnTo>
                    <a:pt x="662177" y="1101852"/>
                  </a:lnTo>
                  <a:lnTo>
                    <a:pt x="708659" y="1089660"/>
                  </a:lnTo>
                  <a:lnTo>
                    <a:pt x="758951" y="1069848"/>
                  </a:lnTo>
                  <a:lnTo>
                    <a:pt x="806196" y="1046988"/>
                  </a:lnTo>
                  <a:lnTo>
                    <a:pt x="850392" y="1019556"/>
                  </a:lnTo>
                  <a:lnTo>
                    <a:pt x="893064" y="987552"/>
                  </a:lnTo>
                  <a:lnTo>
                    <a:pt x="931164" y="950976"/>
                  </a:lnTo>
                  <a:lnTo>
                    <a:pt x="966216" y="911351"/>
                  </a:lnTo>
                  <a:lnTo>
                    <a:pt x="998220" y="868680"/>
                  </a:lnTo>
                  <a:lnTo>
                    <a:pt x="1025651" y="822960"/>
                  </a:lnTo>
                  <a:lnTo>
                    <a:pt x="1039844" y="794004"/>
                  </a:lnTo>
                  <a:lnTo>
                    <a:pt x="1025651" y="794004"/>
                  </a:lnTo>
                  <a:lnTo>
                    <a:pt x="1025651" y="792480"/>
                  </a:lnTo>
                  <a:close/>
                </a:path>
                <a:path w="1091565" h="1114425" extrusionOk="0">
                  <a:moveTo>
                    <a:pt x="65531" y="792480"/>
                  </a:moveTo>
                  <a:lnTo>
                    <a:pt x="65531" y="794004"/>
                  </a:lnTo>
                  <a:lnTo>
                    <a:pt x="66294" y="794004"/>
                  </a:lnTo>
                  <a:lnTo>
                    <a:pt x="65531" y="792480"/>
                  </a:lnTo>
                  <a:close/>
                </a:path>
                <a:path w="1091565" h="1114425" extrusionOk="0">
                  <a:moveTo>
                    <a:pt x="1046988" y="743712"/>
                  </a:moveTo>
                  <a:lnTo>
                    <a:pt x="1036320" y="769620"/>
                  </a:lnTo>
                  <a:lnTo>
                    <a:pt x="1025651" y="794004"/>
                  </a:lnTo>
                  <a:lnTo>
                    <a:pt x="1039844" y="794004"/>
                  </a:lnTo>
                  <a:lnTo>
                    <a:pt x="1048511" y="774192"/>
                  </a:lnTo>
                  <a:lnTo>
                    <a:pt x="1058731" y="745236"/>
                  </a:lnTo>
                  <a:lnTo>
                    <a:pt x="1046988" y="745236"/>
                  </a:lnTo>
                  <a:lnTo>
                    <a:pt x="1046988" y="743712"/>
                  </a:lnTo>
                  <a:close/>
                </a:path>
                <a:path w="1091565" h="1114425" extrusionOk="0">
                  <a:moveTo>
                    <a:pt x="45720" y="743712"/>
                  </a:moveTo>
                  <a:lnTo>
                    <a:pt x="45720" y="745236"/>
                  </a:lnTo>
                  <a:lnTo>
                    <a:pt x="46257" y="745236"/>
                  </a:lnTo>
                  <a:lnTo>
                    <a:pt x="45720" y="743712"/>
                  </a:lnTo>
                  <a:close/>
                </a:path>
                <a:path w="1091565" h="1114425" extrusionOk="0">
                  <a:moveTo>
                    <a:pt x="1068324" y="665988"/>
                  </a:moveTo>
                  <a:lnTo>
                    <a:pt x="1062227" y="693420"/>
                  </a:lnTo>
                  <a:lnTo>
                    <a:pt x="1046988" y="745236"/>
                  </a:lnTo>
                  <a:lnTo>
                    <a:pt x="1058731" y="745236"/>
                  </a:lnTo>
                  <a:lnTo>
                    <a:pt x="1066800" y="722376"/>
                  </a:lnTo>
                  <a:lnTo>
                    <a:pt x="1074420" y="696468"/>
                  </a:lnTo>
                  <a:lnTo>
                    <a:pt x="1080516" y="669036"/>
                  </a:lnTo>
                  <a:lnTo>
                    <a:pt x="1080770" y="667512"/>
                  </a:lnTo>
                  <a:lnTo>
                    <a:pt x="1068324" y="667512"/>
                  </a:lnTo>
                  <a:lnTo>
                    <a:pt x="1068324" y="665988"/>
                  </a:lnTo>
                  <a:close/>
                </a:path>
                <a:path w="1091565" h="1114425" extrusionOk="0">
                  <a:moveTo>
                    <a:pt x="24383" y="665988"/>
                  </a:moveTo>
                  <a:lnTo>
                    <a:pt x="24383" y="667512"/>
                  </a:lnTo>
                  <a:lnTo>
                    <a:pt x="24722" y="667512"/>
                  </a:lnTo>
                  <a:lnTo>
                    <a:pt x="24383" y="665988"/>
                  </a:lnTo>
                  <a:close/>
                </a:path>
                <a:path w="1091565" h="1114425" extrusionOk="0">
                  <a:moveTo>
                    <a:pt x="1091183" y="556260"/>
                  </a:moveTo>
                  <a:lnTo>
                    <a:pt x="1078992" y="556260"/>
                  </a:lnTo>
                  <a:lnTo>
                    <a:pt x="1078992" y="557784"/>
                  </a:lnTo>
                  <a:lnTo>
                    <a:pt x="1077468" y="585216"/>
                  </a:lnTo>
                  <a:lnTo>
                    <a:pt x="1075944" y="612648"/>
                  </a:lnTo>
                  <a:lnTo>
                    <a:pt x="1072896" y="640080"/>
                  </a:lnTo>
                  <a:lnTo>
                    <a:pt x="1068324" y="667512"/>
                  </a:lnTo>
                  <a:lnTo>
                    <a:pt x="1080770" y="667512"/>
                  </a:lnTo>
                  <a:lnTo>
                    <a:pt x="1085088" y="641604"/>
                  </a:lnTo>
                  <a:lnTo>
                    <a:pt x="1088135" y="614172"/>
                  </a:lnTo>
                  <a:lnTo>
                    <a:pt x="1091183" y="585216"/>
                  </a:lnTo>
                  <a:lnTo>
                    <a:pt x="1091183" y="556260"/>
                  </a:lnTo>
                  <a:close/>
                </a:path>
                <a:path w="1091565" h="1114425" extrusionOk="0">
                  <a:moveTo>
                    <a:pt x="1078951" y="557022"/>
                  </a:moveTo>
                  <a:lnTo>
                    <a:pt x="1078911" y="557784"/>
                  </a:lnTo>
                  <a:lnTo>
                    <a:pt x="1078951" y="557022"/>
                  </a:lnTo>
                  <a:close/>
                </a:path>
                <a:path w="1091565" h="1114425" extrusionOk="0">
                  <a:moveTo>
                    <a:pt x="1080770" y="446532"/>
                  </a:moveTo>
                  <a:lnTo>
                    <a:pt x="1068324" y="446532"/>
                  </a:lnTo>
                  <a:lnTo>
                    <a:pt x="1072896" y="473963"/>
                  </a:lnTo>
                  <a:lnTo>
                    <a:pt x="1075944" y="501396"/>
                  </a:lnTo>
                  <a:lnTo>
                    <a:pt x="1077468" y="528827"/>
                  </a:lnTo>
                  <a:lnTo>
                    <a:pt x="1078951" y="557022"/>
                  </a:lnTo>
                  <a:lnTo>
                    <a:pt x="1078992" y="556260"/>
                  </a:lnTo>
                  <a:lnTo>
                    <a:pt x="1091183" y="556260"/>
                  </a:lnTo>
                  <a:lnTo>
                    <a:pt x="1091183" y="528827"/>
                  </a:lnTo>
                  <a:lnTo>
                    <a:pt x="1088135" y="499872"/>
                  </a:lnTo>
                  <a:lnTo>
                    <a:pt x="1085088" y="472439"/>
                  </a:lnTo>
                  <a:lnTo>
                    <a:pt x="1080770" y="446532"/>
                  </a:lnTo>
                  <a:close/>
                </a:path>
                <a:path w="1091565" h="1114425" extrusionOk="0">
                  <a:moveTo>
                    <a:pt x="24722" y="446532"/>
                  </a:moveTo>
                  <a:lnTo>
                    <a:pt x="24383" y="446532"/>
                  </a:lnTo>
                  <a:lnTo>
                    <a:pt x="24383" y="448056"/>
                  </a:lnTo>
                  <a:lnTo>
                    <a:pt x="24722" y="446532"/>
                  </a:lnTo>
                  <a:close/>
                </a:path>
                <a:path w="1091565" h="1114425" extrusionOk="0">
                  <a:moveTo>
                    <a:pt x="1039844" y="320039"/>
                  </a:moveTo>
                  <a:lnTo>
                    <a:pt x="1025651" y="320039"/>
                  </a:lnTo>
                  <a:lnTo>
                    <a:pt x="1036320" y="344424"/>
                  </a:lnTo>
                  <a:lnTo>
                    <a:pt x="1046988" y="370332"/>
                  </a:lnTo>
                  <a:lnTo>
                    <a:pt x="1054607" y="394716"/>
                  </a:lnTo>
                  <a:lnTo>
                    <a:pt x="1062227" y="420624"/>
                  </a:lnTo>
                  <a:lnTo>
                    <a:pt x="1068324" y="448056"/>
                  </a:lnTo>
                  <a:lnTo>
                    <a:pt x="1068324" y="446532"/>
                  </a:lnTo>
                  <a:lnTo>
                    <a:pt x="1080770" y="446532"/>
                  </a:lnTo>
                  <a:lnTo>
                    <a:pt x="1080516" y="445008"/>
                  </a:lnTo>
                  <a:lnTo>
                    <a:pt x="1074420" y="417575"/>
                  </a:lnTo>
                  <a:lnTo>
                    <a:pt x="1066800" y="391668"/>
                  </a:lnTo>
                  <a:lnTo>
                    <a:pt x="1048511" y="339851"/>
                  </a:lnTo>
                  <a:lnTo>
                    <a:pt x="1039844" y="320039"/>
                  </a:lnTo>
                  <a:close/>
                </a:path>
                <a:path w="1091565" h="1114425" extrusionOk="0">
                  <a:moveTo>
                    <a:pt x="66294" y="320039"/>
                  </a:moveTo>
                  <a:lnTo>
                    <a:pt x="65531" y="320039"/>
                  </a:lnTo>
                  <a:lnTo>
                    <a:pt x="65531" y="321563"/>
                  </a:lnTo>
                  <a:lnTo>
                    <a:pt x="66294" y="320039"/>
                  </a:lnTo>
                  <a:close/>
                </a:path>
                <a:path w="1091565" h="1114425" extrusionOk="0">
                  <a:moveTo>
                    <a:pt x="662178" y="12192"/>
                  </a:moveTo>
                  <a:lnTo>
                    <a:pt x="545592" y="12192"/>
                  </a:lnTo>
                  <a:lnTo>
                    <a:pt x="600455" y="15239"/>
                  </a:lnTo>
                  <a:lnTo>
                    <a:pt x="626364" y="18287"/>
                  </a:lnTo>
                  <a:lnTo>
                    <a:pt x="653796" y="22860"/>
                  </a:lnTo>
                  <a:lnTo>
                    <a:pt x="679703" y="28956"/>
                  </a:lnTo>
                  <a:lnTo>
                    <a:pt x="678179" y="28956"/>
                  </a:lnTo>
                  <a:lnTo>
                    <a:pt x="704088" y="36575"/>
                  </a:lnTo>
                  <a:lnTo>
                    <a:pt x="752855" y="54863"/>
                  </a:lnTo>
                  <a:lnTo>
                    <a:pt x="777240" y="65532"/>
                  </a:lnTo>
                  <a:lnTo>
                    <a:pt x="800100" y="77724"/>
                  </a:lnTo>
                  <a:lnTo>
                    <a:pt x="821435" y="91439"/>
                  </a:lnTo>
                  <a:lnTo>
                    <a:pt x="844296" y="105156"/>
                  </a:lnTo>
                  <a:lnTo>
                    <a:pt x="864107" y="120396"/>
                  </a:lnTo>
                  <a:lnTo>
                    <a:pt x="885444" y="137160"/>
                  </a:lnTo>
                  <a:lnTo>
                    <a:pt x="883920" y="137160"/>
                  </a:lnTo>
                  <a:lnTo>
                    <a:pt x="903731" y="153924"/>
                  </a:lnTo>
                  <a:lnTo>
                    <a:pt x="940307" y="190500"/>
                  </a:lnTo>
                  <a:lnTo>
                    <a:pt x="987551" y="252984"/>
                  </a:lnTo>
                  <a:lnTo>
                    <a:pt x="1014983" y="297180"/>
                  </a:lnTo>
                  <a:lnTo>
                    <a:pt x="1013459" y="297180"/>
                  </a:lnTo>
                  <a:lnTo>
                    <a:pt x="1025651" y="321563"/>
                  </a:lnTo>
                  <a:lnTo>
                    <a:pt x="1025651" y="320039"/>
                  </a:lnTo>
                  <a:lnTo>
                    <a:pt x="1039844" y="320039"/>
                  </a:lnTo>
                  <a:lnTo>
                    <a:pt x="1037844" y="315468"/>
                  </a:lnTo>
                  <a:lnTo>
                    <a:pt x="998220" y="245363"/>
                  </a:lnTo>
                  <a:lnTo>
                    <a:pt x="966216" y="202692"/>
                  </a:lnTo>
                  <a:lnTo>
                    <a:pt x="931164" y="163068"/>
                  </a:lnTo>
                  <a:lnTo>
                    <a:pt x="893064" y="126492"/>
                  </a:lnTo>
                  <a:lnTo>
                    <a:pt x="850392" y="94487"/>
                  </a:lnTo>
                  <a:lnTo>
                    <a:pt x="806196" y="67056"/>
                  </a:lnTo>
                  <a:lnTo>
                    <a:pt x="758951" y="44196"/>
                  </a:lnTo>
                  <a:lnTo>
                    <a:pt x="708659" y="24384"/>
                  </a:lnTo>
                  <a:lnTo>
                    <a:pt x="682751" y="16763"/>
                  </a:lnTo>
                  <a:lnTo>
                    <a:pt x="662178" y="12192"/>
                  </a:lnTo>
                  <a:close/>
                </a:path>
                <a:path w="1091565" h="1114425" extrusionOk="0">
                  <a:moveTo>
                    <a:pt x="545592" y="12192"/>
                  </a:moveTo>
                  <a:lnTo>
                    <a:pt x="518159" y="12192"/>
                  </a:lnTo>
                  <a:lnTo>
                    <a:pt x="518159" y="13716"/>
                  </a:lnTo>
                  <a:lnTo>
                    <a:pt x="545592" y="12192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346550" y="2712271"/>
              <a:ext cx="153521" cy="199465"/>
            </a:xfrm>
            <a:custGeom>
              <a:avLst/>
              <a:gdLst/>
              <a:ahLst/>
              <a:cxnLst/>
              <a:rect l="l" t="t" r="r" b="b"/>
              <a:pathLst>
                <a:path w="173989" h="226060" extrusionOk="0">
                  <a:moveTo>
                    <a:pt x="89915" y="0"/>
                  </a:moveTo>
                  <a:lnTo>
                    <a:pt x="0" y="185927"/>
                  </a:lnTo>
                  <a:lnTo>
                    <a:pt x="83820" y="225551"/>
                  </a:lnTo>
                  <a:lnTo>
                    <a:pt x="173736" y="3962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39826" y="2704204"/>
              <a:ext cx="168088" cy="215153"/>
            </a:xfrm>
            <a:custGeom>
              <a:avLst/>
              <a:gdLst/>
              <a:ahLst/>
              <a:cxnLst/>
              <a:rect l="l" t="t" r="r" b="b"/>
              <a:pathLst>
                <a:path w="190500" h="243839" extrusionOk="0">
                  <a:moveTo>
                    <a:pt x="94487" y="0"/>
                  </a:moveTo>
                  <a:lnTo>
                    <a:pt x="0" y="198120"/>
                  </a:lnTo>
                  <a:lnTo>
                    <a:pt x="94487" y="243839"/>
                  </a:lnTo>
                  <a:lnTo>
                    <a:pt x="99697" y="233172"/>
                  </a:lnTo>
                  <a:lnTo>
                    <a:pt x="85344" y="233172"/>
                  </a:lnTo>
                  <a:lnTo>
                    <a:pt x="88289" y="227081"/>
                  </a:lnTo>
                  <a:lnTo>
                    <a:pt x="29294" y="198120"/>
                  </a:lnTo>
                  <a:lnTo>
                    <a:pt x="13716" y="198120"/>
                  </a:lnTo>
                  <a:lnTo>
                    <a:pt x="10668" y="188975"/>
                  </a:lnTo>
                  <a:lnTo>
                    <a:pt x="18138" y="188975"/>
                  </a:lnTo>
                  <a:lnTo>
                    <a:pt x="100730" y="18191"/>
                  </a:lnTo>
                  <a:lnTo>
                    <a:pt x="94487" y="15239"/>
                  </a:lnTo>
                  <a:lnTo>
                    <a:pt x="103632" y="12191"/>
                  </a:lnTo>
                  <a:lnTo>
                    <a:pt x="119265" y="12191"/>
                  </a:lnTo>
                  <a:lnTo>
                    <a:pt x="94487" y="0"/>
                  </a:lnTo>
                  <a:close/>
                </a:path>
                <a:path w="190500" h="243839" extrusionOk="0">
                  <a:moveTo>
                    <a:pt x="88289" y="227081"/>
                  </a:moveTo>
                  <a:lnTo>
                    <a:pt x="85344" y="233172"/>
                  </a:lnTo>
                  <a:lnTo>
                    <a:pt x="94487" y="230124"/>
                  </a:lnTo>
                  <a:lnTo>
                    <a:pt x="88289" y="227081"/>
                  </a:lnTo>
                  <a:close/>
                </a:path>
                <a:path w="190500" h="243839" extrusionOk="0">
                  <a:moveTo>
                    <a:pt x="172827" y="52273"/>
                  </a:moveTo>
                  <a:lnTo>
                    <a:pt x="88289" y="227081"/>
                  </a:lnTo>
                  <a:lnTo>
                    <a:pt x="94487" y="230124"/>
                  </a:lnTo>
                  <a:lnTo>
                    <a:pt x="85344" y="233172"/>
                  </a:lnTo>
                  <a:lnTo>
                    <a:pt x="99697" y="233172"/>
                  </a:lnTo>
                  <a:lnTo>
                    <a:pt x="186778" y="54863"/>
                  </a:lnTo>
                  <a:lnTo>
                    <a:pt x="178308" y="54863"/>
                  </a:lnTo>
                  <a:lnTo>
                    <a:pt x="172827" y="52273"/>
                  </a:lnTo>
                  <a:close/>
                </a:path>
                <a:path w="190500" h="243839" extrusionOk="0">
                  <a:moveTo>
                    <a:pt x="10668" y="188975"/>
                  </a:moveTo>
                  <a:lnTo>
                    <a:pt x="13716" y="198120"/>
                  </a:lnTo>
                  <a:lnTo>
                    <a:pt x="16704" y="191939"/>
                  </a:lnTo>
                  <a:lnTo>
                    <a:pt x="10668" y="188975"/>
                  </a:lnTo>
                  <a:close/>
                </a:path>
                <a:path w="190500" h="243839" extrusionOk="0">
                  <a:moveTo>
                    <a:pt x="16704" y="191939"/>
                  </a:moveTo>
                  <a:lnTo>
                    <a:pt x="13716" y="198120"/>
                  </a:lnTo>
                  <a:lnTo>
                    <a:pt x="29294" y="198120"/>
                  </a:lnTo>
                  <a:lnTo>
                    <a:pt x="16704" y="191939"/>
                  </a:lnTo>
                  <a:close/>
                </a:path>
                <a:path w="190500" h="243839" extrusionOk="0">
                  <a:moveTo>
                    <a:pt x="18138" y="188975"/>
                  </a:moveTo>
                  <a:lnTo>
                    <a:pt x="10668" y="188975"/>
                  </a:lnTo>
                  <a:lnTo>
                    <a:pt x="16704" y="191939"/>
                  </a:lnTo>
                  <a:lnTo>
                    <a:pt x="18138" y="188975"/>
                  </a:lnTo>
                  <a:close/>
                </a:path>
                <a:path w="190500" h="243839" extrusionOk="0">
                  <a:moveTo>
                    <a:pt x="175260" y="47244"/>
                  </a:moveTo>
                  <a:lnTo>
                    <a:pt x="172827" y="52273"/>
                  </a:lnTo>
                  <a:lnTo>
                    <a:pt x="178308" y="54863"/>
                  </a:lnTo>
                  <a:lnTo>
                    <a:pt x="175260" y="47244"/>
                  </a:lnTo>
                  <a:close/>
                </a:path>
                <a:path w="190500" h="243839" extrusionOk="0">
                  <a:moveTo>
                    <a:pt x="190500" y="47244"/>
                  </a:moveTo>
                  <a:lnTo>
                    <a:pt x="175260" y="47244"/>
                  </a:lnTo>
                  <a:lnTo>
                    <a:pt x="178308" y="54863"/>
                  </a:lnTo>
                  <a:lnTo>
                    <a:pt x="186778" y="54863"/>
                  </a:lnTo>
                  <a:lnTo>
                    <a:pt x="190500" y="47244"/>
                  </a:lnTo>
                  <a:close/>
                </a:path>
                <a:path w="190500" h="243839" extrusionOk="0">
                  <a:moveTo>
                    <a:pt x="119265" y="12191"/>
                  </a:moveTo>
                  <a:lnTo>
                    <a:pt x="103632" y="12191"/>
                  </a:lnTo>
                  <a:lnTo>
                    <a:pt x="100730" y="18191"/>
                  </a:lnTo>
                  <a:lnTo>
                    <a:pt x="172827" y="52273"/>
                  </a:lnTo>
                  <a:lnTo>
                    <a:pt x="175260" y="47244"/>
                  </a:lnTo>
                  <a:lnTo>
                    <a:pt x="190500" y="47244"/>
                  </a:lnTo>
                  <a:lnTo>
                    <a:pt x="119265" y="12191"/>
                  </a:lnTo>
                  <a:close/>
                </a:path>
                <a:path w="190500" h="243839" extrusionOk="0">
                  <a:moveTo>
                    <a:pt x="103632" y="12191"/>
                  </a:moveTo>
                  <a:lnTo>
                    <a:pt x="94487" y="15239"/>
                  </a:lnTo>
                  <a:lnTo>
                    <a:pt x="100730" y="18191"/>
                  </a:lnTo>
                  <a:lnTo>
                    <a:pt x="103632" y="12191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282004" y="2892462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5" extrusionOk="0">
                  <a:moveTo>
                    <a:pt x="112775" y="0"/>
                  </a:moveTo>
                  <a:lnTo>
                    <a:pt x="0" y="243839"/>
                  </a:lnTo>
                  <a:lnTo>
                    <a:pt x="6095" y="245363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466229" y="2514599"/>
              <a:ext cx="103654" cy="216834"/>
            </a:xfrm>
            <a:custGeom>
              <a:avLst/>
              <a:gdLst/>
              <a:ahLst/>
              <a:cxnLst/>
              <a:rect l="l" t="t" r="r" b="b"/>
              <a:pathLst>
                <a:path w="117475" h="245744" extrusionOk="0">
                  <a:moveTo>
                    <a:pt x="112775" y="0"/>
                  </a:moveTo>
                  <a:lnTo>
                    <a:pt x="0" y="242316"/>
                  </a:lnTo>
                  <a:lnTo>
                    <a:pt x="6095" y="245364"/>
                  </a:lnTo>
                  <a:lnTo>
                    <a:pt x="117348" y="304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33664" y="3704665"/>
              <a:ext cx="98612" cy="258296"/>
            </a:xfrm>
            <a:custGeom>
              <a:avLst/>
              <a:gdLst/>
              <a:ahLst/>
              <a:cxnLst/>
              <a:rect l="l" t="t" r="r" b="b"/>
              <a:pathLst>
                <a:path w="111759" h="292735" extrusionOk="0">
                  <a:moveTo>
                    <a:pt x="106679" y="0"/>
                  </a:moveTo>
                  <a:lnTo>
                    <a:pt x="0" y="289559"/>
                  </a:lnTo>
                  <a:lnTo>
                    <a:pt x="6096" y="292607"/>
                  </a:lnTo>
                  <a:lnTo>
                    <a:pt x="111251" y="152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472C4"/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7539288" y="2890723"/>
              <a:ext cx="608479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68496" y="3161403"/>
              <a:ext cx="398368" cy="342900"/>
            </a:xfrm>
            <a:custGeom>
              <a:avLst/>
              <a:gdLst/>
              <a:ahLst/>
              <a:cxnLst/>
              <a:rect l="l" t="t" r="r" b="b"/>
              <a:pathLst>
                <a:path w="451484" h="388620" extrusionOk="0">
                  <a:moveTo>
                    <a:pt x="33527" y="309372"/>
                  </a:moveTo>
                  <a:lnTo>
                    <a:pt x="0" y="388620"/>
                  </a:lnTo>
                  <a:lnTo>
                    <a:pt x="83820" y="367284"/>
                  </a:lnTo>
                  <a:lnTo>
                    <a:pt x="71908" y="353567"/>
                  </a:lnTo>
                  <a:lnTo>
                    <a:pt x="54863" y="353567"/>
                  </a:lnTo>
                  <a:lnTo>
                    <a:pt x="42672" y="339851"/>
                  </a:lnTo>
                  <a:lnTo>
                    <a:pt x="52601" y="331335"/>
                  </a:lnTo>
                  <a:lnTo>
                    <a:pt x="33527" y="309372"/>
                  </a:lnTo>
                  <a:close/>
                </a:path>
                <a:path w="451484" h="388620" extrusionOk="0">
                  <a:moveTo>
                    <a:pt x="52601" y="331335"/>
                  </a:moveTo>
                  <a:lnTo>
                    <a:pt x="42672" y="339851"/>
                  </a:lnTo>
                  <a:lnTo>
                    <a:pt x="54863" y="353567"/>
                  </a:lnTo>
                  <a:lnTo>
                    <a:pt x="64651" y="345211"/>
                  </a:lnTo>
                  <a:lnTo>
                    <a:pt x="52601" y="331335"/>
                  </a:lnTo>
                  <a:close/>
                </a:path>
                <a:path w="451484" h="388620" extrusionOk="0">
                  <a:moveTo>
                    <a:pt x="64651" y="345211"/>
                  </a:moveTo>
                  <a:lnTo>
                    <a:pt x="54863" y="353567"/>
                  </a:lnTo>
                  <a:lnTo>
                    <a:pt x="71908" y="353567"/>
                  </a:lnTo>
                  <a:lnTo>
                    <a:pt x="64651" y="345211"/>
                  </a:lnTo>
                  <a:close/>
                </a:path>
                <a:path w="451484" h="388620" extrusionOk="0">
                  <a:moveTo>
                    <a:pt x="438911" y="0"/>
                  </a:moveTo>
                  <a:lnTo>
                    <a:pt x="52601" y="331335"/>
                  </a:lnTo>
                  <a:lnTo>
                    <a:pt x="64651" y="345211"/>
                  </a:lnTo>
                  <a:lnTo>
                    <a:pt x="451103" y="15239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131412" y="1767928"/>
              <a:ext cx="1516156" cy="228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5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1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UHF Dipole antenna</a:t>
              </a:r>
              <a:endParaRPr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568427" y="1892001"/>
              <a:ext cx="497541" cy="809625"/>
            </a:xfrm>
            <a:custGeom>
              <a:avLst/>
              <a:gdLst/>
              <a:ahLst/>
              <a:cxnLst/>
              <a:rect l="l" t="t" r="r" b="b"/>
              <a:pathLst>
                <a:path w="563879" h="917575" extrusionOk="0">
                  <a:moveTo>
                    <a:pt x="6095" y="833628"/>
                  </a:moveTo>
                  <a:lnTo>
                    <a:pt x="0" y="917448"/>
                  </a:lnTo>
                  <a:lnTo>
                    <a:pt x="71627" y="873252"/>
                  </a:lnTo>
                  <a:lnTo>
                    <a:pt x="61546" y="867156"/>
                  </a:lnTo>
                  <a:lnTo>
                    <a:pt x="38100" y="867156"/>
                  </a:lnTo>
                  <a:lnTo>
                    <a:pt x="27431" y="861060"/>
                  </a:lnTo>
                  <a:lnTo>
                    <a:pt x="33912" y="850447"/>
                  </a:lnTo>
                  <a:lnTo>
                    <a:pt x="6095" y="833628"/>
                  </a:lnTo>
                  <a:close/>
                </a:path>
                <a:path w="563879" h="917575" extrusionOk="0">
                  <a:moveTo>
                    <a:pt x="33912" y="850447"/>
                  </a:moveTo>
                  <a:lnTo>
                    <a:pt x="27431" y="861060"/>
                  </a:lnTo>
                  <a:lnTo>
                    <a:pt x="38100" y="867156"/>
                  </a:lnTo>
                  <a:lnTo>
                    <a:pt x="44422" y="856802"/>
                  </a:lnTo>
                  <a:lnTo>
                    <a:pt x="33912" y="850447"/>
                  </a:lnTo>
                  <a:close/>
                </a:path>
                <a:path w="563879" h="917575" extrusionOk="0">
                  <a:moveTo>
                    <a:pt x="44422" y="856802"/>
                  </a:moveTo>
                  <a:lnTo>
                    <a:pt x="38100" y="867156"/>
                  </a:lnTo>
                  <a:lnTo>
                    <a:pt x="61546" y="867156"/>
                  </a:lnTo>
                  <a:lnTo>
                    <a:pt x="44422" y="856802"/>
                  </a:lnTo>
                  <a:close/>
                </a:path>
                <a:path w="563879" h="917575" extrusionOk="0">
                  <a:moveTo>
                    <a:pt x="553212" y="0"/>
                  </a:moveTo>
                  <a:lnTo>
                    <a:pt x="33912" y="850447"/>
                  </a:lnTo>
                  <a:lnTo>
                    <a:pt x="44422" y="856802"/>
                  </a:lnTo>
                  <a:lnTo>
                    <a:pt x="563880" y="6096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918050" y="3004073"/>
              <a:ext cx="600075" cy="237004"/>
            </a:xfrm>
            <a:custGeom>
              <a:avLst/>
              <a:gdLst/>
              <a:ahLst/>
              <a:cxnLst/>
              <a:rect l="l" t="t" r="r" b="b"/>
              <a:pathLst>
                <a:path w="680084" h="268604" extrusionOk="0">
                  <a:moveTo>
                    <a:pt x="662668" y="247475"/>
                  </a:moveTo>
                  <a:lnTo>
                    <a:pt x="586740" y="262128"/>
                  </a:lnTo>
                  <a:lnTo>
                    <a:pt x="585216" y="262128"/>
                  </a:lnTo>
                  <a:lnTo>
                    <a:pt x="583692" y="263651"/>
                  </a:lnTo>
                  <a:lnTo>
                    <a:pt x="585216" y="265175"/>
                  </a:lnTo>
                  <a:lnTo>
                    <a:pt x="585216" y="266700"/>
                  </a:lnTo>
                  <a:lnTo>
                    <a:pt x="586740" y="268224"/>
                  </a:lnTo>
                  <a:lnTo>
                    <a:pt x="588264" y="268224"/>
                  </a:lnTo>
                  <a:lnTo>
                    <a:pt x="679703" y="251460"/>
                  </a:lnTo>
                  <a:lnTo>
                    <a:pt x="672083" y="251460"/>
                  </a:lnTo>
                  <a:lnTo>
                    <a:pt x="671432" y="250667"/>
                  </a:lnTo>
                  <a:lnTo>
                    <a:pt x="662668" y="247475"/>
                  </a:lnTo>
                  <a:close/>
                </a:path>
                <a:path w="680084" h="268604" extrusionOk="0">
                  <a:moveTo>
                    <a:pt x="671432" y="250667"/>
                  </a:moveTo>
                  <a:lnTo>
                    <a:pt x="672083" y="251460"/>
                  </a:lnTo>
                  <a:lnTo>
                    <a:pt x="672211" y="250951"/>
                  </a:lnTo>
                  <a:lnTo>
                    <a:pt x="671432" y="250667"/>
                  </a:lnTo>
                  <a:close/>
                </a:path>
                <a:path w="680084" h="268604" extrusionOk="0">
                  <a:moveTo>
                    <a:pt x="672211" y="250951"/>
                  </a:moveTo>
                  <a:lnTo>
                    <a:pt x="672083" y="251460"/>
                  </a:lnTo>
                  <a:lnTo>
                    <a:pt x="673607" y="251460"/>
                  </a:lnTo>
                  <a:lnTo>
                    <a:pt x="672211" y="250951"/>
                  </a:lnTo>
                  <a:close/>
                </a:path>
                <a:path w="680084" h="268604" extrusionOk="0">
                  <a:moveTo>
                    <a:pt x="674645" y="245363"/>
                  </a:moveTo>
                  <a:lnTo>
                    <a:pt x="673607" y="245363"/>
                  </a:lnTo>
                  <a:lnTo>
                    <a:pt x="672211" y="250951"/>
                  </a:lnTo>
                  <a:lnTo>
                    <a:pt x="673607" y="251460"/>
                  </a:lnTo>
                  <a:lnTo>
                    <a:pt x="675019" y="245814"/>
                  </a:lnTo>
                  <a:lnTo>
                    <a:pt x="674645" y="245363"/>
                  </a:lnTo>
                  <a:close/>
                </a:path>
                <a:path w="680084" h="268604" extrusionOk="0">
                  <a:moveTo>
                    <a:pt x="675019" y="245814"/>
                  </a:moveTo>
                  <a:lnTo>
                    <a:pt x="673607" y="251460"/>
                  </a:lnTo>
                  <a:lnTo>
                    <a:pt x="679703" y="251460"/>
                  </a:lnTo>
                  <a:lnTo>
                    <a:pt x="675019" y="245814"/>
                  </a:lnTo>
                  <a:close/>
                </a:path>
                <a:path w="680084" h="268604" extrusionOk="0">
                  <a:moveTo>
                    <a:pt x="673607" y="245363"/>
                  </a:moveTo>
                  <a:lnTo>
                    <a:pt x="667966" y="246452"/>
                  </a:lnTo>
                  <a:lnTo>
                    <a:pt x="671432" y="250667"/>
                  </a:lnTo>
                  <a:lnTo>
                    <a:pt x="672211" y="250951"/>
                  </a:lnTo>
                  <a:lnTo>
                    <a:pt x="673607" y="245363"/>
                  </a:lnTo>
                  <a:close/>
                </a:path>
                <a:path w="680084" h="268604" extrusionOk="0">
                  <a:moveTo>
                    <a:pt x="667966" y="246452"/>
                  </a:moveTo>
                  <a:lnTo>
                    <a:pt x="662668" y="247475"/>
                  </a:lnTo>
                  <a:lnTo>
                    <a:pt x="671432" y="250667"/>
                  </a:lnTo>
                  <a:lnTo>
                    <a:pt x="667966" y="246452"/>
                  </a:lnTo>
                  <a:close/>
                </a:path>
                <a:path w="680084" h="268604" extrusionOk="0">
                  <a:moveTo>
                    <a:pt x="1524" y="0"/>
                  </a:moveTo>
                  <a:lnTo>
                    <a:pt x="0" y="6096"/>
                  </a:lnTo>
                  <a:lnTo>
                    <a:pt x="662668" y="247475"/>
                  </a:lnTo>
                  <a:lnTo>
                    <a:pt x="667966" y="246452"/>
                  </a:lnTo>
                  <a:lnTo>
                    <a:pt x="663625" y="241172"/>
                  </a:lnTo>
                  <a:lnTo>
                    <a:pt x="1524" y="0"/>
                  </a:lnTo>
                  <a:close/>
                </a:path>
                <a:path w="680084" h="268604" extrusionOk="0">
                  <a:moveTo>
                    <a:pt x="663625" y="241172"/>
                  </a:moveTo>
                  <a:lnTo>
                    <a:pt x="667966" y="246452"/>
                  </a:lnTo>
                  <a:lnTo>
                    <a:pt x="673607" y="245363"/>
                  </a:lnTo>
                  <a:lnTo>
                    <a:pt x="674645" y="245363"/>
                  </a:lnTo>
                  <a:lnTo>
                    <a:pt x="674434" y="245110"/>
                  </a:lnTo>
                  <a:lnTo>
                    <a:pt x="663625" y="241172"/>
                  </a:lnTo>
                  <a:close/>
                </a:path>
                <a:path w="680084" h="268604" extrusionOk="0">
                  <a:moveTo>
                    <a:pt x="674434" y="245110"/>
                  </a:moveTo>
                  <a:lnTo>
                    <a:pt x="675019" y="245814"/>
                  </a:lnTo>
                  <a:lnTo>
                    <a:pt x="675131" y="245363"/>
                  </a:lnTo>
                  <a:lnTo>
                    <a:pt x="674434" y="245110"/>
                  </a:lnTo>
                  <a:close/>
                </a:path>
                <a:path w="680084" h="268604" extrusionOk="0">
                  <a:moveTo>
                    <a:pt x="618744" y="178308"/>
                  </a:moveTo>
                  <a:lnTo>
                    <a:pt x="615696" y="178308"/>
                  </a:lnTo>
                  <a:lnTo>
                    <a:pt x="614172" y="179832"/>
                  </a:lnTo>
                  <a:lnTo>
                    <a:pt x="614172" y="181356"/>
                  </a:lnTo>
                  <a:lnTo>
                    <a:pt x="615696" y="182880"/>
                  </a:lnTo>
                  <a:lnTo>
                    <a:pt x="663625" y="241172"/>
                  </a:lnTo>
                  <a:lnTo>
                    <a:pt x="674434" y="245110"/>
                  </a:lnTo>
                  <a:lnTo>
                    <a:pt x="620268" y="179832"/>
                  </a:lnTo>
                  <a:lnTo>
                    <a:pt x="618744" y="178308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tx1"/>
              </a:solidFill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9138" y="3504303"/>
              <a:ext cx="287991" cy="286871"/>
            </a:xfrm>
            <a:custGeom>
              <a:avLst/>
              <a:gdLst/>
              <a:ahLst/>
              <a:cxnLst/>
              <a:rect l="l" t="t" r="r" b="b"/>
              <a:pathLst>
                <a:path w="326390" h="325120" extrusionOk="0">
                  <a:moveTo>
                    <a:pt x="82296" y="0"/>
                  </a:moveTo>
                  <a:lnTo>
                    <a:pt x="0" y="243839"/>
                  </a:lnTo>
                  <a:lnTo>
                    <a:pt x="245364" y="324611"/>
                  </a:lnTo>
                  <a:lnTo>
                    <a:pt x="326135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22415" y="3497579"/>
              <a:ext cx="301438" cy="300318"/>
            </a:xfrm>
            <a:custGeom>
              <a:avLst/>
              <a:gdLst/>
              <a:ahLst/>
              <a:cxnLst/>
              <a:rect l="l" t="t" r="r" b="b"/>
              <a:pathLst>
                <a:path w="341629" h="340360" extrusionOk="0">
                  <a:moveTo>
                    <a:pt x="85344" y="0"/>
                  </a:moveTo>
                  <a:lnTo>
                    <a:pt x="0" y="256031"/>
                  </a:lnTo>
                  <a:lnTo>
                    <a:pt x="256031" y="339851"/>
                  </a:lnTo>
                  <a:lnTo>
                    <a:pt x="259079" y="330708"/>
                  </a:lnTo>
                  <a:lnTo>
                    <a:pt x="246888" y="330708"/>
                  </a:lnTo>
                  <a:lnTo>
                    <a:pt x="249006" y="324313"/>
                  </a:lnTo>
                  <a:lnTo>
                    <a:pt x="33671" y="252984"/>
                  </a:lnTo>
                  <a:lnTo>
                    <a:pt x="13716" y="252984"/>
                  </a:lnTo>
                  <a:lnTo>
                    <a:pt x="10668" y="245363"/>
                  </a:lnTo>
                  <a:lnTo>
                    <a:pt x="16287" y="245363"/>
                  </a:lnTo>
                  <a:lnTo>
                    <a:pt x="93708" y="15967"/>
                  </a:lnTo>
                  <a:lnTo>
                    <a:pt x="86868" y="13715"/>
                  </a:lnTo>
                  <a:lnTo>
                    <a:pt x="96012" y="9143"/>
                  </a:lnTo>
                  <a:lnTo>
                    <a:pt x="113274" y="9143"/>
                  </a:lnTo>
                  <a:lnTo>
                    <a:pt x="85344" y="0"/>
                  </a:lnTo>
                  <a:close/>
                </a:path>
                <a:path w="341629" h="340360" extrusionOk="0">
                  <a:moveTo>
                    <a:pt x="249006" y="324313"/>
                  </a:moveTo>
                  <a:lnTo>
                    <a:pt x="246888" y="330708"/>
                  </a:lnTo>
                  <a:lnTo>
                    <a:pt x="254507" y="326136"/>
                  </a:lnTo>
                  <a:lnTo>
                    <a:pt x="249006" y="324313"/>
                  </a:lnTo>
                  <a:close/>
                </a:path>
                <a:path w="341629" h="340360" extrusionOk="0">
                  <a:moveTo>
                    <a:pt x="325833" y="92381"/>
                  </a:moveTo>
                  <a:lnTo>
                    <a:pt x="249006" y="324313"/>
                  </a:lnTo>
                  <a:lnTo>
                    <a:pt x="254507" y="326136"/>
                  </a:lnTo>
                  <a:lnTo>
                    <a:pt x="246888" y="330708"/>
                  </a:lnTo>
                  <a:lnTo>
                    <a:pt x="259079" y="330708"/>
                  </a:lnTo>
                  <a:lnTo>
                    <a:pt x="337820" y="94487"/>
                  </a:lnTo>
                  <a:lnTo>
                    <a:pt x="332231" y="94487"/>
                  </a:lnTo>
                  <a:lnTo>
                    <a:pt x="325833" y="92381"/>
                  </a:lnTo>
                  <a:close/>
                </a:path>
                <a:path w="341629" h="340360" extrusionOk="0">
                  <a:moveTo>
                    <a:pt x="10668" y="245363"/>
                  </a:moveTo>
                  <a:lnTo>
                    <a:pt x="13716" y="252984"/>
                  </a:lnTo>
                  <a:lnTo>
                    <a:pt x="15722" y="247038"/>
                  </a:lnTo>
                  <a:lnTo>
                    <a:pt x="10668" y="245363"/>
                  </a:lnTo>
                  <a:close/>
                </a:path>
                <a:path w="341629" h="340360" extrusionOk="0">
                  <a:moveTo>
                    <a:pt x="15722" y="247038"/>
                  </a:moveTo>
                  <a:lnTo>
                    <a:pt x="13716" y="252984"/>
                  </a:lnTo>
                  <a:lnTo>
                    <a:pt x="33671" y="252984"/>
                  </a:lnTo>
                  <a:lnTo>
                    <a:pt x="15722" y="247038"/>
                  </a:lnTo>
                  <a:close/>
                </a:path>
                <a:path w="341629" h="340360" extrusionOk="0">
                  <a:moveTo>
                    <a:pt x="16287" y="245363"/>
                  </a:moveTo>
                  <a:lnTo>
                    <a:pt x="10668" y="245363"/>
                  </a:lnTo>
                  <a:lnTo>
                    <a:pt x="15722" y="247038"/>
                  </a:lnTo>
                  <a:lnTo>
                    <a:pt x="16287" y="245363"/>
                  </a:lnTo>
                  <a:close/>
                </a:path>
                <a:path w="341629" h="340360" extrusionOk="0">
                  <a:moveTo>
                    <a:pt x="327660" y="86867"/>
                  </a:moveTo>
                  <a:lnTo>
                    <a:pt x="325833" y="92381"/>
                  </a:lnTo>
                  <a:lnTo>
                    <a:pt x="332231" y="94487"/>
                  </a:lnTo>
                  <a:lnTo>
                    <a:pt x="327660" y="86867"/>
                  </a:lnTo>
                  <a:close/>
                </a:path>
                <a:path w="341629" h="340360" extrusionOk="0">
                  <a:moveTo>
                    <a:pt x="340359" y="86867"/>
                  </a:moveTo>
                  <a:lnTo>
                    <a:pt x="327660" y="86867"/>
                  </a:lnTo>
                  <a:lnTo>
                    <a:pt x="332231" y="94487"/>
                  </a:lnTo>
                  <a:lnTo>
                    <a:pt x="337820" y="94487"/>
                  </a:lnTo>
                  <a:lnTo>
                    <a:pt x="340359" y="86867"/>
                  </a:lnTo>
                  <a:close/>
                </a:path>
                <a:path w="341629" h="340360" extrusionOk="0">
                  <a:moveTo>
                    <a:pt x="113274" y="9143"/>
                  </a:moveTo>
                  <a:lnTo>
                    <a:pt x="96012" y="9143"/>
                  </a:lnTo>
                  <a:lnTo>
                    <a:pt x="93708" y="15967"/>
                  </a:lnTo>
                  <a:lnTo>
                    <a:pt x="325833" y="92381"/>
                  </a:lnTo>
                  <a:lnTo>
                    <a:pt x="327660" y="86867"/>
                  </a:lnTo>
                  <a:lnTo>
                    <a:pt x="340359" y="86867"/>
                  </a:lnTo>
                  <a:lnTo>
                    <a:pt x="341375" y="83820"/>
                  </a:lnTo>
                  <a:lnTo>
                    <a:pt x="113274" y="9143"/>
                  </a:lnTo>
                  <a:close/>
                </a:path>
                <a:path w="341629" h="340360" extrusionOk="0">
                  <a:moveTo>
                    <a:pt x="96012" y="9143"/>
                  </a:moveTo>
                  <a:lnTo>
                    <a:pt x="86868" y="13715"/>
                  </a:lnTo>
                  <a:lnTo>
                    <a:pt x="93708" y="15967"/>
                  </a:lnTo>
                  <a:lnTo>
                    <a:pt x="96012" y="9143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70747" y="2515945"/>
              <a:ext cx="1354119" cy="5217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235363" y="2510565"/>
              <a:ext cx="1104340" cy="532840"/>
            </a:xfrm>
            <a:custGeom>
              <a:avLst/>
              <a:gdLst/>
              <a:ahLst/>
              <a:cxnLst/>
              <a:rect l="l" t="t" r="r" b="b"/>
              <a:pathLst>
                <a:path w="1251585" h="603885" extrusionOk="0">
                  <a:moveTo>
                    <a:pt x="125120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251203" y="603503"/>
                  </a:lnTo>
                  <a:lnTo>
                    <a:pt x="1251203" y="597407"/>
                  </a:lnTo>
                  <a:lnTo>
                    <a:pt x="12191" y="597407"/>
                  </a:lnTo>
                  <a:lnTo>
                    <a:pt x="6095" y="589788"/>
                  </a:lnTo>
                  <a:lnTo>
                    <a:pt x="12191" y="58978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1251203" y="6095"/>
                  </a:lnTo>
                  <a:lnTo>
                    <a:pt x="1251203" y="0"/>
                  </a:lnTo>
                  <a:close/>
                </a:path>
                <a:path w="1251585" h="603885" extrusionOk="0">
                  <a:moveTo>
                    <a:pt x="12191" y="589788"/>
                  </a:moveTo>
                  <a:lnTo>
                    <a:pt x="6095" y="589788"/>
                  </a:lnTo>
                  <a:lnTo>
                    <a:pt x="12191" y="597407"/>
                  </a:lnTo>
                  <a:lnTo>
                    <a:pt x="12191" y="589788"/>
                  </a:lnTo>
                  <a:close/>
                </a:path>
                <a:path w="1251585" h="603885" extrusionOk="0">
                  <a:moveTo>
                    <a:pt x="1239011" y="589788"/>
                  </a:moveTo>
                  <a:lnTo>
                    <a:pt x="12191" y="589788"/>
                  </a:lnTo>
                  <a:lnTo>
                    <a:pt x="12191" y="597407"/>
                  </a:lnTo>
                  <a:lnTo>
                    <a:pt x="1239011" y="597407"/>
                  </a:lnTo>
                  <a:lnTo>
                    <a:pt x="1239011" y="589788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39011" y="597407"/>
                  </a:lnTo>
                  <a:lnTo>
                    <a:pt x="1245107" y="589788"/>
                  </a:lnTo>
                  <a:lnTo>
                    <a:pt x="1251203" y="589788"/>
                  </a:lnTo>
                  <a:lnTo>
                    <a:pt x="1251203" y="12191"/>
                  </a:lnTo>
                  <a:lnTo>
                    <a:pt x="1245107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589788"/>
                  </a:moveTo>
                  <a:lnTo>
                    <a:pt x="1245107" y="589788"/>
                  </a:lnTo>
                  <a:lnTo>
                    <a:pt x="1239011" y="597407"/>
                  </a:lnTo>
                  <a:lnTo>
                    <a:pt x="1251203" y="597407"/>
                  </a:lnTo>
                  <a:lnTo>
                    <a:pt x="1251203" y="589788"/>
                  </a:lnTo>
                  <a:close/>
                </a:path>
                <a:path w="1251585" h="603885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1251585" h="603885" extrusionOk="0">
                  <a:moveTo>
                    <a:pt x="123901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239011" y="12191"/>
                  </a:lnTo>
                  <a:lnTo>
                    <a:pt x="1239011" y="6095"/>
                  </a:lnTo>
                  <a:close/>
                </a:path>
                <a:path w="1251585" h="603885" extrusionOk="0">
                  <a:moveTo>
                    <a:pt x="1251203" y="6095"/>
                  </a:moveTo>
                  <a:lnTo>
                    <a:pt x="1239011" y="6095"/>
                  </a:lnTo>
                  <a:lnTo>
                    <a:pt x="1245107" y="12191"/>
                  </a:lnTo>
                  <a:lnTo>
                    <a:pt x="1251203" y="12191"/>
                  </a:lnTo>
                  <a:lnTo>
                    <a:pt x="1251203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247914" y="2508705"/>
              <a:ext cx="1005995" cy="289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4483" lvl="0" indent="11430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Attenuator</a:t>
              </a:r>
              <a:endParaRPr sz="158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624866" y="2737822"/>
              <a:ext cx="616324" cy="76760"/>
            </a:xfrm>
            <a:custGeom>
              <a:avLst/>
              <a:gdLst/>
              <a:ahLst/>
              <a:cxnLst/>
              <a:rect l="l" t="t" r="r" b="b"/>
              <a:pathLst>
                <a:path w="698500" h="86994" extrusionOk="0">
                  <a:moveTo>
                    <a:pt x="611124" y="0"/>
                  </a:moveTo>
                  <a:lnTo>
                    <a:pt x="611124" y="86868"/>
                  </a:lnTo>
                  <a:lnTo>
                    <a:pt x="670070" y="57912"/>
                  </a:lnTo>
                  <a:lnTo>
                    <a:pt x="626363" y="57912"/>
                  </a:lnTo>
                  <a:lnTo>
                    <a:pt x="626363" y="28956"/>
                  </a:lnTo>
                  <a:lnTo>
                    <a:pt x="668037" y="28956"/>
                  </a:lnTo>
                  <a:lnTo>
                    <a:pt x="611124" y="0"/>
                  </a:lnTo>
                  <a:close/>
                </a:path>
                <a:path w="698500" h="86994" extrusionOk="0">
                  <a:moveTo>
                    <a:pt x="61112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1124" y="57912"/>
                  </a:lnTo>
                  <a:lnTo>
                    <a:pt x="611124" y="28956"/>
                  </a:lnTo>
                  <a:close/>
                </a:path>
                <a:path w="698500" h="86994" extrusionOk="0">
                  <a:moveTo>
                    <a:pt x="668037" y="28956"/>
                  </a:moveTo>
                  <a:lnTo>
                    <a:pt x="626363" y="28956"/>
                  </a:lnTo>
                  <a:lnTo>
                    <a:pt x="626363" y="57912"/>
                  </a:lnTo>
                  <a:lnTo>
                    <a:pt x="670070" y="57912"/>
                  </a:lnTo>
                  <a:lnTo>
                    <a:pt x="697991" y="44196"/>
                  </a:lnTo>
                  <a:lnTo>
                    <a:pt x="668037" y="28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319157" y="4682265"/>
              <a:ext cx="453278" cy="401170"/>
            </a:xfrm>
            <a:custGeom>
              <a:avLst/>
              <a:gdLst/>
              <a:ahLst/>
              <a:cxnLst/>
              <a:rect l="l" t="t" r="r" b="b"/>
              <a:pathLst>
                <a:path w="513714" h="454660" extrusionOk="0">
                  <a:moveTo>
                    <a:pt x="257556" y="0"/>
                  </a:moveTo>
                  <a:lnTo>
                    <a:pt x="0" y="454151"/>
                  </a:lnTo>
                  <a:lnTo>
                    <a:pt x="513588" y="454151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89573" y="4648648"/>
              <a:ext cx="512669" cy="452157"/>
            </a:xfrm>
            <a:custGeom>
              <a:avLst/>
              <a:gdLst/>
              <a:ahLst/>
              <a:cxnLst/>
              <a:rect l="l" t="t" r="r" b="b"/>
              <a:pathLst>
                <a:path w="581025" h="512445" extrusionOk="0">
                  <a:moveTo>
                    <a:pt x="291084" y="0"/>
                  </a:moveTo>
                  <a:lnTo>
                    <a:pt x="0" y="512063"/>
                  </a:lnTo>
                  <a:lnTo>
                    <a:pt x="580644" y="512063"/>
                  </a:lnTo>
                  <a:lnTo>
                    <a:pt x="575473" y="502919"/>
                  </a:lnTo>
                  <a:lnTo>
                    <a:pt x="50292" y="502919"/>
                  </a:lnTo>
                  <a:lnTo>
                    <a:pt x="33528" y="473963"/>
                  </a:lnTo>
                  <a:lnTo>
                    <a:pt x="66658" y="473963"/>
                  </a:lnTo>
                  <a:lnTo>
                    <a:pt x="291084" y="76903"/>
                  </a:lnTo>
                  <a:lnTo>
                    <a:pt x="274320" y="47243"/>
                  </a:lnTo>
                  <a:lnTo>
                    <a:pt x="317799" y="47243"/>
                  </a:lnTo>
                  <a:lnTo>
                    <a:pt x="291084" y="0"/>
                  </a:lnTo>
                  <a:close/>
                </a:path>
                <a:path w="581025" h="512445" extrusionOk="0">
                  <a:moveTo>
                    <a:pt x="66658" y="473963"/>
                  </a:moveTo>
                  <a:lnTo>
                    <a:pt x="33528" y="473963"/>
                  </a:lnTo>
                  <a:lnTo>
                    <a:pt x="50292" y="502919"/>
                  </a:lnTo>
                  <a:lnTo>
                    <a:pt x="66658" y="473963"/>
                  </a:lnTo>
                  <a:close/>
                </a:path>
                <a:path w="581025" h="512445" extrusionOk="0">
                  <a:moveTo>
                    <a:pt x="515509" y="473963"/>
                  </a:moveTo>
                  <a:lnTo>
                    <a:pt x="66658" y="473963"/>
                  </a:lnTo>
                  <a:lnTo>
                    <a:pt x="50292" y="502919"/>
                  </a:lnTo>
                  <a:lnTo>
                    <a:pt x="531876" y="502919"/>
                  </a:lnTo>
                  <a:lnTo>
                    <a:pt x="515509" y="473963"/>
                  </a:lnTo>
                  <a:close/>
                </a:path>
                <a:path w="581025" h="512445" extrusionOk="0">
                  <a:moveTo>
                    <a:pt x="317799" y="47243"/>
                  </a:moveTo>
                  <a:lnTo>
                    <a:pt x="307847" y="47243"/>
                  </a:lnTo>
                  <a:lnTo>
                    <a:pt x="291084" y="76903"/>
                  </a:lnTo>
                  <a:lnTo>
                    <a:pt x="531876" y="502919"/>
                  </a:lnTo>
                  <a:lnTo>
                    <a:pt x="547116" y="473963"/>
                  </a:lnTo>
                  <a:lnTo>
                    <a:pt x="559099" y="473963"/>
                  </a:lnTo>
                  <a:lnTo>
                    <a:pt x="317799" y="47243"/>
                  </a:lnTo>
                  <a:close/>
                </a:path>
                <a:path w="581025" h="512445" extrusionOk="0">
                  <a:moveTo>
                    <a:pt x="559099" y="473963"/>
                  </a:moveTo>
                  <a:lnTo>
                    <a:pt x="547116" y="473963"/>
                  </a:lnTo>
                  <a:lnTo>
                    <a:pt x="531876" y="502919"/>
                  </a:lnTo>
                  <a:lnTo>
                    <a:pt x="575473" y="502919"/>
                  </a:lnTo>
                  <a:lnTo>
                    <a:pt x="559099" y="473963"/>
                  </a:lnTo>
                  <a:close/>
                </a:path>
                <a:path w="581025" h="512445" extrusionOk="0">
                  <a:moveTo>
                    <a:pt x="307847" y="47243"/>
                  </a:moveTo>
                  <a:lnTo>
                    <a:pt x="274320" y="47243"/>
                  </a:lnTo>
                  <a:lnTo>
                    <a:pt x="291084" y="76903"/>
                  </a:lnTo>
                  <a:lnTo>
                    <a:pt x="307847" y="4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3171" y="4381051"/>
              <a:ext cx="766482" cy="587749"/>
            </a:xfrm>
            <a:custGeom>
              <a:avLst/>
              <a:gdLst/>
              <a:ahLst/>
              <a:cxnLst/>
              <a:rect l="l" t="t" r="r" b="b"/>
              <a:pathLst>
                <a:path w="868680" h="666114" extrusionOk="0">
                  <a:moveTo>
                    <a:pt x="0" y="0"/>
                  </a:moveTo>
                  <a:lnTo>
                    <a:pt x="868679" y="0"/>
                  </a:lnTo>
                  <a:lnTo>
                    <a:pt x="868679" y="665987"/>
                  </a:lnTo>
                  <a:lnTo>
                    <a:pt x="0" y="665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45689" y="4363570"/>
              <a:ext cx="800100" cy="621366"/>
            </a:xfrm>
            <a:custGeom>
              <a:avLst/>
              <a:gdLst/>
              <a:ahLst/>
              <a:cxnLst/>
              <a:rect l="l" t="t" r="r" b="b"/>
              <a:pathLst>
                <a:path w="906780" h="704214" extrusionOk="0">
                  <a:moveTo>
                    <a:pt x="906779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906779" y="704088"/>
                  </a:lnTo>
                  <a:lnTo>
                    <a:pt x="906779" y="685800"/>
                  </a:lnTo>
                  <a:lnTo>
                    <a:pt x="38100" y="685800"/>
                  </a:lnTo>
                  <a:lnTo>
                    <a:pt x="19812" y="665988"/>
                  </a:lnTo>
                  <a:lnTo>
                    <a:pt x="38100" y="665988"/>
                  </a:lnTo>
                  <a:lnTo>
                    <a:pt x="38100" y="3810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906779" y="19812"/>
                  </a:lnTo>
                  <a:lnTo>
                    <a:pt x="906779" y="0"/>
                  </a:lnTo>
                  <a:close/>
                </a:path>
                <a:path w="906780" h="704214" extrusionOk="0">
                  <a:moveTo>
                    <a:pt x="38100" y="665988"/>
                  </a:moveTo>
                  <a:lnTo>
                    <a:pt x="19812" y="665988"/>
                  </a:lnTo>
                  <a:lnTo>
                    <a:pt x="38100" y="685800"/>
                  </a:lnTo>
                  <a:lnTo>
                    <a:pt x="38100" y="665988"/>
                  </a:lnTo>
                  <a:close/>
                </a:path>
                <a:path w="906780" h="704214" extrusionOk="0">
                  <a:moveTo>
                    <a:pt x="868679" y="665988"/>
                  </a:moveTo>
                  <a:lnTo>
                    <a:pt x="38100" y="665988"/>
                  </a:lnTo>
                  <a:lnTo>
                    <a:pt x="38100" y="685800"/>
                  </a:lnTo>
                  <a:lnTo>
                    <a:pt x="868679" y="685800"/>
                  </a:lnTo>
                  <a:lnTo>
                    <a:pt x="868679" y="665988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868679" y="685800"/>
                  </a:lnTo>
                  <a:lnTo>
                    <a:pt x="888491" y="665988"/>
                  </a:lnTo>
                  <a:lnTo>
                    <a:pt x="906779" y="665988"/>
                  </a:lnTo>
                  <a:lnTo>
                    <a:pt x="906779" y="38100"/>
                  </a:lnTo>
                  <a:lnTo>
                    <a:pt x="888491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665988"/>
                  </a:moveTo>
                  <a:lnTo>
                    <a:pt x="888491" y="665988"/>
                  </a:lnTo>
                  <a:lnTo>
                    <a:pt x="868679" y="685800"/>
                  </a:lnTo>
                  <a:lnTo>
                    <a:pt x="906779" y="685800"/>
                  </a:lnTo>
                  <a:lnTo>
                    <a:pt x="906779" y="665988"/>
                  </a:lnTo>
                  <a:close/>
                </a:path>
                <a:path w="906780" h="704214" extrusionOk="0">
                  <a:moveTo>
                    <a:pt x="38100" y="19812"/>
                  </a:moveTo>
                  <a:lnTo>
                    <a:pt x="19812" y="38100"/>
                  </a:lnTo>
                  <a:lnTo>
                    <a:pt x="38100" y="38100"/>
                  </a:lnTo>
                  <a:lnTo>
                    <a:pt x="38100" y="19812"/>
                  </a:lnTo>
                  <a:close/>
                </a:path>
                <a:path w="906780" h="704214" extrusionOk="0">
                  <a:moveTo>
                    <a:pt x="868679" y="19812"/>
                  </a:moveTo>
                  <a:lnTo>
                    <a:pt x="38100" y="19812"/>
                  </a:lnTo>
                  <a:lnTo>
                    <a:pt x="38100" y="38100"/>
                  </a:lnTo>
                  <a:lnTo>
                    <a:pt x="868679" y="38100"/>
                  </a:lnTo>
                  <a:lnTo>
                    <a:pt x="868679" y="19812"/>
                  </a:lnTo>
                  <a:close/>
                </a:path>
                <a:path w="906780" h="704214" extrusionOk="0">
                  <a:moveTo>
                    <a:pt x="906779" y="19812"/>
                  </a:moveTo>
                  <a:lnTo>
                    <a:pt x="868679" y="19812"/>
                  </a:lnTo>
                  <a:lnTo>
                    <a:pt x="888491" y="38100"/>
                  </a:lnTo>
                  <a:lnTo>
                    <a:pt x="906779" y="38100"/>
                  </a:lnTo>
                  <a:lnTo>
                    <a:pt x="906779" y="19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43099" y="3706010"/>
              <a:ext cx="1231750" cy="3657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8759" y="3037690"/>
              <a:ext cx="75640" cy="1343585"/>
            </a:xfrm>
            <a:custGeom>
              <a:avLst/>
              <a:gdLst/>
              <a:ahLst/>
              <a:cxnLst/>
              <a:rect l="l" t="t" r="r" b="b"/>
              <a:pathLst>
                <a:path w="85725" h="1522729" extrusionOk="0">
                  <a:moveTo>
                    <a:pt x="56387" y="70104"/>
                  </a:moveTo>
                  <a:lnTo>
                    <a:pt x="27431" y="70104"/>
                  </a:lnTo>
                  <a:lnTo>
                    <a:pt x="27431" y="1522476"/>
                  </a:lnTo>
                  <a:lnTo>
                    <a:pt x="56387" y="1522476"/>
                  </a:lnTo>
                  <a:lnTo>
                    <a:pt x="56387" y="70104"/>
                  </a:lnTo>
                  <a:close/>
                </a:path>
                <a:path w="85725" h="1522729" extrusionOk="0">
                  <a:moveTo>
                    <a:pt x="42671" y="0"/>
                  </a:moveTo>
                  <a:lnTo>
                    <a:pt x="0" y="85344"/>
                  </a:lnTo>
                  <a:lnTo>
                    <a:pt x="27431" y="85344"/>
                  </a:lnTo>
                  <a:lnTo>
                    <a:pt x="27431" y="70104"/>
                  </a:lnTo>
                  <a:lnTo>
                    <a:pt x="77724" y="70104"/>
                  </a:lnTo>
                  <a:lnTo>
                    <a:pt x="42671" y="0"/>
                  </a:lnTo>
                  <a:close/>
                </a:path>
                <a:path w="85725" h="1522729" extrusionOk="0">
                  <a:moveTo>
                    <a:pt x="77724" y="70104"/>
                  </a:moveTo>
                  <a:lnTo>
                    <a:pt x="56387" y="70104"/>
                  </a:lnTo>
                  <a:lnTo>
                    <a:pt x="56387" y="85344"/>
                  </a:lnTo>
                  <a:lnTo>
                    <a:pt x="85344" y="85344"/>
                  </a:lnTo>
                  <a:lnTo>
                    <a:pt x="77724" y="70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252383" y="3025589"/>
              <a:ext cx="76760" cy="668431"/>
            </a:xfrm>
            <a:custGeom>
              <a:avLst/>
              <a:gdLst/>
              <a:ahLst/>
              <a:cxnLst/>
              <a:rect l="l" t="t" r="r" b="b"/>
              <a:pathLst>
                <a:path w="86994" h="757554" extrusionOk="0">
                  <a:moveTo>
                    <a:pt x="57912" y="71627"/>
                  </a:moveTo>
                  <a:lnTo>
                    <a:pt x="28956" y="71627"/>
                  </a:lnTo>
                  <a:lnTo>
                    <a:pt x="28956" y="757427"/>
                  </a:lnTo>
                  <a:lnTo>
                    <a:pt x="57912" y="757427"/>
                  </a:lnTo>
                  <a:lnTo>
                    <a:pt x="57912" y="71627"/>
                  </a:lnTo>
                  <a:close/>
                </a:path>
                <a:path w="86994" h="757554" extrusionOk="0">
                  <a:moveTo>
                    <a:pt x="44195" y="0"/>
                  </a:moveTo>
                  <a:lnTo>
                    <a:pt x="0" y="85344"/>
                  </a:lnTo>
                  <a:lnTo>
                    <a:pt x="28956" y="85344"/>
                  </a:lnTo>
                  <a:lnTo>
                    <a:pt x="28956" y="71627"/>
                  </a:lnTo>
                  <a:lnTo>
                    <a:pt x="80009" y="71627"/>
                  </a:lnTo>
                  <a:lnTo>
                    <a:pt x="44195" y="0"/>
                  </a:lnTo>
                  <a:close/>
                </a:path>
                <a:path w="86994" h="757554" extrusionOk="0">
                  <a:moveTo>
                    <a:pt x="80009" y="71627"/>
                  </a:moveTo>
                  <a:lnTo>
                    <a:pt x="57912" y="71627"/>
                  </a:lnTo>
                  <a:lnTo>
                    <a:pt x="57912" y="85344"/>
                  </a:lnTo>
                  <a:lnTo>
                    <a:pt x="86868" y="85344"/>
                  </a:lnTo>
                  <a:lnTo>
                    <a:pt x="80009" y="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>
              <a:off x="1160032" y="2191421"/>
              <a:ext cx="1553135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ICOM-9100 Radio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2344651" y="3466203"/>
              <a:ext cx="426383" cy="255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20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TNC</a:t>
              </a:r>
              <a:endParaRPr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8"/>
            <p:cNvSpPr txBox="1"/>
            <p:nvPr/>
          </p:nvSpPr>
          <p:spPr>
            <a:xfrm>
              <a:off x="4164103" y="1783956"/>
              <a:ext cx="1019175" cy="283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750" rIns="0" bIns="0" anchor="t" anchorCtr="0">
              <a:spAutoFit/>
            </a:bodyPr>
            <a:lstStyle/>
            <a:p>
              <a:pPr marL="11206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65" b="1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Setup</a:t>
              </a:r>
              <a:endParaRPr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58" y="4800600"/>
            <a:ext cx="5254942" cy="2057400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>
            <a:off x="4028186" y="1674467"/>
            <a:ext cx="910129" cy="4706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ヤフオク! -「kenwood th-d72」(トランシーバー) (アマチュア無線)の落札相場・落札価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62" y="3099985"/>
            <a:ext cx="1208340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49;p18"/>
          <p:cNvSpPr/>
          <p:nvPr/>
        </p:nvSpPr>
        <p:spPr>
          <a:xfrm>
            <a:off x="3649717" y="3505867"/>
            <a:ext cx="957452" cy="572677"/>
          </a:xfrm>
          <a:custGeom>
            <a:avLst/>
            <a:gdLst/>
            <a:ahLst/>
            <a:cxnLst/>
            <a:rect l="l" t="t" r="r" b="b"/>
            <a:pathLst>
              <a:path w="1251585" h="603885" extrusionOk="0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w="1251585" h="603885" extrusionOk="0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w="1251585" h="603885" extrusionOk="0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w="1251585" h="603885" extrusionOk="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251585" h="603885" extrusionOk="0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w="1251585" h="603885" extrusionOk="0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848" y="3552558"/>
            <a:ext cx="116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Attenuators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 flipH="1" flipV="1">
            <a:off x="3772269" y="2021205"/>
            <a:ext cx="1774574" cy="11667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</p:cNvCxnSpPr>
          <p:nvPr/>
        </p:nvCxnSpPr>
        <p:spPr>
          <a:xfrm flipV="1">
            <a:off x="3217602" y="3788711"/>
            <a:ext cx="451594" cy="4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275862" y="2174245"/>
            <a:ext cx="88593" cy="226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03589" y="441608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TH-D72A Kenwood Radio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" y="4817793"/>
            <a:ext cx="3528791" cy="1986885"/>
          </a:xfrm>
          <a:prstGeom prst="rect">
            <a:avLst/>
          </a:prstGeom>
        </p:spPr>
      </p:pic>
      <p:sp>
        <p:nvSpPr>
          <p:cNvPr id="85" name="Google Shape;341;p18"/>
          <p:cNvSpPr txBox="1"/>
          <p:nvPr/>
        </p:nvSpPr>
        <p:spPr>
          <a:xfrm>
            <a:off x="3891291" y="2057640"/>
            <a:ext cx="1092652" cy="4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25" rIns="0" bIns="0" anchor="t" anchorCtr="0">
            <a:spAutoFit/>
          </a:bodyPr>
          <a:lstStyle/>
          <a:p>
            <a:pPr marL="1120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Monopole Antenna</a:t>
            </a:r>
            <a:endParaRPr sz="141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939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824" y="1"/>
            <a:ext cx="8581134" cy="445440"/>
          </a:xfrm>
        </p:spPr>
        <p:txBody>
          <a:bodyPr>
            <a:noAutofit/>
          </a:bodyPr>
          <a:lstStyle/>
          <a:p>
            <a:r>
              <a:rPr lang="en-US" sz="3200" b="1" dirty="0"/>
              <a:t>Sensitive Testing VHF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Google Shape;476;p23"/>
          <p:cNvGraphicFramePr/>
          <p:nvPr>
            <p:extLst>
              <p:ext uri="{D42A27DB-BD31-4B8C-83A1-F6EECF244321}">
                <p14:modId xmlns:p14="http://schemas.microsoft.com/office/powerpoint/2010/main" val="1596844337"/>
              </p:ext>
            </p:extLst>
          </p:nvPr>
        </p:nvGraphicFramePr>
        <p:xfrm>
          <a:off x="65302" y="826173"/>
          <a:ext cx="8936178" cy="5716061"/>
        </p:xfrm>
        <a:graphic>
          <a:graphicData uri="http://schemas.openxmlformats.org/drawingml/2006/table">
            <a:tbl>
              <a:tblPr firstRow="1" bandRow="1">
                <a:noFill/>
                <a:tableStyleId>{43B1C800-3D57-4500-AFEB-24871629F80E}</a:tableStyleId>
              </a:tblPr>
              <a:tblGrid>
                <a:gridCol w="102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27">
                  <a:extLst>
                    <a:ext uri="{9D8B030D-6E8A-4147-A177-3AD203B41FA5}">
                      <a16:colId xmlns:a16="http://schemas.microsoft.com/office/drawing/2014/main" val="2316818811"/>
                    </a:ext>
                  </a:extLst>
                </a:gridCol>
                <a:gridCol w="1104827">
                  <a:extLst>
                    <a:ext uri="{9D8B030D-6E8A-4147-A177-3AD203B41FA5}">
                      <a16:colId xmlns:a16="http://schemas.microsoft.com/office/drawing/2014/main" val="1617419662"/>
                    </a:ext>
                  </a:extLst>
                </a:gridCol>
                <a:gridCol w="954886">
                  <a:extLst>
                    <a:ext uri="{9D8B030D-6E8A-4147-A177-3AD203B41FA5}">
                      <a16:colId xmlns:a16="http://schemas.microsoft.com/office/drawing/2014/main" val="2081100281"/>
                    </a:ext>
                  </a:extLst>
                </a:gridCol>
                <a:gridCol w="923319">
                  <a:extLst>
                    <a:ext uri="{9D8B030D-6E8A-4147-A177-3AD203B41FA5}">
                      <a16:colId xmlns:a16="http://schemas.microsoft.com/office/drawing/2014/main" val="1683251704"/>
                    </a:ext>
                  </a:extLst>
                </a:gridCol>
                <a:gridCol w="966862">
                  <a:extLst>
                    <a:ext uri="{9D8B030D-6E8A-4147-A177-3AD203B41FA5}">
                      <a16:colId xmlns:a16="http://schemas.microsoft.com/office/drawing/2014/main" val="1317731415"/>
                    </a:ext>
                  </a:extLst>
                </a:gridCol>
              </a:tblGrid>
              <a:tr h="1397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Eff.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Att</a:t>
                      </a:r>
                      <a:r>
                        <a:rPr lang="en-US" sz="2000" dirty="0"/>
                        <a:t> (dB)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 </a:t>
                      </a:r>
                      <a:r>
                        <a:rPr lang="en-US" sz="2000" dirty="0" err="1"/>
                        <a:t>Prx</a:t>
                      </a:r>
                      <a:r>
                        <a:rPr lang="en-US" sz="2000" dirty="0"/>
                        <a:t> using SAT Ant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CDR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 B4 EM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 SAT1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 err="1"/>
                        <a:t>Rate</a:t>
                      </a:r>
                      <a:r>
                        <a:rPr lang="en-US" sz="2000" baseline="0" dirty="0"/>
                        <a:t>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aseline="0" dirty="0"/>
                        <a:t>SAT3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/>
                        <a:t>Succ</a:t>
                      </a:r>
                      <a:r>
                        <a:rPr lang="en-US" sz="2000" baseline="0" dirty="0"/>
                        <a:t> Rate: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aseline="0" dirty="0"/>
                        <a:t>Sat4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2">
                <a:tc>
                  <a:txBody>
                    <a:bodyPr/>
                    <a:lstStyle/>
                    <a:p>
                      <a:r>
                        <a:rPr lang="en-US" sz="2000" dirty="0"/>
                        <a:t>69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4/4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87"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-87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3/4</a:t>
                      </a:r>
                    </a:p>
                  </a:txBody>
                  <a:tcPr marL="91450" marR="91450" marT="45725" marB="4572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1/4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58">
                <a:tc>
                  <a:txBody>
                    <a:bodyPr/>
                    <a:lstStyle/>
                    <a:p>
                      <a:r>
                        <a:rPr lang="en-US" sz="2000" dirty="0"/>
                        <a:t>71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-88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44099000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73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75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79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-96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80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-97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-98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82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-99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83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000" dirty="0"/>
                        <a:t>-100</a:t>
                      </a:r>
                      <a:endParaRPr sz="20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  <a:sym typeface="Arial"/>
                        </a:rPr>
                        <a:t>0/4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4/4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22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92796"/>
              </p:ext>
            </p:extLst>
          </p:nvPr>
        </p:nvGraphicFramePr>
        <p:xfrm>
          <a:off x="242824" y="1246732"/>
          <a:ext cx="8132621" cy="27018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1803">
                  <a:extLst>
                    <a:ext uri="{9D8B030D-6E8A-4147-A177-3AD203B41FA5}">
                      <a16:colId xmlns:a16="http://schemas.microsoft.com/office/drawing/2014/main" val="874876159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0062998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411483322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013137636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1676699131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437761330"/>
                    </a:ext>
                  </a:extLst>
                </a:gridCol>
                <a:gridCol w="1161803">
                  <a:extLst>
                    <a:ext uri="{9D8B030D-6E8A-4147-A177-3AD203B41FA5}">
                      <a16:colId xmlns:a16="http://schemas.microsoft.com/office/drawing/2014/main" val="3566598932"/>
                    </a:ext>
                  </a:extLst>
                </a:gridCol>
              </a:tblGrid>
              <a:tr h="13092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Sat2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Sat3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Sat4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BIRDS</a:t>
                      </a:r>
                      <a:r>
                        <a:rPr lang="en-US" sz="2400" baseline="0" dirty="0"/>
                        <a:t> 4 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21950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34773"/>
                  </a:ext>
                </a:extLst>
              </a:tr>
              <a:tr h="696273">
                <a:tc>
                  <a:txBody>
                    <a:bodyPr/>
                    <a:lstStyle/>
                    <a:p>
                      <a:r>
                        <a:rPr lang="en-US" sz="2400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80425" y="308135"/>
            <a:ext cx="558518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VHF S-parameter  1U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DABF-6A37-48AF-A887-D3AE8F94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5" y="2103685"/>
            <a:ext cx="4963210" cy="3325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F8BE1-2C6E-486A-90F8-0DF4654B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2" y="2103685"/>
            <a:ext cx="4208368" cy="356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87F10-B561-4A98-8C61-C3F7C370C37F}"/>
              </a:ext>
            </a:extLst>
          </p:cNvPr>
          <p:cNvSpPr txBox="1"/>
          <p:nvPr/>
        </p:nvSpPr>
        <p:spPr>
          <a:xfrm>
            <a:off x="97885" y="5549591"/>
            <a:ext cx="2382383" cy="83099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-20.3dB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145MHz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573861" y="252716"/>
            <a:ext cx="558518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UHF S-parameter  1U Satellite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20B97-AA2D-4D6F-A570-336D295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3" y="1859475"/>
            <a:ext cx="4089368" cy="319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0061D-0D98-4305-97A3-AFC92CA575BC}"/>
              </a:ext>
            </a:extLst>
          </p:cNvPr>
          <p:cNvSpPr txBox="1"/>
          <p:nvPr/>
        </p:nvSpPr>
        <p:spPr>
          <a:xfrm>
            <a:off x="86957" y="5646830"/>
            <a:ext cx="2382383" cy="1200329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-20.2dB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435MHz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-  193mm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35FD-CFB7-4613-8818-6010F34B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" y="1804587"/>
            <a:ext cx="4564557" cy="3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72171-A55F-4D27-A175-0B9FA874CD0D}"/>
              </a:ext>
            </a:extLst>
          </p:cNvPr>
          <p:cNvSpPr txBox="1"/>
          <p:nvPr/>
        </p:nvSpPr>
        <p:spPr>
          <a:xfrm>
            <a:off x="2335315" y="169590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S-parameter  Sat4: 2U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91602-DD31-413C-9FE3-31FE30D9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" y="1846445"/>
            <a:ext cx="4742746" cy="2598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2E218-F676-46F9-94BC-A565AE5D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16" y="1846446"/>
            <a:ext cx="3892163" cy="273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51472-DE08-4418-A124-5030169AACD6}"/>
              </a:ext>
            </a:extLst>
          </p:cNvPr>
          <p:cNvSpPr txBox="1"/>
          <p:nvPr/>
        </p:nvSpPr>
        <p:spPr>
          <a:xfrm>
            <a:off x="134291" y="5649549"/>
            <a:ext cx="2382383" cy="83099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–     -26.4dB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Freq –    435MHz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8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2824" y="1748035"/>
            <a:ext cx="8581134" cy="4847522"/>
          </a:xfrm>
        </p:spPr>
        <p:txBody>
          <a:bodyPr/>
          <a:lstStyle/>
          <a:p>
            <a:pPr marL="469900" lvl="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One 1U and one 2U</a:t>
            </a:r>
          </a:p>
          <a:p>
            <a:pPr marL="469900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UHF and VHF antenna pattern :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E and H planes</a:t>
            </a:r>
          </a:p>
          <a:p>
            <a:pPr marL="927100" lvl="1" indent="-457200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/>
              <a:t>Determine the antenna gain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660" y="736575"/>
            <a:ext cx="8581134" cy="828897"/>
          </a:xfrm>
        </p:spPr>
        <p:txBody>
          <a:bodyPr>
            <a:noAutofit/>
          </a:bodyPr>
          <a:lstStyle/>
          <a:p>
            <a:r>
              <a:rPr lang="en-GB" sz="3200" b="1" dirty="0"/>
              <a:t>Test – 2 : Measuring Dipole Antenna Radiation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577095" y="179691"/>
            <a:ext cx="776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Measurement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1DA7C-0666-4606-96BD-7968F284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764466"/>
            <a:ext cx="8160328" cy="2782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3A605-3671-4437-A2E2-1A6A8B4BA677}"/>
              </a:ext>
            </a:extLst>
          </p:cNvPr>
          <p:cNvSpPr txBox="1"/>
          <p:nvPr/>
        </p:nvSpPr>
        <p:spPr>
          <a:xfrm>
            <a:off x="0" y="3407326"/>
            <a:ext cx="94765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all the cable losses for each frequency (145MHz &amp; 437MHz)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ideal Path Loss at 3.71m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path loss from Spectrum Analyzer reading using Ref. Antenna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path loss results &amp; confirm them to be almost equal.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patten measurement of Ref Antenna (G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around 2.2dBi)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Reference Antenna with Satellite antenna (Satellite)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Radiation pattern measurement of Satellite Antenna.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9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036209DE-BCA6-4574-90A3-208DB0F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0" y="2207858"/>
            <a:ext cx="3488798" cy="3386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41D00-B17D-457B-83BF-9B934AE352BE}"/>
              </a:ext>
            </a:extLst>
          </p:cNvPr>
          <p:cNvSpPr txBox="1"/>
          <p:nvPr/>
        </p:nvSpPr>
        <p:spPr>
          <a:xfrm>
            <a:off x="902420" y="153383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D627-451E-4B3A-9DB9-AEAF818DA928}"/>
              </a:ext>
            </a:extLst>
          </p:cNvPr>
          <p:cNvSpPr txBox="1"/>
          <p:nvPr/>
        </p:nvSpPr>
        <p:spPr>
          <a:xfrm>
            <a:off x="6333818" y="158723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F88A5-DAF4-4AA6-AEB3-F11DBB359E11}"/>
              </a:ext>
            </a:extLst>
          </p:cNvPr>
          <p:cNvSpPr txBox="1"/>
          <p:nvPr/>
        </p:nvSpPr>
        <p:spPr>
          <a:xfrm>
            <a:off x="2545200" y="559544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 Reference Antenna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6999225-526B-4F75-8C12-15BEDA671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83" y="2207857"/>
            <a:ext cx="3488797" cy="3386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00672-2467-41C5-92D8-F2083237427F}"/>
              </a:ext>
            </a:extLst>
          </p:cNvPr>
          <p:cNvSpPr txBox="1"/>
          <p:nvPr/>
        </p:nvSpPr>
        <p:spPr>
          <a:xfrm>
            <a:off x="3950653" y="6284648"/>
            <a:ext cx="220605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2.4dBi</a:t>
            </a:r>
          </a:p>
        </p:txBody>
      </p:sp>
    </p:spTree>
    <p:extLst>
      <p:ext uri="{BB962C8B-B14F-4D97-AF65-F5344CB8AC3E}">
        <p14:creationId xmlns:p14="http://schemas.microsoft.com/office/powerpoint/2010/main" val="8219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3" ma:contentTypeDescription="新しいドキュメントを作成します。" ma:contentTypeScope="" ma:versionID="3e5096b2a02a2ad3d72d53cb7b033158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0add551e91f5a1144479b2ac5e2d3e2b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7A3F30-FEC1-4CBE-83B8-E74408D3A3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4043C-B20E-41B7-A6A9-ABBD3E2EC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281834-bd77-4da8-9b5c-8cdc7ad0c569"/>
    <ds:schemaRef ds:uri="64183b6c-8ea3-4ca2-af76-7bf4d48b8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922B2-6A95-49DB-B942-B42E567DE4B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63281834-bd77-4da8-9b5c-8cdc7ad0c569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64183b6c-8ea3-4ca2-af76-7bf4d48b816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1678</Words>
  <Application>Microsoft Office PowerPoint</Application>
  <PresentationFormat>On-screen Show (4:3)</PresentationFormat>
  <Paragraphs>632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Wingdings</vt:lpstr>
      <vt:lpstr>Cambria Math</vt:lpstr>
      <vt:lpstr>Times New Roman</vt:lpstr>
      <vt:lpstr>Office Theme</vt:lpstr>
      <vt:lpstr>BIRDS-5</vt:lpstr>
      <vt:lpstr>Outline</vt:lpstr>
      <vt:lpstr>Test1: Antenna Tuning=&gt; S11 Parameters</vt:lpstr>
      <vt:lpstr>PowerPoint Presentation</vt:lpstr>
      <vt:lpstr>PowerPoint Presentation</vt:lpstr>
      <vt:lpstr>PowerPoint Presentation</vt:lpstr>
      <vt:lpstr>Test – 2 : Measuring Dipole Antenna Radiation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– 3 : Measuring TRX Sensitivity</vt:lpstr>
      <vt:lpstr>Test – 3 : Measuring TRX Sensitivity</vt:lpstr>
      <vt:lpstr>Summary of Measured Output Power</vt:lpstr>
      <vt:lpstr>Calibration-UHF </vt:lpstr>
      <vt:lpstr>Determining the Path Loss </vt:lpstr>
      <vt:lpstr>Confirming Power at the Receiving Side</vt:lpstr>
      <vt:lpstr>Testing the Antenna Gain in UHF Uplink</vt:lpstr>
      <vt:lpstr>Antenna Gain in UHF Downlink</vt:lpstr>
      <vt:lpstr>Received Power Measurements in Uplink (Setup Calibration) </vt:lpstr>
      <vt:lpstr>Measuring UHF TRX Sensitivity</vt:lpstr>
      <vt:lpstr>Measuring UHF TRX Sensitivity</vt:lpstr>
      <vt:lpstr>Sensitive Testing UHF</vt:lpstr>
      <vt:lpstr>Sensitivity of Satellite2: BIRDS4-TRX</vt:lpstr>
      <vt:lpstr>Comparison of BIRDS Sensitivity</vt:lpstr>
      <vt:lpstr>Test Conclusion for UHF TRX Sensitivity</vt:lpstr>
      <vt:lpstr>Calibration-VHF </vt:lpstr>
      <vt:lpstr>Determining the Path Loss </vt:lpstr>
      <vt:lpstr>PowerPoint Presentation</vt:lpstr>
      <vt:lpstr>Testing the Antenna Gain in VHF Uplink</vt:lpstr>
      <vt:lpstr>Antenna Gain in VHF Downlink</vt:lpstr>
      <vt:lpstr>Received Power Measurements in VHF Uplink (Setup Calibration) </vt:lpstr>
      <vt:lpstr>Measuring VHF TRX Sensitivity</vt:lpstr>
      <vt:lpstr>Sensitive Testing VHF</vt:lpstr>
      <vt:lpstr>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BIRDS-5</dc:title>
  <dc:creator>Keenan Chatar</dc:creator>
  <cp:lastModifiedBy>Yudai Etsunaga</cp:lastModifiedBy>
  <cp:revision>91</cp:revision>
  <dcterms:created xsi:type="dcterms:W3CDTF">2020-08-23T07:18:37Z</dcterms:created>
  <dcterms:modified xsi:type="dcterms:W3CDTF">2023-10-24T06:49:44Z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