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61" r:id="rId6"/>
    <p:sldId id="262" r:id="rId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1D4A-57F0-6047-BBF8-C63838834F8D}" type="datetimeFigureOut">
              <a:rPr lang="en-TH" smtClean="0"/>
              <a:t>12/10/2022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D9D6-95C1-564C-B21D-36AF70270B3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832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65-4EAB-66B9-F3A6-8DD92BE9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780-864F-A810-8FFA-EBDE11E5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20E-D3C1-FFE3-0469-5301C24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02C-CB76-7945-A11C-E50929974717}" type="datetime1">
              <a:rPr lang="en-US" smtClean="0"/>
              <a:t>12/10/2022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56C9-1D56-9098-A852-1A2EED6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D14D-9951-5231-E579-78E8165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E33370F-8F9F-03BE-C4CA-B989B967B39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AA58566-0780-0FA4-E3E0-4F4B7803096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045-F032-6DD3-ACEC-C0B41AE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8A92-F3A8-7BF8-1568-0B1F5167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041A-9418-1BA9-31CC-A0C43AA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B053-F4A8-5C4C-8CDB-48491860D568}" type="datetime1">
              <a:rPr lang="en-US" smtClean="0"/>
              <a:t>12/10/2022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21A-8CB3-B854-C8CD-E077915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9311-B418-3B4E-8201-6E27BB8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47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750A-8467-7DFD-060A-A61C3A3C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6554-6EE4-4C4C-990A-C26CDFEF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5AB-DE55-D35B-03C9-BA0D243A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0D6-FF00-2F4D-A732-E952AA1E29AF}" type="datetime1">
              <a:rPr lang="en-US" smtClean="0"/>
              <a:t>12/10/2022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9F81-7470-F666-5BF2-C4D5F5FA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CDCF-2781-6EB7-249D-5452E0C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68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302-DF38-D561-7D31-0D5237E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3B4-64CE-5255-85EA-BA04EADC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A5A6-D62C-1303-6A48-1202EBD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014-566A-AA42-8F12-AC042F197BC7}" type="datetime1">
              <a:rPr lang="en-US" smtClean="0"/>
              <a:t>12/10/2022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6A2-1803-05F6-67FE-20FED76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DF3-AED1-B2A0-B461-664597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848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A322-30BB-593A-B531-7351083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5EB-78AA-09EF-9574-8F38315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CE4-AFE3-8766-0EC1-0587057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90C0-8394-F345-9346-414E4C559B2E}" type="datetime1">
              <a:rPr lang="en-US" smtClean="0"/>
              <a:t>12/10/2022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5E1B-1F10-A0A6-1B97-DC94971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E8EF-2428-F9C4-F0F3-8813BEE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1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321-84F8-D37E-AC4C-7387A35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EB03-71AF-7DC0-B650-21E55F66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2020-C84D-25E2-82E1-E8630C3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BE-F998-FB08-5BA4-3103626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566B-08CE-5148-9213-1BDF86507F37}" type="datetime1">
              <a:rPr lang="en-US" smtClean="0"/>
              <a:t>12/10/2022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B209-1673-885D-8D54-F153711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8890-6358-2200-2948-925CAA7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50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29-C170-7627-BDD9-93F48284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E417-E8D3-4803-6888-65DCF07D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C5B-2D08-7B58-6601-9904E002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F1A6-6E8E-F6B7-72B3-81EF4A35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267F1-BCC3-B99A-9EEC-EFD4298E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CCE5-658E-8D55-FC9F-33F1F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8034-AF70-E444-AC90-DDAF4C16A911}" type="datetime1">
              <a:rPr lang="en-US" smtClean="0"/>
              <a:t>12/10/2022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DD2-310F-EDD7-BC5D-228BA86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E92-E480-ACC3-658F-A5A4C77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4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FA30-73FC-9075-67CB-E1FAA3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B3669-A5AE-E919-66D8-F10C119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87-A037-E741-952A-4DF3F9ABB14C}" type="datetime1">
              <a:rPr lang="en-US" smtClean="0"/>
              <a:t>12/10/2022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DBD2-F7EB-A7D8-C165-E08926B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BC0D-A657-CF15-B7DB-435CE81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6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231E-F78B-9106-E11C-92C1B52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6E4-035E-DE46-8FDD-F863A4F2912C}" type="datetime1">
              <a:rPr lang="en-US" smtClean="0"/>
              <a:t>12/10/2022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F31F-0829-57D5-1E79-77289E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2D53-6F20-7F94-6120-D34C655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295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640-182A-7221-603E-5ABE775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4F2-7893-49ED-A6DC-274B061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3C31-CFD8-2877-E8D1-EE4A52CF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7751-D01C-7B12-C3AC-19F47B7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CEF-5E9F-DC4E-A404-0BBCE992A5AA}" type="datetime1">
              <a:rPr lang="en-US" smtClean="0"/>
              <a:t>12/10/2022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5551-F1A2-A4D2-FEFA-C77882B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25B9-FFB0-8F84-50DF-1BD8B41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7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493-E2FA-A5F8-A83F-BBA0937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87F3C-DE38-E401-6890-D32F871D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C4C0-BA8A-AA2A-A612-17ABC620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EF0-382B-49B2-0263-FD4E8F9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1009-57AD-BF43-AC03-DA9B50F53563}" type="datetime1">
              <a:rPr lang="en-US" smtClean="0"/>
              <a:t>12/10/2022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EED7-CCA4-620B-C51E-CDE780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FB8A-3F98-B210-C138-460E29F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3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7346-9F5A-8895-5874-66929C9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10201656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05F-ADB9-52B0-0E58-C6E4DEBD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5F9-25D6-7C50-DFAE-FFF361D0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23E5-9149-A745-B68C-E29521FDF0B4}" type="datetime1">
              <a:rPr lang="en-US" smtClean="0"/>
              <a:t>12/10/2022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100-3648-391E-760F-63449FF0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07B-3992-3403-0769-4F565573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B2CE8-63EC-0F40-ABC6-8FC510A267F9}" type="slidenum">
              <a:rPr lang="en-TH" smtClean="0"/>
              <a:pPr/>
              <a:t>‹#›</a:t>
            </a:fld>
            <a:endParaRPr lang="en-TH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AA59EB8-D22F-3D74-B447-E6F73F166DFC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0C8AC05-B671-DFE8-43FE-3F4299CB85BD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DFAD667-FD32-DF18-4CD7-C91F468065D3}"/>
              </a:ext>
            </a:extLst>
          </p:cNvPr>
          <p:cNvSpPr txBox="1">
            <a:spLocks/>
          </p:cNvSpPr>
          <p:nvPr userDrawn="1"/>
        </p:nvSpPr>
        <p:spPr>
          <a:xfrm>
            <a:off x="104952" y="6419039"/>
            <a:ext cx="7464425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</a:pP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sz="12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Enterprises</a:t>
            </a:r>
            <a:r>
              <a:rPr lang="en-US" sz="12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In-Orbit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(LaSEINE)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spc="3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Kyushu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20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323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2686-F683-2A51-F96B-0BB16210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Subsystem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7B0DD-88D8-3C74-BDF7-E452912B7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6B26-B1BF-6D0B-E494-AF974EF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15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PBS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2</a:t>
            </a:fld>
            <a:endParaRPr lang="en-TH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A193B5E-21E1-F9D4-ADA6-555568871B0D}"/>
              </a:ext>
            </a:extLst>
          </p:cNvPr>
          <p:cNvGrpSpPr/>
          <p:nvPr/>
        </p:nvGrpSpPr>
        <p:grpSpPr>
          <a:xfrm>
            <a:off x="412671" y="743395"/>
            <a:ext cx="11670466" cy="5106655"/>
            <a:chOff x="396071" y="978710"/>
            <a:chExt cx="11670466" cy="51066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D326F0-FDA2-9E74-692C-898BD7A4C46E}"/>
                </a:ext>
              </a:extLst>
            </p:cNvPr>
            <p:cNvGrpSpPr/>
            <p:nvPr/>
          </p:nvGrpSpPr>
          <p:grpSpPr>
            <a:xfrm>
              <a:off x="396071" y="978710"/>
              <a:ext cx="9468042" cy="5106655"/>
              <a:chOff x="-991269" y="760634"/>
              <a:chExt cx="9468042" cy="5106655"/>
            </a:xfrm>
          </p:grpSpPr>
          <p:sp>
            <p:nvSpPr>
              <p:cNvPr id="4" name="Shape 97">
                <a:extLst>
                  <a:ext uri="{FF2B5EF4-FFF2-40B4-BE49-F238E27FC236}">
                    <a16:creationId xmlns:a16="http://schemas.microsoft.com/office/drawing/2014/main" id="{952C183C-0B9F-194B-FB51-3D574677A896}"/>
                  </a:ext>
                </a:extLst>
              </p:cNvPr>
              <p:cNvSpPr/>
              <p:nvPr/>
            </p:nvSpPr>
            <p:spPr>
              <a:xfrm>
                <a:off x="-106637" y="3967263"/>
                <a:ext cx="1530113" cy="79654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altLang="ko-KR" sz="1600" dirty="0"/>
                  <a:t>UHF Transceiver</a:t>
                </a:r>
                <a:endParaRPr lang="ko-KR" sz="1600" dirty="0"/>
              </a:p>
              <a:p>
                <a:pPr marL="0" lvl="0" indent="0" algn="ctr" rtl="0">
                  <a:spcBef>
                    <a:spcPts val="0"/>
                  </a:spcBef>
                  <a:buNone/>
                </a:pPr>
                <a:r>
                  <a:rPr lang="ko-KR" sz="1600" dirty="0"/>
                  <a:t>1.1.</a:t>
                </a:r>
                <a:r>
                  <a:rPr lang="en-GB" altLang="ko-KR" sz="1600" dirty="0"/>
                  <a:t>1.3.1</a:t>
                </a:r>
                <a:endParaRPr lang="ko-KR" sz="1600" dirty="0"/>
              </a:p>
            </p:txBody>
          </p:sp>
          <p:sp>
            <p:nvSpPr>
              <p:cNvPr id="5" name="Shape 108">
                <a:extLst>
                  <a:ext uri="{FF2B5EF4-FFF2-40B4-BE49-F238E27FC236}">
                    <a16:creationId xmlns:a16="http://schemas.microsoft.com/office/drawing/2014/main" id="{03A110BF-7958-2661-EEC0-64D5FB1C473E}"/>
                  </a:ext>
                </a:extLst>
              </p:cNvPr>
              <p:cNvSpPr/>
              <p:nvPr/>
            </p:nvSpPr>
            <p:spPr>
              <a:xfrm>
                <a:off x="-991269" y="5142028"/>
                <a:ext cx="954294" cy="722979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altLang="ko-KR" sz="1400" dirty="0"/>
                  <a:t>UHF TX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1.3.1.1</a:t>
                </a:r>
                <a:endParaRPr lang="ko-KR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6" name="正方形/長方形 3">
                <a:extLst>
                  <a:ext uri="{FF2B5EF4-FFF2-40B4-BE49-F238E27FC236}">
                    <a16:creationId xmlns:a16="http://schemas.microsoft.com/office/drawing/2014/main" id="{F6A3DE03-B8E8-A0E0-945E-E3AE41C7C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7482" y="760634"/>
                <a:ext cx="1504026" cy="449782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BIRDS-X project</a:t>
                </a:r>
              </a:p>
              <a:p>
                <a:pPr mar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1</a:t>
                </a:r>
                <a:endParaRPr kumimoji="1" lang="ja-JP" altLang="en-US" sz="1600" dirty="0">
                  <a:latin typeface="Times New Roman" charset="0"/>
                  <a:ea typeface="ＭＳ ゴシック" charset="-128"/>
                  <a:cs typeface="ＭＳ ゴシック" charset="-128"/>
                </a:endParaRPr>
              </a:p>
            </p:txBody>
          </p:sp>
          <p:sp>
            <p:nvSpPr>
              <p:cNvPr id="7" name="正方形/長方形 4">
                <a:extLst>
                  <a:ext uri="{FF2B5EF4-FFF2-40B4-BE49-F238E27FC236}">
                    <a16:creationId xmlns:a16="http://schemas.microsoft.com/office/drawing/2014/main" id="{74BB56DE-19BE-7C48-DCC9-060A3EF7996F}"/>
                  </a:ext>
                </a:extLst>
              </p:cNvPr>
              <p:cNvSpPr/>
              <p:nvPr/>
            </p:nvSpPr>
            <p:spPr>
              <a:xfrm>
                <a:off x="164501" y="3004433"/>
                <a:ext cx="938485" cy="559382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Structure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ＭＳ ゴシック" charset="-128"/>
                    <a:cs typeface="ＭＳ ゴシック" charset="-128"/>
                  </a:rPr>
                  <a:t>1.1.1.1</a:t>
                </a:r>
              </a:p>
            </p:txBody>
          </p:sp>
          <p:sp>
            <p:nvSpPr>
              <p:cNvPr id="8" name="正方形/長方形 4">
                <a:extLst>
                  <a:ext uri="{FF2B5EF4-FFF2-40B4-BE49-F238E27FC236}">
                    <a16:creationId xmlns:a16="http://schemas.microsoft.com/office/drawing/2014/main" id="{A2FC6E14-B344-7FFD-BA25-5491F3F31CA3}"/>
                  </a:ext>
                </a:extLst>
              </p:cNvPr>
              <p:cNvSpPr/>
              <p:nvPr/>
            </p:nvSpPr>
            <p:spPr>
              <a:xfrm>
                <a:off x="4591502" y="3041231"/>
                <a:ext cx="1041743" cy="559382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ja-JP" sz="1600" dirty="0">
                  <a:latin typeface="Times New Roman" charset="0"/>
                  <a:ea typeface="ＭＳ ゴシック" charset="-128"/>
                  <a:cs typeface="ＭＳ ゴシック" charset="-128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EPS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1.1.1.4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ゴシック" charset="-128"/>
                  <a:cs typeface="ＭＳ ゴシック" charset="-128"/>
                </a:endParaRPr>
              </a:p>
            </p:txBody>
          </p:sp>
          <p:sp>
            <p:nvSpPr>
              <p:cNvPr id="9" name="正方形/長方形 4">
                <a:extLst>
                  <a:ext uri="{FF2B5EF4-FFF2-40B4-BE49-F238E27FC236}">
                    <a16:creationId xmlns:a16="http://schemas.microsoft.com/office/drawing/2014/main" id="{BDB47836-974C-5443-D241-1E5DEDA31B35}"/>
                  </a:ext>
                </a:extLst>
              </p:cNvPr>
              <p:cNvSpPr/>
              <p:nvPr/>
            </p:nvSpPr>
            <p:spPr>
              <a:xfrm>
                <a:off x="3931165" y="1405511"/>
                <a:ext cx="996660" cy="562485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ＭＳ ゴシック" charset="-128"/>
                    <a:cs typeface="ＭＳ ゴシック" charset="-128"/>
                  </a:rPr>
                  <a:t>Satellite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1.1</a:t>
                </a:r>
                <a:endParaRPr kumimoji="1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ゴシック" charset="-128"/>
                  <a:cs typeface="ＭＳ ゴシック" charset="-128"/>
                </a:endParaRPr>
              </a:p>
            </p:txBody>
          </p:sp>
          <p:sp>
            <p:nvSpPr>
              <p:cNvPr id="10" name="正方形/長方形 4">
                <a:extLst>
                  <a:ext uri="{FF2B5EF4-FFF2-40B4-BE49-F238E27FC236}">
                    <a16:creationId xmlns:a16="http://schemas.microsoft.com/office/drawing/2014/main" id="{16F68584-0566-B639-2447-6BF7977D9259}"/>
                  </a:ext>
                </a:extLst>
              </p:cNvPr>
              <p:cNvSpPr/>
              <p:nvPr/>
            </p:nvSpPr>
            <p:spPr>
              <a:xfrm>
                <a:off x="1423481" y="3019974"/>
                <a:ext cx="1028525" cy="554376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ＭＳ ゴシック" charset="-128"/>
                    <a:cs typeface="ＭＳ ゴシック" charset="-128"/>
                  </a:rPr>
                  <a:t>OBC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Times New Roman" charset="0"/>
                    <a:ea typeface="ＭＳ ゴシック" charset="-128"/>
                    <a:cs typeface="ＭＳ ゴシック" charset="-128"/>
                  </a:rPr>
                  <a:t>1.1.1.2</a:t>
                </a:r>
                <a:endParaRPr kumimoji="1" lang="en-US" altLang="ja-JP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ゴシック" charset="-128"/>
                  <a:cs typeface="ＭＳ ゴシック" charset="-128"/>
                </a:endParaRPr>
              </a:p>
            </p:txBody>
          </p:sp>
          <p:sp>
            <p:nvSpPr>
              <p:cNvPr id="11" name="正方形/長方形 4">
                <a:extLst>
                  <a:ext uri="{FF2B5EF4-FFF2-40B4-BE49-F238E27FC236}">
                    <a16:creationId xmlns:a16="http://schemas.microsoft.com/office/drawing/2014/main" id="{05AD816D-FE1B-8A50-78D2-7EC3C8C27C92}"/>
                  </a:ext>
                </a:extLst>
              </p:cNvPr>
              <p:cNvSpPr/>
              <p:nvPr/>
            </p:nvSpPr>
            <p:spPr>
              <a:xfrm>
                <a:off x="2727573" y="3035935"/>
                <a:ext cx="1535113" cy="559382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COM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1.1.1.3</a:t>
                </a:r>
              </a:p>
            </p:txBody>
          </p:sp>
          <p:sp>
            <p:nvSpPr>
              <p:cNvPr id="12" name="正方形/長方形 4">
                <a:extLst>
                  <a:ext uri="{FF2B5EF4-FFF2-40B4-BE49-F238E27FC236}">
                    <a16:creationId xmlns:a16="http://schemas.microsoft.com/office/drawing/2014/main" id="{FED030FD-5066-7480-91AF-AD0B71A3A2D8}"/>
                  </a:ext>
                </a:extLst>
              </p:cNvPr>
              <p:cNvSpPr/>
              <p:nvPr/>
            </p:nvSpPr>
            <p:spPr>
              <a:xfrm>
                <a:off x="2274781" y="2239933"/>
                <a:ext cx="741320" cy="484606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ＭＳ ゴシック" charset="-128"/>
                    <a:cs typeface="ＭＳ ゴシック" charset="-128"/>
                  </a:rPr>
                  <a:t>Bus</a:t>
                </a:r>
                <a:endParaRPr kumimoji="1" lang="en-GB" altLang="ja-JP" sz="1600" dirty="0">
                  <a:solidFill>
                    <a:schemeClr val="tx1"/>
                  </a:solidFill>
                  <a:latin typeface="Times New Roman" charset="0"/>
                  <a:ea typeface="ＭＳ ゴシック" charset="-128"/>
                  <a:cs typeface="ＭＳ ゴシック" charset="-128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GB" altLang="ja-JP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ＭＳ ゴシック" charset="-128"/>
                    <a:cs typeface="ＭＳ ゴシック" charset="-128"/>
                  </a:rPr>
                  <a:t>1.1.1</a:t>
                </a:r>
                <a:endParaRPr kumimoji="1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ゴシック" charset="-128"/>
                  <a:cs typeface="ＭＳ ゴシック" charset="-128"/>
                </a:endParaRPr>
              </a:p>
            </p:txBody>
          </p:sp>
          <p:sp>
            <p:nvSpPr>
              <p:cNvPr id="13" name="正方形/長方形 4">
                <a:extLst>
                  <a:ext uri="{FF2B5EF4-FFF2-40B4-BE49-F238E27FC236}">
                    <a16:creationId xmlns:a16="http://schemas.microsoft.com/office/drawing/2014/main" id="{32EAAB5A-C175-380D-ADEA-9223414A88B7}"/>
                  </a:ext>
                </a:extLst>
              </p:cNvPr>
              <p:cNvSpPr/>
              <p:nvPr/>
            </p:nvSpPr>
            <p:spPr>
              <a:xfrm>
                <a:off x="7530913" y="2219987"/>
                <a:ext cx="945860" cy="506772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ＭＳ ゴシック" charset="-128"/>
                    <a:cs typeface="ＭＳ ゴシック" charset="-128"/>
                  </a:rPr>
                  <a:t>Missions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Times New Roman" charset="0"/>
                    <a:ea typeface="ＭＳ ゴシック" charset="-128"/>
                    <a:cs typeface="ＭＳ ゴシック" charset="-128"/>
                  </a:rPr>
                  <a:t>1.1.2</a:t>
                </a:r>
                <a:endParaRPr kumimoji="1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ゴシック" charset="-128"/>
                  <a:cs typeface="ＭＳ ゴシック" charset="-128"/>
                </a:endParaRPr>
              </a:p>
            </p:txBody>
          </p:sp>
          <p:sp>
            <p:nvSpPr>
              <p:cNvPr id="14" name="Shape 97">
                <a:extLst>
                  <a:ext uri="{FF2B5EF4-FFF2-40B4-BE49-F238E27FC236}">
                    <a16:creationId xmlns:a16="http://schemas.microsoft.com/office/drawing/2014/main" id="{553B6A0A-DCC3-B396-1B82-C4D9CF9A9F27}"/>
                  </a:ext>
                </a:extLst>
              </p:cNvPr>
              <p:cNvSpPr/>
              <p:nvPr/>
            </p:nvSpPr>
            <p:spPr>
              <a:xfrm>
                <a:off x="2158447" y="3956729"/>
                <a:ext cx="1147719" cy="80645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buNone/>
                </a:pPr>
                <a:r>
                  <a:rPr lang="en-US" altLang="ko-KR" sz="1600" dirty="0"/>
                  <a:t>COM MCU </a:t>
                </a:r>
                <a:r>
                  <a:rPr lang="ko-KR" sz="1600" dirty="0"/>
                  <a:t>1.1.</a:t>
                </a:r>
                <a:r>
                  <a:rPr lang="en-GB" altLang="ko-KR" sz="1600" dirty="0"/>
                  <a:t>1.3.2</a:t>
                </a:r>
                <a:r>
                  <a:rPr lang="ko-KR" sz="1600" dirty="0"/>
                  <a:t> </a:t>
                </a:r>
              </a:p>
            </p:txBody>
          </p:sp>
          <p:sp>
            <p:nvSpPr>
              <p:cNvPr id="15" name="Shape 108">
                <a:extLst>
                  <a:ext uri="{FF2B5EF4-FFF2-40B4-BE49-F238E27FC236}">
                    <a16:creationId xmlns:a16="http://schemas.microsoft.com/office/drawing/2014/main" id="{720197B8-56BB-CD82-5D44-8D6339E60536}"/>
                  </a:ext>
                </a:extLst>
              </p:cNvPr>
              <p:cNvSpPr/>
              <p:nvPr/>
            </p:nvSpPr>
            <p:spPr>
              <a:xfrm>
                <a:off x="16931" y="5142028"/>
                <a:ext cx="1002497" cy="72297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400" dirty="0"/>
                  <a:t>Modulator</a:t>
                </a:r>
                <a:endParaRPr lang="ko-KR" sz="1400" dirty="0"/>
              </a:p>
              <a:p>
                <a:pPr lvl="0" algn="ctr"/>
                <a:r>
                  <a:rPr lang="ko-KR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1.3.1.2</a:t>
                </a:r>
                <a:endParaRPr lang="ko-KR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6" name="Shape 108">
                <a:extLst>
                  <a:ext uri="{FF2B5EF4-FFF2-40B4-BE49-F238E27FC236}">
                    <a16:creationId xmlns:a16="http://schemas.microsoft.com/office/drawing/2014/main" id="{69F72266-CA47-8608-860E-BF99482DDDE8}"/>
                  </a:ext>
                </a:extLst>
              </p:cNvPr>
              <p:cNvSpPr/>
              <p:nvPr/>
            </p:nvSpPr>
            <p:spPr>
              <a:xfrm>
                <a:off x="1080283" y="5148278"/>
                <a:ext cx="1018543" cy="71149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400" dirty="0"/>
                  <a:t>UHF RX</a:t>
                </a:r>
                <a:endParaRPr lang="ko-KR" sz="1400" dirty="0"/>
              </a:p>
              <a:p>
                <a:pPr lvl="0" algn="ctr"/>
                <a:r>
                  <a:rPr lang="ko-KR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1.3.1.3</a:t>
                </a:r>
                <a:endParaRPr lang="ko-KR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7" name="Shape 108">
                <a:extLst>
                  <a:ext uri="{FF2B5EF4-FFF2-40B4-BE49-F238E27FC236}">
                    <a16:creationId xmlns:a16="http://schemas.microsoft.com/office/drawing/2014/main" id="{FB0FD72F-6FF5-0FE0-BDD7-F403E6EA30C3}"/>
                  </a:ext>
                </a:extLst>
              </p:cNvPr>
              <p:cNvSpPr/>
              <p:nvPr/>
            </p:nvSpPr>
            <p:spPr>
              <a:xfrm>
                <a:off x="2158447" y="5144311"/>
                <a:ext cx="1169559" cy="72297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400" dirty="0"/>
                  <a:t>Demodulator</a:t>
                </a:r>
                <a:endParaRPr lang="ko-KR" sz="1400" dirty="0"/>
              </a:p>
              <a:p>
                <a:pPr lvl="0" algn="ctr"/>
                <a:r>
                  <a:rPr lang="ko-KR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1.3.1.4</a:t>
                </a:r>
                <a:endParaRPr lang="ko-KR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A8C152-01D2-79DE-391B-05BB7A2D3459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1937743" y="2915413"/>
                <a:ext cx="1" cy="1045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771A57E-CA3E-5B06-D4DE-7969420D36AC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5112373" y="2932726"/>
                <a:ext cx="1" cy="1085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ED557B-34B7-F6B8-9240-A54FF9E9B1F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3495130" y="2915356"/>
                <a:ext cx="9063" cy="1205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DF8CC1E-E3FD-739B-8539-5408866D49F4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2645441" y="2122516"/>
                <a:ext cx="0" cy="1174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7BCB472-5545-4C3D-3409-C679008F84B9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8003843" y="2102499"/>
                <a:ext cx="0" cy="1174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A75E8E-D735-E104-2D3B-82F84AB5FD2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633744" y="2915413"/>
                <a:ext cx="0" cy="890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6AB4E18-4719-EF76-6CB0-23C41281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43" y="2915356"/>
                <a:ext cx="44786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4453E7B-89A4-F035-E624-5AE18EE53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5441" y="2113467"/>
                <a:ext cx="5358402" cy="9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E0973B1-A85D-20C9-17EF-B21BB75CCA6E}"/>
                  </a:ext>
                </a:extLst>
              </p:cNvPr>
              <p:cNvCxnSpPr>
                <a:stCxn id="12" idx="2"/>
              </p:cNvCxnSpPr>
              <p:nvPr/>
            </p:nvCxnSpPr>
            <p:spPr>
              <a:xfrm>
                <a:off x="2645441" y="2724539"/>
                <a:ext cx="0" cy="2081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8C67A44-AAEA-F8F5-34E5-7C3E7C499834}"/>
                  </a:ext>
                </a:extLst>
              </p:cNvPr>
              <p:cNvCxnSpPr>
                <a:stCxn id="9" idx="2"/>
              </p:cNvCxnSpPr>
              <p:nvPr/>
            </p:nvCxnSpPr>
            <p:spPr>
              <a:xfrm>
                <a:off x="4429495" y="1967996"/>
                <a:ext cx="0" cy="1545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CC9425A-D9B8-BB0C-C22E-AB26BDB452F0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>
                <a:off x="4429495" y="1210416"/>
                <a:ext cx="0" cy="195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7978A1-C9FE-D832-CE4C-0C6B5BA5631A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H="1" flipV="1">
                <a:off x="658419" y="3765926"/>
                <a:ext cx="1" cy="2013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3B51BE8-AFCB-321B-9F99-095E95736863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2743227" y="4991105"/>
                <a:ext cx="2637" cy="1532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2F42E57-3D06-1197-87B8-314973F9BA5A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1581856" y="4992993"/>
                <a:ext cx="7699" cy="1552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8771A16-0121-389D-4ED3-2C1EBADFB02B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2732307" y="3755392"/>
                <a:ext cx="0" cy="2013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F19CCC-08E8-7841-BC60-5CCD7D67D932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-516759" y="4991105"/>
                <a:ext cx="2637" cy="150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20DD95C-FC4C-F14B-2418-8CBEF95ACC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272" y="4979421"/>
                <a:ext cx="4424797" cy="6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EA56D30-9537-877A-CF3F-84905C4766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419" y="3720634"/>
                <a:ext cx="7682742" cy="247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FE13817-BE6A-B1A8-F8E3-6B9FCD6CAAAE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3495130" y="3595317"/>
                <a:ext cx="6652" cy="161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7115841-B7CE-41D3-564F-BFDD171D4139}"/>
                  </a:ext>
                </a:extLst>
              </p:cNvPr>
              <p:cNvCxnSpPr>
                <a:cxnSpLocks/>
                <a:stCxn id="58" idx="0"/>
              </p:cNvCxnSpPr>
              <p:nvPr/>
            </p:nvCxnSpPr>
            <p:spPr>
              <a:xfrm flipV="1">
                <a:off x="8341161" y="3720000"/>
                <a:ext cx="0" cy="200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7B85A4A-BF3E-F516-EFBF-4E689FF2BF23}"/>
                </a:ext>
              </a:extLst>
            </p:cNvPr>
            <p:cNvGrpSpPr/>
            <p:nvPr/>
          </p:nvGrpSpPr>
          <p:grpSpPr>
            <a:xfrm>
              <a:off x="10687248" y="3150802"/>
              <a:ext cx="1379289" cy="662591"/>
              <a:chOff x="10687248" y="3150802"/>
              <a:chExt cx="1379289" cy="662591"/>
            </a:xfrm>
          </p:grpSpPr>
          <p:sp>
            <p:nvSpPr>
              <p:cNvPr id="79" name="Shape 97">
                <a:extLst>
                  <a:ext uri="{FF2B5EF4-FFF2-40B4-BE49-F238E27FC236}">
                    <a16:creationId xmlns:a16="http://schemas.microsoft.com/office/drawing/2014/main" id="{B1E6F996-12CD-5521-830F-8B8834965F21}"/>
                  </a:ext>
                </a:extLst>
              </p:cNvPr>
              <p:cNvSpPr/>
              <p:nvPr/>
            </p:nvSpPr>
            <p:spPr>
              <a:xfrm>
                <a:off x="10687248" y="3238050"/>
                <a:ext cx="1379289" cy="575343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altLang="ko-KR" sz="1600" dirty="0"/>
                  <a:t>New UHF TRX</a:t>
                </a:r>
                <a:endParaRPr lang="ko-KR" sz="1600" dirty="0"/>
              </a:p>
              <a:p>
                <a:pPr marL="0" lvl="0" indent="0" algn="ctr" rtl="0">
                  <a:spcBef>
                    <a:spcPts val="0"/>
                  </a:spcBef>
                  <a:buNone/>
                </a:pPr>
                <a:r>
                  <a:rPr lang="ko-KR" sz="1600" dirty="0"/>
                  <a:t>1.1.</a:t>
                </a:r>
                <a:r>
                  <a:rPr lang="en-GB" altLang="ko-KR" sz="1600" dirty="0"/>
                  <a:t>2.4</a:t>
                </a:r>
                <a:endParaRPr lang="ko-KR" sz="1600" dirty="0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839FDBE-44EC-9181-7DB9-55019E6976F4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11376893" y="3150802"/>
                <a:ext cx="0" cy="872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C32FCB-4A81-4FD7-F94F-6D46F15B6818}"/>
              </a:ext>
            </a:extLst>
          </p:cNvPr>
          <p:cNvCxnSpPr>
            <a:cxnSpLocks/>
          </p:cNvCxnSpPr>
          <p:nvPr/>
        </p:nvCxnSpPr>
        <p:spPr>
          <a:xfrm>
            <a:off x="8031574" y="2895701"/>
            <a:ext cx="336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30B4D8-9738-C5C9-5AC7-3063FBFE106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407783" y="2709520"/>
            <a:ext cx="0" cy="17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">
            <a:extLst>
              <a:ext uri="{FF2B5EF4-FFF2-40B4-BE49-F238E27FC236}">
                <a16:creationId xmlns:a16="http://schemas.microsoft.com/office/drawing/2014/main" id="{28004AD0-0ED1-C187-72ED-87FA9E61A415}"/>
              </a:ext>
            </a:extLst>
          </p:cNvPr>
          <p:cNvSpPr/>
          <p:nvPr/>
        </p:nvSpPr>
        <p:spPr>
          <a:xfrm>
            <a:off x="7217582" y="3003068"/>
            <a:ext cx="1041743" cy="55938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dirty="0">
                <a:latin typeface="Times New Roman" charset="0"/>
                <a:ea typeface="ＭＳ ゴシック" charset="-128"/>
                <a:cs typeface="ＭＳ ゴシック" charset="-128"/>
              </a:rPr>
              <a:t>APRS/P</a:t>
            </a:r>
            <a:br>
              <a:rPr kumimoji="1" lang="en-US" altLang="ja-JP" sz="1600" dirty="0">
                <a:latin typeface="Times New Roman" charset="0"/>
                <a:ea typeface="ＭＳ ゴシック" charset="-128"/>
                <a:cs typeface="ＭＳ ゴシック" charset="-128"/>
              </a:rPr>
            </a:b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ゴシック" charset="-128"/>
                <a:cs typeface="ＭＳ ゴシック" charset="-128"/>
              </a:rPr>
              <a:t>1.1.2.1</a:t>
            </a:r>
          </a:p>
        </p:txBody>
      </p:sp>
      <p:sp>
        <p:nvSpPr>
          <p:cNvPr id="50" name="正方形/長方形 4">
            <a:extLst>
              <a:ext uri="{FF2B5EF4-FFF2-40B4-BE49-F238E27FC236}">
                <a16:creationId xmlns:a16="http://schemas.microsoft.com/office/drawing/2014/main" id="{D5427771-BA66-4835-34DE-06B31B4F59C2}"/>
              </a:ext>
            </a:extLst>
          </p:cNvPr>
          <p:cNvSpPr/>
          <p:nvPr/>
        </p:nvSpPr>
        <p:spPr>
          <a:xfrm>
            <a:off x="8391707" y="3008994"/>
            <a:ext cx="1039089" cy="55938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dirty="0">
                <a:latin typeface="Times New Roman" charset="0"/>
                <a:ea typeface="ＭＳ ゴシック" charset="-128"/>
                <a:cs typeface="ＭＳ ゴシック" charset="-128"/>
              </a:rPr>
              <a:t>APRS/G</a:t>
            </a:r>
            <a:br>
              <a:rPr kumimoji="1" lang="en-US" altLang="ja-JP" sz="1600" dirty="0">
                <a:latin typeface="Times New Roman" charset="0"/>
                <a:ea typeface="ＭＳ ゴシック" charset="-128"/>
                <a:cs typeface="ＭＳ ゴシック" charset="-128"/>
              </a:rPr>
            </a:b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ゴシック" charset="-128"/>
                <a:cs typeface="ＭＳ ゴシック" charset="-128"/>
              </a:rPr>
              <a:t>1.1.2.2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809749-BE83-4F9C-300B-61A805D925DE}"/>
              </a:ext>
            </a:extLst>
          </p:cNvPr>
          <p:cNvCxnSpPr>
            <a:cxnSpLocks/>
          </p:cNvCxnSpPr>
          <p:nvPr/>
        </p:nvCxnSpPr>
        <p:spPr>
          <a:xfrm>
            <a:off x="8031575" y="2878978"/>
            <a:ext cx="0" cy="127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4">
            <a:extLst>
              <a:ext uri="{FF2B5EF4-FFF2-40B4-BE49-F238E27FC236}">
                <a16:creationId xmlns:a16="http://schemas.microsoft.com/office/drawing/2014/main" id="{97DD28D5-01D1-DBF5-6711-FB4FABE6C099}"/>
              </a:ext>
            </a:extLst>
          </p:cNvPr>
          <p:cNvSpPr/>
          <p:nvPr/>
        </p:nvSpPr>
        <p:spPr>
          <a:xfrm>
            <a:off x="9563178" y="3008994"/>
            <a:ext cx="1039089" cy="55938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dirty="0">
                <a:latin typeface="Times New Roman" charset="0"/>
                <a:ea typeface="ＭＳ ゴシック" charset="-128"/>
                <a:cs typeface="ＭＳ ゴシック" charset="-128"/>
              </a:rPr>
              <a:t>APRS/R</a:t>
            </a:r>
            <a:br>
              <a:rPr kumimoji="1" lang="en-US" altLang="ja-JP" sz="1600" dirty="0">
                <a:latin typeface="Times New Roman" charset="0"/>
                <a:ea typeface="ＭＳ ゴシック" charset="-128"/>
                <a:cs typeface="ＭＳ ゴシック" charset="-128"/>
              </a:rPr>
            </a:b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ゴシック" charset="-128"/>
                <a:cs typeface="ＭＳ ゴシック" charset="-128"/>
              </a:rPr>
              <a:t>1.1.2.3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F3A9F4-0613-D770-C818-3B6F2A4E244F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911252" y="2898646"/>
            <a:ext cx="0" cy="110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5E713C7-8457-BAC2-4190-B662C7B242C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082721" y="2903652"/>
            <a:ext cx="2" cy="105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hape 97">
            <a:extLst>
              <a:ext uri="{FF2B5EF4-FFF2-40B4-BE49-F238E27FC236}">
                <a16:creationId xmlns:a16="http://schemas.microsoft.com/office/drawing/2014/main" id="{3B42B749-24C7-005B-E492-AEC9DB98F4A4}"/>
              </a:ext>
            </a:extLst>
          </p:cNvPr>
          <p:cNvSpPr/>
          <p:nvPr/>
        </p:nvSpPr>
        <p:spPr>
          <a:xfrm>
            <a:off x="6889373" y="3925645"/>
            <a:ext cx="1147719" cy="806454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/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altLang="ko-KR" sz="1600" dirty="0"/>
              <a:t>Antenna</a:t>
            </a:r>
            <a:endParaRPr lang="ko-KR" sz="1600" dirty="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ko-KR" sz="1600" dirty="0"/>
              <a:t>1.1.</a:t>
            </a:r>
            <a:r>
              <a:rPr lang="en-GB" altLang="ko-KR" sz="1600" dirty="0"/>
              <a:t>1.3.4</a:t>
            </a:r>
            <a:r>
              <a:rPr lang="ko-KR" sz="1600" dirty="0"/>
              <a:t> </a:t>
            </a:r>
          </a:p>
        </p:txBody>
      </p:sp>
      <p:sp>
        <p:nvSpPr>
          <p:cNvPr id="58" name="Shape 97">
            <a:extLst>
              <a:ext uri="{FF2B5EF4-FFF2-40B4-BE49-F238E27FC236}">
                <a16:creationId xmlns:a16="http://schemas.microsoft.com/office/drawing/2014/main" id="{EBBCFA50-4C04-AF22-E5B3-AC049BE6DC30}"/>
              </a:ext>
            </a:extLst>
          </p:cNvPr>
          <p:cNvSpPr/>
          <p:nvPr/>
        </p:nvSpPr>
        <p:spPr>
          <a:xfrm>
            <a:off x="8911252" y="3903111"/>
            <a:ext cx="1667698" cy="816461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/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altLang="ko-KR" sz="1600" dirty="0"/>
              <a:t>Antenna deployment unit </a:t>
            </a:r>
            <a:endParaRPr lang="ko-KR" sz="1600" dirty="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ko-KR" sz="1600" dirty="0"/>
              <a:t>1.1.</a:t>
            </a:r>
            <a:r>
              <a:rPr lang="en-GB" altLang="ko-KR" sz="1600" dirty="0"/>
              <a:t>1.3.5</a:t>
            </a:r>
            <a:r>
              <a:rPr lang="ko-KR" sz="1600" dirty="0"/>
              <a:t> </a:t>
            </a:r>
          </a:p>
        </p:txBody>
      </p:sp>
      <p:sp>
        <p:nvSpPr>
          <p:cNvPr id="67" name="Shape 108">
            <a:extLst>
              <a:ext uri="{FF2B5EF4-FFF2-40B4-BE49-F238E27FC236}">
                <a16:creationId xmlns:a16="http://schemas.microsoft.com/office/drawing/2014/main" id="{351603E7-6524-814D-10FB-3D0C598104E2}"/>
              </a:ext>
            </a:extLst>
          </p:cNvPr>
          <p:cNvSpPr/>
          <p:nvPr/>
        </p:nvSpPr>
        <p:spPr>
          <a:xfrm>
            <a:off x="7275080" y="5128120"/>
            <a:ext cx="1046213" cy="72297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/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RX Antenna</a:t>
            </a:r>
            <a:endParaRPr lang="ko-KR" sz="1400" dirty="0"/>
          </a:p>
          <a:p>
            <a:pPr lvl="0" algn="ctr"/>
            <a:r>
              <a:rPr lang="ko-K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</a:rPr>
              <a:t>1.1.</a:t>
            </a:r>
            <a:r>
              <a:rPr lang="en-GB" altLang="ko-KR" sz="1400" dirty="0">
                <a:solidFill>
                  <a:schemeClr val="dk1"/>
                </a:solidFill>
              </a:rPr>
              <a:t>1.3.4.2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sp>
        <p:nvSpPr>
          <p:cNvPr id="68" name="Shape 108">
            <a:extLst>
              <a:ext uri="{FF2B5EF4-FFF2-40B4-BE49-F238E27FC236}">
                <a16:creationId xmlns:a16="http://schemas.microsoft.com/office/drawing/2014/main" id="{E93CB9A2-E15A-2D65-653A-35896946A02C}"/>
              </a:ext>
            </a:extLst>
          </p:cNvPr>
          <p:cNvSpPr/>
          <p:nvPr/>
        </p:nvSpPr>
        <p:spPr>
          <a:xfrm>
            <a:off x="6108047" y="5130707"/>
            <a:ext cx="1046214" cy="72297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/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TX Antenna</a:t>
            </a:r>
            <a:endParaRPr lang="ko-KR" sz="1400" dirty="0"/>
          </a:p>
          <a:p>
            <a:pPr lvl="0" algn="ctr"/>
            <a:r>
              <a:rPr lang="ko-K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</a:rPr>
              <a:t>1.1.</a:t>
            </a:r>
            <a:r>
              <a:rPr lang="en-GB" altLang="ko-KR" sz="1400" dirty="0">
                <a:solidFill>
                  <a:schemeClr val="dk1"/>
                </a:solidFill>
              </a:rPr>
              <a:t>1.3.4.1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sp>
        <p:nvSpPr>
          <p:cNvPr id="69" name="Shape 108">
            <a:extLst>
              <a:ext uri="{FF2B5EF4-FFF2-40B4-BE49-F238E27FC236}">
                <a16:creationId xmlns:a16="http://schemas.microsoft.com/office/drawing/2014/main" id="{E3180448-4074-3063-2D59-083DBA364B8C}"/>
              </a:ext>
            </a:extLst>
          </p:cNvPr>
          <p:cNvSpPr/>
          <p:nvPr/>
        </p:nvSpPr>
        <p:spPr>
          <a:xfrm>
            <a:off x="9982200" y="5119559"/>
            <a:ext cx="1147143" cy="72297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/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Fishing Wire</a:t>
            </a:r>
            <a:endParaRPr lang="ko-KR" sz="1400" dirty="0"/>
          </a:p>
          <a:p>
            <a:pPr lvl="0" algn="ctr"/>
            <a:r>
              <a:rPr lang="ko-K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</a:rPr>
              <a:t>1.1.</a:t>
            </a:r>
            <a:r>
              <a:rPr lang="en-GB" altLang="ko-KR" sz="1400" dirty="0">
                <a:solidFill>
                  <a:schemeClr val="dk1"/>
                </a:solidFill>
              </a:rPr>
              <a:t>1.3.5.2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sp>
        <p:nvSpPr>
          <p:cNvPr id="70" name="Shape 108">
            <a:extLst>
              <a:ext uri="{FF2B5EF4-FFF2-40B4-BE49-F238E27FC236}">
                <a16:creationId xmlns:a16="http://schemas.microsoft.com/office/drawing/2014/main" id="{BF4A55F5-5625-717A-4973-CC9F7B5B9440}"/>
              </a:ext>
            </a:extLst>
          </p:cNvPr>
          <p:cNvSpPr/>
          <p:nvPr/>
        </p:nvSpPr>
        <p:spPr>
          <a:xfrm>
            <a:off x="8446629" y="5126303"/>
            <a:ext cx="1289546" cy="72297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/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Burner Circuit</a:t>
            </a:r>
            <a:endParaRPr lang="ko-KR" sz="1400" dirty="0"/>
          </a:p>
          <a:p>
            <a:pPr lvl="0" algn="ctr"/>
            <a:r>
              <a:rPr lang="ko-K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</a:rPr>
              <a:t>1.1.</a:t>
            </a:r>
            <a:r>
              <a:rPr lang="en-GB" altLang="ko-KR" sz="1400" dirty="0">
                <a:solidFill>
                  <a:schemeClr val="dk1"/>
                </a:solidFill>
              </a:rPr>
              <a:t>1.3.5.1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1D69E0-AD22-457C-7533-7A016B60B97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463233" y="3728142"/>
            <a:ext cx="0" cy="197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1264953-2452-71D9-AE1F-1B20A09E024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062360" y="4746572"/>
            <a:ext cx="0" cy="22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29A8877-E213-A40A-8B1B-8A88B44D078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922120" y="4975754"/>
            <a:ext cx="0" cy="149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78F393-6358-068A-54BA-D500004CCCDC}"/>
              </a:ext>
            </a:extLst>
          </p:cNvPr>
          <p:cNvGrpSpPr/>
          <p:nvPr/>
        </p:nvGrpSpPr>
        <p:grpSpPr>
          <a:xfrm>
            <a:off x="6626636" y="4727994"/>
            <a:ext cx="1171550" cy="206220"/>
            <a:chOff x="3423688" y="4766853"/>
            <a:chExt cx="1171550" cy="20622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29B1E64-3916-067F-1174-9D44F706EFEE}"/>
                </a:ext>
              </a:extLst>
            </p:cNvPr>
            <p:cNvCxnSpPr>
              <a:cxnSpLocks/>
            </p:cNvCxnSpPr>
            <p:nvPr/>
          </p:nvCxnSpPr>
          <p:spPr>
            <a:xfrm>
              <a:off x="3423688" y="4971374"/>
              <a:ext cx="1171550" cy="1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DB0515B-1163-D0AB-722F-1F28412B5AB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818" y="4766853"/>
              <a:ext cx="0" cy="20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258E19-C9BC-4014-968B-ECE48BBF1795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6626637" y="4934214"/>
            <a:ext cx="4517" cy="196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2C0BB82-FBB3-49C5-E789-1A58410CE892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7798187" y="4930244"/>
            <a:ext cx="0" cy="197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4BA7833-F836-3E61-5172-0A2B9370AAD8}"/>
              </a:ext>
            </a:extLst>
          </p:cNvPr>
          <p:cNvGrpSpPr/>
          <p:nvPr/>
        </p:nvGrpSpPr>
        <p:grpSpPr>
          <a:xfrm>
            <a:off x="9091402" y="4732099"/>
            <a:ext cx="1464370" cy="202115"/>
            <a:chOff x="3619375" y="4766853"/>
            <a:chExt cx="1464370" cy="202115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4E5DA87-A18A-66E5-E4FF-62437D12C3B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375" y="4962182"/>
              <a:ext cx="14643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37E8280-05FB-882D-E2C4-B907BE03325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818" y="4766853"/>
              <a:ext cx="0" cy="202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C217F6-3FEC-86CA-90C1-0A2D9338ED3A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9091402" y="4932126"/>
            <a:ext cx="0" cy="194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EC6C6F-F8F4-D7D3-0D93-534394D2B9B0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555772" y="4927428"/>
            <a:ext cx="0" cy="192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Shape 108">
            <a:extLst>
              <a:ext uri="{FF2B5EF4-FFF2-40B4-BE49-F238E27FC236}">
                <a16:creationId xmlns:a16="http://schemas.microsoft.com/office/drawing/2014/main" id="{F50651D8-5872-188B-4506-D0CF58FE1C9A}"/>
              </a:ext>
            </a:extLst>
          </p:cNvPr>
          <p:cNvSpPr/>
          <p:nvPr/>
        </p:nvSpPr>
        <p:spPr>
          <a:xfrm>
            <a:off x="4790713" y="5126303"/>
            <a:ext cx="1019998" cy="72297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/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CW TX</a:t>
            </a:r>
            <a:endParaRPr lang="ko-KR" sz="1400" dirty="0"/>
          </a:p>
          <a:p>
            <a:pPr lvl="0" algn="ctr"/>
            <a:r>
              <a:rPr lang="ko-K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</a:rPr>
              <a:t>1.1.</a:t>
            </a:r>
            <a:r>
              <a:rPr lang="en-GB" altLang="ko-KR" sz="1400" dirty="0">
                <a:solidFill>
                  <a:schemeClr val="dk1"/>
                </a:solidFill>
              </a:rPr>
              <a:t>1.3.1.5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45F27A6-4257-FB87-A17F-E75F70E4FEF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299465" y="4967910"/>
            <a:ext cx="1247" cy="158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Shape 97">
            <a:extLst>
              <a:ext uri="{FF2B5EF4-FFF2-40B4-BE49-F238E27FC236}">
                <a16:creationId xmlns:a16="http://schemas.microsoft.com/office/drawing/2014/main" id="{1124AFE9-0A96-8DC1-FE13-1CD309C6E289}"/>
              </a:ext>
            </a:extLst>
          </p:cNvPr>
          <p:cNvSpPr/>
          <p:nvPr/>
        </p:nvSpPr>
        <p:spPr>
          <a:xfrm>
            <a:off x="5209494" y="3941325"/>
            <a:ext cx="1147719" cy="806454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/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altLang="ko-KR" sz="1600" dirty="0"/>
              <a:t>COM FM </a:t>
            </a:r>
            <a:r>
              <a:rPr lang="ko-KR" sz="1600" dirty="0"/>
              <a:t>1.1.</a:t>
            </a:r>
            <a:r>
              <a:rPr lang="en-GB" altLang="ko-KR" sz="1600" dirty="0"/>
              <a:t>1.3.3</a:t>
            </a:r>
            <a:r>
              <a:rPr lang="ko-KR" sz="1600" dirty="0"/>
              <a:t> 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B8BD2D3-D830-9BA2-C461-57385BB4F82A}"/>
              </a:ext>
            </a:extLst>
          </p:cNvPr>
          <p:cNvCxnSpPr>
            <a:cxnSpLocks/>
            <a:stCxn id="195" idx="0"/>
          </p:cNvCxnSpPr>
          <p:nvPr/>
        </p:nvCxnSpPr>
        <p:spPr>
          <a:xfrm flipH="1" flipV="1">
            <a:off x="5779882" y="3727210"/>
            <a:ext cx="3472" cy="214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0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WBS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3</a:t>
            </a:fld>
            <a:endParaRPr lang="en-TH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73826-D154-D9EC-3163-FAEDEFBF6AF0}"/>
              </a:ext>
            </a:extLst>
          </p:cNvPr>
          <p:cNvGrpSpPr/>
          <p:nvPr/>
        </p:nvGrpSpPr>
        <p:grpSpPr>
          <a:xfrm>
            <a:off x="630908" y="912599"/>
            <a:ext cx="10716672" cy="2834989"/>
            <a:chOff x="412671" y="3018696"/>
            <a:chExt cx="10716672" cy="283498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D326F0-FDA2-9E74-692C-898BD7A4C46E}"/>
                </a:ext>
              </a:extLst>
            </p:cNvPr>
            <p:cNvGrpSpPr/>
            <p:nvPr/>
          </p:nvGrpSpPr>
          <p:grpSpPr>
            <a:xfrm>
              <a:off x="412671" y="3018696"/>
              <a:ext cx="9332430" cy="2831354"/>
              <a:chOff x="-991269" y="3035935"/>
              <a:chExt cx="9332430" cy="2831354"/>
            </a:xfrm>
          </p:grpSpPr>
          <p:sp>
            <p:nvSpPr>
              <p:cNvPr id="4" name="Shape 97">
                <a:extLst>
                  <a:ext uri="{FF2B5EF4-FFF2-40B4-BE49-F238E27FC236}">
                    <a16:creationId xmlns:a16="http://schemas.microsoft.com/office/drawing/2014/main" id="{952C183C-0B9F-194B-FB51-3D574677A896}"/>
                  </a:ext>
                </a:extLst>
              </p:cNvPr>
              <p:cNvSpPr/>
              <p:nvPr/>
            </p:nvSpPr>
            <p:spPr>
              <a:xfrm>
                <a:off x="-106637" y="3967263"/>
                <a:ext cx="1530113" cy="79654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altLang="ko-KR" sz="1600" dirty="0"/>
                  <a:t>UHF Transceiver</a:t>
                </a:r>
                <a:endParaRPr lang="ko-KR" sz="1600" dirty="0"/>
              </a:p>
              <a:p>
                <a:pPr marL="0" lvl="0" indent="0" algn="ctr" rtl="0">
                  <a:spcBef>
                    <a:spcPts val="0"/>
                  </a:spcBef>
                  <a:buNone/>
                </a:pPr>
                <a:r>
                  <a:rPr lang="ko-KR" sz="1600" dirty="0"/>
                  <a:t>1.1.</a:t>
                </a:r>
                <a:r>
                  <a:rPr lang="en-GB" altLang="ko-KR" sz="1600" dirty="0"/>
                  <a:t>1.3.1</a:t>
                </a:r>
                <a:endParaRPr lang="ko-KR" sz="1600" dirty="0"/>
              </a:p>
            </p:txBody>
          </p:sp>
          <p:sp>
            <p:nvSpPr>
              <p:cNvPr id="5" name="Shape 108">
                <a:extLst>
                  <a:ext uri="{FF2B5EF4-FFF2-40B4-BE49-F238E27FC236}">
                    <a16:creationId xmlns:a16="http://schemas.microsoft.com/office/drawing/2014/main" id="{03A110BF-7958-2661-EEC0-64D5FB1C473E}"/>
                  </a:ext>
                </a:extLst>
              </p:cNvPr>
              <p:cNvSpPr/>
              <p:nvPr/>
            </p:nvSpPr>
            <p:spPr>
              <a:xfrm>
                <a:off x="-991269" y="5142028"/>
                <a:ext cx="954294" cy="722979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altLang="ko-KR" sz="1400" dirty="0"/>
                  <a:t>UHF TX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1.3.1.1</a:t>
                </a:r>
                <a:endParaRPr lang="ko-KR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正方形/長方形 4">
                <a:extLst>
                  <a:ext uri="{FF2B5EF4-FFF2-40B4-BE49-F238E27FC236}">
                    <a16:creationId xmlns:a16="http://schemas.microsoft.com/office/drawing/2014/main" id="{05AD816D-FE1B-8A50-78D2-7EC3C8C27C92}"/>
                  </a:ext>
                </a:extLst>
              </p:cNvPr>
              <p:cNvSpPr/>
              <p:nvPr/>
            </p:nvSpPr>
            <p:spPr>
              <a:xfrm>
                <a:off x="2727573" y="3035935"/>
                <a:ext cx="1535113" cy="559382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COM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latin typeface="Times New Roman" charset="0"/>
                    <a:ea typeface="ＭＳ ゴシック" charset="-128"/>
                    <a:cs typeface="ＭＳ ゴシック" charset="-128"/>
                  </a:rPr>
                  <a:t>1.1.1.3</a:t>
                </a:r>
              </a:p>
            </p:txBody>
          </p:sp>
          <p:sp>
            <p:nvSpPr>
              <p:cNvPr id="14" name="Shape 97">
                <a:extLst>
                  <a:ext uri="{FF2B5EF4-FFF2-40B4-BE49-F238E27FC236}">
                    <a16:creationId xmlns:a16="http://schemas.microsoft.com/office/drawing/2014/main" id="{553B6A0A-DCC3-B396-1B82-C4D9CF9A9F27}"/>
                  </a:ext>
                </a:extLst>
              </p:cNvPr>
              <p:cNvSpPr/>
              <p:nvPr/>
            </p:nvSpPr>
            <p:spPr>
              <a:xfrm>
                <a:off x="2158447" y="3956729"/>
                <a:ext cx="1147719" cy="80645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buNone/>
                </a:pPr>
                <a:r>
                  <a:rPr lang="en-US" altLang="ko-KR" sz="1600" dirty="0"/>
                  <a:t>COM MCU </a:t>
                </a:r>
                <a:r>
                  <a:rPr lang="ko-KR" sz="1600" dirty="0"/>
                  <a:t>1.1.</a:t>
                </a:r>
                <a:r>
                  <a:rPr lang="en-GB" altLang="ko-KR" sz="1600" dirty="0"/>
                  <a:t>1.3.2</a:t>
                </a:r>
                <a:r>
                  <a:rPr lang="ko-KR" sz="1600" dirty="0"/>
                  <a:t> </a:t>
                </a:r>
              </a:p>
            </p:txBody>
          </p:sp>
          <p:sp>
            <p:nvSpPr>
              <p:cNvPr id="15" name="Shape 108">
                <a:extLst>
                  <a:ext uri="{FF2B5EF4-FFF2-40B4-BE49-F238E27FC236}">
                    <a16:creationId xmlns:a16="http://schemas.microsoft.com/office/drawing/2014/main" id="{720197B8-56BB-CD82-5D44-8D6339E60536}"/>
                  </a:ext>
                </a:extLst>
              </p:cNvPr>
              <p:cNvSpPr/>
              <p:nvPr/>
            </p:nvSpPr>
            <p:spPr>
              <a:xfrm>
                <a:off x="16931" y="5142028"/>
                <a:ext cx="1002497" cy="72297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400" dirty="0"/>
                  <a:t>Modulator</a:t>
                </a:r>
                <a:endParaRPr lang="ko-KR" sz="1400" dirty="0"/>
              </a:p>
              <a:p>
                <a:pPr lvl="0" algn="ctr"/>
                <a:r>
                  <a:rPr lang="ko-KR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1.3.1.2</a:t>
                </a:r>
                <a:endParaRPr lang="ko-KR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6" name="Shape 108">
                <a:extLst>
                  <a:ext uri="{FF2B5EF4-FFF2-40B4-BE49-F238E27FC236}">
                    <a16:creationId xmlns:a16="http://schemas.microsoft.com/office/drawing/2014/main" id="{69F72266-CA47-8608-860E-BF99482DDDE8}"/>
                  </a:ext>
                </a:extLst>
              </p:cNvPr>
              <p:cNvSpPr/>
              <p:nvPr/>
            </p:nvSpPr>
            <p:spPr>
              <a:xfrm>
                <a:off x="1080283" y="5148278"/>
                <a:ext cx="1018543" cy="71149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400" dirty="0"/>
                  <a:t>UHF RX</a:t>
                </a:r>
                <a:endParaRPr lang="ko-KR" sz="1400" dirty="0"/>
              </a:p>
              <a:p>
                <a:pPr lvl="0" algn="ctr"/>
                <a:r>
                  <a:rPr lang="ko-KR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1.3.1.3</a:t>
                </a:r>
                <a:endParaRPr lang="ko-KR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7" name="Shape 108">
                <a:extLst>
                  <a:ext uri="{FF2B5EF4-FFF2-40B4-BE49-F238E27FC236}">
                    <a16:creationId xmlns:a16="http://schemas.microsoft.com/office/drawing/2014/main" id="{FB0FD72F-6FF5-0FE0-BDD7-F403E6EA30C3}"/>
                  </a:ext>
                </a:extLst>
              </p:cNvPr>
              <p:cNvSpPr/>
              <p:nvPr/>
            </p:nvSpPr>
            <p:spPr>
              <a:xfrm>
                <a:off x="2158447" y="5144311"/>
                <a:ext cx="1169559" cy="72297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400" dirty="0"/>
                  <a:t>Demodulator</a:t>
                </a:r>
                <a:endParaRPr lang="ko-KR" sz="1400" dirty="0"/>
              </a:p>
              <a:p>
                <a:pPr lvl="0" algn="ctr"/>
                <a:r>
                  <a:rPr lang="ko-KR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1.3.1.4</a:t>
                </a:r>
                <a:endParaRPr lang="ko-KR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7978A1-C9FE-D832-CE4C-0C6B5BA5631A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H="1" flipV="1">
                <a:off x="658419" y="3765926"/>
                <a:ext cx="1" cy="2013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3B51BE8-AFCB-321B-9F99-095E95736863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2743227" y="4991105"/>
                <a:ext cx="2637" cy="1532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2F42E57-3D06-1197-87B8-314973F9BA5A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1581856" y="4992993"/>
                <a:ext cx="7699" cy="1552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8771A16-0121-389D-4ED3-2C1EBADFB02B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2732307" y="3755392"/>
                <a:ext cx="0" cy="2013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F19CCC-08E8-7841-BC60-5CCD7D67D932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-516759" y="4991105"/>
                <a:ext cx="2637" cy="150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20DD95C-FC4C-F14B-2418-8CBEF95ACC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272" y="4979421"/>
                <a:ext cx="4424797" cy="6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EA56D30-9537-877A-CF3F-84905C4766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419" y="3720634"/>
                <a:ext cx="7682742" cy="247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FE13817-BE6A-B1A8-F8E3-6B9FCD6CAAAE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3495130" y="3595317"/>
                <a:ext cx="6652" cy="161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7115841-B7CE-41D3-564F-BFDD171D4139}"/>
                  </a:ext>
                </a:extLst>
              </p:cNvPr>
              <p:cNvCxnSpPr>
                <a:cxnSpLocks/>
                <a:stCxn id="58" idx="0"/>
              </p:cNvCxnSpPr>
              <p:nvPr/>
            </p:nvCxnSpPr>
            <p:spPr>
              <a:xfrm flipV="1">
                <a:off x="8341161" y="3720000"/>
                <a:ext cx="0" cy="200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Shape 97">
              <a:extLst>
                <a:ext uri="{FF2B5EF4-FFF2-40B4-BE49-F238E27FC236}">
                  <a16:creationId xmlns:a16="http://schemas.microsoft.com/office/drawing/2014/main" id="{3B42B749-24C7-005B-E492-AEC9DB98F4A4}"/>
                </a:ext>
              </a:extLst>
            </p:cNvPr>
            <p:cNvSpPr/>
            <p:nvPr/>
          </p:nvSpPr>
          <p:spPr>
            <a:xfrm>
              <a:off x="6889373" y="3925645"/>
              <a:ext cx="1147719" cy="80645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altLang="ko-KR" sz="1600" dirty="0"/>
                <a:t>Antenna</a:t>
              </a:r>
              <a:endParaRPr lang="ko-KR" sz="1600" dirty="0"/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ko-KR" sz="1600" dirty="0"/>
                <a:t>1.1.</a:t>
              </a:r>
              <a:r>
                <a:rPr lang="en-GB" altLang="ko-KR" sz="1600" dirty="0"/>
                <a:t>1.3.4</a:t>
              </a:r>
              <a:r>
                <a:rPr lang="ko-KR" sz="1600" dirty="0"/>
                <a:t> </a:t>
              </a:r>
            </a:p>
          </p:txBody>
        </p:sp>
        <p:sp>
          <p:nvSpPr>
            <p:cNvPr id="58" name="Shape 97">
              <a:extLst>
                <a:ext uri="{FF2B5EF4-FFF2-40B4-BE49-F238E27FC236}">
                  <a16:creationId xmlns:a16="http://schemas.microsoft.com/office/drawing/2014/main" id="{EBBCFA50-4C04-AF22-E5B3-AC049BE6DC30}"/>
                </a:ext>
              </a:extLst>
            </p:cNvPr>
            <p:cNvSpPr/>
            <p:nvPr/>
          </p:nvSpPr>
          <p:spPr>
            <a:xfrm>
              <a:off x="8911252" y="3903111"/>
              <a:ext cx="1667698" cy="816461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altLang="ko-KR" sz="1600" dirty="0"/>
                <a:t>Antenna deployment unit </a:t>
              </a:r>
              <a:endParaRPr lang="ko-KR" sz="1600" dirty="0"/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ko-KR" sz="1600" dirty="0"/>
                <a:t>1.1.</a:t>
              </a:r>
              <a:r>
                <a:rPr lang="en-GB" altLang="ko-KR" sz="1600" dirty="0"/>
                <a:t>1.3.5</a:t>
              </a:r>
              <a:r>
                <a:rPr lang="ko-KR" sz="1600" dirty="0"/>
                <a:t> </a:t>
              </a:r>
            </a:p>
          </p:txBody>
        </p:sp>
        <p:sp>
          <p:nvSpPr>
            <p:cNvPr id="67" name="Shape 108">
              <a:extLst>
                <a:ext uri="{FF2B5EF4-FFF2-40B4-BE49-F238E27FC236}">
                  <a16:creationId xmlns:a16="http://schemas.microsoft.com/office/drawing/2014/main" id="{351603E7-6524-814D-10FB-3D0C598104E2}"/>
                </a:ext>
              </a:extLst>
            </p:cNvPr>
            <p:cNvSpPr/>
            <p:nvPr/>
          </p:nvSpPr>
          <p:spPr>
            <a:xfrm>
              <a:off x="7275080" y="5128120"/>
              <a:ext cx="1046213" cy="72297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/>
                <a:t>RX Antenna</a:t>
              </a:r>
              <a:endParaRPr lang="ko-KR" sz="1400" dirty="0"/>
            </a:p>
            <a:p>
              <a:pPr lvl="0" algn="ctr"/>
              <a:r>
                <a:rPr lang="ko-K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4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400" dirty="0">
                  <a:solidFill>
                    <a:schemeClr val="dk1"/>
                  </a:solidFill>
                </a:rPr>
                <a:t>1.3.4.2</a:t>
              </a:r>
              <a:endParaRPr lang="ko-KR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68" name="Shape 108">
              <a:extLst>
                <a:ext uri="{FF2B5EF4-FFF2-40B4-BE49-F238E27FC236}">
                  <a16:creationId xmlns:a16="http://schemas.microsoft.com/office/drawing/2014/main" id="{E93CB9A2-E15A-2D65-653A-35896946A02C}"/>
                </a:ext>
              </a:extLst>
            </p:cNvPr>
            <p:cNvSpPr/>
            <p:nvPr/>
          </p:nvSpPr>
          <p:spPr>
            <a:xfrm>
              <a:off x="6108047" y="5130707"/>
              <a:ext cx="1046214" cy="72297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/>
                <a:t>TX Antenna</a:t>
              </a:r>
              <a:endParaRPr lang="ko-KR" sz="1400" dirty="0"/>
            </a:p>
            <a:p>
              <a:pPr lvl="0" algn="ctr"/>
              <a:r>
                <a:rPr lang="ko-K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4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400" dirty="0">
                  <a:solidFill>
                    <a:schemeClr val="dk1"/>
                  </a:solidFill>
                </a:rPr>
                <a:t>1.3.4.1</a:t>
              </a:r>
              <a:endParaRPr lang="ko-KR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69" name="Shape 108">
              <a:extLst>
                <a:ext uri="{FF2B5EF4-FFF2-40B4-BE49-F238E27FC236}">
                  <a16:creationId xmlns:a16="http://schemas.microsoft.com/office/drawing/2014/main" id="{E3180448-4074-3063-2D59-083DBA364B8C}"/>
                </a:ext>
              </a:extLst>
            </p:cNvPr>
            <p:cNvSpPr/>
            <p:nvPr/>
          </p:nvSpPr>
          <p:spPr>
            <a:xfrm>
              <a:off x="9982200" y="5119559"/>
              <a:ext cx="1147143" cy="72297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/>
                <a:t>Fishing Wire</a:t>
              </a:r>
              <a:endParaRPr lang="ko-KR" sz="1400" dirty="0"/>
            </a:p>
            <a:p>
              <a:pPr lvl="0" algn="ctr"/>
              <a:r>
                <a:rPr lang="ko-K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4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400" dirty="0">
                  <a:solidFill>
                    <a:schemeClr val="dk1"/>
                  </a:solidFill>
                </a:rPr>
                <a:t>1.3.5.2</a:t>
              </a:r>
              <a:endParaRPr lang="ko-KR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70" name="Shape 108">
              <a:extLst>
                <a:ext uri="{FF2B5EF4-FFF2-40B4-BE49-F238E27FC236}">
                  <a16:creationId xmlns:a16="http://schemas.microsoft.com/office/drawing/2014/main" id="{BF4A55F5-5625-717A-4973-CC9F7B5B9440}"/>
                </a:ext>
              </a:extLst>
            </p:cNvPr>
            <p:cNvSpPr/>
            <p:nvPr/>
          </p:nvSpPr>
          <p:spPr>
            <a:xfrm>
              <a:off x="8446629" y="5126303"/>
              <a:ext cx="1289546" cy="72297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/>
                <a:t>Burner Circuit</a:t>
              </a:r>
              <a:endParaRPr lang="ko-KR" sz="1400" dirty="0"/>
            </a:p>
            <a:p>
              <a:pPr lvl="0" algn="ctr"/>
              <a:r>
                <a:rPr lang="ko-K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4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400" dirty="0">
                  <a:solidFill>
                    <a:schemeClr val="dk1"/>
                  </a:solidFill>
                </a:rPr>
                <a:t>1.3.5.1</a:t>
              </a:r>
              <a:endParaRPr lang="ko-KR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A1D69E0-AD22-457C-7533-7A016B60B970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7463233" y="3728142"/>
              <a:ext cx="0" cy="197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264953-2452-71D9-AE1F-1B20A09E024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62360" y="4746572"/>
              <a:ext cx="0" cy="229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A8877-E213-A40A-8B1B-8A88B44D078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1922120" y="4975754"/>
              <a:ext cx="0" cy="149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C78F393-6358-068A-54BA-D500004CCCDC}"/>
                </a:ext>
              </a:extLst>
            </p:cNvPr>
            <p:cNvGrpSpPr/>
            <p:nvPr/>
          </p:nvGrpSpPr>
          <p:grpSpPr>
            <a:xfrm>
              <a:off x="6626636" y="4727994"/>
              <a:ext cx="1171550" cy="206220"/>
              <a:chOff x="3423688" y="4766853"/>
              <a:chExt cx="1171550" cy="206220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29B1E64-3916-067F-1174-9D44F706E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3688" y="4971374"/>
                <a:ext cx="1171550" cy="16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DB0515B-1163-D0AB-722F-1F28412B5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818" y="4766853"/>
                <a:ext cx="0" cy="20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7258E19-C9BC-4014-968B-ECE48BBF1795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6626637" y="4934214"/>
              <a:ext cx="4517" cy="196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2C0BB82-FBB3-49C5-E789-1A58410CE892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V="1">
              <a:off x="7798187" y="4930244"/>
              <a:ext cx="0" cy="197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4BA7833-F836-3E61-5172-0A2B9370AAD8}"/>
                </a:ext>
              </a:extLst>
            </p:cNvPr>
            <p:cNvGrpSpPr/>
            <p:nvPr/>
          </p:nvGrpSpPr>
          <p:grpSpPr>
            <a:xfrm>
              <a:off x="9091402" y="4732099"/>
              <a:ext cx="1464370" cy="202115"/>
              <a:chOff x="3619375" y="4766853"/>
              <a:chExt cx="1464370" cy="202115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4E5DA87-A18A-66E5-E4FF-62437D12C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375" y="4962182"/>
                <a:ext cx="14643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37E8280-05FB-882D-E2C4-B907BE03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818" y="4766853"/>
                <a:ext cx="0" cy="20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2C217F6-3FEC-86CA-90C1-0A2D9338ED3A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9091402" y="4932126"/>
              <a:ext cx="0" cy="1941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4EC6C6F-F8F4-D7D3-0D93-534394D2B9B0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10555772" y="4927428"/>
              <a:ext cx="0" cy="192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Shape 108">
              <a:extLst>
                <a:ext uri="{FF2B5EF4-FFF2-40B4-BE49-F238E27FC236}">
                  <a16:creationId xmlns:a16="http://schemas.microsoft.com/office/drawing/2014/main" id="{F50651D8-5872-188B-4506-D0CF58FE1C9A}"/>
                </a:ext>
              </a:extLst>
            </p:cNvPr>
            <p:cNvSpPr/>
            <p:nvPr/>
          </p:nvSpPr>
          <p:spPr>
            <a:xfrm>
              <a:off x="4790713" y="5126303"/>
              <a:ext cx="1019998" cy="72297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/>
                <a:t>CW TX</a:t>
              </a:r>
              <a:endParaRPr lang="ko-KR" sz="1400" dirty="0"/>
            </a:p>
            <a:p>
              <a:pPr lvl="0" algn="ctr"/>
              <a:r>
                <a:rPr lang="ko-K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4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400" dirty="0">
                  <a:solidFill>
                    <a:schemeClr val="dk1"/>
                  </a:solidFill>
                </a:rPr>
                <a:t>1.3.1.5</a:t>
              </a:r>
              <a:endParaRPr lang="ko-KR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45F27A6-4257-FB87-A17F-E75F70E4FEFC}"/>
                </a:ext>
              </a:extLst>
            </p:cNvPr>
            <p:cNvCxnSpPr>
              <a:cxnSpLocks/>
              <a:endCxn id="161" idx="0"/>
            </p:cNvCxnSpPr>
            <p:nvPr/>
          </p:nvCxnSpPr>
          <p:spPr>
            <a:xfrm>
              <a:off x="5299465" y="4967910"/>
              <a:ext cx="1247" cy="15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Shape 97">
              <a:extLst>
                <a:ext uri="{FF2B5EF4-FFF2-40B4-BE49-F238E27FC236}">
                  <a16:creationId xmlns:a16="http://schemas.microsoft.com/office/drawing/2014/main" id="{1124AFE9-0A96-8DC1-FE13-1CD309C6E289}"/>
                </a:ext>
              </a:extLst>
            </p:cNvPr>
            <p:cNvSpPr/>
            <p:nvPr/>
          </p:nvSpPr>
          <p:spPr>
            <a:xfrm>
              <a:off x="5209494" y="3941325"/>
              <a:ext cx="1147719" cy="80645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-US" altLang="ko-KR" sz="1600" dirty="0"/>
                <a:t>COM FM </a:t>
              </a:r>
              <a:r>
                <a:rPr lang="ko-KR" sz="1600" dirty="0"/>
                <a:t>1.1.</a:t>
              </a:r>
              <a:r>
                <a:rPr lang="en-GB" altLang="ko-KR" sz="1600" dirty="0"/>
                <a:t>1.3.3</a:t>
              </a:r>
              <a:r>
                <a:rPr lang="ko-KR" sz="1600" dirty="0"/>
                <a:t> </a:t>
              </a: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B8BD2D3-D830-9BA2-C461-57385BB4F82A}"/>
                </a:ext>
              </a:extLst>
            </p:cNvPr>
            <p:cNvCxnSpPr>
              <a:cxnSpLocks/>
              <a:stCxn id="195" idx="0"/>
            </p:cNvCxnSpPr>
            <p:nvPr/>
          </p:nvCxnSpPr>
          <p:spPr>
            <a:xfrm flipH="1" flipV="1">
              <a:off x="5779882" y="3727210"/>
              <a:ext cx="3472" cy="214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2109A8-4A8A-15AB-9C03-8BDE714DAC41}"/>
              </a:ext>
            </a:extLst>
          </p:cNvPr>
          <p:cNvGrpSpPr/>
          <p:nvPr/>
        </p:nvGrpSpPr>
        <p:grpSpPr>
          <a:xfrm>
            <a:off x="403040" y="3736440"/>
            <a:ext cx="3427870" cy="1949506"/>
            <a:chOff x="102733" y="3724842"/>
            <a:chExt cx="3427870" cy="194950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AED206A-9790-B89A-882A-1E32317DF7BB}"/>
                </a:ext>
              </a:extLst>
            </p:cNvPr>
            <p:cNvGrpSpPr/>
            <p:nvPr/>
          </p:nvGrpSpPr>
          <p:grpSpPr>
            <a:xfrm>
              <a:off x="102733" y="3731586"/>
              <a:ext cx="3427870" cy="1942762"/>
              <a:chOff x="205826" y="3516118"/>
              <a:chExt cx="3427870" cy="1942762"/>
            </a:xfrm>
          </p:grpSpPr>
          <p:sp>
            <p:nvSpPr>
              <p:cNvPr id="47" name="Shape 136">
                <a:extLst>
                  <a:ext uri="{FF2B5EF4-FFF2-40B4-BE49-F238E27FC236}">
                    <a16:creationId xmlns:a16="http://schemas.microsoft.com/office/drawing/2014/main" id="{AF45DDE9-11E6-C31E-B93A-54C93C5F9C18}"/>
                  </a:ext>
                </a:extLst>
              </p:cNvPr>
              <p:cNvSpPr/>
              <p:nvPr/>
            </p:nvSpPr>
            <p:spPr>
              <a:xfrm>
                <a:off x="2385440" y="4068939"/>
                <a:ext cx="1031437" cy="429656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Test</a:t>
                </a:r>
              </a:p>
              <a:p>
                <a:pPr lvl="0" algn="ctr"/>
                <a:r>
                  <a:rPr lang="en-US" altLang="ko-KR" sz="1200" dirty="0"/>
                  <a:t>1.1.</a:t>
                </a:r>
                <a:r>
                  <a:rPr lang="en-GB" altLang="ko-KR" sz="1200" dirty="0"/>
                  <a:t>1</a:t>
                </a:r>
                <a:r>
                  <a:rPr lang="en-US" altLang="ko-KR" sz="1200" dirty="0"/>
                  <a:t>.</a:t>
                </a:r>
                <a:r>
                  <a:rPr lang="en-GB" altLang="ko-KR" sz="1200" dirty="0"/>
                  <a:t>3</a:t>
                </a:r>
                <a:r>
                  <a:rPr lang="en-US" altLang="ko-KR" sz="1200" dirty="0"/>
                  <a:t>.1.1</a:t>
                </a:r>
                <a:r>
                  <a:rPr lang="en-GB" altLang="ko-KR" sz="1200" dirty="0"/>
                  <a:t>.3</a:t>
                </a:r>
                <a:endParaRPr lang="ko-KR" altLang="en-US" sz="1200" dirty="0"/>
              </a:p>
            </p:txBody>
          </p:sp>
          <p:sp>
            <p:nvSpPr>
              <p:cNvPr id="48" name="Shape 137">
                <a:extLst>
                  <a:ext uri="{FF2B5EF4-FFF2-40B4-BE49-F238E27FC236}">
                    <a16:creationId xmlns:a16="http://schemas.microsoft.com/office/drawing/2014/main" id="{56FD031B-B69E-2FE2-92BA-57D1793BF2BE}"/>
                  </a:ext>
                </a:extLst>
              </p:cNvPr>
              <p:cNvSpPr/>
              <p:nvPr/>
            </p:nvSpPr>
            <p:spPr>
              <a:xfrm>
                <a:off x="1283566" y="4065881"/>
                <a:ext cx="1066431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Assemble</a:t>
                </a:r>
              </a:p>
              <a:p>
                <a:pPr lvl="0" algn="ctr"/>
                <a:r>
                  <a:rPr lang="en-US" altLang="ko-KR" sz="1200" dirty="0"/>
                  <a:t>1.1.1.3.1.1.2</a:t>
                </a:r>
              </a:p>
            </p:txBody>
          </p:sp>
          <p:cxnSp>
            <p:nvCxnSpPr>
              <p:cNvPr id="52" name="Shape 142">
                <a:extLst>
                  <a:ext uri="{FF2B5EF4-FFF2-40B4-BE49-F238E27FC236}">
                    <a16:creationId xmlns:a16="http://schemas.microsoft.com/office/drawing/2014/main" id="{2A52DDDE-8C90-D831-70F0-BB2B6C6073D2}"/>
                  </a:ext>
                </a:extLst>
              </p:cNvPr>
              <p:cNvCxnSpPr/>
              <p:nvPr/>
            </p:nvCxnSpPr>
            <p:spPr>
              <a:xfrm flipV="1">
                <a:off x="684497" y="3786509"/>
                <a:ext cx="1500" cy="26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3" name="Shape 143">
                <a:extLst>
                  <a:ext uri="{FF2B5EF4-FFF2-40B4-BE49-F238E27FC236}">
                    <a16:creationId xmlns:a16="http://schemas.microsoft.com/office/drawing/2014/main" id="{761E68B3-37FE-4EE2-1D34-85C108E905F2}"/>
                  </a:ext>
                </a:extLst>
              </p:cNvPr>
              <p:cNvSpPr/>
              <p:nvPr/>
            </p:nvSpPr>
            <p:spPr>
              <a:xfrm>
                <a:off x="205826" y="5013295"/>
                <a:ext cx="1045200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Procurement </a:t>
                </a:r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1.3.1.2.1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4" name="Shape 144">
                <a:extLst>
                  <a:ext uri="{FF2B5EF4-FFF2-40B4-BE49-F238E27FC236}">
                    <a16:creationId xmlns:a16="http://schemas.microsoft.com/office/drawing/2014/main" id="{F41C9E4C-3B08-39B1-E081-F7AA944DE1A0}"/>
                  </a:ext>
                </a:extLst>
              </p:cNvPr>
              <p:cNvSpPr/>
              <p:nvPr/>
            </p:nvSpPr>
            <p:spPr>
              <a:xfrm>
                <a:off x="1366895" y="5013311"/>
                <a:ext cx="977642" cy="440881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Assemble</a:t>
                </a:r>
              </a:p>
              <a:p>
                <a:pPr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1.3.1.2.2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5" name="Shape 151">
                <a:extLst>
                  <a:ext uri="{FF2B5EF4-FFF2-40B4-BE49-F238E27FC236}">
                    <a16:creationId xmlns:a16="http://schemas.microsoft.com/office/drawing/2014/main" id="{1B9F12B8-F910-4CAB-3970-DF2CEC8FAA0E}"/>
                  </a:ext>
                </a:extLst>
              </p:cNvPr>
              <p:cNvSpPr/>
              <p:nvPr/>
            </p:nvSpPr>
            <p:spPr>
              <a:xfrm>
                <a:off x="205826" y="4064099"/>
                <a:ext cx="1045200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/>
                  <a:t>Procurement</a:t>
                </a:r>
                <a:r>
                  <a:rPr lang="ko-KR" sz="1200" dirty="0"/>
                  <a:t> </a:t>
                </a:r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1.3.1.1.1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60" name="Shape 175">
                <a:extLst>
                  <a:ext uri="{FF2B5EF4-FFF2-40B4-BE49-F238E27FC236}">
                    <a16:creationId xmlns:a16="http://schemas.microsoft.com/office/drawing/2014/main" id="{54A16B0F-A01C-822F-D25E-984138D60DC6}"/>
                  </a:ext>
                </a:extLst>
              </p:cNvPr>
              <p:cNvSpPr/>
              <p:nvPr/>
            </p:nvSpPr>
            <p:spPr>
              <a:xfrm>
                <a:off x="2617634" y="5017999"/>
                <a:ext cx="1016062" cy="440881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Test</a:t>
                </a:r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1.3.1.2.3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61" name="Shape 142">
                <a:extLst>
                  <a:ext uri="{FF2B5EF4-FFF2-40B4-BE49-F238E27FC236}">
                    <a16:creationId xmlns:a16="http://schemas.microsoft.com/office/drawing/2014/main" id="{BFDEA56A-1A87-1AE6-4FD1-7C1112AB0513}"/>
                  </a:ext>
                </a:extLst>
              </p:cNvPr>
              <p:cNvCxnSpPr/>
              <p:nvPr/>
            </p:nvCxnSpPr>
            <p:spPr>
              <a:xfrm flipV="1">
                <a:off x="913459" y="3516118"/>
                <a:ext cx="1500" cy="26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Shape 142">
                <a:extLst>
                  <a:ext uri="{FF2B5EF4-FFF2-40B4-BE49-F238E27FC236}">
                    <a16:creationId xmlns:a16="http://schemas.microsoft.com/office/drawing/2014/main" id="{3B27EEE4-FFF2-EC63-F1E8-70205C2104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730" y="3782760"/>
                <a:ext cx="0" cy="2734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Shape 142">
                <a:extLst>
                  <a:ext uri="{FF2B5EF4-FFF2-40B4-BE49-F238E27FC236}">
                    <a16:creationId xmlns:a16="http://schemas.microsoft.com/office/drawing/2014/main" id="{0579FF00-4BBB-C32D-6A3C-FF1683306B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1022" y="3782760"/>
                <a:ext cx="0" cy="2813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Shape 142">
                <a:extLst>
                  <a:ext uri="{FF2B5EF4-FFF2-40B4-BE49-F238E27FC236}">
                    <a16:creationId xmlns:a16="http://schemas.microsoft.com/office/drawing/2014/main" id="{E2891A70-6B07-1308-51D7-92FF52A69C82}"/>
                  </a:ext>
                </a:extLst>
              </p:cNvPr>
              <p:cNvCxnSpPr/>
              <p:nvPr/>
            </p:nvCxnSpPr>
            <p:spPr>
              <a:xfrm flipV="1">
                <a:off x="740175" y="4808768"/>
                <a:ext cx="1500" cy="2075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Shape 142">
                <a:extLst>
                  <a:ext uri="{FF2B5EF4-FFF2-40B4-BE49-F238E27FC236}">
                    <a16:creationId xmlns:a16="http://schemas.microsoft.com/office/drawing/2014/main" id="{314521E7-125D-3CE5-C9A4-1DF22A1D27C7}"/>
                  </a:ext>
                </a:extLst>
              </p:cNvPr>
              <p:cNvCxnSpPr>
                <a:cxnSpLocks/>
                <a:stCxn id="54" idx="0"/>
              </p:cNvCxnSpPr>
              <p:nvPr/>
            </p:nvCxnSpPr>
            <p:spPr>
              <a:xfrm flipV="1">
                <a:off x="1855716" y="4822160"/>
                <a:ext cx="0" cy="1911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8B62DC7-C27C-139B-7678-7CAA608AC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97" y="3785818"/>
                <a:ext cx="18072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88C1B11-D97B-6080-81D4-742673CA7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426" y="4805710"/>
                <a:ext cx="2789120" cy="16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hape 142">
              <a:extLst>
                <a:ext uri="{FF2B5EF4-FFF2-40B4-BE49-F238E27FC236}">
                  <a16:creationId xmlns:a16="http://schemas.microsoft.com/office/drawing/2014/main" id="{6B6CE28D-8D89-F99E-E84F-3FBFF9435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214" y="3724842"/>
              <a:ext cx="0" cy="14159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6B0B24-CD29-4615-47E0-D203C7FF9A1F}"/>
                </a:ext>
              </a:extLst>
            </p:cNvPr>
            <p:cNvCxnSpPr>
              <a:cxnSpLocks/>
            </p:cNvCxnSpPr>
            <p:nvPr/>
          </p:nvCxnSpPr>
          <p:spPr>
            <a:xfrm>
              <a:off x="1861214" y="3866436"/>
              <a:ext cx="15532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FF03E-7990-55DA-9C27-68FE526162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453" y="3861206"/>
              <a:ext cx="551" cy="1344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95A623-2672-40F4-89CB-D328FD7E579E}"/>
              </a:ext>
            </a:extLst>
          </p:cNvPr>
          <p:cNvGrpSpPr/>
          <p:nvPr/>
        </p:nvGrpSpPr>
        <p:grpSpPr>
          <a:xfrm>
            <a:off x="4202113" y="3739409"/>
            <a:ext cx="4589152" cy="2262267"/>
            <a:chOff x="-3580142" y="3781759"/>
            <a:chExt cx="4589152" cy="226226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4FB84C1-EB1B-8BCF-5DF9-CE4D4B28C041}"/>
                </a:ext>
              </a:extLst>
            </p:cNvPr>
            <p:cNvGrpSpPr/>
            <p:nvPr/>
          </p:nvGrpSpPr>
          <p:grpSpPr>
            <a:xfrm>
              <a:off x="-3580142" y="4353252"/>
              <a:ext cx="4589152" cy="1690774"/>
              <a:chOff x="-3477049" y="4137784"/>
              <a:chExt cx="4589152" cy="1690774"/>
            </a:xfrm>
          </p:grpSpPr>
          <p:sp>
            <p:nvSpPr>
              <p:cNvPr id="85" name="Shape 136">
                <a:extLst>
                  <a:ext uri="{FF2B5EF4-FFF2-40B4-BE49-F238E27FC236}">
                    <a16:creationId xmlns:a16="http://schemas.microsoft.com/office/drawing/2014/main" id="{EC9838B4-FA41-9219-CFF9-DE1C9966F4B9}"/>
                  </a:ext>
                </a:extLst>
              </p:cNvPr>
              <p:cNvSpPr/>
              <p:nvPr/>
            </p:nvSpPr>
            <p:spPr>
              <a:xfrm>
                <a:off x="-1238612" y="5391186"/>
                <a:ext cx="1031437" cy="429656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Test</a:t>
                </a:r>
              </a:p>
              <a:p>
                <a:pPr lvl="0" algn="ctr"/>
                <a:r>
                  <a:rPr lang="en-US" altLang="ko-KR" sz="1200" dirty="0"/>
                  <a:t>1.1.</a:t>
                </a:r>
                <a:r>
                  <a:rPr lang="en-GB" altLang="ko-KR" sz="1200" dirty="0"/>
                  <a:t>1</a:t>
                </a:r>
                <a:r>
                  <a:rPr lang="en-US" altLang="ko-KR" sz="1200" dirty="0"/>
                  <a:t>.</a:t>
                </a:r>
                <a:r>
                  <a:rPr lang="en-GB" altLang="ko-KR" sz="1200" dirty="0"/>
                  <a:t>3</a:t>
                </a:r>
                <a:r>
                  <a:rPr lang="en-US" altLang="ko-KR" sz="1200" dirty="0"/>
                  <a:t>.1.5</a:t>
                </a:r>
                <a:r>
                  <a:rPr lang="en-GB" altLang="ko-KR" sz="1200" dirty="0"/>
                  <a:t>.3</a:t>
                </a:r>
                <a:endParaRPr lang="ko-KR" altLang="en-US" sz="1200" dirty="0"/>
              </a:p>
            </p:txBody>
          </p:sp>
          <p:sp>
            <p:nvSpPr>
              <p:cNvPr id="86" name="Shape 137">
                <a:extLst>
                  <a:ext uri="{FF2B5EF4-FFF2-40B4-BE49-F238E27FC236}">
                    <a16:creationId xmlns:a16="http://schemas.microsoft.com/office/drawing/2014/main" id="{00A81CEE-2B5E-276C-A686-DE0970317AB0}"/>
                  </a:ext>
                </a:extLst>
              </p:cNvPr>
              <p:cNvSpPr/>
              <p:nvPr/>
            </p:nvSpPr>
            <p:spPr>
              <a:xfrm>
                <a:off x="-2377726" y="5397758"/>
                <a:ext cx="1066431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Assemble</a:t>
                </a:r>
              </a:p>
              <a:p>
                <a:pPr lvl="0" algn="ctr"/>
                <a:r>
                  <a:rPr lang="en-US" altLang="ko-KR" sz="1200" dirty="0"/>
                  <a:t>1.1.1.3.1.5.2</a:t>
                </a:r>
              </a:p>
            </p:txBody>
          </p:sp>
          <p:cxnSp>
            <p:nvCxnSpPr>
              <p:cNvPr id="90" name="Shape 142">
                <a:extLst>
                  <a:ext uri="{FF2B5EF4-FFF2-40B4-BE49-F238E27FC236}">
                    <a16:creationId xmlns:a16="http://schemas.microsoft.com/office/drawing/2014/main" id="{49160019-122D-CDC6-B7D2-6B153FE2FE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813684" y="5276344"/>
                <a:ext cx="3574" cy="1677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" name="Shape 143">
                <a:extLst>
                  <a:ext uri="{FF2B5EF4-FFF2-40B4-BE49-F238E27FC236}">
                    <a16:creationId xmlns:a16="http://schemas.microsoft.com/office/drawing/2014/main" id="{E726D19D-B9E7-E435-D7B1-2C14C2475CA8}"/>
                  </a:ext>
                </a:extLst>
              </p:cNvPr>
              <p:cNvSpPr/>
              <p:nvPr/>
            </p:nvSpPr>
            <p:spPr>
              <a:xfrm>
                <a:off x="-2045189" y="4301658"/>
                <a:ext cx="1045738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Procurement </a:t>
                </a:r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1.3.1.4.1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2" name="Shape 144">
                <a:extLst>
                  <a:ext uri="{FF2B5EF4-FFF2-40B4-BE49-F238E27FC236}">
                    <a16:creationId xmlns:a16="http://schemas.microsoft.com/office/drawing/2014/main" id="{5F9712A4-8653-447C-65BF-CA7FA00B3710}"/>
                  </a:ext>
                </a:extLst>
              </p:cNvPr>
              <p:cNvSpPr/>
              <p:nvPr/>
            </p:nvSpPr>
            <p:spPr>
              <a:xfrm>
                <a:off x="-950791" y="4301658"/>
                <a:ext cx="1012041" cy="440881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Assemble</a:t>
                </a:r>
              </a:p>
              <a:p>
                <a:pPr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1.3.1.4.2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3" name="Shape 151">
                <a:extLst>
                  <a:ext uri="{FF2B5EF4-FFF2-40B4-BE49-F238E27FC236}">
                    <a16:creationId xmlns:a16="http://schemas.microsoft.com/office/drawing/2014/main" id="{B945DCFF-365F-1376-E2F7-BF5A9981821A}"/>
                  </a:ext>
                </a:extLst>
              </p:cNvPr>
              <p:cNvSpPr/>
              <p:nvPr/>
            </p:nvSpPr>
            <p:spPr>
              <a:xfrm>
                <a:off x="-3477049" y="5390614"/>
                <a:ext cx="1045200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/>
                  <a:t>Procurement</a:t>
                </a:r>
                <a:r>
                  <a:rPr lang="ko-KR" sz="1200" dirty="0"/>
                  <a:t> </a:t>
                </a:r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1.3.1.5.1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Shape 175">
                <a:extLst>
                  <a:ext uri="{FF2B5EF4-FFF2-40B4-BE49-F238E27FC236}">
                    <a16:creationId xmlns:a16="http://schemas.microsoft.com/office/drawing/2014/main" id="{AF457125-5479-50DC-CCFE-20578BFD5C32}"/>
                  </a:ext>
                </a:extLst>
              </p:cNvPr>
              <p:cNvSpPr/>
              <p:nvPr/>
            </p:nvSpPr>
            <p:spPr>
              <a:xfrm>
                <a:off x="109910" y="4308759"/>
                <a:ext cx="1002193" cy="440881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/>
                  <a:t>Test</a:t>
                </a:r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1.3.1.4.3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5" name="Shape 142">
                <a:extLst>
                  <a:ext uri="{FF2B5EF4-FFF2-40B4-BE49-F238E27FC236}">
                    <a16:creationId xmlns:a16="http://schemas.microsoft.com/office/drawing/2014/main" id="{1F05B4C8-8439-FFD7-6497-BEAE04D46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01766" y="5259369"/>
                <a:ext cx="0" cy="1312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Shape 142">
                <a:extLst>
                  <a:ext uri="{FF2B5EF4-FFF2-40B4-BE49-F238E27FC236}">
                    <a16:creationId xmlns:a16="http://schemas.microsoft.com/office/drawing/2014/main" id="{78694D92-1529-EF5F-DD41-C18DE204D313}"/>
                  </a:ext>
                </a:extLst>
              </p:cNvPr>
              <p:cNvCxnSpPr>
                <a:cxnSpLocks/>
                <a:stCxn id="94" idx="0"/>
              </p:cNvCxnSpPr>
              <p:nvPr/>
            </p:nvCxnSpPr>
            <p:spPr>
              <a:xfrm flipV="1">
                <a:off x="611007" y="4139946"/>
                <a:ext cx="0" cy="1688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Shape 142">
                <a:extLst>
                  <a:ext uri="{FF2B5EF4-FFF2-40B4-BE49-F238E27FC236}">
                    <a16:creationId xmlns:a16="http://schemas.microsoft.com/office/drawing/2014/main" id="{E53DF58A-CC4F-DCC4-0B94-E0B96C504582}"/>
                  </a:ext>
                </a:extLst>
              </p:cNvPr>
              <p:cNvCxnSpPr>
                <a:cxnSpLocks/>
                <a:endCxn id="91" idx="0"/>
              </p:cNvCxnSpPr>
              <p:nvPr/>
            </p:nvCxnSpPr>
            <p:spPr>
              <a:xfrm>
                <a:off x="-1522320" y="4139946"/>
                <a:ext cx="0" cy="1617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231FA62-F2DB-1AE5-42BD-E97CFA49B4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810110" y="5259370"/>
                <a:ext cx="23083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6E02F9E-7851-A44D-E93F-F5A8683F3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26301" y="4137784"/>
                <a:ext cx="2137308" cy="21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hape 142">
              <a:extLst>
                <a:ext uri="{FF2B5EF4-FFF2-40B4-BE49-F238E27FC236}">
                  <a16:creationId xmlns:a16="http://schemas.microsoft.com/office/drawing/2014/main" id="{68A62232-9B71-58DF-6F3E-4920B5943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71299" y="3781759"/>
              <a:ext cx="0" cy="180735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69D59F-D889-1B7D-DC47-52FC41B33825}"/>
                </a:ext>
              </a:extLst>
            </p:cNvPr>
            <p:cNvCxnSpPr>
              <a:cxnSpLocks/>
            </p:cNvCxnSpPr>
            <p:nvPr/>
          </p:nvCxnSpPr>
          <p:spPr>
            <a:xfrm>
              <a:off x="-907004" y="3821949"/>
              <a:ext cx="0" cy="678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AE23B28-1B1D-2CD7-13A6-49ABFC04D676}"/>
              </a:ext>
            </a:extLst>
          </p:cNvPr>
          <p:cNvGrpSpPr/>
          <p:nvPr/>
        </p:nvGrpSpPr>
        <p:grpSpPr>
          <a:xfrm>
            <a:off x="7691088" y="5455761"/>
            <a:ext cx="4327773" cy="577975"/>
            <a:chOff x="7738403" y="5417792"/>
            <a:chExt cx="4327773" cy="57797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12F6DB7-10D3-3A12-51C2-1EC994EBD8E0}"/>
                </a:ext>
              </a:extLst>
            </p:cNvPr>
            <p:cNvGrpSpPr/>
            <p:nvPr/>
          </p:nvGrpSpPr>
          <p:grpSpPr>
            <a:xfrm>
              <a:off x="7738403" y="5421284"/>
              <a:ext cx="4327773" cy="574483"/>
              <a:chOff x="4406879" y="4142792"/>
              <a:chExt cx="4327773" cy="574483"/>
            </a:xfrm>
          </p:grpSpPr>
          <p:sp>
            <p:nvSpPr>
              <p:cNvPr id="114" name="Shape 151">
                <a:extLst>
                  <a:ext uri="{FF2B5EF4-FFF2-40B4-BE49-F238E27FC236}">
                    <a16:creationId xmlns:a16="http://schemas.microsoft.com/office/drawing/2014/main" id="{3B8AC786-C212-4772-4D6C-E2BE95285891}"/>
                  </a:ext>
                </a:extLst>
              </p:cNvPr>
              <p:cNvSpPr/>
              <p:nvPr/>
            </p:nvSpPr>
            <p:spPr>
              <a:xfrm>
                <a:off x="5515211" y="4283263"/>
                <a:ext cx="1045200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/>
                  <a:t>Procurement</a:t>
                </a:r>
                <a:r>
                  <a:rPr lang="ko-KR" sz="1200" dirty="0"/>
                  <a:t> </a:t>
                </a:r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1.3.5.1.2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5" name="Shape 151">
                <a:extLst>
                  <a:ext uri="{FF2B5EF4-FFF2-40B4-BE49-F238E27FC236}">
                    <a16:creationId xmlns:a16="http://schemas.microsoft.com/office/drawing/2014/main" id="{D6A87864-8B24-AA49-6A10-0E8D2802E6C9}"/>
                  </a:ext>
                </a:extLst>
              </p:cNvPr>
              <p:cNvSpPr/>
              <p:nvPr/>
            </p:nvSpPr>
            <p:spPr>
              <a:xfrm>
                <a:off x="4406879" y="4286475"/>
                <a:ext cx="1045199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/>
                  <a:t>Design</a:t>
                </a:r>
                <a:endParaRPr lang="ko-KR" sz="1200" dirty="0"/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1.3.5.1.1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6" name="Shape 151">
                <a:extLst>
                  <a:ext uri="{FF2B5EF4-FFF2-40B4-BE49-F238E27FC236}">
                    <a16:creationId xmlns:a16="http://schemas.microsoft.com/office/drawing/2014/main" id="{06217FC4-5345-6FB8-6DC6-CED13F65B0A0}"/>
                  </a:ext>
                </a:extLst>
              </p:cNvPr>
              <p:cNvSpPr/>
              <p:nvPr/>
            </p:nvSpPr>
            <p:spPr>
              <a:xfrm>
                <a:off x="7689452" y="4286475"/>
                <a:ext cx="1045200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/>
                  <a:t>Test</a:t>
                </a:r>
                <a:r>
                  <a:rPr lang="ko-KR" sz="1200" dirty="0"/>
                  <a:t> </a:t>
                </a:r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1.3.5.1.4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7" name="Shape 151">
                <a:extLst>
                  <a:ext uri="{FF2B5EF4-FFF2-40B4-BE49-F238E27FC236}">
                    <a16:creationId xmlns:a16="http://schemas.microsoft.com/office/drawing/2014/main" id="{3CC5100E-BE46-A9E3-7514-3116D1B0366E}"/>
                  </a:ext>
                </a:extLst>
              </p:cNvPr>
              <p:cNvSpPr/>
              <p:nvPr/>
            </p:nvSpPr>
            <p:spPr>
              <a:xfrm>
                <a:off x="6613669" y="4280868"/>
                <a:ext cx="1045200" cy="4308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FFFFFF"/>
                </a:outerShdw>
              </a:effectLst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/>
                  <a:t>Assemble</a:t>
                </a:r>
                <a:r>
                  <a:rPr lang="ko-KR" sz="1200" dirty="0"/>
                  <a:t> </a:t>
                </a:r>
              </a:p>
              <a:p>
                <a:pPr lvl="0" algn="ctr"/>
                <a:r>
                  <a:rPr lang="en-US" altLang="ko-KR" sz="12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200" dirty="0">
                    <a:solidFill>
                      <a:schemeClr val="dk1"/>
                    </a:solidFill>
                  </a:rPr>
                  <a:t>1.3.5.1.3</a:t>
                </a:r>
                <a:endParaRPr lang="ko-KR" altLang="en-US" sz="12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504C0F1-0216-55C7-5704-E534F275F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5115" y="4145850"/>
                <a:ext cx="888" cy="1258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F83C477-5008-5D7F-5E6C-35874B31FD4C}"/>
                  </a:ext>
                </a:extLst>
              </p:cNvPr>
              <p:cNvCxnSpPr>
                <a:cxnSpLocks/>
                <a:endCxn id="117" idx="0"/>
              </p:cNvCxnSpPr>
              <p:nvPr/>
            </p:nvCxnSpPr>
            <p:spPr>
              <a:xfrm>
                <a:off x="7136269" y="4142792"/>
                <a:ext cx="0" cy="1380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BD7EA1-166D-2A7B-B762-85795B2EA19A}"/>
                </a:ext>
              </a:extLst>
            </p:cNvPr>
            <p:cNvCxnSpPr>
              <a:cxnSpLocks/>
            </p:cNvCxnSpPr>
            <p:nvPr/>
          </p:nvCxnSpPr>
          <p:spPr>
            <a:xfrm>
              <a:off x="8086639" y="5417792"/>
              <a:ext cx="3456937" cy="3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hape 142">
              <a:extLst>
                <a:ext uri="{FF2B5EF4-FFF2-40B4-BE49-F238E27FC236}">
                  <a16:creationId xmlns:a16="http://schemas.microsoft.com/office/drawing/2014/main" id="{3C1583BC-2BC9-0F13-17D0-EFA2B43AE448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11543576" y="5424342"/>
              <a:ext cx="0" cy="1406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29F9B65-E436-77EC-A921-F1AE36E60B4D}"/>
              </a:ext>
            </a:extLst>
          </p:cNvPr>
          <p:cNvCxnSpPr>
            <a:cxnSpLocks/>
          </p:cNvCxnSpPr>
          <p:nvPr/>
        </p:nvCxnSpPr>
        <p:spPr>
          <a:xfrm>
            <a:off x="8932073" y="3779599"/>
            <a:ext cx="0" cy="1791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0E23937-8E03-276C-8BB2-ECD87C4535CC}"/>
              </a:ext>
            </a:extLst>
          </p:cNvPr>
          <p:cNvGrpSpPr/>
          <p:nvPr/>
        </p:nvGrpSpPr>
        <p:grpSpPr>
          <a:xfrm>
            <a:off x="9017190" y="3736440"/>
            <a:ext cx="3174809" cy="1238140"/>
            <a:chOff x="205826" y="3260455"/>
            <a:chExt cx="3174809" cy="1238140"/>
          </a:xfrm>
        </p:grpSpPr>
        <p:sp>
          <p:nvSpPr>
            <p:cNvPr id="151" name="Shape 136">
              <a:extLst>
                <a:ext uri="{FF2B5EF4-FFF2-40B4-BE49-F238E27FC236}">
                  <a16:creationId xmlns:a16="http://schemas.microsoft.com/office/drawing/2014/main" id="{9A239DBC-9EBD-C462-BD1D-7B22DACFCB3A}"/>
                </a:ext>
              </a:extLst>
            </p:cNvPr>
            <p:cNvSpPr/>
            <p:nvPr/>
          </p:nvSpPr>
          <p:spPr>
            <a:xfrm>
              <a:off x="2385440" y="4068939"/>
              <a:ext cx="995195" cy="429656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/>
                <a:t>Test</a:t>
              </a:r>
            </a:p>
            <a:p>
              <a:pPr lvl="0" algn="ctr"/>
              <a:r>
                <a:rPr lang="en-US" altLang="ko-KR" sz="1200" dirty="0"/>
                <a:t>1.1.</a:t>
              </a:r>
              <a:r>
                <a:rPr lang="en-GB" altLang="ko-KR" sz="1200" dirty="0"/>
                <a:t>1</a:t>
              </a:r>
              <a:r>
                <a:rPr lang="en-US" altLang="ko-KR" sz="1200" dirty="0"/>
                <a:t>.</a:t>
              </a:r>
              <a:r>
                <a:rPr lang="en-GB" altLang="ko-KR" sz="1200" dirty="0"/>
                <a:t>3</a:t>
              </a:r>
              <a:r>
                <a:rPr lang="en-US" altLang="ko-KR" sz="1200" dirty="0"/>
                <a:t>.5.2</a:t>
              </a:r>
              <a:r>
                <a:rPr lang="en-GB" altLang="ko-KR" sz="1200" dirty="0"/>
                <a:t>.3</a:t>
              </a:r>
              <a:endParaRPr lang="ko-KR" altLang="en-US" sz="1200" dirty="0"/>
            </a:p>
          </p:txBody>
        </p:sp>
        <p:sp>
          <p:nvSpPr>
            <p:cNvPr id="152" name="Shape 137">
              <a:extLst>
                <a:ext uri="{FF2B5EF4-FFF2-40B4-BE49-F238E27FC236}">
                  <a16:creationId xmlns:a16="http://schemas.microsoft.com/office/drawing/2014/main" id="{F39E853C-BB1B-3895-B810-A7E41E21FC1A}"/>
                </a:ext>
              </a:extLst>
            </p:cNvPr>
            <p:cNvSpPr/>
            <p:nvPr/>
          </p:nvSpPr>
          <p:spPr>
            <a:xfrm>
              <a:off x="1283566" y="4065881"/>
              <a:ext cx="1066431" cy="430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/>
                <a:t>Assemble</a:t>
              </a:r>
            </a:p>
            <a:p>
              <a:pPr lvl="0" algn="ctr"/>
              <a:r>
                <a:rPr lang="en-US" altLang="ko-KR" sz="1200" dirty="0"/>
                <a:t>1.1.1.3.5.2.2</a:t>
              </a:r>
            </a:p>
          </p:txBody>
        </p:sp>
        <p:cxnSp>
          <p:nvCxnSpPr>
            <p:cNvPr id="153" name="Shape 142">
              <a:extLst>
                <a:ext uri="{FF2B5EF4-FFF2-40B4-BE49-F238E27FC236}">
                  <a16:creationId xmlns:a16="http://schemas.microsoft.com/office/drawing/2014/main" id="{48EE6FB2-A418-60C4-E63A-5762D06B4330}"/>
                </a:ext>
              </a:extLst>
            </p:cNvPr>
            <p:cNvCxnSpPr/>
            <p:nvPr/>
          </p:nvCxnSpPr>
          <p:spPr>
            <a:xfrm flipV="1">
              <a:off x="684497" y="3786509"/>
              <a:ext cx="1500" cy="2697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Shape 151">
              <a:extLst>
                <a:ext uri="{FF2B5EF4-FFF2-40B4-BE49-F238E27FC236}">
                  <a16:creationId xmlns:a16="http://schemas.microsoft.com/office/drawing/2014/main" id="{CB4AD83A-9F08-4C39-B63B-DDFED0AAEDC2}"/>
                </a:ext>
              </a:extLst>
            </p:cNvPr>
            <p:cNvSpPr/>
            <p:nvPr/>
          </p:nvSpPr>
          <p:spPr>
            <a:xfrm>
              <a:off x="205826" y="4064099"/>
              <a:ext cx="1045200" cy="430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FFFFFF"/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/>
                <a:t>Procurement</a:t>
              </a:r>
              <a:r>
                <a:rPr lang="ko-KR" sz="1200" dirty="0"/>
                <a:t> </a:t>
              </a:r>
            </a:p>
            <a:p>
              <a:pPr lvl="0" algn="ctr"/>
              <a:r>
                <a:rPr lang="en-US" altLang="ko-KR" sz="12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200" dirty="0">
                  <a:solidFill>
                    <a:schemeClr val="dk1"/>
                  </a:solidFill>
                </a:rPr>
                <a:t>1.3.5.2.1</a:t>
              </a:r>
              <a:endParaRPr lang="ko-KR" altLang="en-US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158" name="Shape 142">
              <a:extLst>
                <a:ext uri="{FF2B5EF4-FFF2-40B4-BE49-F238E27FC236}">
                  <a16:creationId xmlns:a16="http://schemas.microsoft.com/office/drawing/2014/main" id="{8805755B-FE6B-EEBC-46FC-D8998031037C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V="1">
              <a:off x="1962644" y="3260455"/>
              <a:ext cx="1" cy="80236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Shape 142">
              <a:extLst>
                <a:ext uri="{FF2B5EF4-FFF2-40B4-BE49-F238E27FC236}">
                  <a16:creationId xmlns:a16="http://schemas.microsoft.com/office/drawing/2014/main" id="{55DE5B62-63C5-C479-703F-A55AD9AE9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1730" y="3782760"/>
              <a:ext cx="0" cy="27344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2901588-FC5A-21D0-0ED4-FE01F23A6900}"/>
                </a:ext>
              </a:extLst>
            </p:cNvPr>
            <p:cNvCxnSpPr>
              <a:cxnSpLocks/>
            </p:cNvCxnSpPr>
            <p:nvPr/>
          </p:nvCxnSpPr>
          <p:spPr>
            <a:xfrm>
              <a:off x="684497" y="3785818"/>
              <a:ext cx="18072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732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0E1588C-A3AF-4C62-B33F-0B49D449417B}"/>
</file>

<file path=customXml/itemProps2.xml><?xml version="1.0" encoding="utf-8"?>
<ds:datastoreItem xmlns:ds="http://schemas.openxmlformats.org/officeDocument/2006/customXml" ds:itemID="{9D442C29-5C99-4F65-85F2-102935916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C6373-757B-4C64-8724-538DC455FAFF}">
  <ds:schemaRefs>
    <ds:schemaRef ds:uri="http://schemas.microsoft.com/office/2006/metadata/properties"/>
    <ds:schemaRef ds:uri="http://schemas.microsoft.com/office/infopath/2007/PartnerControls"/>
    <ds:schemaRef ds:uri="63281834-bd77-4da8-9b5c-8cdc7ad0c56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236</Words>
  <Application>Microsoft Office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Communication Subsystem</vt:lpstr>
      <vt:lpstr>PBS</vt:lpstr>
      <vt:lpstr>WBS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Kanokwan Kosiyakul</dc:creator>
  <cp:lastModifiedBy>Yudai Etsunaga</cp:lastModifiedBy>
  <cp:revision>4</cp:revision>
  <dcterms:created xsi:type="dcterms:W3CDTF">2022-11-20T12:42:05Z</dcterms:created>
  <dcterms:modified xsi:type="dcterms:W3CDTF">2022-12-10T17:59:45Z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