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4"/>
  </p:sldMasterIdLst>
  <p:notesMasterIdLst>
    <p:notesMasterId r:id="rId23"/>
  </p:notesMasterIdLst>
  <p:handoutMasterIdLst>
    <p:handoutMasterId r:id="rId24"/>
  </p:handoutMasterIdLst>
  <p:sldIdLst>
    <p:sldId id="349" r:id="rId5"/>
    <p:sldId id="642" r:id="rId6"/>
    <p:sldId id="458" r:id="rId7"/>
    <p:sldId id="643" r:id="rId8"/>
    <p:sldId id="644" r:id="rId9"/>
    <p:sldId id="463" r:id="rId10"/>
    <p:sldId id="645" r:id="rId11"/>
    <p:sldId id="709" r:id="rId12"/>
    <p:sldId id="710" r:id="rId13"/>
    <p:sldId id="711" r:id="rId14"/>
    <p:sldId id="712" r:id="rId15"/>
    <p:sldId id="713" r:id="rId16"/>
    <p:sldId id="714" r:id="rId17"/>
    <p:sldId id="715" r:id="rId18"/>
    <p:sldId id="716" r:id="rId19"/>
    <p:sldId id="717" r:id="rId20"/>
    <p:sldId id="718" r:id="rId21"/>
    <p:sldId id="719" r:id="rId2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514528-652E-7C12-3778-A1ECD0F59B09}" name="Kanokwan Kosiyakul" initials="KK" userId="6beb5bd9a0e07e54" providerId="Windows Live"/>
  <p188:author id="{54DD4F3F-E372-6043-7500-59035110FED2}" name="KOSIYAKUL Merisa" initials="KM" userId="S::kosiyakul.merisa397@mail.kyutech.jp::8d827537-8317-409e-b52f-d6dd7f585cb0" providerId="AD"/>
  <p188:author id="{E05B384A-8D0B-782E-D864-AC22C2DDFB7B}" name="MATUI Tasuku" initials="MT" userId="S::matui.tasuku754@mail.kyutech.jp::818877bc-5f2b-4fa9-90b8-1b4a304b6f86" providerId="AD"/>
  <p188:author id="{9BB9BFAE-9D42-8DEC-A789-E2FCF2CB88F2}" name="EI PHYU PHYU" initials="EP" userId="S::ei.phyu.phyu669@mail.kyutech.jp::7d5ed86f-4d1b-41ec-acff-1fb51c2c0280" providerId="AD"/>
  <p188:author id="{B657ECC3-75C6-A7C4-4CF0-9C34A4F98005}" name="BERSON Charles Guillaume" initials="BG" userId="S::berson.guillaume-charles453@mail.kyutech.jp::e1fc74f0-eddc-425c-b5f6-beec07ddfdd0" providerId="AD"/>
  <p188:author id="{8CF7FCE0-35B2-EF68-D510-2D626E9F0BD2}" name="CASIR RICANO Jorge Ruben" initials="CR" userId="S::casir-ricano.ruben-jorge589@mail.kyutech.jp::17e00333-a03c-4a70-97fd-f863086993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87505-D2DF-4A52-8AE4-55D326864C71}" v="34" dt="2023-05-22T12:09:34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0"/>
  </p:normalViewPr>
  <p:slideViewPr>
    <p:cSldViewPr snapToGrid="0">
      <p:cViewPr varScale="1">
        <p:scale>
          <a:sx n="78" d="100"/>
          <a:sy n="78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dai Etsunaga" userId="2433c0a4-b129-479f-be53-914eef13081b" providerId="ADAL" clId="{27787505-D2DF-4A52-8AE4-55D326864C71}"/>
    <pc:docChg chg="undo custSel delSld modSld sldOrd delMainMaster">
      <pc:chgData name="Yudai Etsunaga" userId="2433c0a4-b129-479f-be53-914eef13081b" providerId="ADAL" clId="{27787505-D2DF-4A52-8AE4-55D326864C71}" dt="2023-05-22T12:10:14.466" v="195" actId="1076"/>
      <pc:docMkLst>
        <pc:docMk/>
      </pc:docMkLst>
      <pc:sldChg chg="del">
        <pc:chgData name="Yudai Etsunaga" userId="2433c0a4-b129-479f-be53-914eef13081b" providerId="ADAL" clId="{27787505-D2DF-4A52-8AE4-55D326864C71}" dt="2023-05-22T10:54:23.213" v="105" actId="47"/>
        <pc:sldMkLst>
          <pc:docMk/>
          <pc:sldMk cId="149420042" sldId="286"/>
        </pc:sldMkLst>
      </pc:sldChg>
      <pc:sldChg chg="del">
        <pc:chgData name="Yudai Etsunaga" userId="2433c0a4-b129-479f-be53-914eef13081b" providerId="ADAL" clId="{27787505-D2DF-4A52-8AE4-55D326864C71}" dt="2023-05-22T10:54:23.213" v="105" actId="47"/>
        <pc:sldMkLst>
          <pc:docMk/>
          <pc:sldMk cId="403860576" sldId="288"/>
        </pc:sldMkLst>
      </pc:sldChg>
      <pc:sldChg chg="del">
        <pc:chgData name="Yudai Etsunaga" userId="2433c0a4-b129-479f-be53-914eef13081b" providerId="ADAL" clId="{27787505-D2DF-4A52-8AE4-55D326864C71}" dt="2023-05-22T10:54:23.213" v="105" actId="47"/>
        <pc:sldMkLst>
          <pc:docMk/>
          <pc:sldMk cId="4232312480" sldId="289"/>
        </pc:sldMkLst>
      </pc:sldChg>
      <pc:sldChg chg="ord">
        <pc:chgData name="Yudai Etsunaga" userId="2433c0a4-b129-479f-be53-914eef13081b" providerId="ADAL" clId="{27787505-D2DF-4A52-8AE4-55D326864C71}" dt="2023-05-22T03:45:21.699" v="0" actId="20578"/>
        <pc:sldMkLst>
          <pc:docMk/>
          <pc:sldMk cId="3337463680" sldId="463"/>
        </pc:sldMkLst>
      </pc:sldChg>
      <pc:sldChg chg="del">
        <pc:chgData name="Yudai Etsunaga" userId="2433c0a4-b129-479f-be53-914eef13081b" providerId="ADAL" clId="{27787505-D2DF-4A52-8AE4-55D326864C71}" dt="2023-05-22T10:54:40.354" v="106" actId="47"/>
        <pc:sldMkLst>
          <pc:docMk/>
          <pc:sldMk cId="1315559529" sldId="466"/>
        </pc:sldMkLst>
      </pc:sldChg>
      <pc:sldChg chg="del">
        <pc:chgData name="Yudai Etsunaga" userId="2433c0a4-b129-479f-be53-914eef13081b" providerId="ADAL" clId="{27787505-D2DF-4A52-8AE4-55D326864C71}" dt="2023-05-22T10:54:47.073" v="107" actId="47"/>
        <pc:sldMkLst>
          <pc:docMk/>
          <pc:sldMk cId="1437385935" sldId="467"/>
        </pc:sldMkLst>
      </pc:sldChg>
      <pc:sldChg chg="del">
        <pc:chgData name="Yudai Etsunaga" userId="2433c0a4-b129-479f-be53-914eef13081b" providerId="ADAL" clId="{27787505-D2DF-4A52-8AE4-55D326864C71}" dt="2023-05-22T10:54:47.073" v="107" actId="47"/>
        <pc:sldMkLst>
          <pc:docMk/>
          <pc:sldMk cId="437148697" sldId="468"/>
        </pc:sldMkLst>
      </pc:sldChg>
      <pc:sldChg chg="del">
        <pc:chgData name="Yudai Etsunaga" userId="2433c0a4-b129-479f-be53-914eef13081b" providerId="ADAL" clId="{27787505-D2DF-4A52-8AE4-55D326864C71}" dt="2023-05-22T10:53:47.405" v="97" actId="47"/>
        <pc:sldMkLst>
          <pc:docMk/>
          <pc:sldMk cId="3814860899" sldId="470"/>
        </pc:sldMkLst>
      </pc:sldChg>
      <pc:sldChg chg="del">
        <pc:chgData name="Yudai Etsunaga" userId="2433c0a4-b129-479f-be53-914eef13081b" providerId="ADAL" clId="{27787505-D2DF-4A52-8AE4-55D326864C71}" dt="2023-05-22T10:53:48.215" v="98" actId="47"/>
        <pc:sldMkLst>
          <pc:docMk/>
          <pc:sldMk cId="1050629448" sldId="471"/>
        </pc:sldMkLst>
      </pc:sldChg>
      <pc:sldChg chg="del">
        <pc:chgData name="Yudai Etsunaga" userId="2433c0a4-b129-479f-be53-914eef13081b" providerId="ADAL" clId="{27787505-D2DF-4A52-8AE4-55D326864C71}" dt="2023-05-22T10:53:48.998" v="99" actId="47"/>
        <pc:sldMkLst>
          <pc:docMk/>
          <pc:sldMk cId="2186382598" sldId="472"/>
        </pc:sldMkLst>
      </pc:sldChg>
      <pc:sldChg chg="del">
        <pc:chgData name="Yudai Etsunaga" userId="2433c0a4-b129-479f-be53-914eef13081b" providerId="ADAL" clId="{27787505-D2DF-4A52-8AE4-55D326864C71}" dt="2023-05-22T10:53:51.266" v="100" actId="47"/>
        <pc:sldMkLst>
          <pc:docMk/>
          <pc:sldMk cId="2382111646" sldId="473"/>
        </pc:sldMkLst>
      </pc:sldChg>
      <pc:sldChg chg="del">
        <pc:chgData name="Yudai Etsunaga" userId="2433c0a4-b129-479f-be53-914eef13081b" providerId="ADAL" clId="{27787505-D2DF-4A52-8AE4-55D326864C71}" dt="2023-05-22T10:54:47.073" v="107" actId="47"/>
        <pc:sldMkLst>
          <pc:docMk/>
          <pc:sldMk cId="546629859" sldId="475"/>
        </pc:sldMkLst>
      </pc:sldChg>
      <pc:sldChg chg="del">
        <pc:chgData name="Yudai Etsunaga" userId="2433c0a4-b129-479f-be53-914eef13081b" providerId="ADAL" clId="{27787505-D2DF-4A52-8AE4-55D326864C71}" dt="2023-05-22T10:54:47.073" v="107" actId="47"/>
        <pc:sldMkLst>
          <pc:docMk/>
          <pc:sldMk cId="933454419" sldId="476"/>
        </pc:sldMkLst>
      </pc:sldChg>
      <pc:sldChg chg="del">
        <pc:chgData name="Yudai Etsunaga" userId="2433c0a4-b129-479f-be53-914eef13081b" providerId="ADAL" clId="{27787505-D2DF-4A52-8AE4-55D326864C71}" dt="2023-05-22T10:54:47.073" v="107" actId="47"/>
        <pc:sldMkLst>
          <pc:docMk/>
          <pc:sldMk cId="2726293084" sldId="477"/>
        </pc:sldMkLst>
      </pc:sldChg>
      <pc:sldChg chg="del">
        <pc:chgData name="Yudai Etsunaga" userId="2433c0a4-b129-479f-be53-914eef13081b" providerId="ADAL" clId="{27787505-D2DF-4A52-8AE4-55D326864C71}" dt="2023-05-22T10:53:53.645" v="101" actId="47"/>
        <pc:sldMkLst>
          <pc:docMk/>
          <pc:sldMk cId="3318813642" sldId="478"/>
        </pc:sldMkLst>
      </pc:sldChg>
      <pc:sldChg chg="del">
        <pc:chgData name="Yudai Etsunaga" userId="2433c0a4-b129-479f-be53-914eef13081b" providerId="ADAL" clId="{27787505-D2DF-4A52-8AE4-55D326864C71}" dt="2023-05-22T10:54:10.100" v="103" actId="47"/>
        <pc:sldMkLst>
          <pc:docMk/>
          <pc:sldMk cId="324086148" sldId="479"/>
        </pc:sldMkLst>
      </pc:sldChg>
      <pc:sldChg chg="del">
        <pc:chgData name="Yudai Etsunaga" userId="2433c0a4-b129-479f-be53-914eef13081b" providerId="ADAL" clId="{27787505-D2DF-4A52-8AE4-55D326864C71}" dt="2023-05-22T10:54:40.354" v="106" actId="47"/>
        <pc:sldMkLst>
          <pc:docMk/>
          <pc:sldMk cId="2740881596" sldId="498"/>
        </pc:sldMkLst>
      </pc:sldChg>
      <pc:sldChg chg="del">
        <pc:chgData name="Yudai Etsunaga" userId="2433c0a4-b129-479f-be53-914eef13081b" providerId="ADAL" clId="{27787505-D2DF-4A52-8AE4-55D326864C71}" dt="2023-05-22T10:54:23.213" v="105" actId="47"/>
        <pc:sldMkLst>
          <pc:docMk/>
          <pc:sldMk cId="2282822083" sldId="503"/>
        </pc:sldMkLst>
      </pc:sldChg>
      <pc:sldChg chg="del">
        <pc:chgData name="Yudai Etsunaga" userId="2433c0a4-b129-479f-be53-914eef13081b" providerId="ADAL" clId="{27787505-D2DF-4A52-8AE4-55D326864C71}" dt="2023-05-22T10:54:23.213" v="105" actId="47"/>
        <pc:sldMkLst>
          <pc:docMk/>
          <pc:sldMk cId="1182829186" sldId="544"/>
        </pc:sldMkLst>
      </pc:sldChg>
      <pc:sldChg chg="del">
        <pc:chgData name="Yudai Etsunaga" userId="2433c0a4-b129-479f-be53-914eef13081b" providerId="ADAL" clId="{27787505-D2DF-4A52-8AE4-55D326864C71}" dt="2023-05-22T10:54:40.354" v="106" actId="47"/>
        <pc:sldMkLst>
          <pc:docMk/>
          <pc:sldMk cId="3769238970" sldId="546"/>
        </pc:sldMkLst>
      </pc:sldChg>
      <pc:sldChg chg="del">
        <pc:chgData name="Yudai Etsunaga" userId="2433c0a4-b129-479f-be53-914eef13081b" providerId="ADAL" clId="{27787505-D2DF-4A52-8AE4-55D326864C71}" dt="2023-05-22T10:54:40.354" v="106" actId="47"/>
        <pc:sldMkLst>
          <pc:docMk/>
          <pc:sldMk cId="3705788253" sldId="547"/>
        </pc:sldMkLst>
      </pc:sldChg>
      <pc:sldChg chg="del">
        <pc:chgData name="Yudai Etsunaga" userId="2433c0a4-b129-479f-be53-914eef13081b" providerId="ADAL" clId="{27787505-D2DF-4A52-8AE4-55D326864C71}" dt="2023-05-22T10:53:46.175" v="96" actId="47"/>
        <pc:sldMkLst>
          <pc:docMk/>
          <pc:sldMk cId="2202206425" sldId="549"/>
        </pc:sldMkLst>
      </pc:sldChg>
      <pc:sldChg chg="del">
        <pc:chgData name="Yudai Etsunaga" userId="2433c0a4-b129-479f-be53-914eef13081b" providerId="ADAL" clId="{27787505-D2DF-4A52-8AE4-55D326864C71}" dt="2023-05-22T10:54:52.002" v="108" actId="47"/>
        <pc:sldMkLst>
          <pc:docMk/>
          <pc:sldMk cId="169271222" sldId="568"/>
        </pc:sldMkLst>
      </pc:sldChg>
      <pc:sldChg chg="del">
        <pc:chgData name="Yudai Etsunaga" userId="2433c0a4-b129-479f-be53-914eef13081b" providerId="ADAL" clId="{27787505-D2DF-4A52-8AE4-55D326864C71}" dt="2023-05-22T10:54:52.002" v="108" actId="47"/>
        <pc:sldMkLst>
          <pc:docMk/>
          <pc:sldMk cId="2637293456" sldId="569"/>
        </pc:sldMkLst>
      </pc:sldChg>
      <pc:sldChg chg="del">
        <pc:chgData name="Yudai Etsunaga" userId="2433c0a4-b129-479f-be53-914eef13081b" providerId="ADAL" clId="{27787505-D2DF-4A52-8AE4-55D326864C71}" dt="2023-05-22T10:54:52.002" v="108" actId="47"/>
        <pc:sldMkLst>
          <pc:docMk/>
          <pc:sldMk cId="989128193" sldId="570"/>
        </pc:sldMkLst>
      </pc:sldChg>
      <pc:sldChg chg="del">
        <pc:chgData name="Yudai Etsunaga" userId="2433c0a4-b129-479f-be53-914eef13081b" providerId="ADAL" clId="{27787505-D2DF-4A52-8AE4-55D326864C71}" dt="2023-05-22T10:54:47.073" v="107" actId="47"/>
        <pc:sldMkLst>
          <pc:docMk/>
          <pc:sldMk cId="2890484715" sldId="571"/>
        </pc:sldMkLst>
      </pc:sldChg>
      <pc:sldChg chg="del">
        <pc:chgData name="Yudai Etsunaga" userId="2433c0a4-b129-479f-be53-914eef13081b" providerId="ADAL" clId="{27787505-D2DF-4A52-8AE4-55D326864C71}" dt="2023-05-22T10:54:23.213" v="105" actId="47"/>
        <pc:sldMkLst>
          <pc:docMk/>
          <pc:sldMk cId="1794473799" sldId="592"/>
        </pc:sldMkLst>
      </pc:sldChg>
      <pc:sldChg chg="del">
        <pc:chgData name="Yudai Etsunaga" userId="2433c0a4-b129-479f-be53-914eef13081b" providerId="ADAL" clId="{27787505-D2DF-4A52-8AE4-55D326864C71}" dt="2023-05-22T10:54:10.100" v="103" actId="47"/>
        <pc:sldMkLst>
          <pc:docMk/>
          <pc:sldMk cId="4203781917" sldId="600"/>
        </pc:sldMkLst>
      </pc:sldChg>
      <pc:sldChg chg="del">
        <pc:chgData name="Yudai Etsunaga" userId="2433c0a4-b129-479f-be53-914eef13081b" providerId="ADAL" clId="{27787505-D2DF-4A52-8AE4-55D326864C71}" dt="2023-05-22T10:54:10.100" v="103" actId="47"/>
        <pc:sldMkLst>
          <pc:docMk/>
          <pc:sldMk cId="337939474" sldId="601"/>
        </pc:sldMkLst>
      </pc:sldChg>
      <pc:sldChg chg="del">
        <pc:chgData name="Yudai Etsunaga" userId="2433c0a4-b129-479f-be53-914eef13081b" providerId="ADAL" clId="{27787505-D2DF-4A52-8AE4-55D326864C71}" dt="2023-05-22T10:54:10.100" v="103" actId="47"/>
        <pc:sldMkLst>
          <pc:docMk/>
          <pc:sldMk cId="2907434041" sldId="602"/>
        </pc:sldMkLst>
      </pc:sldChg>
      <pc:sldChg chg="del">
        <pc:chgData name="Yudai Etsunaga" userId="2433c0a4-b129-479f-be53-914eef13081b" providerId="ADAL" clId="{27787505-D2DF-4A52-8AE4-55D326864C71}" dt="2023-05-22T10:54:10.100" v="103" actId="47"/>
        <pc:sldMkLst>
          <pc:docMk/>
          <pc:sldMk cId="427862919" sldId="603"/>
        </pc:sldMkLst>
      </pc:sldChg>
      <pc:sldChg chg="del">
        <pc:chgData name="Yudai Etsunaga" userId="2433c0a4-b129-479f-be53-914eef13081b" providerId="ADAL" clId="{27787505-D2DF-4A52-8AE4-55D326864C71}" dt="2023-05-22T10:54:10.100" v="103" actId="47"/>
        <pc:sldMkLst>
          <pc:docMk/>
          <pc:sldMk cId="2195650533" sldId="604"/>
        </pc:sldMkLst>
      </pc:sldChg>
      <pc:sldChg chg="del">
        <pc:chgData name="Yudai Etsunaga" userId="2433c0a4-b129-479f-be53-914eef13081b" providerId="ADAL" clId="{27787505-D2DF-4A52-8AE4-55D326864C71}" dt="2023-05-22T10:54:10.100" v="103" actId="47"/>
        <pc:sldMkLst>
          <pc:docMk/>
          <pc:sldMk cId="633949343" sldId="605"/>
        </pc:sldMkLst>
      </pc:sldChg>
      <pc:sldChg chg="del">
        <pc:chgData name="Yudai Etsunaga" userId="2433c0a4-b129-479f-be53-914eef13081b" providerId="ADAL" clId="{27787505-D2DF-4A52-8AE4-55D326864C71}" dt="2023-05-22T10:54:10.100" v="103" actId="47"/>
        <pc:sldMkLst>
          <pc:docMk/>
          <pc:sldMk cId="3769960396" sldId="606"/>
        </pc:sldMkLst>
      </pc:sldChg>
      <pc:sldChg chg="del">
        <pc:chgData name="Yudai Etsunaga" userId="2433c0a4-b129-479f-be53-914eef13081b" providerId="ADAL" clId="{27787505-D2DF-4A52-8AE4-55D326864C71}" dt="2023-05-22T10:54:10.100" v="103" actId="47"/>
        <pc:sldMkLst>
          <pc:docMk/>
          <pc:sldMk cId="514560302" sldId="607"/>
        </pc:sldMkLst>
      </pc:sldChg>
      <pc:sldChg chg="del">
        <pc:chgData name="Yudai Etsunaga" userId="2433c0a4-b129-479f-be53-914eef13081b" providerId="ADAL" clId="{27787505-D2DF-4A52-8AE4-55D326864C71}" dt="2023-05-22T10:54:10.100" v="103" actId="47"/>
        <pc:sldMkLst>
          <pc:docMk/>
          <pc:sldMk cId="2041331281" sldId="608"/>
        </pc:sldMkLst>
      </pc:sldChg>
      <pc:sldChg chg="del">
        <pc:chgData name="Yudai Etsunaga" userId="2433c0a4-b129-479f-be53-914eef13081b" providerId="ADAL" clId="{27787505-D2DF-4A52-8AE4-55D326864C71}" dt="2023-05-22T10:54:15.916" v="104" actId="47"/>
        <pc:sldMkLst>
          <pc:docMk/>
          <pc:sldMk cId="4132454780" sldId="609"/>
        </pc:sldMkLst>
      </pc:sldChg>
      <pc:sldChg chg="del">
        <pc:chgData name="Yudai Etsunaga" userId="2433c0a4-b129-479f-be53-914eef13081b" providerId="ADAL" clId="{27787505-D2DF-4A52-8AE4-55D326864C71}" dt="2023-05-22T10:54:15.916" v="104" actId="47"/>
        <pc:sldMkLst>
          <pc:docMk/>
          <pc:sldMk cId="2928548244" sldId="610"/>
        </pc:sldMkLst>
      </pc:sldChg>
      <pc:sldChg chg="del">
        <pc:chgData name="Yudai Etsunaga" userId="2433c0a4-b129-479f-be53-914eef13081b" providerId="ADAL" clId="{27787505-D2DF-4A52-8AE4-55D326864C71}" dt="2023-05-22T10:54:15.916" v="104" actId="47"/>
        <pc:sldMkLst>
          <pc:docMk/>
          <pc:sldMk cId="745250384" sldId="611"/>
        </pc:sldMkLst>
      </pc:sldChg>
      <pc:sldChg chg="del">
        <pc:chgData name="Yudai Etsunaga" userId="2433c0a4-b129-479f-be53-914eef13081b" providerId="ADAL" clId="{27787505-D2DF-4A52-8AE4-55D326864C71}" dt="2023-05-22T10:54:15.916" v="104" actId="47"/>
        <pc:sldMkLst>
          <pc:docMk/>
          <pc:sldMk cId="190023215" sldId="612"/>
        </pc:sldMkLst>
      </pc:sldChg>
      <pc:sldChg chg="del">
        <pc:chgData name="Yudai Etsunaga" userId="2433c0a4-b129-479f-be53-914eef13081b" providerId="ADAL" clId="{27787505-D2DF-4A52-8AE4-55D326864C71}" dt="2023-05-22T10:53:55.780" v="102" actId="47"/>
        <pc:sldMkLst>
          <pc:docMk/>
          <pc:sldMk cId="3933027975" sldId="622"/>
        </pc:sldMkLst>
      </pc:sldChg>
      <pc:sldChg chg="del">
        <pc:chgData name="Yudai Etsunaga" userId="2433c0a4-b129-479f-be53-914eef13081b" providerId="ADAL" clId="{27787505-D2DF-4A52-8AE4-55D326864C71}" dt="2023-05-22T10:54:15.916" v="104" actId="47"/>
        <pc:sldMkLst>
          <pc:docMk/>
          <pc:sldMk cId="917606866" sldId="623"/>
        </pc:sldMkLst>
      </pc:sldChg>
      <pc:sldChg chg="del">
        <pc:chgData name="Yudai Etsunaga" userId="2433c0a4-b129-479f-be53-914eef13081b" providerId="ADAL" clId="{27787505-D2DF-4A52-8AE4-55D326864C71}" dt="2023-05-22T10:54:40.354" v="106" actId="47"/>
        <pc:sldMkLst>
          <pc:docMk/>
          <pc:sldMk cId="4037587856" sldId="624"/>
        </pc:sldMkLst>
      </pc:sldChg>
      <pc:sldChg chg="del">
        <pc:chgData name="Yudai Etsunaga" userId="2433c0a4-b129-479f-be53-914eef13081b" providerId="ADAL" clId="{27787505-D2DF-4A52-8AE4-55D326864C71}" dt="2023-05-22T10:54:40.354" v="106" actId="47"/>
        <pc:sldMkLst>
          <pc:docMk/>
          <pc:sldMk cId="4254542850" sldId="627"/>
        </pc:sldMkLst>
      </pc:sldChg>
      <pc:sldChg chg="del">
        <pc:chgData name="Yudai Etsunaga" userId="2433c0a4-b129-479f-be53-914eef13081b" providerId="ADAL" clId="{27787505-D2DF-4A52-8AE4-55D326864C71}" dt="2023-05-22T10:54:40.354" v="106" actId="47"/>
        <pc:sldMkLst>
          <pc:docMk/>
          <pc:sldMk cId="2127749991" sldId="636"/>
        </pc:sldMkLst>
      </pc:sldChg>
      <pc:sldChg chg="del">
        <pc:chgData name="Yudai Etsunaga" userId="2433c0a4-b129-479f-be53-914eef13081b" providerId="ADAL" clId="{27787505-D2DF-4A52-8AE4-55D326864C71}" dt="2023-05-22T10:54:40.354" v="106" actId="47"/>
        <pc:sldMkLst>
          <pc:docMk/>
          <pc:sldMk cId="3057808936" sldId="637"/>
        </pc:sldMkLst>
      </pc:sldChg>
      <pc:sldChg chg="del">
        <pc:chgData name="Yudai Etsunaga" userId="2433c0a4-b129-479f-be53-914eef13081b" providerId="ADAL" clId="{27787505-D2DF-4A52-8AE4-55D326864C71}" dt="2023-05-22T10:54:40.354" v="106" actId="47"/>
        <pc:sldMkLst>
          <pc:docMk/>
          <pc:sldMk cId="570515759" sldId="638"/>
        </pc:sldMkLst>
      </pc:sldChg>
      <pc:sldChg chg="del">
        <pc:chgData name="Yudai Etsunaga" userId="2433c0a4-b129-479f-be53-914eef13081b" providerId="ADAL" clId="{27787505-D2DF-4A52-8AE4-55D326864C71}" dt="2023-05-22T10:54:40.354" v="106" actId="47"/>
        <pc:sldMkLst>
          <pc:docMk/>
          <pc:sldMk cId="2211147053" sldId="639"/>
        </pc:sldMkLst>
      </pc:sldChg>
      <pc:sldChg chg="del">
        <pc:chgData name="Yudai Etsunaga" userId="2433c0a4-b129-479f-be53-914eef13081b" providerId="ADAL" clId="{27787505-D2DF-4A52-8AE4-55D326864C71}" dt="2023-05-22T10:54:40.354" v="106" actId="47"/>
        <pc:sldMkLst>
          <pc:docMk/>
          <pc:sldMk cId="960408511" sldId="640"/>
        </pc:sldMkLst>
      </pc:sldChg>
      <pc:sldChg chg="del">
        <pc:chgData name="Yudai Etsunaga" userId="2433c0a4-b129-479f-be53-914eef13081b" providerId="ADAL" clId="{27787505-D2DF-4A52-8AE4-55D326864C71}" dt="2023-05-22T10:54:40.354" v="106" actId="47"/>
        <pc:sldMkLst>
          <pc:docMk/>
          <pc:sldMk cId="3238423077" sldId="641"/>
        </pc:sldMkLst>
      </pc:sldChg>
      <pc:sldChg chg="modSp mod">
        <pc:chgData name="Yudai Etsunaga" userId="2433c0a4-b129-479f-be53-914eef13081b" providerId="ADAL" clId="{27787505-D2DF-4A52-8AE4-55D326864C71}" dt="2023-05-22T10:53:14.447" v="78"/>
        <pc:sldMkLst>
          <pc:docMk/>
          <pc:sldMk cId="943552172" sldId="717"/>
        </pc:sldMkLst>
        <pc:graphicFrameChg chg="mod modGraphic">
          <ac:chgData name="Yudai Etsunaga" userId="2433c0a4-b129-479f-be53-914eef13081b" providerId="ADAL" clId="{27787505-D2DF-4A52-8AE4-55D326864C71}" dt="2023-05-22T10:53:14.447" v="78"/>
          <ac:graphicFrameMkLst>
            <pc:docMk/>
            <pc:sldMk cId="943552172" sldId="717"/>
            <ac:graphicFrameMk id="7" creationId="{C89973F4-0508-1B1E-74E0-9DD013CE3625}"/>
          </ac:graphicFrameMkLst>
        </pc:graphicFrameChg>
      </pc:sldChg>
      <pc:sldChg chg="modSp mod">
        <pc:chgData name="Yudai Etsunaga" userId="2433c0a4-b129-479f-be53-914eef13081b" providerId="ADAL" clId="{27787505-D2DF-4A52-8AE4-55D326864C71}" dt="2023-05-22T10:53:34.975" v="95" actId="122"/>
        <pc:sldMkLst>
          <pc:docMk/>
          <pc:sldMk cId="3235806846" sldId="718"/>
        </pc:sldMkLst>
        <pc:graphicFrameChg chg="mod modGraphic">
          <ac:chgData name="Yudai Etsunaga" userId="2433c0a4-b129-479f-be53-914eef13081b" providerId="ADAL" clId="{27787505-D2DF-4A52-8AE4-55D326864C71}" dt="2023-05-22T10:53:34.975" v="95" actId="122"/>
          <ac:graphicFrameMkLst>
            <pc:docMk/>
            <pc:sldMk cId="3235806846" sldId="718"/>
            <ac:graphicFrameMk id="5" creationId="{A2DEC038-7F0D-FD64-BE67-2B169E24429F}"/>
          </ac:graphicFrameMkLst>
        </pc:graphicFrameChg>
      </pc:sldChg>
      <pc:sldChg chg="addSp delSp modSp mod">
        <pc:chgData name="Yudai Etsunaga" userId="2433c0a4-b129-479f-be53-914eef13081b" providerId="ADAL" clId="{27787505-D2DF-4A52-8AE4-55D326864C71}" dt="2023-05-22T12:10:14.466" v="195" actId="1076"/>
        <pc:sldMkLst>
          <pc:docMk/>
          <pc:sldMk cId="713411873" sldId="719"/>
        </pc:sldMkLst>
        <pc:spChg chg="del mod">
          <ac:chgData name="Yudai Etsunaga" userId="2433c0a4-b129-479f-be53-914eef13081b" providerId="ADAL" clId="{27787505-D2DF-4A52-8AE4-55D326864C71}" dt="2023-05-22T11:36:12.521" v="162" actId="478"/>
          <ac:spMkLst>
            <pc:docMk/>
            <pc:sldMk cId="713411873" sldId="719"/>
            <ac:spMk id="5" creationId="{D9B4CE81-8755-D056-BD18-206440CB4BD5}"/>
          </ac:spMkLst>
        </pc:spChg>
        <pc:spChg chg="mod">
          <ac:chgData name="Yudai Etsunaga" userId="2433c0a4-b129-479f-be53-914eef13081b" providerId="ADAL" clId="{27787505-D2DF-4A52-8AE4-55D326864C71}" dt="2023-05-22T12:10:11.801" v="194" actId="1076"/>
          <ac:spMkLst>
            <pc:docMk/>
            <pc:sldMk cId="713411873" sldId="719"/>
            <ac:spMk id="6" creationId="{39C333A7-BBAC-FC78-2D78-1ED52AE9DD5B}"/>
          </ac:spMkLst>
        </pc:spChg>
        <pc:spChg chg="add mod">
          <ac:chgData name="Yudai Etsunaga" userId="2433c0a4-b129-479f-be53-914eef13081b" providerId="ADAL" clId="{27787505-D2DF-4A52-8AE4-55D326864C71}" dt="2023-05-22T12:10:14.466" v="195" actId="1076"/>
          <ac:spMkLst>
            <pc:docMk/>
            <pc:sldMk cId="713411873" sldId="719"/>
            <ac:spMk id="13" creationId="{66A7BB8C-12FE-0EB9-7AF2-FE8B98BCA003}"/>
          </ac:spMkLst>
        </pc:spChg>
        <pc:graphicFrameChg chg="add del mod">
          <ac:chgData name="Yudai Etsunaga" userId="2433c0a4-b129-479f-be53-914eef13081b" providerId="ADAL" clId="{27787505-D2DF-4A52-8AE4-55D326864C71}" dt="2023-05-22T12:09:34.345" v="182"/>
          <ac:graphicFrameMkLst>
            <pc:docMk/>
            <pc:sldMk cId="713411873" sldId="719"/>
            <ac:graphicFrameMk id="7" creationId="{1600A257-3E70-4259-1333-B085A99EB60F}"/>
          </ac:graphicFrameMkLst>
        </pc:graphicFrameChg>
        <pc:graphicFrameChg chg="add del mod">
          <ac:chgData name="Yudai Etsunaga" userId="2433c0a4-b129-479f-be53-914eef13081b" providerId="ADAL" clId="{27787505-D2DF-4A52-8AE4-55D326864C71}" dt="2023-05-22T11:31:58.263" v="111"/>
          <ac:graphicFrameMkLst>
            <pc:docMk/>
            <pc:sldMk cId="713411873" sldId="719"/>
            <ac:graphicFrameMk id="7" creationId="{617AC6D8-FD21-6059-E41C-8D9401F06C60}"/>
          </ac:graphicFrameMkLst>
        </pc:graphicFrameChg>
        <pc:graphicFrameChg chg="add mod modGraphic">
          <ac:chgData name="Yudai Etsunaga" userId="2433c0a4-b129-479f-be53-914eef13081b" providerId="ADAL" clId="{27787505-D2DF-4A52-8AE4-55D326864C71}" dt="2023-05-22T12:10:06.554" v="193" actId="1076"/>
          <ac:graphicFrameMkLst>
            <pc:docMk/>
            <pc:sldMk cId="713411873" sldId="719"/>
            <ac:graphicFrameMk id="8" creationId="{71761EFB-56E9-0B0D-E369-46C2E81BFF5A}"/>
          </ac:graphicFrameMkLst>
        </pc:graphicFrameChg>
        <pc:graphicFrameChg chg="add del mod modGraphic">
          <ac:chgData name="Yudai Etsunaga" userId="2433c0a4-b129-479f-be53-914eef13081b" providerId="ADAL" clId="{27787505-D2DF-4A52-8AE4-55D326864C71}" dt="2023-05-22T11:33:10.839" v="131"/>
          <ac:graphicFrameMkLst>
            <pc:docMk/>
            <pc:sldMk cId="713411873" sldId="719"/>
            <ac:graphicFrameMk id="8" creationId="{ED52E059-63A3-12DE-EBAE-9BBC6CB19C72}"/>
          </ac:graphicFrameMkLst>
        </pc:graphicFrameChg>
        <pc:graphicFrameChg chg="add del mod">
          <ac:chgData name="Yudai Etsunaga" userId="2433c0a4-b129-479f-be53-914eef13081b" providerId="ADAL" clId="{27787505-D2DF-4A52-8AE4-55D326864C71}" dt="2023-05-22T11:33:33.995" v="134"/>
          <ac:graphicFrameMkLst>
            <pc:docMk/>
            <pc:sldMk cId="713411873" sldId="719"/>
            <ac:graphicFrameMk id="9" creationId="{DFA69344-1169-E959-4271-588CA5D7E848}"/>
          </ac:graphicFrameMkLst>
        </pc:graphicFrameChg>
        <pc:graphicFrameChg chg="add del mod modGraphic">
          <ac:chgData name="Yudai Etsunaga" userId="2433c0a4-b129-479f-be53-914eef13081b" providerId="ADAL" clId="{27787505-D2DF-4A52-8AE4-55D326864C71}" dt="2023-05-22T11:35:03.143" v="147" actId="478"/>
          <ac:graphicFrameMkLst>
            <pc:docMk/>
            <pc:sldMk cId="713411873" sldId="719"/>
            <ac:graphicFrameMk id="10" creationId="{03614458-2703-26F1-A483-3DAE0EF4D0E5}"/>
          </ac:graphicFrameMkLst>
        </pc:graphicFrameChg>
        <pc:graphicFrameChg chg="add del mod">
          <ac:chgData name="Yudai Etsunaga" userId="2433c0a4-b129-479f-be53-914eef13081b" providerId="ADAL" clId="{27787505-D2DF-4A52-8AE4-55D326864C71}" dt="2023-05-22T11:35:25.336" v="149"/>
          <ac:graphicFrameMkLst>
            <pc:docMk/>
            <pc:sldMk cId="713411873" sldId="719"/>
            <ac:graphicFrameMk id="11" creationId="{DDB88C92-1685-BD57-6170-2FEC43F986FD}"/>
          </ac:graphicFrameMkLst>
        </pc:graphicFrameChg>
        <pc:graphicFrameChg chg="add del mod modGraphic">
          <ac:chgData name="Yudai Etsunaga" userId="2433c0a4-b129-479f-be53-914eef13081b" providerId="ADAL" clId="{27787505-D2DF-4A52-8AE4-55D326864C71}" dt="2023-05-22T12:09:29.794" v="180" actId="478"/>
          <ac:graphicFrameMkLst>
            <pc:docMk/>
            <pc:sldMk cId="713411873" sldId="719"/>
            <ac:graphicFrameMk id="12" creationId="{2D39F30C-60A4-4976-70CE-E1A8D80D2BB6}"/>
          </ac:graphicFrameMkLst>
        </pc:graphicFrameChg>
        <pc:picChg chg="add del">
          <ac:chgData name="Yudai Etsunaga" userId="2433c0a4-b129-479f-be53-914eef13081b" providerId="ADAL" clId="{27787505-D2DF-4A52-8AE4-55D326864C71}" dt="2023-05-22T11:33:38.267" v="136" actId="478"/>
          <ac:picMkLst>
            <pc:docMk/>
            <pc:sldMk cId="713411873" sldId="719"/>
            <ac:picMk id="4" creationId="{2FB7ABDC-EF21-7082-6B23-5955205FBFD9}"/>
          </ac:picMkLst>
        </pc:picChg>
        <pc:picChg chg="add del mod">
          <ac:chgData name="Yudai Etsunaga" userId="2433c0a4-b129-479f-be53-914eef13081b" providerId="ADAL" clId="{27787505-D2DF-4A52-8AE4-55D326864C71}" dt="2023-05-22T11:50:59.231" v="179" actId="478"/>
          <ac:picMkLst>
            <pc:docMk/>
            <pc:sldMk cId="713411873" sldId="719"/>
            <ac:picMk id="5" creationId="{55A286B7-2369-F67B-0FEB-29DBBFC91C03}"/>
          </ac:picMkLst>
        </pc:picChg>
      </pc:sldChg>
      <pc:sldMasterChg chg="del delSldLayout">
        <pc:chgData name="Yudai Etsunaga" userId="2433c0a4-b129-479f-be53-914eef13081b" providerId="ADAL" clId="{27787505-D2DF-4A52-8AE4-55D326864C71}" dt="2023-05-22T10:54:52.002" v="108" actId="47"/>
        <pc:sldMasterMkLst>
          <pc:docMk/>
          <pc:sldMasterMk cId="4044065392" sldId="2147483666"/>
        </pc:sldMasterMkLst>
        <pc:sldLayoutChg chg="del">
          <pc:chgData name="Yudai Etsunaga" userId="2433c0a4-b129-479f-be53-914eef13081b" providerId="ADAL" clId="{27787505-D2DF-4A52-8AE4-55D326864C71}" dt="2023-05-22T10:54:52.002" v="108" actId="47"/>
          <pc:sldLayoutMkLst>
            <pc:docMk/>
            <pc:sldMasterMk cId="4044065392" sldId="2147483666"/>
            <pc:sldLayoutMk cId="3713970322" sldId="2147483668"/>
          </pc:sldLayoutMkLst>
        </pc:sldLayoutChg>
        <pc:sldLayoutChg chg="del">
          <pc:chgData name="Yudai Etsunaga" userId="2433c0a4-b129-479f-be53-914eef13081b" providerId="ADAL" clId="{27787505-D2DF-4A52-8AE4-55D326864C71}" dt="2023-05-22T10:54:52.002" v="108" actId="47"/>
          <pc:sldLayoutMkLst>
            <pc:docMk/>
            <pc:sldMasterMk cId="4044065392" sldId="2147483666"/>
            <pc:sldLayoutMk cId="2963986333" sldId="2147483669"/>
          </pc:sldLayoutMkLst>
        </pc:sldLayoutChg>
        <pc:sldLayoutChg chg="del">
          <pc:chgData name="Yudai Etsunaga" userId="2433c0a4-b129-479f-be53-914eef13081b" providerId="ADAL" clId="{27787505-D2DF-4A52-8AE4-55D326864C71}" dt="2023-05-22T10:54:52.002" v="108" actId="47"/>
          <pc:sldLayoutMkLst>
            <pc:docMk/>
            <pc:sldMasterMk cId="4044065392" sldId="2147483666"/>
            <pc:sldLayoutMk cId="4053996216" sldId="2147483670"/>
          </pc:sldLayoutMkLst>
        </pc:sldLayoutChg>
        <pc:sldLayoutChg chg="del">
          <pc:chgData name="Yudai Etsunaga" userId="2433c0a4-b129-479f-be53-914eef13081b" providerId="ADAL" clId="{27787505-D2DF-4A52-8AE4-55D326864C71}" dt="2023-05-22T10:54:52.002" v="108" actId="47"/>
          <pc:sldLayoutMkLst>
            <pc:docMk/>
            <pc:sldMasterMk cId="4044065392" sldId="2147483666"/>
            <pc:sldLayoutMk cId="2276309073" sldId="2147483671"/>
          </pc:sldLayoutMkLst>
        </pc:sldLayoutChg>
        <pc:sldLayoutChg chg="del">
          <pc:chgData name="Yudai Etsunaga" userId="2433c0a4-b129-479f-be53-914eef13081b" providerId="ADAL" clId="{27787505-D2DF-4A52-8AE4-55D326864C71}" dt="2023-05-22T10:54:52.002" v="108" actId="47"/>
          <pc:sldLayoutMkLst>
            <pc:docMk/>
            <pc:sldMasterMk cId="4044065392" sldId="2147483666"/>
            <pc:sldLayoutMk cId="1472870795" sldId="2147483672"/>
          </pc:sldLayoutMkLst>
        </pc:sldLayoutChg>
        <pc:sldLayoutChg chg="del">
          <pc:chgData name="Yudai Etsunaga" userId="2433c0a4-b129-479f-be53-914eef13081b" providerId="ADAL" clId="{27787505-D2DF-4A52-8AE4-55D326864C71}" dt="2023-05-22T10:54:52.002" v="108" actId="47"/>
          <pc:sldLayoutMkLst>
            <pc:docMk/>
            <pc:sldMasterMk cId="4044065392" sldId="2147483666"/>
            <pc:sldLayoutMk cId="511938023" sldId="2147483673"/>
          </pc:sldLayoutMkLst>
        </pc:sldLayoutChg>
        <pc:sldLayoutChg chg="del">
          <pc:chgData name="Yudai Etsunaga" userId="2433c0a4-b129-479f-be53-914eef13081b" providerId="ADAL" clId="{27787505-D2DF-4A52-8AE4-55D326864C71}" dt="2023-05-22T10:54:52.002" v="108" actId="47"/>
          <pc:sldLayoutMkLst>
            <pc:docMk/>
            <pc:sldMasterMk cId="4044065392" sldId="2147483666"/>
            <pc:sldLayoutMk cId="950514215" sldId="2147483674"/>
          </pc:sldLayoutMkLst>
        </pc:sldLayoutChg>
        <pc:sldLayoutChg chg="del">
          <pc:chgData name="Yudai Etsunaga" userId="2433c0a4-b129-479f-be53-914eef13081b" providerId="ADAL" clId="{27787505-D2DF-4A52-8AE4-55D326864C71}" dt="2023-05-22T10:54:52.002" v="108" actId="47"/>
          <pc:sldLayoutMkLst>
            <pc:docMk/>
            <pc:sldMasterMk cId="4044065392" sldId="2147483666"/>
            <pc:sldLayoutMk cId="1319074947" sldId="2147483675"/>
          </pc:sldLayoutMkLst>
        </pc:sldLayoutChg>
        <pc:sldLayoutChg chg="del">
          <pc:chgData name="Yudai Etsunaga" userId="2433c0a4-b129-479f-be53-914eef13081b" providerId="ADAL" clId="{27787505-D2DF-4A52-8AE4-55D326864C71}" dt="2023-05-22T10:54:52.002" v="108" actId="47"/>
          <pc:sldLayoutMkLst>
            <pc:docMk/>
            <pc:sldMasterMk cId="4044065392" sldId="2147483666"/>
            <pc:sldLayoutMk cId="107214959" sldId="2147483676"/>
          </pc:sldLayoutMkLst>
        </pc:sldLayoutChg>
        <pc:sldLayoutChg chg="del">
          <pc:chgData name="Yudai Etsunaga" userId="2433c0a4-b129-479f-be53-914eef13081b" providerId="ADAL" clId="{27787505-D2DF-4A52-8AE4-55D326864C71}" dt="2023-05-22T10:54:52.002" v="108" actId="47"/>
          <pc:sldLayoutMkLst>
            <pc:docMk/>
            <pc:sldMasterMk cId="4044065392" sldId="2147483666"/>
            <pc:sldLayoutMk cId="1489386317" sldId="2147483677"/>
          </pc:sldLayoutMkLst>
        </pc:sldLayoutChg>
        <pc:sldLayoutChg chg="del">
          <pc:chgData name="Yudai Etsunaga" userId="2433c0a4-b129-479f-be53-914eef13081b" providerId="ADAL" clId="{27787505-D2DF-4A52-8AE4-55D326864C71}" dt="2023-05-22T10:54:52.002" v="108" actId="47"/>
          <pc:sldLayoutMkLst>
            <pc:docMk/>
            <pc:sldMasterMk cId="4044065392" sldId="2147483666"/>
            <pc:sldLayoutMk cId="3127996869" sldId="214748367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0D9D3E-7CA9-C64F-2D7D-BC2FDC2A43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46209-73E3-20B4-4097-127A63BE43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4D436-3895-4248-94BA-131DBAA81887}" type="datetimeFigureOut">
              <a:rPr lang="x-none" altLang="ja-JP" smtClean="0"/>
              <a:t>2023/5/22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D1363-EE3E-0340-6AA4-480D7980DB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B6FA3-1B71-FB65-5FDB-37A15CA5E1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0AFB-7DAB-4348-82F6-A1CD6D724B6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50247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1D4A-57F0-6047-BBF8-C63838834F8D}" type="datetimeFigureOut">
              <a:rPr lang="x-none" altLang="ja-JP" smtClean="0"/>
              <a:t>2023/5/22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1D9D6-95C1-564C-B21D-36AF70270B3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32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9765-4EAB-66B9-F3A6-8DD92BE9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4780-864F-A810-8FFA-EBDE11E5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E20E-D3C1-FFE3-0469-5301C243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02C-CB76-7945-A11C-E50929974717}" type="datetime1">
              <a:rPr lang="en-US" smtClean="0"/>
              <a:t>5/22/2023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56C9-1D56-9098-A852-1A2EED62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D14D-9951-5231-E579-78E81657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‹#›</a:t>
            </a:fld>
            <a:endParaRPr lang="x-none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E33370F-8F9F-03BE-C4CA-B989B967B39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AA58566-0780-0FA4-E3E0-4F4B78030967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045-F032-6DD3-ACEC-C0B41AE9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8A92-F3A8-7BF8-1568-0B1F5167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041A-9418-1BA9-31CC-A0C43AAE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B053-F4A8-5C4C-8CDB-48491860D568}" type="datetime1">
              <a:rPr lang="en-US" smtClean="0"/>
              <a:t>5/22/2023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321A-8CB3-B854-C8CD-E077915F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9311-B418-3B4E-8201-6E27BB8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047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750A-8467-7DFD-060A-A61C3A3C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6554-6EE4-4C4C-990A-C26CDFEF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25AB-DE55-D35B-03C9-BA0D243A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0D6-FF00-2F4D-A732-E952AA1E29AF}" type="datetime1">
              <a:rPr lang="en-US" smtClean="0"/>
              <a:t>5/22/2023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9F81-7470-F666-5BF2-C4D5F5FA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CDCF-2781-6EB7-249D-5452E0CA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268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C302-DF38-D561-7D31-0D5237EC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365126"/>
            <a:ext cx="9890230" cy="756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63B4-64CE-5255-85EA-BA04EADC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A5A6-D62C-1303-6A48-1202EBD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5014-566A-AA42-8F12-AC042F197BC7}" type="datetime1">
              <a:rPr lang="en-US" smtClean="0"/>
              <a:t>5/22/2023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16A2-1803-05F6-67FE-20FED767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ADF3-AED1-B2A0-B461-6645971F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848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A322-30BB-593A-B531-7351083F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25EB-78AA-09EF-9574-8F383153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FCE4-AFE3-8766-0EC1-05870571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90C0-8394-F345-9346-414E4C559B2E}" type="datetime1">
              <a:rPr lang="en-US" smtClean="0"/>
              <a:t>5/22/2023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5E1B-1F10-A0A6-1B97-DC94971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E8EF-2428-F9C4-F0F3-8813BEE4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3914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B321-84F8-D37E-AC4C-7387A356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EB03-71AF-7DC0-B650-21E55F66D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2020-C84D-25E2-82E1-E8630C3B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29BE-F998-FB08-5BA4-3103626C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566B-08CE-5148-9213-1BDF86507F37}" type="datetime1">
              <a:rPr lang="en-US" smtClean="0"/>
              <a:t>5/22/2023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B209-1673-885D-8D54-F1537113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8890-6358-2200-2948-925CAA7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0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2229-C170-7627-BDD9-93F48284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E417-E8D3-4803-6888-65DCF07D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FC5B-2D08-7B58-6601-9904E002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8F1A6-6E8E-F6B7-72B3-81EF4A35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267F1-BCC3-B99A-9EEC-EFD4298E4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CCE5-658E-8D55-FC9F-33F1FE2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8034-AF70-E444-AC90-DDAF4C16A911}" type="datetime1">
              <a:rPr lang="en-US" smtClean="0"/>
              <a:t>5/22/2023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DDD2-310F-EDD7-BC5D-228BA86F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F2E92-E480-ACC3-658F-A5A4C773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47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FA30-73FC-9075-67CB-E1FAA303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B3669-A5AE-E919-66D8-F10C1194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87-A037-E741-952A-4DF3F9ABB14C}" type="datetime1">
              <a:rPr lang="en-US" smtClean="0"/>
              <a:t>5/22/2023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DBD2-F7EB-A7D8-C165-E08926B6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BC0D-A657-CF15-B7DB-435CE816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66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A231E-F78B-9106-E11C-92C1B52E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6E4-035E-DE46-8FDD-F863A4F2912C}" type="datetime1">
              <a:rPr lang="en-US" smtClean="0"/>
              <a:t>5/22/2023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9F31F-0829-57D5-1E79-77289E9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72D53-6F20-7F94-6120-D34C655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95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D640-182A-7221-603E-5ABE7752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D4F2-7893-49ED-A6DC-274B0611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3C31-CFD8-2877-E8D1-EE4A52CF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7751-D01C-7B12-C3AC-19F47B77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CEF-5E9F-DC4E-A404-0BBCE992A5AA}" type="datetime1">
              <a:rPr lang="en-US" smtClean="0"/>
              <a:t>5/22/2023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5551-F1A2-A4D2-FEFA-C77882BB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25B9-FFB0-8F84-50DF-1BD8B41A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77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1493-E2FA-A5F8-A83F-BBA09375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87F3C-DE38-E401-6890-D32F871D8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C4C0-BA8A-AA2A-A612-17ABC620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8EF0-382B-49B2-0263-FD4E8F9A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1009-57AD-BF43-AC03-DA9B50F53563}" type="datetime1">
              <a:rPr lang="en-US" smtClean="0"/>
              <a:t>5/22/2023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CEED7-CCA4-620B-C51E-CDE7801E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FB8A-3F98-B210-C138-460E29F4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30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67346-9F5A-8895-5874-66929C93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365126"/>
            <a:ext cx="10201656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A05F-ADB9-52B0-0E58-C6E4DEBD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65F9-25D6-7C50-DFAE-FFF361D00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23E5-9149-A745-B68C-E29521FDF0B4}" type="datetime1">
              <a:rPr lang="en-US" smtClean="0"/>
              <a:t>5/22/2023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C100-3648-391E-760F-63449FF02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07B-3992-3403-0769-4F565573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FB2CE8-63EC-0F40-ABC6-8FC510A267F9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AA59EB8-D22F-3D74-B447-E6F73F166DFC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C0C8AC05-B671-DFE8-43FE-3F4299CB85BD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DFAD667-FD32-DF18-4CD7-C91F468065D3}"/>
              </a:ext>
            </a:extLst>
          </p:cNvPr>
          <p:cNvSpPr txBox="1">
            <a:spLocks/>
          </p:cNvSpPr>
          <p:nvPr userDrawn="1"/>
        </p:nvSpPr>
        <p:spPr>
          <a:xfrm>
            <a:off x="77788" y="6607924"/>
            <a:ext cx="7464425" cy="208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</a:pP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r>
              <a:rPr lang="en-US" sz="1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12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Enterprises</a:t>
            </a:r>
            <a:r>
              <a:rPr lang="en-US" sz="1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2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In-Orbit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en-US" sz="12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LaSEINE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2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Kyushu</a:t>
            </a:r>
            <a:r>
              <a:rPr lang="en-US" sz="12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n-US" sz="12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73239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6B26-B1BF-6D0B-E494-AF974EF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1</a:t>
            </a:fld>
            <a:endParaRPr lang="x-none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02F62C4-FC39-1455-520F-EBADA4F80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177" y="3813818"/>
            <a:ext cx="3230460" cy="459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By </a:t>
            </a:r>
            <a:r>
              <a:rPr lang="en-US" altLang="ja-JP" dirty="0">
                <a:latin typeface="Arial"/>
                <a:cs typeface="Arial"/>
              </a:rPr>
              <a:t>Yudai Etsunaga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F5C8A5F-AB52-AB80-00B8-4AEAF858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8637" y="2532018"/>
            <a:ext cx="6238875" cy="1793964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Communication</a:t>
            </a:r>
            <a:endParaRPr lang="x-none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83FE6-26B3-D416-DA3F-E1A87D172C30}"/>
              </a:ext>
            </a:extLst>
          </p:cNvPr>
          <p:cNvSpPr txBox="1"/>
          <p:nvPr/>
        </p:nvSpPr>
        <p:spPr>
          <a:xfrm>
            <a:off x="1143863" y="2828835"/>
            <a:ext cx="32304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atin typeface="Arial"/>
                <a:cs typeface="Arial"/>
              </a:rPr>
              <a:t>COM</a:t>
            </a:r>
            <a:r>
              <a:rPr lang="en-US" altLang="ja-JP" sz="7200" b="1" dirty="0">
                <a:latin typeface="Arial"/>
                <a:cs typeface="Arial"/>
              </a:rPr>
              <a:t>M</a:t>
            </a:r>
            <a:endParaRPr lang="en-JP" sz="7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65F8EE-D13A-F24D-3509-4A86AB79ED39}"/>
              </a:ext>
            </a:extLst>
          </p:cNvPr>
          <p:cNvCxnSpPr>
            <a:cxnSpLocks/>
          </p:cNvCxnSpPr>
          <p:nvPr/>
        </p:nvCxnSpPr>
        <p:spPr>
          <a:xfrm>
            <a:off x="4374322" y="2843123"/>
            <a:ext cx="0" cy="1325879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5410-676F-9FAA-E58A-DD313D1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Check CW data (SR1.3)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0D5F3-6F3D-7EB2-3C19-4885A899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10</a:t>
            </a:fld>
            <a:endParaRPr lang="x-non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DF0CA2-2F06-90E3-CF79-72DA48A1A32F}"/>
              </a:ext>
            </a:extLst>
          </p:cNvPr>
          <p:cNvGrpSpPr/>
          <p:nvPr/>
        </p:nvGrpSpPr>
        <p:grpSpPr>
          <a:xfrm>
            <a:off x="671124" y="1965152"/>
            <a:ext cx="11205604" cy="4045953"/>
            <a:chOff x="671124" y="1965152"/>
            <a:chExt cx="11205604" cy="40459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083BF68-E6A4-1FFA-5743-9AC7000C3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124" y="1965152"/>
              <a:ext cx="11205604" cy="273877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FC0C478-42AD-C546-2B11-808DF75E8095}"/>
                </a:ext>
              </a:extLst>
            </p:cNvPr>
            <p:cNvGrpSpPr/>
            <p:nvPr/>
          </p:nvGrpSpPr>
          <p:grpSpPr>
            <a:xfrm>
              <a:off x="1074039" y="3302968"/>
              <a:ext cx="9096658" cy="431682"/>
              <a:chOff x="1123382" y="3098651"/>
              <a:chExt cx="9096658" cy="43168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CCA637-5E34-099D-6BB3-66B7DDE5AE88}"/>
                  </a:ext>
                </a:extLst>
              </p:cNvPr>
              <p:cNvSpPr txBox="1"/>
              <p:nvPr/>
            </p:nvSpPr>
            <p:spPr>
              <a:xfrm>
                <a:off x="1123382" y="3130223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0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F58F0-C2BC-DAB1-1293-7F0CEFA3F399}"/>
                  </a:ext>
                </a:extLst>
              </p:cNvPr>
              <p:cNvSpPr txBox="1"/>
              <p:nvPr/>
            </p:nvSpPr>
            <p:spPr>
              <a:xfrm>
                <a:off x="2158307" y="3130223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0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C9DE41-7C3D-E359-8556-24507DFF4F06}"/>
                  </a:ext>
                </a:extLst>
              </p:cNvPr>
              <p:cNvSpPr txBox="1"/>
              <p:nvPr/>
            </p:nvSpPr>
            <p:spPr>
              <a:xfrm>
                <a:off x="9869396" y="3098651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0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646661-BDCA-333D-47A6-03AFD1B4FE64}"/>
                  </a:ext>
                </a:extLst>
              </p:cNvPr>
              <p:cNvSpPr txBox="1"/>
              <p:nvPr/>
            </p:nvSpPr>
            <p:spPr>
              <a:xfrm>
                <a:off x="3300358" y="3130223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0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9E2021-937C-E920-D2EC-D17D899AF0FB}"/>
                  </a:ext>
                </a:extLst>
              </p:cNvPr>
              <p:cNvSpPr txBox="1"/>
              <p:nvPr/>
            </p:nvSpPr>
            <p:spPr>
              <a:xfrm>
                <a:off x="5468586" y="3130223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0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7349BC-4198-1C04-15B3-40BBC0AB2201}"/>
                  </a:ext>
                </a:extLst>
              </p:cNvPr>
              <p:cNvSpPr txBox="1"/>
              <p:nvPr/>
            </p:nvSpPr>
            <p:spPr>
              <a:xfrm>
                <a:off x="4407433" y="3130223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0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714523-F272-154D-2A1D-9862FF878D57}"/>
                  </a:ext>
                </a:extLst>
              </p:cNvPr>
              <p:cNvSpPr txBox="1"/>
              <p:nvPr/>
            </p:nvSpPr>
            <p:spPr>
              <a:xfrm>
                <a:off x="8163365" y="3124163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5D1578-B567-0424-FA02-2D916912B50C}"/>
                  </a:ext>
                </a:extLst>
              </p:cNvPr>
              <p:cNvSpPr txBox="1"/>
              <p:nvPr/>
            </p:nvSpPr>
            <p:spPr>
              <a:xfrm>
                <a:off x="7314171" y="3105081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6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7106BF-BC6E-AC4F-43DB-BC85564D9603}"/>
                  </a:ext>
                </a:extLst>
              </p:cNvPr>
              <p:cNvSpPr txBox="1"/>
              <p:nvPr/>
            </p:nvSpPr>
            <p:spPr>
              <a:xfrm>
                <a:off x="6483866" y="3105081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0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4BAA76-834F-8ECC-7004-BC9F30EBA4F1}"/>
                  </a:ext>
                </a:extLst>
              </p:cNvPr>
              <p:cNvSpPr txBox="1"/>
              <p:nvPr/>
            </p:nvSpPr>
            <p:spPr>
              <a:xfrm>
                <a:off x="8974781" y="3098651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6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BEF107B8-B2D0-4C6A-5797-6B6EE1DF799B}"/>
                </a:ext>
              </a:extLst>
            </p:cNvPr>
            <p:cNvSpPr/>
            <p:nvPr/>
          </p:nvSpPr>
          <p:spPr>
            <a:xfrm rot="5400000">
              <a:off x="5352624" y="-529472"/>
              <a:ext cx="670977" cy="9852680"/>
            </a:xfrm>
            <a:prstGeom prst="rightBrace">
              <a:avLst>
                <a:gd name="adj1" fmla="val 8333"/>
                <a:gd name="adj2" fmla="val 49582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FFD3AB-389E-425E-F0C1-732E4857BEF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>
              <a:off x="5729297" y="4732357"/>
              <a:ext cx="0" cy="7169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7C89B8-B2C0-4314-CECC-A0643440398D}"/>
                </a:ext>
              </a:extLst>
            </p:cNvPr>
            <p:cNvSpPr txBox="1"/>
            <p:nvPr/>
          </p:nvSpPr>
          <p:spPr>
            <a:xfrm>
              <a:off x="4997885" y="5487885"/>
              <a:ext cx="21962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sz="2800" dirty="0"/>
                <a:t>HK (Type 1)</a:t>
              </a:r>
              <a:endParaRPr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33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5410-676F-9FAA-E58A-DD313D1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Check CW data (SR1.3)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0D5F3-6F3D-7EB2-3C19-4885A899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11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789FB-A29B-816C-09ED-DE267DFE3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"/>
          <a:stretch/>
        </p:blipFill>
        <p:spPr>
          <a:xfrm>
            <a:off x="2025558" y="1286703"/>
            <a:ext cx="8140883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3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5410-676F-9FAA-E58A-DD313D1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Check CW data (SR1.3)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0D5F3-6F3D-7EB2-3C19-4885A899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12</a:t>
            </a:fld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5434-B826-F9BB-651B-E2DCB6A95C0B}"/>
              </a:ext>
            </a:extLst>
          </p:cNvPr>
          <p:cNvSpPr txBox="1">
            <a:spLocks/>
          </p:cNvSpPr>
          <p:nvPr/>
        </p:nvSpPr>
        <p:spPr>
          <a:xfrm>
            <a:off x="11440160" y="6435239"/>
            <a:ext cx="690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F5F7DF-51CB-4A0E-AE5B-94020E6BB9A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740F35-DB1C-2ED9-09C7-8645FA53AFF5}"/>
              </a:ext>
            </a:extLst>
          </p:cNvPr>
          <p:cNvGrpSpPr/>
          <p:nvPr/>
        </p:nvGrpSpPr>
        <p:grpSpPr>
          <a:xfrm>
            <a:off x="357809" y="1266057"/>
            <a:ext cx="11410114" cy="5314453"/>
            <a:chOff x="357809" y="1266057"/>
            <a:chExt cx="11410114" cy="53144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41686A-B2A9-3B42-4400-3469E5F5A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3410" y="4164761"/>
              <a:ext cx="10074513" cy="2415749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FC1E87-C05C-9C7A-C766-8EFD096B5DE9}"/>
                </a:ext>
              </a:extLst>
            </p:cNvPr>
            <p:cNvGrpSpPr/>
            <p:nvPr/>
          </p:nvGrpSpPr>
          <p:grpSpPr>
            <a:xfrm>
              <a:off x="357809" y="1266057"/>
              <a:ext cx="10936267" cy="4548111"/>
              <a:chOff x="357809" y="1979648"/>
              <a:chExt cx="10936267" cy="454811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5EBAAAB-2DAF-7B1A-1971-C4A22DC35E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789"/>
              <a:stretch/>
            </p:blipFill>
            <p:spPr>
              <a:xfrm>
                <a:off x="357809" y="1979648"/>
                <a:ext cx="10936267" cy="2898704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F16F9B6-6948-9174-AAE7-4ADA51A9806E}"/>
                  </a:ext>
                </a:extLst>
              </p:cNvPr>
              <p:cNvGrpSpPr/>
              <p:nvPr/>
            </p:nvGrpSpPr>
            <p:grpSpPr>
              <a:xfrm>
                <a:off x="803188" y="3498559"/>
                <a:ext cx="7711889" cy="3029200"/>
                <a:chOff x="803188" y="3498559"/>
                <a:chExt cx="7711889" cy="302920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A7CF418-3A99-79A3-D791-BC055DDFD6FC}"/>
                    </a:ext>
                  </a:extLst>
                </p:cNvPr>
                <p:cNvSpPr txBox="1"/>
                <p:nvPr/>
              </p:nvSpPr>
              <p:spPr>
                <a:xfrm>
                  <a:off x="803188" y="3515497"/>
                  <a:ext cx="350645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B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A68F842-CFE1-17BF-85F7-9893C8BB1814}"/>
                    </a:ext>
                  </a:extLst>
                </p:cNvPr>
                <p:cNvSpPr txBox="1"/>
                <p:nvPr/>
              </p:nvSpPr>
              <p:spPr>
                <a:xfrm>
                  <a:off x="1342766" y="3515496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I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783AAAE-6852-9BF6-2724-67BFA38F83B7}"/>
                    </a:ext>
                  </a:extLst>
                </p:cNvPr>
                <p:cNvSpPr txBox="1"/>
                <p:nvPr/>
              </p:nvSpPr>
              <p:spPr>
                <a:xfrm>
                  <a:off x="6597261" y="3507287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J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2542209-F054-181B-7892-B665A25232FD}"/>
                    </a:ext>
                  </a:extLst>
                </p:cNvPr>
                <p:cNvSpPr txBox="1"/>
                <p:nvPr/>
              </p:nvSpPr>
              <p:spPr>
                <a:xfrm>
                  <a:off x="3232814" y="3515496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5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086369B-947D-28F9-C1DE-0D46027E73BD}"/>
                    </a:ext>
                  </a:extLst>
                </p:cNvPr>
                <p:cNvSpPr txBox="1"/>
                <p:nvPr/>
              </p:nvSpPr>
              <p:spPr>
                <a:xfrm>
                  <a:off x="2687140" y="3515496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S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1FFA5B8-0FD5-3C21-A5CB-CBB0F5588097}"/>
                    </a:ext>
                  </a:extLst>
                </p:cNvPr>
                <p:cNvSpPr txBox="1"/>
                <p:nvPr/>
              </p:nvSpPr>
              <p:spPr>
                <a:xfrm>
                  <a:off x="2241760" y="3515496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D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28B96EA-AB92-2C0E-D767-FBE7C11C3124}"/>
                    </a:ext>
                  </a:extLst>
                </p:cNvPr>
                <p:cNvSpPr txBox="1"/>
                <p:nvPr/>
              </p:nvSpPr>
              <p:spPr>
                <a:xfrm>
                  <a:off x="1788146" y="3515496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R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9CC3B15-8D60-0C25-2C57-C3857D36FC5A}"/>
                    </a:ext>
                  </a:extLst>
                </p:cNvPr>
                <p:cNvSpPr txBox="1"/>
                <p:nvPr/>
              </p:nvSpPr>
              <p:spPr>
                <a:xfrm>
                  <a:off x="5078278" y="3515496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J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20DBEF8-5688-23B9-C2F8-31E34ACAA33A}"/>
                    </a:ext>
                  </a:extLst>
                </p:cNvPr>
                <p:cNvSpPr txBox="1"/>
                <p:nvPr/>
              </p:nvSpPr>
              <p:spPr>
                <a:xfrm>
                  <a:off x="5873589" y="3507287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J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C925040-2780-2CB5-AA13-C668702299AA}"/>
                    </a:ext>
                  </a:extLst>
                </p:cNvPr>
                <p:cNvSpPr txBox="1"/>
                <p:nvPr/>
              </p:nvSpPr>
              <p:spPr>
                <a:xfrm>
                  <a:off x="4268989" y="3515496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J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003142-235B-969F-DFA5-F6A16FA54F02}"/>
                    </a:ext>
                  </a:extLst>
                </p:cNvPr>
                <p:cNvSpPr txBox="1"/>
                <p:nvPr/>
              </p:nvSpPr>
              <p:spPr>
                <a:xfrm>
                  <a:off x="7368409" y="3498559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J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B38A76F-384F-14BF-3A19-EC90EA84843D}"/>
                    </a:ext>
                  </a:extLst>
                </p:cNvPr>
                <p:cNvSpPr txBox="1"/>
                <p:nvPr/>
              </p:nvSpPr>
              <p:spPr>
                <a:xfrm>
                  <a:off x="8164433" y="3515496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J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8696F37-3A19-679A-AA97-A377BC4A813A}"/>
                    </a:ext>
                  </a:extLst>
                </p:cNvPr>
                <p:cNvSpPr txBox="1"/>
                <p:nvPr/>
              </p:nvSpPr>
              <p:spPr>
                <a:xfrm>
                  <a:off x="2871936" y="6127649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8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CC8215E-5417-4F8C-7AE2-3A29504956E2}"/>
                    </a:ext>
                  </a:extLst>
                </p:cNvPr>
                <p:cNvSpPr txBox="1"/>
                <p:nvPr/>
              </p:nvSpPr>
              <p:spPr>
                <a:xfrm>
                  <a:off x="2389854" y="6127649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I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0455303-DF32-2521-38EE-465B03F0A94E}"/>
                    </a:ext>
                  </a:extLst>
                </p:cNvPr>
                <p:cNvSpPr txBox="1"/>
                <p:nvPr/>
              </p:nvSpPr>
              <p:spPr>
                <a:xfrm>
                  <a:off x="1963468" y="6127649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S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5D41E1E-47C7-C380-E3F4-8C17D86E9366}"/>
                    </a:ext>
                  </a:extLst>
                </p:cNvPr>
                <p:cNvSpPr txBox="1"/>
                <p:nvPr/>
              </p:nvSpPr>
              <p:spPr>
                <a:xfrm>
                  <a:off x="3474391" y="6127649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6ADD756-B446-605E-384E-A5652BA56F27}"/>
                    </a:ext>
                  </a:extLst>
                </p:cNvPr>
                <p:cNvSpPr txBox="1"/>
                <p:nvPr/>
              </p:nvSpPr>
              <p:spPr>
                <a:xfrm>
                  <a:off x="3963397" y="6127649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4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58DD120-281A-1776-07A6-014A382F3648}"/>
                    </a:ext>
                  </a:extLst>
                </p:cNvPr>
                <p:cNvSpPr txBox="1"/>
                <p:nvPr/>
              </p:nvSpPr>
              <p:spPr>
                <a:xfrm>
                  <a:off x="4641623" y="6127649"/>
                  <a:ext cx="350644" cy="4001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solidFill>
                        <a:schemeClr val="bg1"/>
                      </a:solidFill>
                    </a:rPr>
                    <a:t>8</a:t>
                  </a:r>
                  <a:endParaRPr kumimoji="1" lang="ja-JP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5068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5410-676F-9FAA-E58A-DD313D1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Check CW data (SR1.3)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0D5F3-6F3D-7EB2-3C19-4885A899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13</a:t>
            </a:fld>
            <a:endParaRPr 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124D75-9D9D-C832-B70A-E6BB4A6DC803}"/>
              </a:ext>
            </a:extLst>
          </p:cNvPr>
          <p:cNvGrpSpPr/>
          <p:nvPr/>
        </p:nvGrpSpPr>
        <p:grpSpPr>
          <a:xfrm>
            <a:off x="690919" y="2360140"/>
            <a:ext cx="10810161" cy="3976323"/>
            <a:chOff x="690919" y="2360140"/>
            <a:chExt cx="10810161" cy="39763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1BF403-6568-09C3-3510-F292AF5D6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919" y="2360140"/>
              <a:ext cx="10810161" cy="27265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C98D5C-064E-1E95-855D-DE83A582F49B}"/>
                </a:ext>
              </a:extLst>
            </p:cNvPr>
            <p:cNvSpPr txBox="1"/>
            <p:nvPr/>
          </p:nvSpPr>
          <p:spPr>
            <a:xfrm>
              <a:off x="1070996" y="3523348"/>
              <a:ext cx="350644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</a:rPr>
                <a:t>0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65A1F6-1A6D-B3C8-CE36-160FE33A4E7F}"/>
                </a:ext>
              </a:extLst>
            </p:cNvPr>
            <p:cNvSpPr txBox="1"/>
            <p:nvPr/>
          </p:nvSpPr>
          <p:spPr>
            <a:xfrm>
              <a:off x="2146034" y="3523348"/>
              <a:ext cx="350644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</a:rPr>
                <a:t>0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C4BCB7-C7E7-76B0-8F45-359725FF9D2C}"/>
                </a:ext>
              </a:extLst>
            </p:cNvPr>
            <p:cNvSpPr txBox="1"/>
            <p:nvPr/>
          </p:nvSpPr>
          <p:spPr>
            <a:xfrm>
              <a:off x="3221072" y="3523348"/>
              <a:ext cx="350644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</a:rPr>
                <a:t>0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3BEB30-8187-8832-58DB-543EB247CFB5}"/>
                </a:ext>
              </a:extLst>
            </p:cNvPr>
            <p:cNvSpPr txBox="1"/>
            <p:nvPr/>
          </p:nvSpPr>
          <p:spPr>
            <a:xfrm>
              <a:off x="4296110" y="3523348"/>
              <a:ext cx="350644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</a:rPr>
                <a:t>0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451CCD-0158-896A-F57A-D2D19A6E8A19}"/>
                </a:ext>
              </a:extLst>
            </p:cNvPr>
            <p:cNvSpPr txBox="1"/>
            <p:nvPr/>
          </p:nvSpPr>
          <p:spPr>
            <a:xfrm>
              <a:off x="5195826" y="3523348"/>
              <a:ext cx="350644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</a:rPr>
                <a:t>0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55C3F1-5C20-0279-A211-71D8AFE98CFB}"/>
                </a:ext>
              </a:extLst>
            </p:cNvPr>
            <p:cNvSpPr txBox="1"/>
            <p:nvPr/>
          </p:nvSpPr>
          <p:spPr>
            <a:xfrm>
              <a:off x="6198377" y="3523348"/>
              <a:ext cx="350644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</a:rPr>
                <a:t>0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75E0CA-BB91-4544-129A-C330D27D5FF5}"/>
                </a:ext>
              </a:extLst>
            </p:cNvPr>
            <p:cNvSpPr txBox="1"/>
            <p:nvPr/>
          </p:nvSpPr>
          <p:spPr>
            <a:xfrm>
              <a:off x="6947461" y="3523348"/>
              <a:ext cx="350644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30B739-5978-8487-F9EE-F480F11FE67B}"/>
                </a:ext>
              </a:extLst>
            </p:cNvPr>
            <p:cNvSpPr txBox="1"/>
            <p:nvPr/>
          </p:nvSpPr>
          <p:spPr>
            <a:xfrm>
              <a:off x="7696545" y="3523348"/>
              <a:ext cx="350644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031443-2C24-3642-59AF-F6AC34C1B599}"/>
                </a:ext>
              </a:extLst>
            </p:cNvPr>
            <p:cNvSpPr txBox="1"/>
            <p:nvPr/>
          </p:nvSpPr>
          <p:spPr>
            <a:xfrm>
              <a:off x="8445629" y="3523348"/>
              <a:ext cx="350644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</a:rPr>
                <a:t>0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741B3E-07AC-D53C-54A7-4166C18D7C33}"/>
                </a:ext>
              </a:extLst>
            </p:cNvPr>
            <p:cNvSpPr txBox="1"/>
            <p:nvPr/>
          </p:nvSpPr>
          <p:spPr>
            <a:xfrm>
              <a:off x="9471240" y="3523348"/>
              <a:ext cx="350644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</a:rPr>
                <a:t>0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56308422-6163-44C8-DDE8-EB719F6AB49F}"/>
                </a:ext>
              </a:extLst>
            </p:cNvPr>
            <p:cNvSpPr/>
            <p:nvPr/>
          </p:nvSpPr>
          <p:spPr>
            <a:xfrm rot="5400000">
              <a:off x="5414409" y="70954"/>
              <a:ext cx="670977" cy="9852680"/>
            </a:xfrm>
            <a:prstGeom prst="rightBrace">
              <a:avLst>
                <a:gd name="adj1" fmla="val 8333"/>
                <a:gd name="adj2" fmla="val 50335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F60DC7-64D1-5878-C9EF-B4776C1C565D}"/>
                </a:ext>
              </a:extLst>
            </p:cNvPr>
            <p:cNvCxnSpPr>
              <a:cxnSpLocks/>
            </p:cNvCxnSpPr>
            <p:nvPr/>
          </p:nvCxnSpPr>
          <p:spPr>
            <a:xfrm>
              <a:off x="5716940" y="5086667"/>
              <a:ext cx="0" cy="7169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719F39-ABE9-C71F-505E-E4259437FA8A}"/>
                </a:ext>
              </a:extLst>
            </p:cNvPr>
            <p:cNvSpPr txBox="1"/>
            <p:nvPr/>
          </p:nvSpPr>
          <p:spPr>
            <a:xfrm>
              <a:off x="4997885" y="5813243"/>
              <a:ext cx="21962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sz="2800" dirty="0"/>
                <a:t>HK (Type2)</a:t>
              </a:r>
              <a:endParaRPr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574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5410-676F-9FAA-E58A-DD313D1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Check CW data (SR1.3)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0D5F3-6F3D-7EB2-3C19-4885A899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14</a:t>
            </a:fld>
            <a:endParaRPr lang="x-non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6B301-3BE0-5C6A-82D1-9DA1CEB8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39" y="1286703"/>
            <a:ext cx="8161727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8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2DFA-5849-94CB-7F3B-19124FC6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COMM RAS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0016AF-CC01-7EBA-BFC1-17EFB15C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15</a:t>
            </a:fld>
            <a:endParaRPr lang="x-none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A4DF20-87E5-6B7F-2800-81FD39D4C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87915"/>
              </p:ext>
            </p:extLst>
          </p:nvPr>
        </p:nvGraphicFramePr>
        <p:xfrm>
          <a:off x="1018794" y="1192010"/>
          <a:ext cx="10249281" cy="5062841"/>
        </p:xfrm>
        <a:graphic>
          <a:graphicData uri="http://schemas.openxmlformats.org/drawingml/2006/table">
            <a:tbl>
              <a:tblPr/>
              <a:tblGrid>
                <a:gridCol w="472441">
                  <a:extLst>
                    <a:ext uri="{9D8B030D-6E8A-4147-A177-3AD203B41FA5}">
                      <a16:colId xmlns:a16="http://schemas.microsoft.com/office/drawing/2014/main" val="2417885839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1974986059"/>
                    </a:ext>
                  </a:extLst>
                </a:gridCol>
                <a:gridCol w="699133">
                  <a:extLst>
                    <a:ext uri="{9D8B030D-6E8A-4147-A177-3AD203B41FA5}">
                      <a16:colId xmlns:a16="http://schemas.microsoft.com/office/drawing/2014/main" val="31253045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75765834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098781737"/>
                    </a:ext>
                  </a:extLst>
                </a:gridCol>
                <a:gridCol w="1876427">
                  <a:extLst>
                    <a:ext uri="{9D8B030D-6E8A-4147-A177-3AD203B41FA5}">
                      <a16:colId xmlns:a16="http://schemas.microsoft.com/office/drawing/2014/main" val="932137353"/>
                    </a:ext>
                  </a:extLst>
                </a:gridCol>
                <a:gridCol w="2676904">
                  <a:extLst>
                    <a:ext uri="{9D8B030D-6E8A-4147-A177-3AD203B41FA5}">
                      <a16:colId xmlns:a16="http://schemas.microsoft.com/office/drawing/2014/main" val="24649607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80912146"/>
                    </a:ext>
                  </a:extLst>
                </a:gridCol>
              </a:tblGrid>
              <a:tr h="63093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Requirements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Requirements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Verification Requirements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Verification Method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  <a:b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〇</a:t>
                      </a: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, </a:t>
                      </a:r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△</a:t>
                      </a: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, ✕</a:t>
                      </a: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13011"/>
                  </a:ext>
                </a:extLst>
              </a:tr>
              <a:tr h="70715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SR1.1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Satellite shall be able to receive uplink command from ground station. 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DR1.1.1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Antenna shall be dipole that receives uplink command at 435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MHz.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VR1.1.1.1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 the S11 parameter of the antenna. 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 simulation tool (e.g. CST, HFSS)</a:t>
                      </a:r>
                      <a:b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Use Vector Network Analyzer (VNA) at anechoic chamber test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✕</a:t>
                      </a:r>
                      <a:b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</a:b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✕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039776"/>
                  </a:ext>
                </a:extLst>
              </a:tr>
              <a:tr h="70715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VR1.1.1.2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 received signal power at the antenna. 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Use Spectrum Analyzer(SA) at anechoic chamber test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Use SA at Long Range Test(LRT) 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✕</a:t>
                      </a:r>
                      <a:b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</a:b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✕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332181"/>
                  </a:ext>
                </a:extLst>
              </a:tr>
              <a:tr h="47758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DR1.1.2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Modulation shall be GMSK at 4800 bps data rate. 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VR1.1.2.1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Confirm the output waveform at the transceiver(TRX) 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Use SA to check the waveform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△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35773"/>
                  </a:ext>
                </a:extLst>
              </a:tr>
              <a:tr h="47758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DR1.1.3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 format shall be AX.25 Protocol. 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VR1.1.3.1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 the packet error 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Send pre-defined data and inspect the received data for errors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✕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255859"/>
                  </a:ext>
                </a:extLst>
              </a:tr>
              <a:tr h="46353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DR1.1.4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 MCU shall send the command to OBC through UART 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VR1.1.4.1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 UART communication between COMM MCU and OBC 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Compare COMM MCU transmit data and OBC received data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△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997845"/>
                  </a:ext>
                </a:extLst>
              </a:tr>
              <a:tr h="5668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VR1.1.4.2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Conduct uplink success rate test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Count packets successfully received and transmitted at controlled environment and at LRT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✕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3024"/>
                  </a:ext>
                </a:extLst>
              </a:tr>
              <a:tr h="98777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VR1.1.4.3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Conduct link budget computation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 for theoretical losses and gains at every critical points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 the losses and gains at every critical points at controlled environment, and at LRT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✕</a:t>
                      </a:r>
                      <a:b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</a:b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✕</a:t>
                      </a:r>
                    </a:p>
                  </a:txBody>
                  <a:tcPr marL="4882" marR="4882" marT="48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36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3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2DFA-5849-94CB-7F3B-19124FC6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COMM RAS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0016AF-CC01-7EBA-BFC1-17EFB15C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16</a:t>
            </a:fld>
            <a:endParaRPr lang="x-non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9973F4-0508-1B1E-74E0-9DD013CE3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51686"/>
              </p:ext>
            </p:extLst>
          </p:nvPr>
        </p:nvGraphicFramePr>
        <p:xfrm>
          <a:off x="809244" y="1167479"/>
          <a:ext cx="10544556" cy="5188871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305750356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6884346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163688739"/>
                    </a:ext>
                  </a:extLst>
                </a:gridCol>
                <a:gridCol w="1532147">
                  <a:extLst>
                    <a:ext uri="{9D8B030D-6E8A-4147-A177-3AD203B41FA5}">
                      <a16:colId xmlns:a16="http://schemas.microsoft.com/office/drawing/2014/main" val="3219978081"/>
                    </a:ext>
                  </a:extLst>
                </a:gridCol>
                <a:gridCol w="839578">
                  <a:extLst>
                    <a:ext uri="{9D8B030D-6E8A-4147-A177-3AD203B41FA5}">
                      <a16:colId xmlns:a16="http://schemas.microsoft.com/office/drawing/2014/main" val="433526108"/>
                    </a:ext>
                  </a:extLst>
                </a:gridCol>
                <a:gridCol w="1743456">
                  <a:extLst>
                    <a:ext uri="{9D8B030D-6E8A-4147-A177-3AD203B41FA5}">
                      <a16:colId xmlns:a16="http://schemas.microsoft.com/office/drawing/2014/main" val="147563385"/>
                    </a:ext>
                  </a:extLst>
                </a:gridCol>
                <a:gridCol w="2990469">
                  <a:extLst>
                    <a:ext uri="{9D8B030D-6E8A-4147-A177-3AD203B41FA5}">
                      <a16:colId xmlns:a16="http://schemas.microsoft.com/office/drawing/2014/main" val="952094094"/>
                    </a:ext>
                  </a:extLst>
                </a:gridCol>
                <a:gridCol w="810006">
                  <a:extLst>
                    <a:ext uri="{9D8B030D-6E8A-4147-A177-3AD203B41FA5}">
                      <a16:colId xmlns:a16="http://schemas.microsoft.com/office/drawing/2014/main" val="2699946661"/>
                    </a:ext>
                  </a:extLst>
                </a:gridCol>
              </a:tblGrid>
              <a:tr h="43485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Requirements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Requirements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Verification Requirements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Verification Method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  <a:b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〇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, 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△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, ✕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998994"/>
                  </a:ext>
                </a:extLst>
              </a:tr>
              <a:tr h="101202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SR1.2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Satellite shall be able to transmit telemetry and mission data to ground station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DR1.2.1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 MCU shall receive the telemetry data from OBC through UART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VR1.2.1.1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 UART communication between OBC and COMM MCU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Compare OBC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trasnsmit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data and COMM MCU received data 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△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73197"/>
                  </a:ext>
                </a:extLst>
              </a:tr>
              <a:tr h="87207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DR1.2.2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Modulation shall be GMSK at 4800 bps data rate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VR1.2.2.1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Confirm the output waveform at the TRX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Use SA to check the waveform 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△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056177"/>
                  </a:ext>
                </a:extLst>
              </a:tr>
              <a:tr h="7599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DR1.2.3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 format shall be AX.25 Protocol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VR1.2.3.1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 the packet error. 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Send pre-defined data and inspect the received data for errors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✕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49694"/>
                  </a:ext>
                </a:extLst>
              </a:tr>
              <a:tr h="27875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DR1.2.4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Antenna shall be dipole that receives downlink command at 437.375 MHz. 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VR1.2.4.1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 the S11 parameter of the antenna. 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Use simulation tool (e.g. CST, HFSS) </a:t>
                      </a: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Use Vector Network Analyzer (VNA) at anechoic chamber test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✕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57158"/>
                  </a:ext>
                </a:extLst>
              </a:tr>
              <a:tr h="48059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VR1.2.4.2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 transmitted signal power at the antenna.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Use SA at anechoic chamber test. Use SA at LRT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✕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521157"/>
                  </a:ext>
                </a:extLst>
              </a:tr>
              <a:tr h="45036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VR1.2.4.3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Conduct downlink success rate test. 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Count packets successfully transmitted and received at controlled environment and at LRT 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✕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7357"/>
                  </a:ext>
                </a:extLst>
              </a:tr>
              <a:tr h="25784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VR1.2.4.4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Conduct link budget computation. 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Compute for theoretical losses and gains at every critical points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□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Measure the losses and gains at every critical points at controlled environment, and at LRT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✕</a:t>
                      </a:r>
                    </a:p>
                  </a:txBody>
                  <a:tcPr marL="2788" marR="2788" marT="27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53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55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2DFA-5849-94CB-7F3B-19124FC6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COMM RAS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0016AF-CC01-7EBA-BFC1-17EFB15C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17</a:t>
            </a:fld>
            <a:endParaRPr lang="x-none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DEC038-7F0D-FD64-BE67-2B169E244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67331"/>
              </p:ext>
            </p:extLst>
          </p:nvPr>
        </p:nvGraphicFramePr>
        <p:xfrm>
          <a:off x="1014222" y="1891818"/>
          <a:ext cx="10163556" cy="3694377"/>
        </p:xfrm>
        <a:graphic>
          <a:graphicData uri="http://schemas.openxmlformats.org/drawingml/2006/table">
            <a:tbl>
              <a:tblPr/>
              <a:tblGrid>
                <a:gridCol w="512832">
                  <a:extLst>
                    <a:ext uri="{9D8B030D-6E8A-4147-A177-3AD203B41FA5}">
                      <a16:colId xmlns:a16="http://schemas.microsoft.com/office/drawing/2014/main" val="1727868237"/>
                    </a:ext>
                  </a:extLst>
                </a:gridCol>
                <a:gridCol w="1182999">
                  <a:extLst>
                    <a:ext uri="{9D8B030D-6E8A-4147-A177-3AD203B41FA5}">
                      <a16:colId xmlns:a16="http://schemas.microsoft.com/office/drawing/2014/main" val="194692206"/>
                    </a:ext>
                  </a:extLst>
                </a:gridCol>
                <a:gridCol w="1075120">
                  <a:extLst>
                    <a:ext uri="{9D8B030D-6E8A-4147-A177-3AD203B41FA5}">
                      <a16:colId xmlns:a16="http://schemas.microsoft.com/office/drawing/2014/main" val="1830789392"/>
                    </a:ext>
                  </a:extLst>
                </a:gridCol>
                <a:gridCol w="1182823">
                  <a:extLst>
                    <a:ext uri="{9D8B030D-6E8A-4147-A177-3AD203B41FA5}">
                      <a16:colId xmlns:a16="http://schemas.microsoft.com/office/drawing/2014/main" val="2357961060"/>
                    </a:ext>
                  </a:extLst>
                </a:gridCol>
                <a:gridCol w="1056757">
                  <a:extLst>
                    <a:ext uri="{9D8B030D-6E8A-4147-A177-3AD203B41FA5}">
                      <a16:colId xmlns:a16="http://schemas.microsoft.com/office/drawing/2014/main" val="416680408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172995751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682007608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912306786"/>
                    </a:ext>
                  </a:extLst>
                </a:gridCol>
              </a:tblGrid>
              <a:tr h="60469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Requirements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Requirements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Verification Requirements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Verification Method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  <a:b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〇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, 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△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</a:rPr>
                        <a:t>, ✕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899288"/>
                  </a:ext>
                </a:extLst>
              </a:tr>
              <a:tr h="1032999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SR1.3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Satellite shall be able to send CW beacon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DR1.3.1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CW shall contain housekeeping data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VR1.3.1.1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 read data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 read display data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〇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029502"/>
                  </a:ext>
                </a:extLst>
              </a:tr>
              <a:tr h="1141663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SR1.4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 shall survive space environment. 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DR1.4.1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 shall be able to survive thermal test in the range of -10 deg C to 45C. 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VR1.4.1.1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Shall confirm the COMM can survive thermal test. 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 operational test in the laboratory.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✕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75776"/>
                  </a:ext>
                </a:extLst>
              </a:tr>
              <a:tr h="91501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SR1.5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 shall survive in vibration environment. 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DR1.5.1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 shall be able to survive in vibration test AT and QT.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VR1.5.1.1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Shall confirm the COMM can survive vibration test. 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 operational test in the laboratory.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✕</a:t>
                      </a:r>
                    </a:p>
                  </a:txBody>
                  <a:tcPr marL="2268" marR="2268" marT="2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331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80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DEB6-C10B-CA62-6DB7-29FF744B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CDR Schedule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F03C3-D9EE-2E6D-AB5B-B703096C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18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333A7-BBAC-FC78-2D78-1ED52AE9DD5B}"/>
              </a:ext>
            </a:extLst>
          </p:cNvPr>
          <p:cNvSpPr txBox="1"/>
          <p:nvPr/>
        </p:nvSpPr>
        <p:spPr>
          <a:xfrm>
            <a:off x="7815261" y="3588665"/>
            <a:ext cx="1590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b="1" dirty="0">
                <a:solidFill>
                  <a:srgbClr val="FF0000"/>
                </a:solidFill>
              </a:rPr>
              <a:t>←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Now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7BB8C-12FE-0EB9-7AF2-FE8B98BCA003}"/>
              </a:ext>
            </a:extLst>
          </p:cNvPr>
          <p:cNvSpPr txBox="1"/>
          <p:nvPr/>
        </p:nvSpPr>
        <p:spPr>
          <a:xfrm>
            <a:off x="11242590" y="5676600"/>
            <a:ext cx="1590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CDR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761EFB-56E9-0B0D-E369-46C2E81BF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68397"/>
              </p:ext>
            </p:extLst>
          </p:nvPr>
        </p:nvGraphicFramePr>
        <p:xfrm>
          <a:off x="388203" y="1741832"/>
          <a:ext cx="11415593" cy="3934768"/>
        </p:xfrm>
        <a:graphic>
          <a:graphicData uri="http://schemas.openxmlformats.org/drawingml/2006/table">
            <a:tbl>
              <a:tblPr/>
              <a:tblGrid>
                <a:gridCol w="2457382">
                  <a:extLst>
                    <a:ext uri="{9D8B030D-6E8A-4147-A177-3AD203B41FA5}">
                      <a16:colId xmlns:a16="http://schemas.microsoft.com/office/drawing/2014/main" val="2162723204"/>
                    </a:ext>
                  </a:extLst>
                </a:gridCol>
                <a:gridCol w="149942">
                  <a:extLst>
                    <a:ext uri="{9D8B030D-6E8A-4147-A177-3AD203B41FA5}">
                      <a16:colId xmlns:a16="http://schemas.microsoft.com/office/drawing/2014/main" val="3264616220"/>
                    </a:ext>
                  </a:extLst>
                </a:gridCol>
                <a:gridCol w="149942">
                  <a:extLst>
                    <a:ext uri="{9D8B030D-6E8A-4147-A177-3AD203B41FA5}">
                      <a16:colId xmlns:a16="http://schemas.microsoft.com/office/drawing/2014/main" val="3320778202"/>
                    </a:ext>
                  </a:extLst>
                </a:gridCol>
                <a:gridCol w="149942">
                  <a:extLst>
                    <a:ext uri="{9D8B030D-6E8A-4147-A177-3AD203B41FA5}">
                      <a16:colId xmlns:a16="http://schemas.microsoft.com/office/drawing/2014/main" val="1016788579"/>
                    </a:ext>
                  </a:extLst>
                </a:gridCol>
                <a:gridCol w="149942">
                  <a:extLst>
                    <a:ext uri="{9D8B030D-6E8A-4147-A177-3AD203B41FA5}">
                      <a16:colId xmlns:a16="http://schemas.microsoft.com/office/drawing/2014/main" val="2939022700"/>
                    </a:ext>
                  </a:extLst>
                </a:gridCol>
                <a:gridCol w="149942">
                  <a:extLst>
                    <a:ext uri="{9D8B030D-6E8A-4147-A177-3AD203B41FA5}">
                      <a16:colId xmlns:a16="http://schemas.microsoft.com/office/drawing/2014/main" val="3988461893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294307671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697719284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1069155349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3519275188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914854204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1088120862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119803591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3016778121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2815473600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4253701305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1266809612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4189901665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968555017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3537807804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2717140437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1662718730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4283729128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1652583389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1903084545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2560054358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3566452960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3998106458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2268441249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1105135841"/>
                    </a:ext>
                  </a:extLst>
                </a:gridCol>
                <a:gridCol w="208252">
                  <a:extLst>
                    <a:ext uri="{9D8B030D-6E8A-4147-A177-3AD203B41FA5}">
                      <a16:colId xmlns:a16="http://schemas.microsoft.com/office/drawing/2014/main" val="1125408050"/>
                    </a:ext>
                  </a:extLst>
                </a:gridCol>
                <a:gridCol w="174932">
                  <a:extLst>
                    <a:ext uri="{9D8B030D-6E8A-4147-A177-3AD203B41FA5}">
                      <a16:colId xmlns:a16="http://schemas.microsoft.com/office/drawing/2014/main" val="4026685505"/>
                    </a:ext>
                  </a:extLst>
                </a:gridCol>
                <a:gridCol w="169934">
                  <a:extLst>
                    <a:ext uri="{9D8B030D-6E8A-4147-A177-3AD203B41FA5}">
                      <a16:colId xmlns:a16="http://schemas.microsoft.com/office/drawing/2014/main" val="2167703222"/>
                    </a:ext>
                  </a:extLst>
                </a:gridCol>
                <a:gridCol w="208252">
                  <a:extLst>
                    <a:ext uri="{9D8B030D-6E8A-4147-A177-3AD203B41FA5}">
                      <a16:colId xmlns:a16="http://schemas.microsoft.com/office/drawing/2014/main" val="1718932515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2746292149"/>
                    </a:ext>
                  </a:extLst>
                </a:gridCol>
                <a:gridCol w="208252">
                  <a:extLst>
                    <a:ext uri="{9D8B030D-6E8A-4147-A177-3AD203B41FA5}">
                      <a16:colId xmlns:a16="http://schemas.microsoft.com/office/drawing/2014/main" val="3654700465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3572182619"/>
                    </a:ext>
                  </a:extLst>
                </a:gridCol>
                <a:gridCol w="183262">
                  <a:extLst>
                    <a:ext uri="{9D8B030D-6E8A-4147-A177-3AD203B41FA5}">
                      <a16:colId xmlns:a16="http://schemas.microsoft.com/office/drawing/2014/main" val="1799739887"/>
                    </a:ext>
                  </a:extLst>
                </a:gridCol>
                <a:gridCol w="183262">
                  <a:extLst>
                    <a:ext uri="{9D8B030D-6E8A-4147-A177-3AD203B41FA5}">
                      <a16:colId xmlns:a16="http://schemas.microsoft.com/office/drawing/2014/main" val="3862544856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587877291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3028848079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2485855693"/>
                    </a:ext>
                  </a:extLst>
                </a:gridCol>
                <a:gridCol w="183262">
                  <a:extLst>
                    <a:ext uri="{9D8B030D-6E8A-4147-A177-3AD203B41FA5}">
                      <a16:colId xmlns:a16="http://schemas.microsoft.com/office/drawing/2014/main" val="427836504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1878136040"/>
                    </a:ext>
                  </a:extLst>
                </a:gridCol>
                <a:gridCol w="183262">
                  <a:extLst>
                    <a:ext uri="{9D8B030D-6E8A-4147-A177-3AD203B41FA5}">
                      <a16:colId xmlns:a16="http://schemas.microsoft.com/office/drawing/2014/main" val="528801010"/>
                    </a:ext>
                  </a:extLst>
                </a:gridCol>
                <a:gridCol w="183262">
                  <a:extLst>
                    <a:ext uri="{9D8B030D-6E8A-4147-A177-3AD203B41FA5}">
                      <a16:colId xmlns:a16="http://schemas.microsoft.com/office/drawing/2014/main" val="3553168406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1986210547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2152144170"/>
                    </a:ext>
                  </a:extLst>
                </a:gridCol>
                <a:gridCol w="191593">
                  <a:extLst>
                    <a:ext uri="{9D8B030D-6E8A-4147-A177-3AD203B41FA5}">
                      <a16:colId xmlns:a16="http://schemas.microsoft.com/office/drawing/2014/main" val="2868797820"/>
                    </a:ext>
                  </a:extLst>
                </a:gridCol>
              </a:tblGrid>
              <a:tr h="2556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TASK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2022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75086"/>
                  </a:ext>
                </a:extLst>
              </a:tr>
              <a:tr h="30991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DEC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JANUARY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FEBRUARY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MARCH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APRIL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MAY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June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JULY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AUGUST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SEPTEMBER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OCTOBER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46814"/>
                  </a:ext>
                </a:extLst>
              </a:tr>
              <a:tr h="25568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221245"/>
                  </a:ext>
                </a:extLst>
              </a:tr>
              <a:tr h="286672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Mission Definition Review (MDR)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907381"/>
                  </a:ext>
                </a:extLst>
              </a:tr>
              <a:tr h="286672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Secure all components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907255"/>
                  </a:ext>
                </a:extLst>
              </a:tr>
              <a:tr h="286672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Programming of COMM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427060"/>
                  </a:ext>
                </a:extLst>
              </a:tr>
              <a:tr h="23664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Procurement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564344"/>
                  </a:ext>
                </a:extLst>
              </a:tr>
              <a:tr h="286672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Preliminary Design Review (PDR)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661120"/>
                  </a:ext>
                </a:extLst>
              </a:tr>
              <a:tr h="28667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EM Functinal Test, EM Integration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477160"/>
                  </a:ext>
                </a:extLst>
              </a:tr>
              <a:tr h="286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Long Range Test, End to End Test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505603"/>
                  </a:ext>
                </a:extLst>
              </a:tr>
              <a:tr h="286672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Vibration Testing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940796"/>
                  </a:ext>
                </a:extLst>
              </a:tr>
              <a:tr h="286672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Thermal Testing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209089"/>
                  </a:ext>
                </a:extLst>
              </a:tr>
              <a:tr h="286672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After 30 mins Test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093710"/>
                  </a:ext>
                </a:extLst>
              </a:tr>
              <a:tr h="286672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Critical Design Review (CDR)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16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41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89A1-ED74-2B59-1091-3CA54E32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cs typeface="Calibri"/>
              </a:rPr>
              <a:t>Outline 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27900-6BA3-81A8-1AAB-2682E1B8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2</a:t>
            </a:fld>
            <a:endParaRPr lang="x-non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F88B0-9639-4D16-839E-3D71ED14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3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ja-JP" dirty="0"/>
              <a:t>Background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dirty="0"/>
              <a:t>Functions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dirty="0"/>
              <a:t>Subsystem Block Diagram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dirty="0"/>
              <a:t>Communication Link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dirty="0"/>
              <a:t>Test and Evaluations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dirty="0"/>
              <a:t>Communication Power Budge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dirty="0"/>
              <a:t>Requirement Allocation Sheet (RAS)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dirty="0"/>
              <a:t>Schedule for CDR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03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89A1-ED74-2B59-1091-3CA54E32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cs typeface="Calibri"/>
              </a:rPr>
              <a:t>Background 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0F30-CF18-A370-5902-C33A0C7D0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74" y="1253331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u="sng" dirty="0"/>
              <a:t>Background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sz="2000" dirty="0"/>
              <a:t> Provide a link to relay data findings </a:t>
            </a:r>
            <a:r>
              <a:rPr lang="en-US" sz="2000" dirty="0">
                <a:ea typeface="+mn-lt"/>
                <a:cs typeface="+mn-lt"/>
              </a:rPr>
              <a:t>and send commands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Satellite and Ground Station (GS)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sz="2000" dirty="0"/>
              <a:t> Provide the interface between the satellite and ground systems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sz="2000" dirty="0"/>
              <a:t> Receives and demodulates uplink signals and modulates and transmits downlink    signals </a:t>
            </a:r>
          </a:p>
          <a:p>
            <a:pPr marL="0" indent="0" algn="l">
              <a:buNone/>
            </a:pPr>
            <a:r>
              <a:rPr lang="en-US" sz="2000" b="1" u="sng" dirty="0"/>
              <a:t>Data Relayed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sz="2000" dirty="0"/>
              <a:t> Payload mission data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sz="2000" dirty="0"/>
              <a:t> House Keeping data 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sz="2000" dirty="0"/>
              <a:t> Operator commands (command data) </a:t>
            </a:r>
          </a:p>
          <a:p>
            <a:pPr marL="0" indent="0">
              <a:buNone/>
            </a:pPr>
            <a:r>
              <a:rPr lang="en-US" sz="2000" b="1" u="sng" dirty="0"/>
              <a:t>Main Objective </a:t>
            </a:r>
          </a:p>
          <a:p>
            <a:pPr algn="l">
              <a:buFont typeface="Wingdings" panose="05000000000000000000" pitchFamily="2" charset="2"/>
              <a:buChar char="p"/>
            </a:pPr>
            <a:r>
              <a:rPr lang="en-US" sz="2000" dirty="0"/>
              <a:t>To establish efficient and effective link between the space and the ground segment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27900-6BA3-81A8-1AAB-2682E1B8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3682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BFA1-A321-6DF0-DE5F-8FCB7699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BB97-EA66-1A41-118F-8DEEC520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4</a:t>
            </a:fld>
            <a:endParaRPr 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BB001-47B0-E91F-4A98-CFF598E9EF0E}"/>
              </a:ext>
            </a:extLst>
          </p:cNvPr>
          <p:cNvSpPr txBox="1"/>
          <p:nvPr/>
        </p:nvSpPr>
        <p:spPr>
          <a:xfrm>
            <a:off x="1580322" y="1817013"/>
            <a:ext cx="9773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Receive uplink command from the Ground Station (GS)</a:t>
            </a:r>
          </a:p>
          <a:p>
            <a:pPr algn="l" rtl="0" fontAlgn="base"/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send the received command to the onboard computer (OBC)</a:t>
            </a:r>
            <a:r>
              <a:rPr lang="en-US" altLang="ja-JP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ja-JP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/>
            <a:r>
              <a:rPr lang="en-US" altLang="ja-JP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endParaRPr lang="en-US" altLang="ja-JP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Transmit mission or payload data via downlink to the GS</a:t>
            </a:r>
            <a:endParaRPr lang="en-US" altLang="ja-JP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ja-JP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/>
            <a:r>
              <a:rPr lang="en-US" altLang="ja-JP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endParaRPr lang="en-US" altLang="ja-JP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Transmit Continuous </a:t>
            </a:r>
            <a:r>
              <a:rPr lang="en-US" altLang="ja-JP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 (CW) beacon to the GS</a:t>
            </a:r>
            <a:endParaRPr lang="en-US" altLang="ja-JP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7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B575-4E8D-2225-EEA6-93F1FBFA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>
                <a:ea typeface="游ゴシック Light"/>
                <a:cs typeface="Calibri Light"/>
              </a:rPr>
              <a:t>Block Diagram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4AB37-1F73-7FAD-EDC0-E281308D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5</a:t>
            </a:fld>
            <a:endParaRPr lang="x-none"/>
          </a:p>
        </p:txBody>
      </p:sp>
      <p:graphicFrame>
        <p:nvGraphicFramePr>
          <p:cNvPr id="6" name="Table 64">
            <a:extLst>
              <a:ext uri="{FF2B5EF4-FFF2-40B4-BE49-F238E27FC236}">
                <a16:creationId xmlns:a16="http://schemas.microsoft.com/office/drawing/2014/main" id="{27232B01-5160-DCD6-57D3-27FD6FB19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54144"/>
              </p:ext>
            </p:extLst>
          </p:nvPr>
        </p:nvGraphicFramePr>
        <p:xfrm>
          <a:off x="7923330" y="5195725"/>
          <a:ext cx="28806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77">
                  <a:extLst>
                    <a:ext uri="{9D8B030D-6E8A-4147-A177-3AD203B41FA5}">
                      <a16:colId xmlns:a16="http://schemas.microsoft.com/office/drawing/2014/main" val="2568731299"/>
                    </a:ext>
                  </a:extLst>
                </a:gridCol>
                <a:gridCol w="619961">
                  <a:extLst>
                    <a:ext uri="{9D8B030D-6E8A-4147-A177-3AD203B41FA5}">
                      <a16:colId xmlns:a16="http://schemas.microsoft.com/office/drawing/2014/main" val="2425261262"/>
                    </a:ext>
                  </a:extLst>
                </a:gridCol>
                <a:gridCol w="1628714">
                  <a:extLst>
                    <a:ext uri="{9D8B030D-6E8A-4147-A177-3AD203B41FA5}">
                      <a16:colId xmlns:a16="http://schemas.microsoft.com/office/drawing/2014/main" val="353926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8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GMSK 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GMSK 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CW 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64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B3F6FE-8BAB-931A-AEE9-C38A3A2BC553}"/>
              </a:ext>
            </a:extLst>
          </p:cNvPr>
          <p:cNvSpPr txBox="1"/>
          <p:nvPr/>
        </p:nvSpPr>
        <p:spPr>
          <a:xfrm>
            <a:off x="8211322" y="4795615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Modes of operation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3C56E-E965-5BB9-A9CD-6CC34CDE6D28}"/>
              </a:ext>
            </a:extLst>
          </p:cNvPr>
          <p:cNvGrpSpPr/>
          <p:nvPr/>
        </p:nvGrpSpPr>
        <p:grpSpPr>
          <a:xfrm>
            <a:off x="10825936" y="3162112"/>
            <a:ext cx="1532467" cy="1294441"/>
            <a:chOff x="10738036" y="2879398"/>
            <a:chExt cx="1532467" cy="1294441"/>
          </a:xfrm>
        </p:grpSpPr>
        <p:pic>
          <p:nvPicPr>
            <p:cNvPr id="9" name="Picture 2" descr="28 Yagi Antenna Stock Vectors, Images &amp; Vector Art | Shutterstock">
              <a:extLst>
                <a:ext uri="{FF2B5EF4-FFF2-40B4-BE49-F238E27FC236}">
                  <a16:creationId xmlns:a16="http://schemas.microsoft.com/office/drawing/2014/main" id="{2BD1D1B6-6C99-2539-CBD7-2398908362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98" t="7845" r="18879" b="16189"/>
            <a:stretch/>
          </p:blipFill>
          <p:spPr bwMode="auto">
            <a:xfrm>
              <a:off x="11108148" y="2879398"/>
              <a:ext cx="792242" cy="1023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11">
              <a:extLst>
                <a:ext uri="{FF2B5EF4-FFF2-40B4-BE49-F238E27FC236}">
                  <a16:creationId xmlns:a16="http://schemas.microsoft.com/office/drawing/2014/main" id="{E5A7322F-7C29-FAE2-D742-2E69850FC133}"/>
                </a:ext>
              </a:extLst>
            </p:cNvPr>
            <p:cNvSpPr txBox="1"/>
            <p:nvPr/>
          </p:nvSpPr>
          <p:spPr>
            <a:xfrm>
              <a:off x="10738036" y="3866062"/>
              <a:ext cx="153246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 dirty="0">
                  <a:latin typeface="Times New Roman"/>
                  <a:ea typeface="ＭＳ 明朝"/>
                  <a:cs typeface="Times New Roman"/>
                </a:rPr>
                <a:t>Ground Station</a:t>
              </a:r>
              <a:endParaRPr lang="ja-JP" altLang="en-US" sz="1400" dirty="0">
                <a:latin typeface="Times New Roman"/>
                <a:ea typeface="ＭＳ 明朝"/>
                <a:cs typeface="Times New Roman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A1F6BD-9107-BE14-F58B-2EB2C56231DC}"/>
              </a:ext>
            </a:extLst>
          </p:cNvPr>
          <p:cNvGrpSpPr/>
          <p:nvPr/>
        </p:nvGrpSpPr>
        <p:grpSpPr>
          <a:xfrm>
            <a:off x="9931622" y="1319254"/>
            <a:ext cx="2451527" cy="1905613"/>
            <a:chOff x="9144062" y="1012533"/>
            <a:chExt cx="2451527" cy="190561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434824-8DAC-B7BE-7E1F-973EC42B29F4}"/>
                </a:ext>
              </a:extLst>
            </p:cNvPr>
            <p:cNvCxnSpPr>
              <a:cxnSpLocks/>
            </p:cNvCxnSpPr>
            <p:nvPr/>
          </p:nvCxnSpPr>
          <p:spPr>
            <a:xfrm>
              <a:off x="9775432" y="1556187"/>
              <a:ext cx="790808" cy="13619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8812B1-EE08-F2AF-376E-D40506D1D417}"/>
                </a:ext>
              </a:extLst>
            </p:cNvPr>
            <p:cNvSpPr txBox="1"/>
            <p:nvPr/>
          </p:nvSpPr>
          <p:spPr>
            <a:xfrm>
              <a:off x="9144062" y="1012533"/>
              <a:ext cx="245152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400" dirty="0"/>
                <a:t>UHF Dipole Antenna</a:t>
              </a:r>
              <a:br>
                <a:rPr lang="en-US" altLang="ja-JP" sz="1400" dirty="0"/>
              </a:br>
              <a:r>
                <a:rPr lang="en-US" altLang="ja-JP" sz="1400" dirty="0"/>
                <a:t>(435-438MHz)</a:t>
              </a:r>
              <a:endParaRPr lang="ja-JP" altLang="en-US" sz="1400" dirty="0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A3BF54-E978-ADE6-467B-3C54E8B15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1" y="1119842"/>
            <a:ext cx="98202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07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6358-E38B-D578-EAC7-37CC320D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Links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F7F2-B0B5-DA89-C510-E20118B8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6</a:t>
            </a:fld>
            <a:endParaRPr lang="x-none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126DA91-406F-4C89-D51A-580A87641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044753"/>
              </p:ext>
            </p:extLst>
          </p:nvPr>
        </p:nvGraphicFramePr>
        <p:xfrm>
          <a:off x="745671" y="2037239"/>
          <a:ext cx="10700657" cy="3108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6535">
                  <a:extLst>
                    <a:ext uri="{9D8B030D-6E8A-4147-A177-3AD203B41FA5}">
                      <a16:colId xmlns:a16="http://schemas.microsoft.com/office/drawing/2014/main" val="860330916"/>
                    </a:ext>
                  </a:extLst>
                </a:gridCol>
                <a:gridCol w="2625316">
                  <a:extLst>
                    <a:ext uri="{9D8B030D-6E8A-4147-A177-3AD203B41FA5}">
                      <a16:colId xmlns:a16="http://schemas.microsoft.com/office/drawing/2014/main" val="3432264922"/>
                    </a:ext>
                  </a:extLst>
                </a:gridCol>
                <a:gridCol w="3173642">
                  <a:extLst>
                    <a:ext uri="{9D8B030D-6E8A-4147-A177-3AD203B41FA5}">
                      <a16:colId xmlns:a16="http://schemas.microsoft.com/office/drawing/2014/main" val="1056237518"/>
                    </a:ext>
                  </a:extLst>
                </a:gridCol>
                <a:gridCol w="2675164">
                  <a:extLst>
                    <a:ext uri="{9D8B030D-6E8A-4147-A177-3AD203B41FA5}">
                      <a16:colId xmlns:a16="http://schemas.microsoft.com/office/drawing/2014/main" val="691805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</a:t>
                      </a:r>
                    </a:p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(Receive Mode)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</a:t>
                      </a:r>
                    </a:p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(Transmit Mode)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Beacon </a:t>
                      </a:r>
                    </a:p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(CW Mode)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9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437.375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437.375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1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GMSK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GMSK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CW Morse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 Power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50W (GS)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800mW (29.03 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100mW (20 dBm)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4800 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4800 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wpm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68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46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5410-676F-9FAA-E58A-DD313D1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Check CW data (SR1.3)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0D5F3-6F3D-7EB2-3C19-4885A899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7</a:t>
            </a:fld>
            <a:endParaRPr 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F8F9B4-9003-9BDD-548A-5EE66546974B}"/>
              </a:ext>
            </a:extLst>
          </p:cNvPr>
          <p:cNvGrpSpPr/>
          <p:nvPr/>
        </p:nvGrpSpPr>
        <p:grpSpPr>
          <a:xfrm>
            <a:off x="669513" y="1022368"/>
            <a:ext cx="10659437" cy="5399760"/>
            <a:chOff x="669513" y="1022368"/>
            <a:chExt cx="10659437" cy="5399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FB422C-F2F7-4615-988A-B8656B8155FA}"/>
                </a:ext>
              </a:extLst>
            </p:cNvPr>
            <p:cNvSpPr txBox="1"/>
            <p:nvPr/>
          </p:nvSpPr>
          <p:spPr>
            <a:xfrm>
              <a:off x="9055307" y="2967335"/>
              <a:ext cx="2273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BIRDS5 COM</a:t>
              </a:r>
              <a:endParaRPr kumimoji="1" lang="ja-JP" alt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A3DA2B-19D7-D996-0E8E-0E98EFC6C3E6}"/>
                </a:ext>
              </a:extLst>
            </p:cNvPr>
            <p:cNvSpPr txBox="1"/>
            <p:nvPr/>
          </p:nvSpPr>
          <p:spPr>
            <a:xfrm>
              <a:off x="9055305" y="4152526"/>
              <a:ext cx="2273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BIRDS5 OBC</a:t>
              </a:r>
              <a:endParaRPr kumimoji="1" lang="ja-JP" altLang="en-US" sz="2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5F34AF6-B1BF-FCD8-9225-7E9D534CDBC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462584" y="3198168"/>
              <a:ext cx="2592723" cy="8535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7" descr="A picture containing electronic engineering, circuit, electronics, electronic component&#10;&#10;Description automatically generated">
              <a:extLst>
                <a:ext uri="{FF2B5EF4-FFF2-40B4-BE49-F238E27FC236}">
                  <a16:creationId xmlns:a16="http://schemas.microsoft.com/office/drawing/2014/main" id="{2A112A54-6C96-8A6F-03C2-41BCDAD39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703"/>
            <a:stretch/>
          </p:blipFill>
          <p:spPr>
            <a:xfrm>
              <a:off x="3610747" y="1681365"/>
              <a:ext cx="4599866" cy="47407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65E6F7-7E7A-BBAD-0EF4-43D588FC328B}"/>
                </a:ext>
              </a:extLst>
            </p:cNvPr>
            <p:cNvSpPr txBox="1"/>
            <p:nvPr/>
          </p:nvSpPr>
          <p:spPr>
            <a:xfrm>
              <a:off x="5239265" y="1022368"/>
              <a:ext cx="2273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TX (CW)</a:t>
              </a:r>
              <a:endParaRPr kumimoji="1" lang="ja-JP" alt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FAA498-104A-F1C3-B59E-F1D47664EE4B}"/>
                </a:ext>
              </a:extLst>
            </p:cNvPr>
            <p:cNvSpPr txBox="1"/>
            <p:nvPr/>
          </p:nvSpPr>
          <p:spPr>
            <a:xfrm>
              <a:off x="669513" y="4163305"/>
              <a:ext cx="2273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BIRDS3 FAB</a:t>
              </a:r>
              <a:endParaRPr kumimoji="1" lang="ja-JP" altLang="en-US" sz="2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67F2EE1-CB65-C968-0698-607020394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383358"/>
              <a:ext cx="2959305" cy="437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129840-AD8D-CB5C-1C49-15776C78A4D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2943156" y="4383358"/>
              <a:ext cx="2209612" cy="107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02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5410-676F-9FAA-E58A-DD313D1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Check CW data (SR1.3)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0D5F3-6F3D-7EB2-3C19-4885A899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8</a:t>
            </a:fld>
            <a:endParaRPr lang="x-non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456FF3-FB62-4709-303F-9D2E8084ED34}"/>
              </a:ext>
            </a:extLst>
          </p:cNvPr>
          <p:cNvGrpSpPr/>
          <p:nvPr/>
        </p:nvGrpSpPr>
        <p:grpSpPr>
          <a:xfrm>
            <a:off x="272836" y="1447785"/>
            <a:ext cx="11614364" cy="4677159"/>
            <a:chOff x="272836" y="1447785"/>
            <a:chExt cx="11614364" cy="4677159"/>
          </a:xfrm>
        </p:grpSpPr>
        <p:pic>
          <p:nvPicPr>
            <p:cNvPr id="14" name="Picture 13" descr="A picture containing indoor, text, wall, computer monitor&#10;&#10;Description automatically generated">
              <a:extLst>
                <a:ext uri="{FF2B5EF4-FFF2-40B4-BE49-F238E27FC236}">
                  <a16:creationId xmlns:a16="http://schemas.microsoft.com/office/drawing/2014/main" id="{9EDEEE7C-A400-046B-6CA9-6D22C9B78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85"/>
            <a:stretch/>
          </p:blipFill>
          <p:spPr>
            <a:xfrm>
              <a:off x="2224217" y="2070532"/>
              <a:ext cx="7264562" cy="40544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2A3F8B-3216-9734-D521-755AF92C16DE}"/>
                </a:ext>
              </a:extLst>
            </p:cNvPr>
            <p:cNvSpPr txBox="1"/>
            <p:nvPr/>
          </p:nvSpPr>
          <p:spPr>
            <a:xfrm>
              <a:off x="5128054" y="1447785"/>
              <a:ext cx="2273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RX (CW)</a:t>
              </a:r>
              <a:endParaRPr kumimoji="1" lang="ja-JP" alt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602EBF-91A0-4984-0978-5A920CBA900B}"/>
                </a:ext>
              </a:extLst>
            </p:cNvPr>
            <p:cNvSpPr txBox="1"/>
            <p:nvPr/>
          </p:nvSpPr>
          <p:spPr>
            <a:xfrm>
              <a:off x="9613557" y="2850276"/>
              <a:ext cx="2273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Radio (ICOM)</a:t>
              </a:r>
              <a:endParaRPr kumimoji="1" lang="ja-JP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25512D-01A9-9A4C-CCDD-AB9959548AF6}"/>
                </a:ext>
              </a:extLst>
            </p:cNvPr>
            <p:cNvSpPr txBox="1"/>
            <p:nvPr/>
          </p:nvSpPr>
          <p:spPr>
            <a:xfrm>
              <a:off x="272836" y="2070532"/>
              <a:ext cx="2273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CW skimmer</a:t>
              </a:r>
              <a:endParaRPr kumimoji="1" lang="ja-JP" altLang="en-US" sz="24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F0F562-10AD-8E50-8D31-EB207E18A43C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8686800" y="3081109"/>
              <a:ext cx="926757" cy="8483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A3CBD65-7433-C808-9770-035E71559B5A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409658" y="2532197"/>
              <a:ext cx="1293563" cy="9730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05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5410-676F-9FAA-E58A-DD313D1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Check CW data (SR1.3)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0D5F3-6F3D-7EB2-3C19-4885A899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/>
              <a:t>9</a:t>
            </a:fld>
            <a:endParaRPr lang="x-non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747EEC-6920-377F-9EE1-D8B421A6B81C}"/>
              </a:ext>
            </a:extLst>
          </p:cNvPr>
          <p:cNvGrpSpPr/>
          <p:nvPr/>
        </p:nvGrpSpPr>
        <p:grpSpPr>
          <a:xfrm>
            <a:off x="890345" y="1106958"/>
            <a:ext cx="10895289" cy="5510843"/>
            <a:chOff x="890345" y="1106958"/>
            <a:chExt cx="10895289" cy="55108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F7780A-B9E5-02AC-7268-6905928AB0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34" b="-1"/>
            <a:stretch/>
          </p:blipFill>
          <p:spPr>
            <a:xfrm>
              <a:off x="890345" y="1106958"/>
              <a:ext cx="9235618" cy="287912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2AFA652-CCFE-DE86-39E0-45DCE53604FC}"/>
                </a:ext>
              </a:extLst>
            </p:cNvPr>
            <p:cNvGrpSpPr/>
            <p:nvPr/>
          </p:nvGrpSpPr>
          <p:grpSpPr>
            <a:xfrm>
              <a:off x="1318137" y="2695258"/>
              <a:ext cx="8380034" cy="400110"/>
              <a:chOff x="1330410" y="3028890"/>
              <a:chExt cx="8380034" cy="4001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AFCBF-1DAA-8292-DA82-3E332128EF2E}"/>
                  </a:ext>
                </a:extLst>
              </p:cNvPr>
              <p:cNvSpPr txBox="1"/>
              <p:nvPr/>
            </p:nvSpPr>
            <p:spPr>
              <a:xfrm>
                <a:off x="1330410" y="3028890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B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3F2C09-AAB3-F010-AC69-702D595B483C}"/>
                  </a:ext>
                </a:extLst>
              </p:cNvPr>
              <p:cNvSpPr txBox="1"/>
              <p:nvPr/>
            </p:nvSpPr>
            <p:spPr>
              <a:xfrm>
                <a:off x="1882221" y="3028890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I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39BCAA-D88B-F091-0AA7-04A7BDAFEEC4}"/>
                  </a:ext>
                </a:extLst>
              </p:cNvPr>
              <p:cNvSpPr txBox="1"/>
              <p:nvPr/>
            </p:nvSpPr>
            <p:spPr>
              <a:xfrm>
                <a:off x="2297107" y="3028890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R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9FE733-EF06-1843-88AC-80C8CE792BE3}"/>
                  </a:ext>
                </a:extLst>
              </p:cNvPr>
              <p:cNvSpPr txBox="1"/>
              <p:nvPr/>
            </p:nvSpPr>
            <p:spPr>
              <a:xfrm>
                <a:off x="2828448" y="3028890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D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04DE2B-2509-CF16-1F16-109D58C66F0F}"/>
                  </a:ext>
                </a:extLst>
              </p:cNvPr>
              <p:cNvSpPr txBox="1"/>
              <p:nvPr/>
            </p:nvSpPr>
            <p:spPr>
              <a:xfrm>
                <a:off x="3359789" y="3028890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S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0D99AE-D72C-5696-3ED1-C04855B6034D}"/>
                  </a:ext>
                </a:extLst>
              </p:cNvPr>
              <p:cNvSpPr txBox="1"/>
              <p:nvPr/>
            </p:nvSpPr>
            <p:spPr>
              <a:xfrm>
                <a:off x="3892209" y="3028890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5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04D562-F288-FA04-16CF-789375A60C91}"/>
                  </a:ext>
                </a:extLst>
              </p:cNvPr>
              <p:cNvSpPr txBox="1"/>
              <p:nvPr/>
            </p:nvSpPr>
            <p:spPr>
              <a:xfrm>
                <a:off x="5900128" y="3028890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J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3D6794B-37D0-5297-B464-DE504D5CEF13}"/>
                  </a:ext>
                </a:extLst>
              </p:cNvPr>
              <p:cNvSpPr txBox="1"/>
              <p:nvPr/>
            </p:nvSpPr>
            <p:spPr>
              <a:xfrm>
                <a:off x="6739029" y="3028890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J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D6D8CC-D51C-84C8-B7A2-9D0B9BEA2817}"/>
                  </a:ext>
                </a:extLst>
              </p:cNvPr>
              <p:cNvSpPr txBox="1"/>
              <p:nvPr/>
            </p:nvSpPr>
            <p:spPr>
              <a:xfrm>
                <a:off x="7577930" y="3028890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J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8E7952-CA3C-20B9-95D8-D09BC64E707A}"/>
                  </a:ext>
                </a:extLst>
              </p:cNvPr>
              <p:cNvSpPr txBox="1"/>
              <p:nvPr/>
            </p:nvSpPr>
            <p:spPr>
              <a:xfrm>
                <a:off x="8468865" y="3028890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J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FDCB95-72A2-E1BC-262C-81658FBEC3D5}"/>
                  </a:ext>
                </a:extLst>
              </p:cNvPr>
              <p:cNvSpPr txBox="1"/>
              <p:nvPr/>
            </p:nvSpPr>
            <p:spPr>
              <a:xfrm>
                <a:off x="9359800" y="3028890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J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DEF7FE-B921-9880-4DA3-11FCDC8EB572}"/>
                  </a:ext>
                </a:extLst>
              </p:cNvPr>
              <p:cNvSpPr txBox="1"/>
              <p:nvPr/>
            </p:nvSpPr>
            <p:spPr>
              <a:xfrm>
                <a:off x="5009193" y="3028890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J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325D4BF-DCF0-8CCA-C128-D02BCA1BF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923" y="4077730"/>
              <a:ext cx="10346711" cy="2540071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9F2609-8138-60B4-24F1-8580DF4B5380}"/>
                </a:ext>
              </a:extLst>
            </p:cNvPr>
            <p:cNvGrpSpPr/>
            <p:nvPr/>
          </p:nvGrpSpPr>
          <p:grpSpPr>
            <a:xfrm>
              <a:off x="1557013" y="5347765"/>
              <a:ext cx="3739824" cy="400110"/>
              <a:chOff x="1218642" y="3002328"/>
              <a:chExt cx="3739824" cy="4001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AD781B-AA34-F6A7-4927-9F4362B8C231}"/>
                  </a:ext>
                </a:extLst>
              </p:cNvPr>
              <p:cNvSpPr txBox="1"/>
              <p:nvPr/>
            </p:nvSpPr>
            <p:spPr>
              <a:xfrm>
                <a:off x="1218642" y="3002328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S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7596A2-1571-B4CC-8A13-8F4356EAC089}"/>
                  </a:ext>
                </a:extLst>
              </p:cNvPr>
              <p:cNvSpPr txBox="1"/>
              <p:nvPr/>
            </p:nvSpPr>
            <p:spPr>
              <a:xfrm>
                <a:off x="1664109" y="3002328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I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1DE1FA-F93D-2584-29D0-01CBA67232C6}"/>
                  </a:ext>
                </a:extLst>
              </p:cNvPr>
              <p:cNvSpPr txBox="1"/>
              <p:nvPr/>
            </p:nvSpPr>
            <p:spPr>
              <a:xfrm>
                <a:off x="2210921" y="3002328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8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29E6E9-7172-A884-2F8C-0DE6039E2CCC}"/>
                  </a:ext>
                </a:extLst>
              </p:cNvPr>
              <p:cNvSpPr txBox="1"/>
              <p:nvPr/>
            </p:nvSpPr>
            <p:spPr>
              <a:xfrm>
                <a:off x="3063267" y="3002328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9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219FE-A792-9173-4504-885BB0A345D1}"/>
                  </a:ext>
                </a:extLst>
              </p:cNvPr>
              <p:cNvSpPr txBox="1"/>
              <p:nvPr/>
            </p:nvSpPr>
            <p:spPr>
              <a:xfrm>
                <a:off x="3892209" y="3002328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8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43C96F-A2F3-E671-56EB-4AA7DB529DD2}"/>
                  </a:ext>
                </a:extLst>
              </p:cNvPr>
              <p:cNvSpPr txBox="1"/>
              <p:nvPr/>
            </p:nvSpPr>
            <p:spPr>
              <a:xfrm>
                <a:off x="4607822" y="3002328"/>
                <a:ext cx="350644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6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705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D827A0D-42E7-46AB-9BF9-2D697C746D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EFC55F-CA42-4DB1-A206-77A93859057D}"/>
</file>

<file path=customXml/itemProps3.xml><?xml version="1.0" encoding="utf-8"?>
<ds:datastoreItem xmlns:ds="http://schemas.openxmlformats.org/officeDocument/2006/customXml" ds:itemID="{BC2A12D3-045F-45BD-B63D-7637C9B18B98}">
  <ds:schemaRefs>
    <ds:schemaRef ds:uri="http://purl.org/dc/terms/"/>
    <ds:schemaRef ds:uri="63281834-bd77-4da8-9b5c-8cdc7ad0c569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4183b6c-8ea3-4ca2-af76-7bf4d48b81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1730</Words>
  <Application>Microsoft Office PowerPoint</Application>
  <PresentationFormat>Widescreen</PresentationFormat>
  <Paragraphs>940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Segoe UI Symbol</vt:lpstr>
      <vt:lpstr>Times New Roman</vt:lpstr>
      <vt:lpstr>Wingdings</vt:lpstr>
      <vt:lpstr>Office Theme</vt:lpstr>
      <vt:lpstr>Communication</vt:lpstr>
      <vt:lpstr>Outline </vt:lpstr>
      <vt:lpstr>Background </vt:lpstr>
      <vt:lpstr>Functions</vt:lpstr>
      <vt:lpstr>Block Diagram</vt:lpstr>
      <vt:lpstr>Communication Links</vt:lpstr>
      <vt:lpstr>Check CW data (SR1.3)</vt:lpstr>
      <vt:lpstr>Check CW data (SR1.3)</vt:lpstr>
      <vt:lpstr>Check CW data (SR1.3)</vt:lpstr>
      <vt:lpstr>Check CW data (SR1.3)</vt:lpstr>
      <vt:lpstr>Check CW data (SR1.3)</vt:lpstr>
      <vt:lpstr>Check CW data (SR1.3)</vt:lpstr>
      <vt:lpstr>Check CW data (SR1.3)</vt:lpstr>
      <vt:lpstr>Check CW data (SR1.3)</vt:lpstr>
      <vt:lpstr>COMM RAS</vt:lpstr>
      <vt:lpstr>COMM RAS</vt:lpstr>
      <vt:lpstr>COMM RAS</vt:lpstr>
      <vt:lpstr>CDR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Kanokwan Kosiyakul</dc:creator>
  <cp:lastModifiedBy>Yudai Etsunaga</cp:lastModifiedBy>
  <cp:revision>148</cp:revision>
  <dcterms:created xsi:type="dcterms:W3CDTF">2022-11-20T12:42:05Z</dcterms:created>
  <dcterms:modified xsi:type="dcterms:W3CDTF">2023-05-22T12:10:22Z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  <property fmtid="{D5CDD505-2E9C-101B-9397-08002B2CF9AE}" pid="3" name="MediaServiceImageTags">
    <vt:lpwstr/>
  </property>
</Properties>
</file>