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5D31-D045-4BD1-9A09-5DED0E5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5B04-108D-40C2-A769-B7FD4ED3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297F-FFB9-4B0C-A78C-2A9CF7E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8C5F-4D05-4002-8759-2C0B60E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EAA3-B449-49A1-BC98-628F88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E73-924C-402C-8AAE-FBEA85A1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2A9E-8CEE-42C7-B166-62F07AF8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16CC-AE1E-4618-AB19-B54E875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4C6-5F50-4C6C-82F0-A1B12D6B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7093-86D3-4450-8FB3-9E8541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F213E-98BA-422D-9F3E-63CCE2BE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9D03F-94F6-439D-8C39-C0AC193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2776-41D1-4744-8FA8-ADAD0999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CBB3-7CF8-4C7E-B80E-40D10F42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399F-CFF4-4542-9D0E-63094A7B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C7CF-6CEA-400A-9C9E-DDC7266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1B3-B87D-4042-A9E2-5AD783F1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E2EB-32F8-4D0E-8CD1-3AF407E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FD5E-50CA-41BC-A0BA-EFC948E9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93381-D9CD-43A3-A457-DAE1F82E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D06-120E-4F48-817E-F8C3856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822-DCA9-41C9-AC2E-675184C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BC5E-9364-4D9A-8E9C-8E1C29A9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DFF1-5BE0-49C0-B200-33020563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CE725-17A7-4A9F-85A5-8D65A4B5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ED0-52D3-4947-8BD6-432082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4D00-0F47-4BC6-A393-EC646A2B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402-999A-41B7-95F5-510CDD22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00E5-1136-43F6-ACF1-A9C19798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6635-CE45-4BEA-B8C3-1BF8ECD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FAC77-7B94-4BED-B68A-FFA6392E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5F9-ECA0-4C2E-80D9-59ECC09F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A3B2-66DD-4EC3-B025-914DA8B9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238E-0972-4260-ADAD-F2E1292E0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43551-D263-43D7-A69E-3E6F17D5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2694-4D85-436C-909B-6634C19F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6FF2D-2EAD-4E5B-A950-25B40948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9D821-038B-41A4-A060-45C461B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4BC66-5C98-4884-B630-0AD3230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27E-1C23-4F89-B8FA-315D57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F6D9A-6CB4-4698-8063-42D8021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1AD5-FCF9-4950-9FE4-F017004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B652-1C43-4A06-AE9B-C7DA7E8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4D73-C476-40A6-8CF4-750A1D7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002-E6BC-4525-9A34-3599BA61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2D7-FC0C-4B82-B060-A0A364C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E98-F25A-4098-ADEE-394FDD0F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D574-478E-45B1-8ECF-EA57E8F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A7F9-7D95-4AE5-A187-8924825A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83D4-2CF9-4EDC-81C9-C7FBDDE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BF3-23EF-4EA4-A8AC-D3922F0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1E7A-4B32-4EAE-9E42-50768A5D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CCC2-64A9-4742-97B4-2315F3B9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502F5-91FD-4A95-845C-9929C4140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55C-4795-4253-A255-FEA0D727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1618-7042-40D5-9EB1-9A48E1D5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CB89-B9E4-4187-9BA3-2DD80B61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9BA2-BFF5-40BA-BAF0-B1F3F8F0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C095-B87A-40A1-8E56-4260739F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3879-D3D9-4DDC-ABDE-0D8B1EBE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B69E-77C8-469D-B432-E7A167CE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133FC-BA51-4E8C-B59D-67D5DE9CDE06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2472-B885-46D3-ADBE-B57FA954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42B2-C6C2-4A02-B801-21B8A6A9B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4065-D0D9-4572-8D9F-6462A197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C2C09-1B49-45AC-8AC5-7787EC7E79B0}"/>
              </a:ext>
            </a:extLst>
          </p:cNvPr>
          <p:cNvSpPr txBox="1"/>
          <p:nvPr/>
        </p:nvSpPr>
        <p:spPr>
          <a:xfrm>
            <a:off x="2978800" y="2534574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1U +Y Mounting Drawings</a:t>
            </a:r>
          </a:p>
        </p:txBody>
      </p:sp>
    </p:spTree>
    <p:extLst>
      <p:ext uri="{BB962C8B-B14F-4D97-AF65-F5344CB8AC3E}">
        <p14:creationId xmlns:p14="http://schemas.microsoft.com/office/powerpoint/2010/main" val="230560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4E8711-0E28-4BF6-9564-4A06013CE2D6}"/>
              </a:ext>
            </a:extLst>
          </p:cNvPr>
          <p:cNvSpPr txBox="1"/>
          <p:nvPr/>
        </p:nvSpPr>
        <p:spPr>
          <a:xfrm>
            <a:off x="1966359" y="5993912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3D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2EB63-2C82-45F0-84C0-83F922161999}"/>
              </a:ext>
            </a:extLst>
          </p:cNvPr>
          <p:cNvSpPr txBox="1"/>
          <p:nvPr/>
        </p:nvSpPr>
        <p:spPr>
          <a:xfrm>
            <a:off x="8528582" y="6014618"/>
            <a:ext cx="1763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3D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EBC21B8B-5B73-41B6-A878-AE626A46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8210"/>
          <a:stretch/>
        </p:blipFill>
        <p:spPr>
          <a:xfrm>
            <a:off x="457201" y="855462"/>
            <a:ext cx="4603072" cy="4875074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3CD85CDD-0284-43B3-B069-2926362A9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r="20185"/>
          <a:stretch/>
        </p:blipFill>
        <p:spPr>
          <a:xfrm>
            <a:off x="7423605" y="855463"/>
            <a:ext cx="4305462" cy="48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53B32-BAF7-4455-A774-AF459C8F0926}"/>
              </a:ext>
            </a:extLst>
          </p:cNvPr>
          <p:cNvSpPr txBox="1"/>
          <p:nvPr/>
        </p:nvSpPr>
        <p:spPr>
          <a:xfrm>
            <a:off x="1446595" y="595247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EA288-3EC5-4371-AC36-342930C12757}"/>
              </a:ext>
            </a:extLst>
          </p:cNvPr>
          <p:cNvSpPr txBox="1"/>
          <p:nvPr/>
        </p:nvSpPr>
        <p:spPr>
          <a:xfrm>
            <a:off x="8195103" y="5952477"/>
            <a:ext cx="225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B1E12-BEDE-45B4-BEA5-059D7C07A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0" t="15600" r="10450" b="8400"/>
          <a:stretch/>
        </p:blipFill>
        <p:spPr>
          <a:xfrm>
            <a:off x="827221" y="868923"/>
            <a:ext cx="4219815" cy="4888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632D9-E8A8-4BF1-8546-D8410757C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50" t="16132" r="10000" b="8133"/>
          <a:stretch/>
        </p:blipFill>
        <p:spPr>
          <a:xfrm>
            <a:off x="7424927" y="868923"/>
            <a:ext cx="4510099" cy="48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33721-786F-4270-8E41-06562AE620A4}"/>
              </a:ext>
            </a:extLst>
          </p:cNvPr>
          <p:cNvSpPr txBox="1"/>
          <p:nvPr/>
        </p:nvSpPr>
        <p:spPr>
          <a:xfrm>
            <a:off x="4952385" y="6155672"/>
            <a:ext cx="228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Solder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86659-A566-458F-9ED7-F3F59504A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75" t="15333" r="10150" b="8400"/>
          <a:stretch/>
        </p:blipFill>
        <p:spPr>
          <a:xfrm>
            <a:off x="3866682" y="1015519"/>
            <a:ext cx="4618949" cy="51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616CD01331DD469F1A4B5C06288371" ma:contentTypeVersion="13" ma:contentTypeDescription="Create a new document." ma:contentTypeScope="" ma:versionID="bbf77e0cdeb8ce69c0be376643b78f5b">
  <xsd:schema xmlns:xsd="http://www.w3.org/2001/XMLSchema" xmlns:xs="http://www.w3.org/2001/XMLSchema" xmlns:p="http://schemas.microsoft.com/office/2006/metadata/properties" xmlns:ns2="4f36c48d-e3b9-4352-b4b0-d2376bdcfd88" xmlns:ns3="fac83314-3432-45eb-8a2d-03036ec14c79" targetNamespace="http://schemas.microsoft.com/office/2006/metadata/properties" ma:root="true" ma:fieldsID="5fbb085be9e3bd9c5c88872573c46560" ns2:_="" ns3:_="">
    <xsd:import namespace="4f36c48d-e3b9-4352-b4b0-d2376bdcfd88"/>
    <xsd:import namespace="fac83314-3432-45eb-8a2d-03036ec14c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6c48d-e3b9-4352-b4b0-d2376bdcf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83314-3432-45eb-8a2d-03036ec14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7063F-33D5-420D-9305-50D889D775E1}"/>
</file>

<file path=customXml/itemProps2.xml><?xml version="1.0" encoding="utf-8"?>
<ds:datastoreItem xmlns:ds="http://schemas.openxmlformats.org/officeDocument/2006/customXml" ds:itemID="{533D4E65-A95D-4F18-9E07-5908907075C8}"/>
</file>

<file path=customXml/itemProps3.xml><?xml version="1.0" encoding="utf-8"?>
<ds:datastoreItem xmlns:ds="http://schemas.openxmlformats.org/officeDocument/2006/customXml" ds:itemID="{D2F12A0D-B574-458C-8836-2AD08FA3040C}"/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Tebusweke Derrick</dc:creator>
  <cp:lastModifiedBy>Derrick TEBUSWEKE</cp:lastModifiedBy>
  <cp:revision>11</cp:revision>
  <dcterms:created xsi:type="dcterms:W3CDTF">2021-05-29T14:28:32Z</dcterms:created>
  <dcterms:modified xsi:type="dcterms:W3CDTF">2021-11-03T10:40:20Z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0x010100AD616CD01331DD469F1A4B5C06288371</vt:lpwstr>
  </property>
</Properties>
</file>