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D31-D045-4BD1-9A09-5DED0E5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5B04-108D-40C2-A769-B7FD4ED3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297F-FFB9-4B0C-A78C-2A9CF7E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5F-4D05-4002-8759-2C0B60E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AA3-B449-49A1-BC98-628F88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E73-924C-402C-8AAE-FBEA85A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2A9E-8CEE-42C7-B166-62F07AF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16CC-AE1E-4618-AB19-B54E875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4C6-5F50-4C6C-82F0-A1B12D6B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7093-86D3-4450-8FB3-9E8541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213E-98BA-422D-9F3E-63CCE2BE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F-94F6-439D-8C39-C0AC193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776-41D1-4744-8FA8-ADAD099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BB3-7CF8-4C7E-B80E-40D10F42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399F-CFF4-4542-9D0E-63094A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7CF-6CEA-400A-9C9E-DDC7266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1B3-B87D-4042-A9E2-5AD783F1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E2EB-32F8-4D0E-8CD1-3AF407E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D5E-50CA-41BC-A0BA-EFC948E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3381-D9CD-43A3-A457-DAE1F82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D06-120E-4F48-817E-F8C3856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822-DCA9-41C9-AC2E-675184C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C5E-9364-4D9A-8E9C-8E1C29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DFF1-5BE0-49C0-B200-33020563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E725-17A7-4A9F-85A5-8D65A4B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ED0-52D3-4947-8BD6-432082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D00-0F47-4BC6-A393-EC646A2B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402-999A-41B7-95F5-510CDD22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00E5-1136-43F6-ACF1-A9C1979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6635-CE45-4BEA-B8C3-1BF8EC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AC77-7B94-4BED-B68A-FFA6392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F9-ECA0-4C2E-80D9-59ECC09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A3B2-66DD-4EC3-B025-914DA8B9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238E-0972-4260-ADAD-F2E1292E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3551-D263-43D7-A69E-3E6F17D5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2694-4D85-436C-909B-6634C19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6FF2D-2EAD-4E5B-A950-25B4094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D821-038B-41A4-A060-45C461B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4BC66-5C98-4884-B630-0AD3230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27E-1C23-4F89-B8FA-315D57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6D9A-6CB4-4698-8063-42D8021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1AD5-FCF9-4950-9FE4-F017004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B652-1C43-4A06-AE9B-C7DA7E8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4D73-C476-40A6-8CF4-750A1D7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002-E6BC-4525-9A34-3599BA6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2D7-FC0C-4B82-B060-A0A364C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E98-F25A-4098-ADEE-394FDD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574-478E-45B1-8ECF-EA57E8F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A7F9-7D95-4AE5-A187-8924825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3D4-2CF9-4EDC-81C9-C7FBDDE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BF3-23EF-4EA4-A8AC-D3922F0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1E7A-4B32-4EAE-9E42-50768A5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C2-64A9-4742-97B4-2315F3B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02F5-91FD-4A95-845C-9929C41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55C-4795-4253-A255-FEA0D727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1618-7042-40D5-9EB1-9A48E1D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B89-B9E4-4187-9BA3-2DD80B61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BA2-BFF5-40BA-BAF0-B1F3F8F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C095-B87A-40A1-8E56-4260739F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3879-D3D9-4DDC-ABDE-0D8B1EBE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69E-77C8-469D-B432-E7A167C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472-B885-46D3-ADBE-B57FA954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42B2-C6C2-4A02-B801-21B8A6A9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2C09-1B49-45AC-8AC5-7787EC7E79B0}"/>
              </a:ext>
            </a:extLst>
          </p:cNvPr>
          <p:cNvSpPr txBox="1"/>
          <p:nvPr/>
        </p:nvSpPr>
        <p:spPr>
          <a:xfrm>
            <a:off x="2978800" y="2534574"/>
            <a:ext cx="622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1U –Y Mounting Drawings</a:t>
            </a:r>
          </a:p>
        </p:txBody>
      </p:sp>
    </p:spTree>
    <p:extLst>
      <p:ext uri="{BB962C8B-B14F-4D97-AF65-F5344CB8AC3E}">
        <p14:creationId xmlns:p14="http://schemas.microsoft.com/office/powerpoint/2010/main" val="23056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E8711-0E28-4BF6-9564-4A06013CE2D6}"/>
              </a:ext>
            </a:extLst>
          </p:cNvPr>
          <p:cNvSpPr txBox="1"/>
          <p:nvPr/>
        </p:nvSpPr>
        <p:spPr>
          <a:xfrm>
            <a:off x="1979721" y="5732302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3D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EB63-2C82-45F0-84C0-83F922161999}"/>
              </a:ext>
            </a:extLst>
          </p:cNvPr>
          <p:cNvSpPr txBox="1"/>
          <p:nvPr/>
        </p:nvSpPr>
        <p:spPr>
          <a:xfrm>
            <a:off x="8462594" y="5732302"/>
            <a:ext cx="176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3D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75F02586-691B-402D-8A6C-6E683E14F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5" r="21195"/>
          <a:stretch/>
        </p:blipFill>
        <p:spPr>
          <a:xfrm>
            <a:off x="251754" y="584044"/>
            <a:ext cx="4647414" cy="522564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091FECF-CC47-4E7B-B5F7-3918A5970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7" r="20462"/>
          <a:stretch/>
        </p:blipFill>
        <p:spPr>
          <a:xfrm>
            <a:off x="7083316" y="733356"/>
            <a:ext cx="4521601" cy="50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53B32-BAF7-4455-A774-AF459C8F0926}"/>
              </a:ext>
            </a:extLst>
          </p:cNvPr>
          <p:cNvSpPr txBox="1"/>
          <p:nvPr/>
        </p:nvSpPr>
        <p:spPr>
          <a:xfrm>
            <a:off x="1446595" y="595247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EA288-3EC5-4371-AC36-342930C12757}"/>
              </a:ext>
            </a:extLst>
          </p:cNvPr>
          <p:cNvSpPr txBox="1"/>
          <p:nvPr/>
        </p:nvSpPr>
        <p:spPr>
          <a:xfrm>
            <a:off x="8195103" y="5952477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2F5F3-1EED-471A-B339-AADAA2160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84" t="15187" r="9767" b="7874"/>
          <a:stretch/>
        </p:blipFill>
        <p:spPr>
          <a:xfrm>
            <a:off x="744717" y="741519"/>
            <a:ext cx="4624281" cy="501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72B8F-81C5-4CC0-B60A-9D750DF8E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25" t="15927" r="10155" b="7965"/>
          <a:stretch/>
        </p:blipFill>
        <p:spPr>
          <a:xfrm>
            <a:off x="7284221" y="1137527"/>
            <a:ext cx="4072379" cy="45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33721-786F-4270-8E41-06562AE620A4}"/>
              </a:ext>
            </a:extLst>
          </p:cNvPr>
          <p:cNvSpPr txBox="1"/>
          <p:nvPr/>
        </p:nvSpPr>
        <p:spPr>
          <a:xfrm>
            <a:off x="4997663" y="5934722"/>
            <a:ext cx="228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Solder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280A98C-B0E4-416E-BA71-B0271996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59" y="294599"/>
            <a:ext cx="4667036" cy="56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3" ma:contentTypeDescription="Create a new document." ma:contentTypeScope="" ma:versionID="bbf77e0cdeb8ce69c0be376643b78f5b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5fbb085be9e3bd9c5c88872573c46560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8A4ED2-E9AF-40B8-94BD-137F7E5229D2}"/>
</file>

<file path=customXml/itemProps2.xml><?xml version="1.0" encoding="utf-8"?>
<ds:datastoreItem xmlns:ds="http://schemas.openxmlformats.org/officeDocument/2006/customXml" ds:itemID="{8C9822F0-5D1A-470C-BC68-5EC4BEC5B204}"/>
</file>

<file path=customXml/itemProps3.xml><?xml version="1.0" encoding="utf-8"?>
<ds:datastoreItem xmlns:ds="http://schemas.openxmlformats.org/officeDocument/2006/customXml" ds:itemID="{E6743BC3-E6CF-4E39-BFD2-6FED82DD81DB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Tebusweke Derrick</dc:creator>
  <cp:lastModifiedBy>Derrick TEBUSWEKE</cp:lastModifiedBy>
  <cp:revision>8</cp:revision>
  <dcterms:created xsi:type="dcterms:W3CDTF">2021-05-29T14:28:32Z</dcterms:created>
  <dcterms:modified xsi:type="dcterms:W3CDTF">2021-11-03T11:16:50Z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