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1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1U -Z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1966359" y="5993912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EB63-2C82-45F0-84C0-83F922161999}"/>
              </a:ext>
            </a:extLst>
          </p:cNvPr>
          <p:cNvSpPr txBox="1"/>
          <p:nvPr/>
        </p:nvSpPr>
        <p:spPr>
          <a:xfrm>
            <a:off x="8528582" y="6014618"/>
            <a:ext cx="176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3D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38585B2-FA19-0925-4D3B-684728D83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9" r="13209"/>
          <a:stretch/>
        </p:blipFill>
        <p:spPr>
          <a:xfrm>
            <a:off x="491613" y="899292"/>
            <a:ext cx="4857136" cy="4394660"/>
          </a:xfrm>
          <a:prstGeom prst="rect">
            <a:avLst/>
          </a:prstGeom>
        </p:spPr>
      </p:pic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D6BD363-AD94-C35B-3959-4F95CDBD5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r="14157"/>
          <a:stretch/>
        </p:blipFill>
        <p:spPr>
          <a:xfrm>
            <a:off x="7369911" y="1427009"/>
            <a:ext cx="4080388" cy="38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3B32-BAF7-4455-A774-AF459C8F0926}"/>
              </a:ext>
            </a:extLst>
          </p:cNvPr>
          <p:cNvSpPr txBox="1"/>
          <p:nvPr/>
        </p:nvSpPr>
        <p:spPr>
          <a:xfrm>
            <a:off x="1446595" y="595247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A288-3EC5-4371-AC36-342930C12757}"/>
              </a:ext>
            </a:extLst>
          </p:cNvPr>
          <p:cNvSpPr txBox="1"/>
          <p:nvPr/>
        </p:nvSpPr>
        <p:spPr>
          <a:xfrm>
            <a:off x="8195103" y="5952477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973ED-9AEC-7985-3B54-DDCF17EA4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17" t="17212" r="8629" b="4552"/>
          <a:stretch/>
        </p:blipFill>
        <p:spPr>
          <a:xfrm>
            <a:off x="796166" y="758299"/>
            <a:ext cx="5152350" cy="4693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B5C43-7DF7-43D1-6DC8-E3F015427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00" t="18817" r="8871" b="6631"/>
          <a:stretch/>
        </p:blipFill>
        <p:spPr>
          <a:xfrm>
            <a:off x="7330918" y="1363722"/>
            <a:ext cx="4119717" cy="40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4952385" y="6155672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Solder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CD123-63B6-8F9D-C4BB-F2ECAEC2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16" t="19990" r="8710" b="8238"/>
          <a:stretch/>
        </p:blipFill>
        <p:spPr>
          <a:xfrm>
            <a:off x="4230944" y="1376516"/>
            <a:ext cx="4303456" cy="39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862505-E2AD-4F67-AAC6-1941F4B01955}"/>
</file>

<file path=customXml/itemProps2.xml><?xml version="1.0" encoding="utf-8"?>
<ds:datastoreItem xmlns:ds="http://schemas.openxmlformats.org/officeDocument/2006/customXml" ds:itemID="{4FD74820-0BC3-4FE4-AC01-A68ABF862752}"/>
</file>

<file path=customXml/itemProps3.xml><?xml version="1.0" encoding="utf-8"?>
<ds:datastoreItem xmlns:ds="http://schemas.openxmlformats.org/officeDocument/2006/customXml" ds:itemID="{A229A9FC-A0CF-4062-B55E-4E1D62E0453D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15</cp:revision>
  <dcterms:created xsi:type="dcterms:W3CDTF">2021-05-29T14:28:32Z</dcterms:created>
  <dcterms:modified xsi:type="dcterms:W3CDTF">2022-05-30T06:52:48Z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