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13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2U -Y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66359" y="599391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528582" y="6014618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459DCE-87A1-41E1-8A1F-91497A299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1" r="35674"/>
          <a:stretch/>
        </p:blipFill>
        <p:spPr>
          <a:xfrm>
            <a:off x="1229698" y="275203"/>
            <a:ext cx="2664801" cy="571870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48340C-8461-4273-832D-228EAA77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5" r="33933"/>
          <a:stretch/>
        </p:blipFill>
        <p:spPr>
          <a:xfrm>
            <a:off x="8038401" y="275202"/>
            <a:ext cx="2743408" cy="57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5" name="Picture 4" descr="A picture containing text, cosmetic&#10;&#10;Description automatically generated">
            <a:extLst>
              <a:ext uri="{FF2B5EF4-FFF2-40B4-BE49-F238E27FC236}">
                <a16:creationId xmlns:a16="http://schemas.microsoft.com/office/drawing/2014/main" id="{C3A247C4-C1BF-4D22-A5CA-CBAD4596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75" y="245096"/>
            <a:ext cx="2197518" cy="5707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1CF64-801D-4588-AD8A-C88EA3162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99" t="16529" r="17346" b="13642"/>
          <a:stretch/>
        </p:blipFill>
        <p:spPr>
          <a:xfrm>
            <a:off x="8033652" y="397656"/>
            <a:ext cx="2573518" cy="5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52385" y="615567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63231-A996-4C2D-B589-15172E626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99" t="17079" r="17191" b="12269"/>
          <a:stretch/>
        </p:blipFill>
        <p:spPr>
          <a:xfrm>
            <a:off x="4794400" y="1065229"/>
            <a:ext cx="2376956" cy="49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F45F81-F0DD-4D67-A0F4-7CDC17188E7E}"/>
</file>

<file path=customXml/itemProps2.xml><?xml version="1.0" encoding="utf-8"?>
<ds:datastoreItem xmlns:ds="http://schemas.openxmlformats.org/officeDocument/2006/customXml" ds:itemID="{EBF9878B-53B2-4BCC-B17E-CD3187F06039}"/>
</file>

<file path=customXml/itemProps3.xml><?xml version="1.0" encoding="utf-8"?>
<ds:datastoreItem xmlns:ds="http://schemas.openxmlformats.org/officeDocument/2006/customXml" ds:itemID="{94F54ECA-116E-4E8E-B25A-1E73B67DACEA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12</cp:revision>
  <dcterms:created xsi:type="dcterms:W3CDTF">2021-05-29T14:28:32Z</dcterms:created>
  <dcterms:modified xsi:type="dcterms:W3CDTF">2021-11-11T04:23:18Z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