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1U -Z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E2451A0-C514-24B5-CE15-D3D9EB826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7" r="12772"/>
          <a:stretch/>
        </p:blipFill>
        <p:spPr>
          <a:xfrm>
            <a:off x="312826" y="836508"/>
            <a:ext cx="5486401" cy="4966784"/>
          </a:xfrm>
          <a:prstGeom prst="rect">
            <a:avLst/>
          </a:prstGeom>
        </p:spPr>
      </p:pic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4296B30-B17E-62F5-8FB2-7E380128E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3" r="13584"/>
          <a:stretch/>
        </p:blipFill>
        <p:spPr>
          <a:xfrm>
            <a:off x="6473238" y="899292"/>
            <a:ext cx="5405936" cy="49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5A819-EAA0-36C4-9C11-F294D7A1F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17" t="15741" r="8710" b="3747"/>
          <a:stretch/>
        </p:blipFill>
        <p:spPr>
          <a:xfrm>
            <a:off x="854609" y="925449"/>
            <a:ext cx="4989936" cy="4693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B4E81-3CC6-A409-02E1-2D5F0EA23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17" t="15192" r="9194" b="3848"/>
          <a:stretch/>
        </p:blipFill>
        <p:spPr>
          <a:xfrm>
            <a:off x="6848082" y="925449"/>
            <a:ext cx="4862671" cy="46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F8A04-8769-C235-962B-A06F7748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7" t="15376" r="9436" b="3477"/>
          <a:stretch/>
        </p:blipFill>
        <p:spPr>
          <a:xfrm>
            <a:off x="3519949" y="905891"/>
            <a:ext cx="5220928" cy="50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F2B078-92DB-459D-819A-E09F038E8A0F}"/>
</file>

<file path=customXml/itemProps2.xml><?xml version="1.0" encoding="utf-8"?>
<ds:datastoreItem xmlns:ds="http://schemas.openxmlformats.org/officeDocument/2006/customXml" ds:itemID="{EC4C0D41-3977-43E1-9568-2C2975EE38CC}"/>
</file>

<file path=customXml/itemProps3.xml><?xml version="1.0" encoding="utf-8"?>
<ds:datastoreItem xmlns:ds="http://schemas.openxmlformats.org/officeDocument/2006/customXml" ds:itemID="{5060C537-594A-4217-A752-C6DB22A1DB68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13</cp:revision>
  <dcterms:created xsi:type="dcterms:W3CDTF">2021-05-29T14:28:32Z</dcterms:created>
  <dcterms:modified xsi:type="dcterms:W3CDTF">2022-05-19T04:55:36Z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