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1" r:id="rId4"/>
    <p:sldId id="264" r:id="rId5"/>
    <p:sldId id="267" r:id="rId6"/>
    <p:sldId id="262" r:id="rId7"/>
    <p:sldId id="265" r:id="rId8"/>
    <p:sldId id="266" r:id="rId9"/>
    <p:sldId id="268" r:id="rId10"/>
    <p:sldId id="278" r:id="rId11"/>
    <p:sldId id="272" r:id="rId12"/>
    <p:sldId id="269" r:id="rId13"/>
    <p:sldId id="274" r:id="rId14"/>
    <p:sldId id="270" r:id="rId15"/>
    <p:sldId id="279" r:id="rId16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7" autoAdjust="0"/>
  </p:normalViewPr>
  <p:slideViewPr>
    <p:cSldViewPr snapToGrid="0">
      <p:cViewPr varScale="1">
        <p:scale>
          <a:sx n="75" d="100"/>
          <a:sy n="75" d="100"/>
        </p:scale>
        <p:origin x="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605D9E7B-140C-4526-9267-DCF3035FA7FF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21E57F6-9238-462A-81BA-5E5D29C9D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4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8CA81F7-C741-4707-8F11-EDFA68326451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0950"/>
            <a:ext cx="6011863" cy="3382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1C09A83-1C0F-4E61-B9F3-4A64DC5C1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90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9A83-1C0F-4E61-B9F3-4A64DC5C1D7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media/hdphoto2.wdp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DB84-B3FC-48F1-8117-ED616BD735C7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http://blogs.intergraph.com/.a/6a01156fa1a427970c014e5fe2b9dd970c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1" y="46505"/>
            <a:ext cx="1495587" cy="13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www.lib.kyutech.ac.jp/library/sites/default/files/logomark_ja_A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/>
          <a:stretch/>
        </p:blipFill>
        <p:spPr bwMode="auto">
          <a:xfrm>
            <a:off x="297270" y="1435195"/>
            <a:ext cx="1495587" cy="3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9260442" y="113218"/>
            <a:ext cx="3028519" cy="1228805"/>
            <a:chOff x="5604813" y="425441"/>
            <a:chExt cx="3366268" cy="1412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04813" y="425441"/>
              <a:ext cx="1881550" cy="136758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61598" y="429543"/>
              <a:ext cx="1609483" cy="1408298"/>
            </a:xfrm>
            <a:prstGeom prst="rect">
              <a:avLst/>
            </a:prstGeom>
          </p:spPr>
        </p:pic>
      </p:grpSp>
      <p:sp>
        <p:nvSpPr>
          <p:cNvPr id="12" name="Rectangle 5"/>
          <p:cNvSpPr/>
          <p:nvPr userDrawn="1"/>
        </p:nvSpPr>
        <p:spPr>
          <a:xfrm>
            <a:off x="1" y="0"/>
            <a:ext cx="233680" cy="6858000"/>
          </a:xfrm>
          <a:prstGeom prst="rect">
            <a:avLst/>
          </a:prstGeom>
          <a:solidFill>
            <a:srgbClr val="477F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1D5C-DC57-43A8-B2E7-4F27EBAF8C3C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CCC0-C25A-4D8D-8702-BF3C2F421C39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76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45C8-C867-4C2B-84B5-161A3CD0F843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30732" y="6488328"/>
            <a:ext cx="2743200" cy="365125"/>
          </a:xfrm>
        </p:spPr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82" y="5851"/>
            <a:ext cx="1121026" cy="989642"/>
          </a:xfrm>
          <a:prstGeom prst="rect">
            <a:avLst/>
          </a:prstGeom>
        </p:spPr>
      </p:pic>
      <p:sp>
        <p:nvSpPr>
          <p:cNvPr id="8" name="Rectangle 5"/>
          <p:cNvSpPr/>
          <p:nvPr userDrawn="1"/>
        </p:nvSpPr>
        <p:spPr>
          <a:xfrm>
            <a:off x="1" y="0"/>
            <a:ext cx="233680" cy="6858000"/>
          </a:xfrm>
          <a:prstGeom prst="rect">
            <a:avLst/>
          </a:prstGeom>
          <a:solidFill>
            <a:srgbClr val="477F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BDAA-FD27-4A34-BF87-C67CE224C575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8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140-5C34-476F-9D93-B3AA366F85FC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99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B3-DC4F-4F5B-A9E2-BD142B925F1E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AFB-F9B3-4F21-8837-8449C8BC57D7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1682-500C-4928-AF8D-85E86481BAC7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DBCF-18DE-4AC1-A75F-1E3FBEF9A7C5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78-2776-48C3-997E-361A072970EB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2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E603-5BCF-40F3-B5AD-98ACFD37BB0F}" type="datetime1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01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716B-DB2B-4FB9-B4FE-F023ED651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2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TC Location </a:t>
            </a:r>
            <a:r>
              <a:rPr lang="en-US" altLang="ja-JP" dirty="0" smtClean="0"/>
              <a:t>FM</a:t>
            </a:r>
            <a:r>
              <a:rPr kumimoji="1" lang="en-US" altLang="ja-JP" dirty="0" smtClean="0"/>
              <a:t> TVT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Takashi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Oshiro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4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1" y="2660308"/>
            <a:ext cx="9125216" cy="3828020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Thermocouple location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kumimoji="1" lang="en-US" altLang="ja-JP" dirty="0" smtClean="0"/>
              <a:t>[Camera outer case (HSK proposed)]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923106" y="5319118"/>
            <a:ext cx="57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+X</a:t>
            </a:r>
          </a:p>
        </p:txBody>
      </p:sp>
      <p:sp>
        <p:nvSpPr>
          <p:cNvPr id="47" name="円弧 46"/>
          <p:cNvSpPr/>
          <p:nvPr/>
        </p:nvSpPr>
        <p:spPr>
          <a:xfrm rot="1647601">
            <a:off x="9489309" y="5006619"/>
            <a:ext cx="1804324" cy="776288"/>
          </a:xfrm>
          <a:prstGeom prst="arc">
            <a:avLst>
              <a:gd name="adj1" fmla="val 20976468"/>
              <a:gd name="adj2" fmla="val 297406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flipH="1" flipV="1">
            <a:off x="10284470" y="5786979"/>
            <a:ext cx="230606" cy="7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9480682" y="6081951"/>
            <a:ext cx="65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/>
                </a:solidFill>
              </a:rPr>
              <a:t>MLI</a:t>
            </a:r>
          </a:p>
        </p:txBody>
      </p:sp>
      <p:sp>
        <p:nvSpPr>
          <p:cNvPr id="5" name="楕円 4"/>
          <p:cNvSpPr/>
          <p:nvPr/>
        </p:nvSpPr>
        <p:spPr>
          <a:xfrm>
            <a:off x="9668341" y="5696713"/>
            <a:ext cx="190910" cy="1941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9763451" y="5765991"/>
            <a:ext cx="296905" cy="3395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9940248" y="5789967"/>
            <a:ext cx="190910" cy="1941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19423" y="5579533"/>
            <a:ext cx="624444" cy="3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T43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0621287" y="2221690"/>
            <a:ext cx="800427" cy="1337992"/>
            <a:chOff x="2995190" y="2727430"/>
            <a:chExt cx="800427" cy="1337992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129349" y="3271740"/>
              <a:ext cx="6059" cy="434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3119668" y="3244435"/>
              <a:ext cx="377568" cy="1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3129348" y="2949089"/>
              <a:ext cx="205386" cy="31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2995190" y="3696090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497236" y="3255583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381284" y="2727430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7012005" y="5786978"/>
            <a:ext cx="641861" cy="36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T45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3332635" y="3190350"/>
            <a:ext cx="6128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T44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7142635" y="3327400"/>
            <a:ext cx="621298" cy="38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T46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9024865" y="5722280"/>
            <a:ext cx="643476" cy="33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T41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10171127" y="5997704"/>
            <a:ext cx="633462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T42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595277" y="598413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Cover outer1 +X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912361" y="2798523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Cover outer1 -X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68568" y="623272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Cover outer3 +X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21778" y="290908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Cover outer3 -X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323746" y="4330709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Camera sensor 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67300" y="6470231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Camera sensor outside of MLI(+X)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 flipH="1">
            <a:off x="9480682" y="4521200"/>
            <a:ext cx="843064" cy="1167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10016067" y="6353463"/>
            <a:ext cx="307679" cy="134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2" y="2221128"/>
            <a:ext cx="11068050" cy="4267200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Thermocouple location [Camera lens]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10817173" y="1696101"/>
            <a:ext cx="964149" cy="1023006"/>
            <a:chOff x="2970477" y="2414629"/>
            <a:chExt cx="964149" cy="1023006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3129348" y="3260931"/>
              <a:ext cx="506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636245" y="3068303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1172632" y="3908099"/>
            <a:ext cx="455067" cy="36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07831" y="4269237"/>
            <a:ext cx="193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Camera protector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(+X,-X)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172632" y="4937141"/>
            <a:ext cx="455067" cy="257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7831" y="5192567"/>
            <a:ext cx="589636" cy="36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T47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63949" y="5192567"/>
            <a:ext cx="593918" cy="36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T48</a:t>
            </a:r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1956182" y="3326167"/>
            <a:ext cx="190910" cy="1941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163182" y="3895343"/>
            <a:ext cx="190910" cy="1941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2051637" y="2299687"/>
            <a:ext cx="378903" cy="1026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258637" y="2853923"/>
            <a:ext cx="378903" cy="1026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241088" y="1974880"/>
            <a:ext cx="205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B0F0"/>
                </a:solidFill>
              </a:rPr>
              <a:t>Thermistor(T1)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63182" y="2484591"/>
            <a:ext cx="22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B0F0"/>
                </a:solidFill>
              </a:rPr>
              <a:t>Thermistor(T3)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cxnSp>
        <p:nvCxnSpPr>
          <p:cNvPr id="21" name="直線矢印コネクタ 20"/>
          <p:cNvCxnSpPr>
            <a:stCxn id="27" idx="1"/>
          </p:cNvCxnSpPr>
          <p:nvPr/>
        </p:nvCxnSpPr>
        <p:spPr>
          <a:xfrm flipH="1">
            <a:off x="2619992" y="2623090"/>
            <a:ext cx="1450378" cy="507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070370" y="2438424"/>
            <a:ext cx="19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B0F0"/>
                </a:solidFill>
              </a:rPr>
              <a:t>Thermistor(T2)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30540" y="3033840"/>
            <a:ext cx="190910" cy="1941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8" y="1989055"/>
            <a:ext cx="9794501" cy="4855453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[MAIN BUS]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8" idx="2"/>
          </p:cNvCxnSpPr>
          <p:nvPr/>
        </p:nvCxnSpPr>
        <p:spPr>
          <a:xfrm>
            <a:off x="4245091" y="1750064"/>
            <a:ext cx="1092656" cy="188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293887" y="1380732"/>
            <a:ext cx="1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2UMB COM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10982050" y="812632"/>
            <a:ext cx="964149" cy="1023006"/>
            <a:chOff x="2970477" y="2414629"/>
            <a:chExt cx="964149" cy="1023006"/>
          </a:xfrm>
        </p:grpSpPr>
        <p:cxnSp>
          <p:nvCxnSpPr>
            <p:cNvPr id="16" name="直線矢印コネクタ 1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3129348" y="3260931"/>
              <a:ext cx="506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636245" y="3068303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2392850" y="1835638"/>
            <a:ext cx="1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C-band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3116122" y="2204970"/>
            <a:ext cx="1179135" cy="1204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645551" y="2020304"/>
            <a:ext cx="115708" cy="944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18210" y="1689525"/>
            <a:ext cx="20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2UMB OBC/EPS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7335161" y="2112918"/>
            <a:ext cx="1066809" cy="1772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353254" y="1980588"/>
            <a:ext cx="22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Battery box outside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9922836" y="4552749"/>
            <a:ext cx="1360337" cy="611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858596" y="3885473"/>
            <a:ext cx="15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Backplane (Z side)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180868" y="4705461"/>
            <a:ext cx="3290605" cy="458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36292" y="4191179"/>
            <a:ext cx="15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Backplane (-Z side)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6248404" y="2058857"/>
            <a:ext cx="590787" cy="174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637183" y="1638352"/>
            <a:ext cx="213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Battery box inside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46524" y="1776263"/>
            <a:ext cx="625748" cy="33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T30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2680149" y="1373340"/>
            <a:ext cx="653143" cy="316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T31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421853" y="1424682"/>
            <a:ext cx="599932" cy="30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T32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6662186" y="1366842"/>
            <a:ext cx="622765" cy="31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T33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77987" y="1963177"/>
            <a:ext cx="637394" cy="334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T34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389471" y="3801533"/>
            <a:ext cx="643466" cy="38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T35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0975544" y="3554413"/>
            <a:ext cx="672274" cy="30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2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4" y="1980588"/>
            <a:ext cx="9794501" cy="4855453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[SPATIUM2]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10982050" y="812632"/>
            <a:ext cx="964149" cy="1023006"/>
            <a:chOff x="2970477" y="2414629"/>
            <a:chExt cx="964149" cy="1023006"/>
          </a:xfrm>
        </p:grpSpPr>
        <p:cxnSp>
          <p:nvCxnSpPr>
            <p:cNvPr id="16" name="直線矢印コネクタ 1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3129348" y="3260931"/>
              <a:ext cx="506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636245" y="3068303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21" idx="2"/>
          </p:cNvCxnSpPr>
          <p:nvPr/>
        </p:nvCxnSpPr>
        <p:spPr>
          <a:xfrm>
            <a:off x="7328597" y="1658934"/>
            <a:ext cx="1092656" cy="188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377393" y="1289602"/>
            <a:ext cx="1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SPATIUM COM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063879" y="2028876"/>
            <a:ext cx="1876963" cy="118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618609" y="1698097"/>
            <a:ext cx="241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SPATIUM OBC/EPS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9440652" y="2067429"/>
            <a:ext cx="577288" cy="1577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494649" y="1744507"/>
            <a:ext cx="1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CSAC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402392" y="1405467"/>
            <a:ext cx="595885" cy="3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T37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803744" y="1329039"/>
            <a:ext cx="640401" cy="29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T38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892046" y="1705549"/>
            <a:ext cx="602604" cy="323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4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[Frame]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9200819" y="1440951"/>
            <a:ext cx="860633" cy="1293262"/>
            <a:chOff x="2970477" y="2414629"/>
            <a:chExt cx="860633" cy="1293262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8544" l="4108" r="973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927" y="3031752"/>
            <a:ext cx="6611151" cy="381483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9" b="94006" l="7245" r="94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4721" y="1083355"/>
            <a:ext cx="4983304" cy="3741580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V="1">
            <a:off x="3579164" y="1994124"/>
            <a:ext cx="1597794" cy="98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090986" y="1728356"/>
            <a:ext cx="237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-Y+X middle frame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380832" y="1773905"/>
            <a:ext cx="705314" cy="29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92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[Aluminum plate]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53842" y="2341984"/>
            <a:ext cx="2314102" cy="36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+X aluminum plate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1933" y="2376926"/>
            <a:ext cx="531909" cy="31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53842" y="2745485"/>
            <a:ext cx="2314102" cy="36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+Y aluminum plate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921933" y="2797899"/>
            <a:ext cx="531909" cy="31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53842" y="3609633"/>
            <a:ext cx="2314102" cy="36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kumimoji="1" lang="en-US" altLang="ja-JP" dirty="0" smtClean="0"/>
              <a:t>X aluminum plate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921933" y="3644575"/>
            <a:ext cx="531909" cy="33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T3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3842" y="4013134"/>
            <a:ext cx="2314102" cy="36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 aluminum plate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921933" y="4048076"/>
            <a:ext cx="531909" cy="33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84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5958427" y="3513373"/>
            <a:ext cx="5560195" cy="3231992"/>
            <a:chOff x="2926469" y="2733725"/>
            <a:chExt cx="5560195" cy="3231992"/>
          </a:xfrm>
        </p:grpSpPr>
        <p:cxnSp>
          <p:nvCxnSpPr>
            <p:cNvPr id="16" name="直線コネクタ 15"/>
            <p:cNvCxnSpPr/>
            <p:nvPr/>
          </p:nvCxnSpPr>
          <p:spPr>
            <a:xfrm flipH="1" flipV="1">
              <a:off x="5437783" y="2733725"/>
              <a:ext cx="3048881" cy="17948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646370" y="3561478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910359" y="3121666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5399772" y="4586317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2926469" y="4170820"/>
              <a:ext cx="3048881" cy="17948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Configuration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8544" l="4108" r="973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9218" y="1334554"/>
            <a:ext cx="6611151" cy="3814838"/>
          </a:xfrm>
          <a:prstGeom prst="rect">
            <a:avLst/>
          </a:prstGeom>
        </p:spPr>
      </p:pic>
      <p:sp>
        <p:nvSpPr>
          <p:cNvPr id="21" name="平行四辺形 20"/>
          <p:cNvSpPr/>
          <p:nvPr/>
        </p:nvSpPr>
        <p:spPr>
          <a:xfrm rot="1799598">
            <a:off x="6974741" y="2098847"/>
            <a:ext cx="3783229" cy="2116047"/>
          </a:xfrm>
          <a:prstGeom prst="parallelogram">
            <a:avLst>
              <a:gd name="adj" fmla="val 5833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KITSUNE 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/>
              <a:t>Heater</a:t>
            </a:r>
          </a:p>
          <a:p>
            <a:endParaRPr lang="en-US" altLang="ja-JP" dirty="0"/>
          </a:p>
          <a:p>
            <a:r>
              <a:rPr lang="en-US" altLang="ja-JP" dirty="0"/>
              <a:t>TVT Stand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smtClean="0"/>
              <a:t>Height adjustment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9" b="94006" l="7245" r="94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3142" y="-257104"/>
            <a:ext cx="4983304" cy="3741580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11129225" y="825751"/>
            <a:ext cx="860633" cy="1293262"/>
            <a:chOff x="2970477" y="2414629"/>
            <a:chExt cx="860633" cy="1293262"/>
          </a:xfrm>
        </p:grpSpPr>
        <p:cxnSp>
          <p:nvCxnSpPr>
            <p:cNvPr id="24" name="直線矢印コネクタ 23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5958427" y="2772235"/>
            <a:ext cx="5560195" cy="3231992"/>
            <a:chOff x="2926469" y="2733725"/>
            <a:chExt cx="5560195" cy="3231992"/>
          </a:xfrm>
        </p:grpSpPr>
        <p:cxnSp>
          <p:nvCxnSpPr>
            <p:cNvPr id="8" name="直線コネクタ 7"/>
            <p:cNvCxnSpPr/>
            <p:nvPr/>
          </p:nvCxnSpPr>
          <p:spPr>
            <a:xfrm flipH="1" flipV="1">
              <a:off x="5437783" y="2733725"/>
              <a:ext cx="3048881" cy="17948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646370" y="3561478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910359" y="3121666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5399772" y="4586317"/>
              <a:ext cx="0" cy="1049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 flipV="1">
              <a:off x="2926469" y="4170820"/>
              <a:ext cx="3048881" cy="17948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Configuration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757520" y="1087376"/>
            <a:ext cx="860633" cy="1293262"/>
            <a:chOff x="2970477" y="2414629"/>
            <a:chExt cx="860633" cy="1293262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8544" l="4108" r="973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6954" y="1334554"/>
            <a:ext cx="6611151" cy="3814838"/>
          </a:xfrm>
          <a:prstGeom prst="rect">
            <a:avLst/>
          </a:prstGeom>
        </p:spPr>
      </p:pic>
      <p:sp>
        <p:nvSpPr>
          <p:cNvPr id="20" name="平行四辺形 19"/>
          <p:cNvSpPr/>
          <p:nvPr/>
        </p:nvSpPr>
        <p:spPr>
          <a:xfrm rot="1799598">
            <a:off x="7017563" y="2129638"/>
            <a:ext cx="3817967" cy="2116047"/>
          </a:xfrm>
          <a:prstGeom prst="parallelogram">
            <a:avLst>
              <a:gd name="adj" fmla="val 5833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9" b="94006" l="7245" r="94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3142" y="820925"/>
            <a:ext cx="4983304" cy="37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6339964" y="844392"/>
            <a:ext cx="4636268" cy="3590517"/>
            <a:chOff x="223573" y="893550"/>
            <a:chExt cx="6611151" cy="5183302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92782" y="2844860"/>
              <a:ext cx="5560195" cy="3231992"/>
              <a:chOff x="2926469" y="2733725"/>
              <a:chExt cx="5560195" cy="3231992"/>
            </a:xfrm>
          </p:grpSpPr>
          <p:cxnSp>
            <p:nvCxnSpPr>
              <p:cNvPr id="36" name="直線コネクタ 35"/>
              <p:cNvCxnSpPr/>
              <p:nvPr/>
            </p:nvCxnSpPr>
            <p:spPr>
              <a:xfrm flipH="1" flipV="1">
                <a:off x="5437783" y="2733725"/>
                <a:ext cx="3048881" cy="17948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3646370" y="3561478"/>
                <a:ext cx="0" cy="10491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7910359" y="3121666"/>
                <a:ext cx="0" cy="10491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5399772" y="4586317"/>
                <a:ext cx="0" cy="10491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 flipV="1">
                <a:off x="2926469" y="4170820"/>
                <a:ext cx="3048881" cy="17948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平行四辺形 32"/>
            <p:cNvSpPr/>
            <p:nvPr/>
          </p:nvSpPr>
          <p:spPr>
            <a:xfrm rot="1799598">
              <a:off x="1352454" y="2196641"/>
              <a:ext cx="4597416" cy="2116047"/>
            </a:xfrm>
            <a:prstGeom prst="parallelogram">
              <a:avLst>
                <a:gd name="adj" fmla="val 5833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13" b="98544" l="4108" r="9738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573" y="1407179"/>
              <a:ext cx="6611151" cy="3814838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9" b="94006" l="7245" r="945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7497" y="893550"/>
              <a:ext cx="4983304" cy="3741580"/>
            </a:xfrm>
            <a:prstGeom prst="rect">
              <a:avLst/>
            </a:prstGeom>
          </p:spPr>
        </p:pic>
      </p:grpSp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15" b="97263" l="9632" r="996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88016">
            <a:off x="4483756" y="-2000320"/>
            <a:ext cx="7411956" cy="6706062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Configuration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1176548" y="0"/>
            <a:ext cx="860633" cy="1293262"/>
            <a:chOff x="2970477" y="2414629"/>
            <a:chExt cx="860633" cy="1293262"/>
          </a:xfrm>
        </p:grpSpPr>
        <p:cxnSp>
          <p:nvCxnSpPr>
            <p:cNvPr id="9" name="直線矢印コネクタ 8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247780" y="4350938"/>
            <a:ext cx="2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SPACE chamber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6119155" y="-792720"/>
            <a:ext cx="2469423" cy="5601888"/>
            <a:chOff x="6119155" y="-792720"/>
            <a:chExt cx="2469423" cy="5601888"/>
          </a:xfrm>
        </p:grpSpPr>
        <p:sp>
          <p:nvSpPr>
            <p:cNvPr id="7" name="楕円 6"/>
            <p:cNvSpPr/>
            <p:nvPr/>
          </p:nvSpPr>
          <p:spPr>
            <a:xfrm rot="19913631">
              <a:off x="6119155" y="-792720"/>
              <a:ext cx="2469423" cy="56018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 rot="19913631">
              <a:off x="6949848" y="1496012"/>
              <a:ext cx="493200" cy="111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 flipH="1">
            <a:off x="1188340" y="2075146"/>
            <a:ext cx="5993290" cy="2652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 rot="19913631">
            <a:off x="1022824" y="4460308"/>
            <a:ext cx="248400" cy="56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56694" y="5111872"/>
            <a:ext cx="2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ollimator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</a:t>
            </a:r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56140"/>
              </p:ext>
            </p:extLst>
          </p:nvPr>
        </p:nvGraphicFramePr>
        <p:xfrm>
          <a:off x="448734" y="1448219"/>
          <a:ext cx="5619618" cy="513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457">
                  <a:extLst>
                    <a:ext uri="{9D8B030D-6E8A-4147-A177-3AD203B41FA5}">
                      <a16:colId xmlns:a16="http://schemas.microsoft.com/office/drawing/2014/main" val="16173852"/>
                    </a:ext>
                  </a:extLst>
                </a:gridCol>
                <a:gridCol w="1132391">
                  <a:extLst>
                    <a:ext uri="{9D8B030D-6E8A-4147-A177-3AD203B41FA5}">
                      <a16:colId xmlns:a16="http://schemas.microsoft.com/office/drawing/2014/main" val="3152008730"/>
                    </a:ext>
                  </a:extLst>
                </a:gridCol>
                <a:gridCol w="910770">
                  <a:extLst>
                    <a:ext uri="{9D8B030D-6E8A-4147-A177-3AD203B41FA5}">
                      <a16:colId xmlns:a16="http://schemas.microsoft.com/office/drawing/2014/main" val="1178843156"/>
                    </a:ext>
                  </a:extLst>
                </a:gridCol>
              </a:tblGrid>
              <a:tr h="37528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98331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9914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IR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66756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External panel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22330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Antenna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53718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Camera sensor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dirty="0" smtClean="0"/>
                        <a:t>＆ </a:t>
                      </a:r>
                      <a:r>
                        <a:rPr kumimoji="1" lang="en-US" altLang="ja-JP" dirty="0" smtClean="0"/>
                        <a:t>board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2351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Camera outer case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19280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Camera</a:t>
                      </a:r>
                      <a:r>
                        <a:rPr lang="en-US" altLang="ja-JP" baseline="0" dirty="0" smtClean="0"/>
                        <a:t> protector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94704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2U</a:t>
                      </a:r>
                      <a:r>
                        <a:rPr kumimoji="1" lang="en-US" altLang="ja-JP" baseline="0" dirty="0" smtClean="0"/>
                        <a:t> MAIN BUS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74631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SPATIUM2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7103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MAI401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93730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Aluminum plate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58932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11930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46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605986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3567"/>
              </p:ext>
            </p:extLst>
          </p:nvPr>
        </p:nvGraphicFramePr>
        <p:xfrm>
          <a:off x="6309761" y="3806607"/>
          <a:ext cx="5604932" cy="277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11">
                  <a:extLst>
                    <a:ext uri="{9D8B030D-6E8A-4147-A177-3AD203B41FA5}">
                      <a16:colId xmlns:a16="http://schemas.microsoft.com/office/drawing/2014/main" val="476514170"/>
                    </a:ext>
                  </a:extLst>
                </a:gridCol>
                <a:gridCol w="1129431">
                  <a:extLst>
                    <a:ext uri="{9D8B030D-6E8A-4147-A177-3AD203B41FA5}">
                      <a16:colId xmlns:a16="http://schemas.microsoft.com/office/drawing/2014/main" val="1587017770"/>
                    </a:ext>
                  </a:extLst>
                </a:gridCol>
                <a:gridCol w="908390">
                  <a:extLst>
                    <a:ext uri="{9D8B030D-6E8A-4147-A177-3AD203B41FA5}">
                      <a16:colId xmlns:a16="http://schemas.microsoft.com/office/drawing/2014/main" val="478179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68087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Camera internal</a:t>
                      </a:r>
                      <a:r>
                        <a:rPr lang="en-US" altLang="ja-JP" baseline="0" dirty="0" smtClean="0"/>
                        <a:t> case</a:t>
                      </a:r>
                    </a:p>
                    <a:p>
                      <a:r>
                        <a:rPr lang="en-US" altLang="ja-JP" dirty="0" smtClean="0"/>
                        <a:t>(near</a:t>
                      </a:r>
                      <a:r>
                        <a:rPr lang="en-US" altLang="ja-JP" baseline="0" dirty="0" smtClean="0"/>
                        <a:t> camera heater</a:t>
                      </a:r>
                      <a:r>
                        <a:rPr lang="en-US" altLang="ja-JP" dirty="0" smtClean="0"/>
                        <a:t>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B0F0"/>
                          </a:solidFill>
                        </a:rPr>
                        <a:t>Thermistor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27223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Camera lens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00B0F0"/>
                          </a:solidFill>
                        </a:rPr>
                        <a:t>Thermistor</a:t>
                      </a:r>
                      <a:endParaRPr kumimoji="1" lang="ja-JP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  <a:p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48026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Battery inside the insulator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Sensor</a:t>
                      </a:r>
                      <a:endParaRPr kumimoji="1" lang="ja-JP" alt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375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CPLD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Sensor</a:t>
                      </a:r>
                      <a:endParaRPr kumimoji="1" lang="ja-JP" alt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383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Panel (without -Z)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Sensor</a:t>
                      </a:r>
                      <a:endParaRPr kumimoji="1" lang="ja-JP" alt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40741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766960" y="3346873"/>
            <a:ext cx="469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Thermistor and temperature sensor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1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8544" l="4108" r="973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424" y="2287455"/>
            <a:ext cx="6611151" cy="3814838"/>
          </a:xfrm>
          <a:prstGeom prst="rect">
            <a:avLst/>
          </a:prstGeom>
        </p:spPr>
      </p:pic>
      <p:sp>
        <p:nvSpPr>
          <p:cNvPr id="22" name="平行四辺形 21"/>
          <p:cNvSpPr/>
          <p:nvPr/>
        </p:nvSpPr>
        <p:spPr>
          <a:xfrm rot="1799598">
            <a:off x="4255434" y="3073652"/>
            <a:ext cx="3809251" cy="2116047"/>
          </a:xfrm>
          <a:prstGeom prst="parallelogram">
            <a:avLst>
              <a:gd name="adj" fmla="val 5833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				</a:t>
            </a:r>
            <a:r>
              <a:rPr kumimoji="1" lang="en-US" altLang="ja-JP" dirty="0" smtClean="0"/>
              <a:t>[STAND</a:t>
            </a:r>
            <a:r>
              <a:rPr kumimoji="1" lang="ja-JP" altLang="en-US" dirty="0" smtClean="0"/>
              <a:t>＆</a:t>
            </a:r>
            <a:r>
              <a:rPr kumimoji="1" lang="en-US" altLang="ja-JP" dirty="0" smtClean="0"/>
              <a:t>-X heater]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57088" y="5931956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-X heater front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6880672" y="3186069"/>
            <a:ext cx="1974783" cy="458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4655335" y="4424280"/>
            <a:ext cx="880107" cy="14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855455" y="2816737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-X heater back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5799404" y="3212063"/>
            <a:ext cx="860633" cy="1293262"/>
            <a:chOff x="2970477" y="2414629"/>
            <a:chExt cx="860633" cy="1293262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23067" y="5996206"/>
            <a:ext cx="648531" cy="30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T20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0569749" y="2852067"/>
            <a:ext cx="667864" cy="33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T21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390207" y="4605867"/>
            <a:ext cx="2134832" cy="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351408" y="4204410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</a:t>
            </a:r>
            <a:r>
              <a:rPr kumimoji="1" lang="en-US" altLang="ja-JP" dirty="0" smtClean="0"/>
              <a:t>ront stand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53533" y="4268660"/>
            <a:ext cx="612385" cy="30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T29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5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8544" l="4108" r="973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0676" y="2947370"/>
            <a:ext cx="6611151" cy="3814838"/>
          </a:xfrm>
          <a:prstGeom prst="rect">
            <a:avLst/>
          </a:prstGeom>
        </p:spPr>
      </p:pic>
      <p:sp>
        <p:nvSpPr>
          <p:cNvPr id="23" name="平行四辺形 22"/>
          <p:cNvSpPr/>
          <p:nvPr/>
        </p:nvSpPr>
        <p:spPr>
          <a:xfrm rot="1799598">
            <a:off x="4234889" y="3762086"/>
            <a:ext cx="3767782" cy="2116047"/>
          </a:xfrm>
          <a:prstGeom prst="parallelogram">
            <a:avLst>
              <a:gd name="adj" fmla="val 5833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02685" y="68272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</a:t>
            </a:r>
            <a:r>
              <a:rPr lang="en-US" altLang="ja-JP" dirty="0" smtClean="0"/>
              <a:t>Other </a:t>
            </a:r>
            <a:r>
              <a:rPr kumimoji="1" lang="en-US" altLang="ja-JP" dirty="0" smtClean="0"/>
              <a:t>heater]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5807871" y="3880931"/>
            <a:ext cx="860633" cy="1293262"/>
            <a:chOff x="2970477" y="2414629"/>
            <a:chExt cx="860633" cy="1293262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9114801" y="3341523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+Z heater</a:t>
            </a:r>
            <a:endParaRPr kumimoji="1" lang="ja-JP" altLang="en-US" dirty="0"/>
          </a:p>
        </p:txBody>
      </p:sp>
      <p:sp>
        <p:nvSpPr>
          <p:cNvPr id="35" name="平行四辺形 34"/>
          <p:cNvSpPr/>
          <p:nvPr/>
        </p:nvSpPr>
        <p:spPr>
          <a:xfrm rot="1799598" flipV="1">
            <a:off x="6004008" y="1971112"/>
            <a:ext cx="3415819" cy="1899184"/>
          </a:xfrm>
          <a:prstGeom prst="parallelogram">
            <a:avLst>
              <a:gd name="adj" fmla="val 525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7711917" y="3290390"/>
            <a:ext cx="1320266" cy="290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辺形 35"/>
          <p:cNvSpPr/>
          <p:nvPr/>
        </p:nvSpPr>
        <p:spPr>
          <a:xfrm rot="5560893" flipV="1">
            <a:off x="3436256" y="1967544"/>
            <a:ext cx="3415819" cy="2102655"/>
          </a:xfrm>
          <a:prstGeom prst="parallelogram">
            <a:avLst>
              <a:gd name="adj" fmla="val 6367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878909" y="2174738"/>
            <a:ext cx="2066936" cy="65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249304" y="1795831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 heater back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614491" y="4989527"/>
            <a:ext cx="2331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Additional 4 points</a:t>
            </a:r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+</a:t>
            </a:r>
            <a:r>
              <a:rPr kumimoji="1" lang="en-US" altLang="ja-JP" sz="2000" dirty="0" smtClean="0"/>
              <a:t>Y heater front</a:t>
            </a:r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+Y heater back</a:t>
            </a:r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+X heater front </a:t>
            </a:r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+X heater back</a:t>
            </a:r>
            <a:endParaRPr kumimoji="1" lang="ja-JP" altLang="en-US" sz="2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22" name="平行四辺形 21"/>
          <p:cNvSpPr/>
          <p:nvPr/>
        </p:nvSpPr>
        <p:spPr>
          <a:xfrm rot="1799598" flipV="1">
            <a:off x="4608062" y="4917314"/>
            <a:ext cx="1595714" cy="944409"/>
          </a:xfrm>
          <a:prstGeom prst="parallelogram">
            <a:avLst>
              <a:gd name="adj" fmla="val 525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326562" y="6350416"/>
            <a:ext cx="219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kumimoji="1" lang="en-US" altLang="ja-JP" dirty="0" smtClean="0"/>
              <a:t>Z heater +</a:t>
            </a:r>
            <a:r>
              <a:rPr kumimoji="1" lang="en-US" altLang="ja-JP" dirty="0" err="1" smtClean="0"/>
              <a:t>Yside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5414776" y="5530123"/>
            <a:ext cx="919854" cy="87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9083503" y="5212660"/>
            <a:ext cx="582308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T22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921817" y="2910790"/>
            <a:ext cx="614600" cy="33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T24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52600" y="1599461"/>
            <a:ext cx="586740" cy="33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T25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313341" y="3325189"/>
            <a:ext cx="672529" cy="38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T26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677485" y="6380708"/>
            <a:ext cx="670081" cy="34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T27</a:t>
            </a:r>
            <a:endParaRPr kumimoji="1" lang="ja-JP" altLang="en-US" dirty="0"/>
          </a:p>
        </p:txBody>
      </p:sp>
      <p:sp>
        <p:nvSpPr>
          <p:cNvPr id="43" name="平行四辺形 42"/>
          <p:cNvSpPr/>
          <p:nvPr/>
        </p:nvSpPr>
        <p:spPr>
          <a:xfrm rot="1799598" flipV="1">
            <a:off x="3074721" y="4075739"/>
            <a:ext cx="1608375" cy="942783"/>
          </a:xfrm>
          <a:prstGeom prst="parallelogram">
            <a:avLst>
              <a:gd name="adj" fmla="val 525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72703" y="2875460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 heater front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50067" y="3290390"/>
            <a:ext cx="1715751" cy="32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3642539" y="4853138"/>
            <a:ext cx="194677" cy="1177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825734" y="6266480"/>
            <a:ext cx="20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kumimoji="1" lang="en-US" altLang="ja-JP" dirty="0" smtClean="0"/>
              <a:t>Z </a:t>
            </a:r>
            <a:r>
              <a:rPr kumimoji="1" lang="en-US" altLang="ja-JP" dirty="0" smtClean="0"/>
              <a:t>heater</a:t>
            </a:r>
            <a:r>
              <a:rPr lang="en-US" altLang="ja-JP" dirty="0"/>
              <a:t> </a:t>
            </a:r>
            <a:r>
              <a:rPr kumimoji="1" lang="en-US" altLang="ja-JP" dirty="0" smtClean="0"/>
              <a:t>-Y </a:t>
            </a:r>
            <a:r>
              <a:rPr kumimoji="1" lang="en-US" altLang="ja-JP" dirty="0" smtClean="0"/>
              <a:t>side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2268037" y="6290183"/>
            <a:ext cx="607426" cy="35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T28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9084056" y="5566802"/>
            <a:ext cx="582308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T23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9083503" y="5912365"/>
            <a:ext cx="582308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T18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084576" y="6272375"/>
            <a:ext cx="582308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T19</a:t>
            </a:r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9" b="94006" l="7245" r="94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210" y="4369558"/>
            <a:ext cx="2716911" cy="2039920"/>
          </a:xfrm>
          <a:prstGeom prst="rect">
            <a:avLst/>
          </a:prstGeom>
        </p:spPr>
      </p:pic>
      <p:cxnSp>
        <p:nvCxnSpPr>
          <p:cNvPr id="5" name="直線矢印コネクタ 4"/>
          <p:cNvCxnSpPr>
            <a:stCxn id="54" idx="0"/>
          </p:cNvCxnSpPr>
          <p:nvPr/>
        </p:nvCxnSpPr>
        <p:spPr>
          <a:xfrm flipH="1">
            <a:off x="423333" y="4369558"/>
            <a:ext cx="1163333" cy="68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/>
          <a:lstStyle/>
          <a:p>
            <a:r>
              <a:rPr kumimoji="1" lang="en-US" altLang="ja-JP" dirty="0" smtClean="0"/>
              <a:t>Thermocouple location [External panel]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1211608" y="2077471"/>
            <a:ext cx="860633" cy="1293262"/>
            <a:chOff x="2970477" y="2414629"/>
            <a:chExt cx="860633" cy="1293262"/>
          </a:xfrm>
        </p:grpSpPr>
        <p:cxnSp>
          <p:nvCxnSpPr>
            <p:cNvPr id="26" name="直線矢印コネクタ 25"/>
            <p:cNvCxnSpPr/>
            <p:nvPr/>
          </p:nvCxnSpPr>
          <p:spPr>
            <a:xfrm flipH="1" flipV="1">
              <a:off x="3119668" y="2734432"/>
              <a:ext cx="9680" cy="53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970477" y="241462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5092307" y="1996222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+X panel back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9" b="94006" l="7245" r="94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608" y="2270306"/>
            <a:ext cx="4983304" cy="374158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50" b="97447" l="5561" r="899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671" y="2077471"/>
            <a:ext cx="5198044" cy="3845353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10532828" y="1879127"/>
            <a:ext cx="860634" cy="1265717"/>
            <a:chOff x="2970476" y="2812061"/>
            <a:chExt cx="860634" cy="1265717"/>
          </a:xfrm>
        </p:grpSpPr>
        <p:cxnSp>
          <p:nvCxnSpPr>
            <p:cNvPr id="16" name="直線矢印コネクタ 15"/>
            <p:cNvCxnSpPr/>
            <p:nvPr/>
          </p:nvCxnSpPr>
          <p:spPr>
            <a:xfrm>
              <a:off x="3129349" y="3271740"/>
              <a:ext cx="9250" cy="453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970476" y="3708446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1806962" y="5121656"/>
            <a:ext cx="965915" cy="623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38200" y="5866034"/>
            <a:ext cx="25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-Z panel (under MLI)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8035491" y="5048920"/>
            <a:ext cx="709638" cy="75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066729" y="5922824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 panel back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7598159" y="2388100"/>
            <a:ext cx="1146970" cy="982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428760" y="2318985"/>
            <a:ext cx="1311895" cy="91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965323" y="1978144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lang="en-US" altLang="ja-JP" dirty="0" smtClean="0"/>
              <a:t>X panel front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 flipV="1">
            <a:off x="4584357" y="4695568"/>
            <a:ext cx="662626" cy="88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737774" y="5625667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Y panel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511797" y="5922824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Z panel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 flipH="1" flipV="1">
            <a:off x="10350705" y="4977907"/>
            <a:ext cx="662626" cy="88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1934677" y="3512115"/>
            <a:ext cx="1412495" cy="303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4269" y="3328394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+</a:t>
            </a:r>
            <a:r>
              <a:rPr lang="en-US" altLang="ja-JP" dirty="0" smtClean="0"/>
              <a:t>X panel front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3064067" y="2180888"/>
            <a:ext cx="385493" cy="1057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106493" y="5315047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-Y panel front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6873971" y="4369112"/>
            <a:ext cx="709638" cy="75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541806" y="1825168"/>
            <a:ext cx="23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en-US" altLang="ja-JP" dirty="0"/>
              <a:t>Y+X middle panel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838200" y="3633481"/>
            <a:ext cx="618938" cy="35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T5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5061600" y="1645336"/>
            <a:ext cx="518318" cy="36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T6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856771" y="1645337"/>
            <a:ext cx="549274" cy="37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T7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283268" y="5648187"/>
            <a:ext cx="535951" cy="346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T9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698865" y="4978872"/>
            <a:ext cx="606557" cy="35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T10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448583" y="5911893"/>
            <a:ext cx="593536" cy="39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T11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9952870" y="5961671"/>
            <a:ext cx="614288" cy="38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T12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293192" y="5897767"/>
            <a:ext cx="604074" cy="32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T13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958621" y="1847241"/>
            <a:ext cx="615355" cy="30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T14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9355732" y="2289538"/>
            <a:ext cx="424293" cy="1710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8682898" y="1610160"/>
            <a:ext cx="578495" cy="39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T8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206376" y="1637796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lang="en-US" altLang="ja-JP" dirty="0" smtClean="0"/>
              <a:t>X panel back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1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45" y="1690688"/>
            <a:ext cx="7770885" cy="4485676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122" cy="13255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Thermocouple location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				</a:t>
            </a:r>
            <a:r>
              <a:rPr kumimoji="1" lang="en-US" altLang="ja-JP" dirty="0" smtClean="0"/>
              <a:t> [Camera board]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1104431" y="1564937"/>
            <a:ext cx="835920" cy="1253361"/>
            <a:chOff x="2995190" y="2812061"/>
            <a:chExt cx="835920" cy="1253361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129349" y="3271740"/>
              <a:ext cx="6059" cy="434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3119668" y="3259021"/>
              <a:ext cx="431278" cy="22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V="1">
              <a:off x="3129348" y="3046255"/>
              <a:ext cx="436483" cy="21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2995190" y="3696090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497236" y="3338559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532729" y="2812061"/>
              <a:ext cx="298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</p:grp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716B-DB2B-4FB9-B4FE-F023ED6514A5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3989373" y="4025900"/>
            <a:ext cx="2271727" cy="192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239511" y="5959531"/>
            <a:ext cx="24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Camera board</a:t>
            </a:r>
            <a:r>
              <a:rPr lang="ja-JP" altLang="en-US" dirty="0"/>
              <a:t>　</a:t>
            </a:r>
            <a:r>
              <a:rPr lang="en-US" altLang="ja-JP" dirty="0" smtClean="0"/>
              <a:t>RPI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13232" y="6013980"/>
            <a:ext cx="693734" cy="32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T40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D616CD01331DD469F1A4B5C06288371" ma:contentTypeVersion="15" ma:contentTypeDescription="新しいドキュメントを作成します。" ma:contentTypeScope="" ma:versionID="78a29bd912dd0d06d78843bb30e8375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a60548078be57daf9ace91c3f195c642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7BE2D9-9C8F-4156-BC89-96E9AA2315CF}"/>
</file>

<file path=customXml/itemProps2.xml><?xml version="1.0" encoding="utf-8"?>
<ds:datastoreItem xmlns:ds="http://schemas.openxmlformats.org/officeDocument/2006/customXml" ds:itemID="{00318F32-B394-4784-8E08-D7E0A1DF71F7}"/>
</file>

<file path=customXml/itemProps3.xml><?xml version="1.0" encoding="utf-8"?>
<ds:datastoreItem xmlns:ds="http://schemas.openxmlformats.org/officeDocument/2006/customXml" ds:itemID="{BA379B88-798A-4AFA-B56D-49DD7E945010}"/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442</Words>
  <Application>Microsoft Office PowerPoint</Application>
  <PresentationFormat>ワイド画面</PresentationFormat>
  <Paragraphs>237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TC Location FM TVT</vt:lpstr>
      <vt:lpstr>Configuration</vt:lpstr>
      <vt:lpstr>Configuration</vt:lpstr>
      <vt:lpstr>Configuration</vt:lpstr>
      <vt:lpstr>Thermocouple location </vt:lpstr>
      <vt:lpstr>Thermocouple location       [STAND＆-X heater]</vt:lpstr>
      <vt:lpstr>Thermocouple location [Other heater]</vt:lpstr>
      <vt:lpstr>Thermocouple location [External panel]</vt:lpstr>
      <vt:lpstr>Thermocouple location       [Camera board]</vt:lpstr>
      <vt:lpstr>Thermocouple location   [Camera outer case (HSK proposed)]</vt:lpstr>
      <vt:lpstr>Thermocouple location [Camera lens]</vt:lpstr>
      <vt:lpstr>Thermocouple location [MAIN BUS]</vt:lpstr>
      <vt:lpstr>Thermocouple location [SPATIUM2]</vt:lpstr>
      <vt:lpstr>Thermocouple location [Frame]</vt:lpstr>
      <vt:lpstr>Thermocouple location [Aluminum plate]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 貴司</dc:creator>
  <cp:lastModifiedBy>大城 貴司</cp:lastModifiedBy>
  <cp:revision>136</cp:revision>
  <cp:lastPrinted>2020-08-25T06:56:30Z</cp:lastPrinted>
  <dcterms:created xsi:type="dcterms:W3CDTF">2020-07-29T16:36:33Z</dcterms:created>
  <dcterms:modified xsi:type="dcterms:W3CDTF">2020-12-25T02:17:54Z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