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32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8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3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8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6504-3730-4135-BDFA-F22786F3283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BIRDS-5 EM TVT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Takashi Oshiro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1305354" y="497191"/>
            <a:ext cx="10913723" cy="5534449"/>
          </a:xfrm>
          <a:prstGeom prst="rect">
            <a:avLst/>
          </a:prstGeom>
          <a:gradFill flip="none" rotWithShape="1">
            <a:gsLst>
              <a:gs pos="26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  <a:gs pos="93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cxnSp>
        <p:nvCxnSpPr>
          <p:cNvPr id="85" name="直線コネクタ 84"/>
          <p:cNvCxnSpPr>
            <a:stCxn id="76" idx="3"/>
            <a:endCxn id="86" idx="3"/>
          </p:cNvCxnSpPr>
          <p:nvPr/>
        </p:nvCxnSpPr>
        <p:spPr>
          <a:xfrm flipH="1">
            <a:off x="1190924" y="5448806"/>
            <a:ext cx="6218429" cy="201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42324" y="5219991"/>
            <a:ext cx="8486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-</a:t>
            </a:r>
            <a:r>
              <a:rPr lang="en-US" altLang="ja-JP" sz="1200" b="1" dirty="0" smtClean="0"/>
              <a:t>25</a:t>
            </a:r>
            <a:r>
              <a:rPr lang="ja-JP" altLang="en-US" sz="1200" b="1" dirty="0" smtClean="0"/>
              <a:t>℃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@panel</a:t>
            </a:r>
            <a:endParaRPr kumimoji="1" lang="en-US" altLang="ja-JP" sz="1200" b="1" dirty="0" smtClean="0"/>
          </a:p>
        </p:txBody>
      </p:sp>
      <p:cxnSp>
        <p:nvCxnSpPr>
          <p:cNvPr id="84" name="直線コネクタ 83"/>
          <p:cNvCxnSpPr>
            <a:stCxn id="78" idx="2"/>
            <a:endCxn id="83" idx="3"/>
          </p:cNvCxnSpPr>
          <p:nvPr/>
        </p:nvCxnSpPr>
        <p:spPr>
          <a:xfrm flipH="1">
            <a:off x="1190546" y="1086798"/>
            <a:ext cx="8288031" cy="30985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266361" y="422060"/>
            <a:ext cx="0" cy="5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266361" y="3244610"/>
            <a:ext cx="66243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10467579" y="3237424"/>
            <a:ext cx="14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1931852" y="3264416"/>
            <a:ext cx="2314" cy="24764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257539" y="5737326"/>
            <a:ext cx="6760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746081" y="5467518"/>
            <a:ext cx="0" cy="328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1931856" y="5738919"/>
            <a:ext cx="790245" cy="1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6" idx="4"/>
          </p:cNvCxnSpPr>
          <p:nvPr/>
        </p:nvCxnSpPr>
        <p:spPr>
          <a:xfrm>
            <a:off x="5034029" y="5467980"/>
            <a:ext cx="0" cy="287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2743432" y="5731706"/>
            <a:ext cx="1093976" cy="5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0987209" y="3264416"/>
            <a:ext cx="0" cy="2506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9588914" y="5737326"/>
            <a:ext cx="13473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11785" y="457261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FT3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/19</a:t>
            </a:r>
          </a:p>
          <a:p>
            <a:pPr algn="ctr"/>
            <a:r>
              <a:rPr lang="en-US" altLang="ja-JP" sz="1200" b="1" dirty="0" smtClean="0"/>
              <a:t>17:30</a:t>
            </a:r>
            <a:endParaRPr kumimoji="1" lang="ja-JP" altLang="en-US" sz="12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83857" y="4738217"/>
            <a:ext cx="104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FT4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/19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21</a:t>
            </a:r>
            <a:r>
              <a:rPr kumimoji="1" lang="en-US" altLang="ja-JP" sz="1200" b="1" dirty="0" smtClean="0"/>
              <a:t>:30</a:t>
            </a:r>
            <a:endParaRPr kumimoji="1" lang="ja-JP" altLang="en-US" sz="12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132291" y="441829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FT7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/>
              <a:t>8</a:t>
            </a:r>
            <a:r>
              <a:rPr kumimoji="1" lang="en-US" altLang="ja-JP" sz="1200" b="1" dirty="0" smtClean="0"/>
              <a:t>/20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/>
              <a:t>5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434669" y="669599"/>
            <a:ext cx="165663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LN2 injection stop</a:t>
            </a:r>
            <a:endParaRPr kumimoji="1" lang="ja-JP" altLang="en-US" sz="12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534411" y="2919376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FT1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1789" y="2917945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FT0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740685" y="2300069"/>
            <a:ext cx="135315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LN2 injection start</a:t>
            </a:r>
            <a:endParaRPr kumimoji="1" lang="ja-JP" altLang="en-US" sz="1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88029" y="5867811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2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905853" y="5842794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4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45362" y="3276486"/>
            <a:ext cx="10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/18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22</a:t>
            </a:r>
            <a:r>
              <a:rPr lang="en-US" altLang="ja-JP" sz="1200" b="1" dirty="0" smtClean="0"/>
              <a:t>:00</a:t>
            </a:r>
            <a:endParaRPr kumimoji="1" lang="ja-JP" altLang="en-US" sz="1200" b="1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7467010" y="5426537"/>
            <a:ext cx="0" cy="328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H="1">
            <a:off x="6299917" y="5737326"/>
            <a:ext cx="1145762" cy="12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7509360" y="5737326"/>
            <a:ext cx="19711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9531469" y="1104617"/>
            <a:ext cx="0" cy="4632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結合子 80"/>
          <p:cNvSpPr/>
          <p:nvPr/>
        </p:nvSpPr>
        <p:spPr>
          <a:xfrm>
            <a:off x="1874793" y="3204150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82" name="フローチャート: 結合子 81"/>
          <p:cNvSpPr/>
          <p:nvPr/>
        </p:nvSpPr>
        <p:spPr>
          <a:xfrm>
            <a:off x="1234177" y="320280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42324" y="886950"/>
            <a:ext cx="8482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60</a:t>
            </a:r>
            <a:r>
              <a:rPr kumimoji="1" lang="ja-JP" altLang="en-US" sz="1200" b="1" dirty="0" smtClean="0"/>
              <a:t>℃</a:t>
            </a:r>
            <a:r>
              <a:rPr lang="en-US" altLang="ja-JP" sz="1200" b="1" dirty="0"/>
              <a:t>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@panel</a:t>
            </a:r>
            <a:endParaRPr kumimoji="1" lang="en-US" altLang="ja-JP" sz="1200" b="1" dirty="0" smtClean="0"/>
          </a:p>
        </p:txBody>
      </p:sp>
      <p:cxnSp>
        <p:nvCxnSpPr>
          <p:cNvPr id="92" name="直線矢印コネクタ 91"/>
          <p:cNvCxnSpPr>
            <a:stCxn id="74" idx="2"/>
            <a:endCxn id="81" idx="7"/>
          </p:cNvCxnSpPr>
          <p:nvPr/>
        </p:nvCxnSpPr>
        <p:spPr>
          <a:xfrm flipH="1">
            <a:off x="1966977" y="2553985"/>
            <a:ext cx="450287" cy="66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71" idx="1"/>
            <a:endCxn id="78" idx="7"/>
          </p:cNvCxnSpPr>
          <p:nvPr/>
        </p:nvCxnSpPr>
        <p:spPr>
          <a:xfrm flipH="1">
            <a:off x="9570761" y="808099"/>
            <a:ext cx="863908" cy="2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314129" y="4667518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FT2</a:t>
            </a:r>
          </a:p>
          <a:p>
            <a:pPr algn="ctr"/>
            <a:r>
              <a:rPr lang="en-US" altLang="ja-JP" sz="1200" b="1" dirty="0" smtClean="0"/>
              <a:t>8/19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15</a:t>
            </a:r>
            <a:r>
              <a:rPr kumimoji="1" lang="en-US" altLang="ja-JP" sz="1200" b="1" dirty="0" smtClean="0"/>
              <a:t>:15</a:t>
            </a:r>
            <a:endParaRPr kumimoji="1" lang="en-US" altLang="ja-JP" sz="1200" b="1" dirty="0" smtClean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711121" y="3267280"/>
            <a:ext cx="10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/19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11</a:t>
            </a:r>
            <a:r>
              <a:rPr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227369" y="5825480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3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796287" y="5843588"/>
            <a:ext cx="95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2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019993" y="5905633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2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787640" y="5823143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3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0594892" y="2494338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FT8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/20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/>
              <a:t>8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412744" y="2488819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FT9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/20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15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14" name="フローチャート: 結合子 113"/>
          <p:cNvSpPr/>
          <p:nvPr/>
        </p:nvSpPr>
        <p:spPr>
          <a:xfrm>
            <a:off x="11757922" y="3176023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42324" y="3115453"/>
            <a:ext cx="834409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Room temp</a:t>
            </a:r>
            <a:endParaRPr kumimoji="1" lang="en-US" altLang="ja-JP" sz="1200" b="1" dirty="0" smtClean="0"/>
          </a:p>
        </p:txBody>
      </p:sp>
      <p:sp>
        <p:nvSpPr>
          <p:cNvPr id="118" name="フローチャート: 結合子 117"/>
          <p:cNvSpPr/>
          <p:nvPr/>
        </p:nvSpPr>
        <p:spPr>
          <a:xfrm>
            <a:off x="10538534" y="29256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646534" y="217345"/>
            <a:ext cx="144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Functional test</a:t>
            </a:r>
          </a:p>
        </p:txBody>
      </p:sp>
      <p:cxnSp>
        <p:nvCxnSpPr>
          <p:cNvPr id="67" name="直線コネクタ 66"/>
          <p:cNvCxnSpPr/>
          <p:nvPr/>
        </p:nvCxnSpPr>
        <p:spPr>
          <a:xfrm flipH="1">
            <a:off x="2970737" y="1070316"/>
            <a:ext cx="533114" cy="438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928793" y="3284023"/>
            <a:ext cx="488471" cy="215828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2425008" y="5427740"/>
            <a:ext cx="575475" cy="273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3499312" y="1103592"/>
            <a:ext cx="72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4206692" y="1067592"/>
            <a:ext cx="440369" cy="4381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4647061" y="5448413"/>
            <a:ext cx="72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8392482" y="1094699"/>
            <a:ext cx="108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ローチャート: 結合子 76"/>
          <p:cNvSpPr/>
          <p:nvPr/>
        </p:nvSpPr>
        <p:spPr>
          <a:xfrm>
            <a:off x="3841034" y="1021681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cxnSp>
        <p:nvCxnSpPr>
          <p:cNvPr id="98" name="直線コネクタ 97"/>
          <p:cNvCxnSpPr/>
          <p:nvPr/>
        </p:nvCxnSpPr>
        <p:spPr>
          <a:xfrm>
            <a:off x="9531469" y="1088067"/>
            <a:ext cx="936110" cy="2149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結合子 110"/>
          <p:cNvSpPr/>
          <p:nvPr/>
        </p:nvSpPr>
        <p:spPr>
          <a:xfrm>
            <a:off x="10941205" y="316800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78" name="フローチャート: 結合子 77"/>
          <p:cNvSpPr/>
          <p:nvPr/>
        </p:nvSpPr>
        <p:spPr>
          <a:xfrm>
            <a:off x="9478577" y="103279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51" name="フローチャート: 結合子 50"/>
          <p:cNvSpPr/>
          <p:nvPr/>
        </p:nvSpPr>
        <p:spPr>
          <a:xfrm>
            <a:off x="2664078" y="536509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7751" y="28436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Temperature[degC]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025801" y="6128395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25337" y="51830"/>
            <a:ext cx="9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H="1">
            <a:off x="5380782" y="1084485"/>
            <a:ext cx="533114" cy="438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5913896" y="1102290"/>
            <a:ext cx="72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6641670" y="1102290"/>
            <a:ext cx="489485" cy="4358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7141537" y="5442308"/>
            <a:ext cx="72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7839872" y="1067592"/>
            <a:ext cx="533114" cy="438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: 結合子 75"/>
          <p:cNvSpPr/>
          <p:nvPr/>
        </p:nvSpPr>
        <p:spPr>
          <a:xfrm>
            <a:off x="4980029" y="5359980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02" name="フローチャート: 結合子 101"/>
          <p:cNvSpPr/>
          <p:nvPr/>
        </p:nvSpPr>
        <p:spPr>
          <a:xfrm>
            <a:off x="6233093" y="1050431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844957" y="430490"/>
            <a:ext cx="104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FT5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/19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23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08" name="フローチャート: 結合子 107"/>
          <p:cNvSpPr/>
          <p:nvPr/>
        </p:nvSpPr>
        <p:spPr>
          <a:xfrm>
            <a:off x="7426893" y="5387386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944830" y="4632926"/>
            <a:ext cx="104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FT6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/20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/>
              <a:t>3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cxnSp>
        <p:nvCxnSpPr>
          <p:cNvPr id="117" name="直線コネクタ 116"/>
          <p:cNvCxnSpPr/>
          <p:nvPr/>
        </p:nvCxnSpPr>
        <p:spPr>
          <a:xfrm>
            <a:off x="3895034" y="1074157"/>
            <a:ext cx="0" cy="4721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6284833" y="1048947"/>
            <a:ext cx="0" cy="4721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 flipH="1">
            <a:off x="3928258" y="5748384"/>
            <a:ext cx="1093976" cy="5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H="1">
            <a:off x="5079048" y="5748098"/>
            <a:ext cx="1093976" cy="5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3996304" y="5870057"/>
            <a:ext cx="95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4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6419272" y="5886570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4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3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1305354" y="497191"/>
            <a:ext cx="10913723" cy="5534449"/>
          </a:xfrm>
          <a:prstGeom prst="rect">
            <a:avLst/>
          </a:prstGeom>
          <a:gradFill flip="none" rotWithShape="1">
            <a:gsLst>
              <a:gs pos="26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  <a:gs pos="93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cxnSp>
        <p:nvCxnSpPr>
          <p:cNvPr id="85" name="直線コネクタ 84"/>
          <p:cNvCxnSpPr>
            <a:stCxn id="76" idx="3"/>
            <a:endCxn id="86" idx="3"/>
          </p:cNvCxnSpPr>
          <p:nvPr/>
        </p:nvCxnSpPr>
        <p:spPr>
          <a:xfrm flipH="1">
            <a:off x="1190924" y="5448806"/>
            <a:ext cx="6218429" cy="201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42324" y="5219991"/>
            <a:ext cx="8486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-</a:t>
            </a:r>
            <a:r>
              <a:rPr lang="en-US" altLang="ja-JP" sz="1200" b="1" dirty="0" smtClean="0"/>
              <a:t>25</a:t>
            </a:r>
            <a:r>
              <a:rPr lang="ja-JP" altLang="en-US" sz="1200" b="1" dirty="0" smtClean="0"/>
              <a:t>℃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@panel</a:t>
            </a:r>
            <a:endParaRPr kumimoji="1" lang="en-US" altLang="ja-JP" sz="1200" b="1" dirty="0" smtClean="0"/>
          </a:p>
        </p:txBody>
      </p:sp>
      <p:cxnSp>
        <p:nvCxnSpPr>
          <p:cNvPr id="84" name="直線コネクタ 83"/>
          <p:cNvCxnSpPr>
            <a:stCxn id="78" idx="2"/>
            <a:endCxn id="83" idx="3"/>
          </p:cNvCxnSpPr>
          <p:nvPr/>
        </p:nvCxnSpPr>
        <p:spPr>
          <a:xfrm flipH="1">
            <a:off x="1190546" y="1086798"/>
            <a:ext cx="8288031" cy="30985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266361" y="422060"/>
            <a:ext cx="0" cy="5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266361" y="3244610"/>
            <a:ext cx="66243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10467579" y="3237424"/>
            <a:ext cx="14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1931852" y="3264416"/>
            <a:ext cx="2314" cy="24764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257539" y="5737326"/>
            <a:ext cx="6760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971712" y="5427740"/>
            <a:ext cx="0" cy="328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1931855" y="5740902"/>
            <a:ext cx="1000865" cy="7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5179340" y="1048947"/>
            <a:ext cx="0" cy="4721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 flipV="1">
            <a:off x="3000484" y="5746718"/>
            <a:ext cx="2168452" cy="1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0987209" y="3264416"/>
            <a:ext cx="0" cy="2506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9588914" y="5737326"/>
            <a:ext cx="13473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796091" y="457261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FT3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/23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/>
              <a:t>3</a:t>
            </a:r>
            <a:r>
              <a:rPr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45679" y="4780206"/>
            <a:ext cx="104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FT4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/23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/>
              <a:t>8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132291" y="441829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FT5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/23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11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434669" y="669599"/>
            <a:ext cx="165663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LN2 injection stop</a:t>
            </a:r>
            <a:endParaRPr kumimoji="1" lang="ja-JP" altLang="en-US" sz="12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534411" y="2919376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FT1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1789" y="2917945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FT0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740685" y="2300069"/>
            <a:ext cx="135315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LN2 injection start</a:t>
            </a:r>
            <a:endParaRPr kumimoji="1" lang="ja-JP" altLang="en-US" sz="1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36280" y="5805890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5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81637" y="5832746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6</a:t>
            </a:r>
            <a:r>
              <a:rPr kumimoji="1" lang="en-US" altLang="ja-JP" sz="1200" b="1" dirty="0" smtClean="0"/>
              <a:t> </a:t>
            </a:r>
            <a:r>
              <a:rPr kumimoji="1" lang="en-US" altLang="ja-JP" sz="1200" b="1" dirty="0" smtClean="0"/>
              <a:t>hours</a:t>
            </a:r>
            <a:endParaRPr kumimoji="1" lang="ja-JP" altLang="en-US" sz="12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45362" y="3276486"/>
            <a:ext cx="10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/22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15</a:t>
            </a:r>
            <a:r>
              <a:rPr lang="en-US" altLang="ja-JP" sz="1200" b="1" dirty="0" smtClean="0"/>
              <a:t>:00</a:t>
            </a:r>
            <a:endParaRPr kumimoji="1" lang="ja-JP" altLang="en-US" sz="1200" b="1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7467010" y="5426537"/>
            <a:ext cx="0" cy="328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H="1">
            <a:off x="5168937" y="5737326"/>
            <a:ext cx="2276742" cy="177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7509360" y="5737326"/>
            <a:ext cx="19711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9531469" y="1104617"/>
            <a:ext cx="0" cy="4632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結合子 80"/>
          <p:cNvSpPr/>
          <p:nvPr/>
        </p:nvSpPr>
        <p:spPr>
          <a:xfrm>
            <a:off x="1874793" y="3204150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82" name="フローチャート: 結合子 81"/>
          <p:cNvSpPr/>
          <p:nvPr/>
        </p:nvSpPr>
        <p:spPr>
          <a:xfrm>
            <a:off x="1234177" y="320280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42324" y="886950"/>
            <a:ext cx="8482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60</a:t>
            </a:r>
            <a:r>
              <a:rPr kumimoji="1" lang="ja-JP" altLang="en-US" sz="1200" b="1" dirty="0" smtClean="0"/>
              <a:t>℃</a:t>
            </a:r>
            <a:r>
              <a:rPr lang="en-US" altLang="ja-JP" sz="1200" b="1" dirty="0"/>
              <a:t>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@panel</a:t>
            </a:r>
            <a:endParaRPr kumimoji="1" lang="en-US" altLang="ja-JP" sz="1200" b="1" dirty="0" smtClean="0"/>
          </a:p>
        </p:txBody>
      </p:sp>
      <p:cxnSp>
        <p:nvCxnSpPr>
          <p:cNvPr id="92" name="直線矢印コネクタ 91"/>
          <p:cNvCxnSpPr>
            <a:stCxn id="74" idx="2"/>
            <a:endCxn id="81" idx="7"/>
          </p:cNvCxnSpPr>
          <p:nvPr/>
        </p:nvCxnSpPr>
        <p:spPr>
          <a:xfrm flipH="1">
            <a:off x="1966977" y="2553985"/>
            <a:ext cx="450287" cy="66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71" idx="1"/>
            <a:endCxn id="78" idx="7"/>
          </p:cNvCxnSpPr>
          <p:nvPr/>
        </p:nvCxnSpPr>
        <p:spPr>
          <a:xfrm flipH="1">
            <a:off x="9570761" y="808099"/>
            <a:ext cx="863908" cy="2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3000483" y="4802082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FT2</a:t>
            </a:r>
          </a:p>
          <a:p>
            <a:pPr algn="ctr"/>
            <a:r>
              <a:rPr lang="en-US" altLang="ja-JP" sz="1200" b="1" dirty="0" smtClean="0"/>
              <a:t>8/23</a:t>
            </a:r>
          </a:p>
          <a:p>
            <a:pPr algn="ctr"/>
            <a:r>
              <a:rPr lang="en-US" altLang="ja-JP" sz="1200" b="1" dirty="0" smtClean="0"/>
              <a:t>0</a:t>
            </a:r>
            <a:r>
              <a:rPr kumimoji="1" lang="en-US" altLang="ja-JP" sz="1200" b="1" dirty="0" smtClean="0"/>
              <a:t>:00</a:t>
            </a:r>
            <a:endParaRPr kumimoji="1" lang="en-US" altLang="ja-JP" sz="1200" b="1" dirty="0" smtClean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711121" y="3267280"/>
            <a:ext cx="10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/22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18</a:t>
            </a:r>
            <a:r>
              <a:rPr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227369" y="5825480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3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621429" y="5821963"/>
            <a:ext cx="95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3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045182" y="5818506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3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787640" y="5823143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4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0594892" y="2494338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FT6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/23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15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412744" y="2488819"/>
            <a:ext cx="7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FT7</a:t>
            </a:r>
          </a:p>
          <a:p>
            <a:pPr algn="ctr"/>
            <a:r>
              <a:rPr lang="en-US" altLang="ja-JP" sz="1200" b="1" dirty="0" smtClean="0"/>
              <a:t>8</a:t>
            </a:r>
            <a:r>
              <a:rPr kumimoji="1" lang="en-US" altLang="ja-JP" sz="1200" b="1" dirty="0" smtClean="0"/>
              <a:t>/23 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22</a:t>
            </a:r>
            <a:r>
              <a:rPr kumimoji="1" lang="en-US" altLang="ja-JP" sz="1200" b="1" dirty="0" smtClean="0"/>
              <a:t>:00</a:t>
            </a:r>
            <a:endParaRPr kumimoji="1" lang="ja-JP" altLang="en-US" sz="1200" b="1" dirty="0"/>
          </a:p>
        </p:txBody>
      </p:sp>
      <p:sp>
        <p:nvSpPr>
          <p:cNvPr id="114" name="フローチャート: 結合子 113"/>
          <p:cNvSpPr/>
          <p:nvPr/>
        </p:nvSpPr>
        <p:spPr>
          <a:xfrm>
            <a:off x="11757922" y="3176023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42324" y="3115453"/>
            <a:ext cx="834409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Room temp</a:t>
            </a:r>
            <a:endParaRPr kumimoji="1" lang="en-US" altLang="ja-JP" sz="1200" b="1" dirty="0" smtClean="0"/>
          </a:p>
        </p:txBody>
      </p:sp>
      <p:sp>
        <p:nvSpPr>
          <p:cNvPr id="118" name="フローチャート: 結合子 117"/>
          <p:cNvSpPr/>
          <p:nvPr/>
        </p:nvSpPr>
        <p:spPr>
          <a:xfrm>
            <a:off x="10538534" y="29256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646534" y="217345"/>
            <a:ext cx="144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Functional test</a:t>
            </a:r>
          </a:p>
        </p:txBody>
      </p:sp>
      <p:cxnSp>
        <p:nvCxnSpPr>
          <p:cNvPr id="67" name="直線コネクタ 66"/>
          <p:cNvCxnSpPr/>
          <p:nvPr/>
        </p:nvCxnSpPr>
        <p:spPr>
          <a:xfrm flipH="1">
            <a:off x="2970736" y="1061349"/>
            <a:ext cx="1090143" cy="439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928793" y="3284023"/>
            <a:ext cx="488471" cy="215828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2425008" y="5427740"/>
            <a:ext cx="575475" cy="273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4039312" y="1075681"/>
            <a:ext cx="108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5168936" y="1075235"/>
            <a:ext cx="1242299" cy="4339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6389586" y="5438273"/>
            <a:ext cx="108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7467010" y="1070316"/>
            <a:ext cx="942642" cy="436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8392482" y="1094699"/>
            <a:ext cx="108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ローチャート: 結合子 76"/>
          <p:cNvSpPr/>
          <p:nvPr/>
        </p:nvSpPr>
        <p:spPr>
          <a:xfrm>
            <a:off x="5125340" y="1021681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76" name="フローチャート: 結合子 75"/>
          <p:cNvSpPr/>
          <p:nvPr/>
        </p:nvSpPr>
        <p:spPr>
          <a:xfrm>
            <a:off x="7393537" y="535662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cxnSp>
        <p:nvCxnSpPr>
          <p:cNvPr id="98" name="直線コネクタ 97"/>
          <p:cNvCxnSpPr/>
          <p:nvPr/>
        </p:nvCxnSpPr>
        <p:spPr>
          <a:xfrm>
            <a:off x="9531469" y="1088067"/>
            <a:ext cx="936110" cy="2149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結合子 110"/>
          <p:cNvSpPr/>
          <p:nvPr/>
        </p:nvSpPr>
        <p:spPr>
          <a:xfrm>
            <a:off x="10941205" y="316800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78" name="フローチャート: 結合子 77"/>
          <p:cNvSpPr/>
          <p:nvPr/>
        </p:nvSpPr>
        <p:spPr>
          <a:xfrm>
            <a:off x="9478577" y="103279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51" name="フローチャート: 結合子 50"/>
          <p:cNvSpPr/>
          <p:nvPr/>
        </p:nvSpPr>
        <p:spPr>
          <a:xfrm>
            <a:off x="2909613" y="536509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7751" y="28436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Temperature[degC]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025801" y="6128395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5337" y="51830"/>
            <a:ext cx="9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2U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D616CD01331DD469F1A4B5C06288371" ma:contentTypeVersion="15" ma:contentTypeDescription="新しいドキュメントを作成します。" ma:contentTypeScope="" ma:versionID="78a29bd912dd0d06d78843bb30e8375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a60548078be57daf9ace91c3f195c642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C96FD3-90EC-49D1-B178-4374E8FC807C}"/>
</file>

<file path=customXml/itemProps2.xml><?xml version="1.0" encoding="utf-8"?>
<ds:datastoreItem xmlns:ds="http://schemas.openxmlformats.org/officeDocument/2006/customXml" ds:itemID="{DE80EAB2-FEA6-4D2A-81F8-A2D9070FA97E}"/>
</file>

<file path=customXml/itemProps3.xml><?xml version="1.0" encoding="utf-8"?>
<ds:datastoreItem xmlns:ds="http://schemas.openxmlformats.org/officeDocument/2006/customXml" ds:itemID="{16032125-0868-4067-8153-872003AB59B9}"/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133</Words>
  <Application>Microsoft Office PowerPoint</Application>
  <PresentationFormat>ワイド画面</PresentationFormat>
  <Paragraphs>92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BIRDS-5 EM TVT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 貴司</dc:creator>
  <cp:lastModifiedBy>大城 貴司</cp:lastModifiedBy>
  <cp:revision>111</cp:revision>
  <cp:lastPrinted>2021-01-08T14:57:06Z</cp:lastPrinted>
  <dcterms:created xsi:type="dcterms:W3CDTF">2020-05-21T13:31:16Z</dcterms:created>
  <dcterms:modified xsi:type="dcterms:W3CDTF">2021-08-19T11:38:58Z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