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4"/>
  </p:sldMasterIdLst>
  <p:notesMasterIdLst>
    <p:notesMasterId r:id="rId46"/>
  </p:notesMasterIdLst>
  <p:sldIdLst>
    <p:sldId id="256" r:id="rId5"/>
    <p:sldId id="285" r:id="rId6"/>
    <p:sldId id="257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283" r:id="rId16"/>
    <p:sldId id="334" r:id="rId17"/>
    <p:sldId id="335" r:id="rId18"/>
    <p:sldId id="336" r:id="rId19"/>
    <p:sldId id="337" r:id="rId20"/>
    <p:sldId id="340" r:id="rId21"/>
    <p:sldId id="333" r:id="rId22"/>
    <p:sldId id="258" r:id="rId23"/>
    <p:sldId id="286" r:id="rId24"/>
    <p:sldId id="288" r:id="rId25"/>
    <p:sldId id="289" r:id="rId26"/>
    <p:sldId id="290" r:id="rId27"/>
    <p:sldId id="291" r:id="rId28"/>
    <p:sldId id="277" r:id="rId29"/>
    <p:sldId id="281" r:id="rId30"/>
    <p:sldId id="278" r:id="rId31"/>
    <p:sldId id="273" r:id="rId32"/>
    <p:sldId id="274" r:id="rId33"/>
    <p:sldId id="292" r:id="rId34"/>
    <p:sldId id="303" r:id="rId35"/>
    <p:sldId id="304" r:id="rId36"/>
    <p:sldId id="293" r:id="rId37"/>
    <p:sldId id="295" r:id="rId38"/>
    <p:sldId id="297" r:id="rId39"/>
    <p:sldId id="300" r:id="rId40"/>
    <p:sldId id="301" r:id="rId41"/>
    <p:sldId id="299" r:id="rId42"/>
    <p:sldId id="306" r:id="rId43"/>
    <p:sldId id="302" r:id="rId44"/>
    <p:sldId id="307" r:id="rId4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Cambria Math" panose="02040503050406030204" pitchFamily="18" charset="0"/>
      <p:regular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3" roundtripDataSignature="AMtx7mj+wwwfhChMR0+BHQsQDwy72W+9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B1C800-3D57-4500-AFEB-24871629F80E}">
  <a:tblStyle styleId="{43B1C800-3D57-4500-AFEB-24871629F80E}" styleName="Table_0">
    <a:wholeTbl>
      <a:tcTxStyle b="off" i="off">
        <a:font>
          <a:latin typeface="Times New Roman"/>
          <a:ea typeface="Times New Roman"/>
          <a:cs typeface="Times New Roman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30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63" Type="http://customschemas.google.com/relationships/presentationmetadata" Target="meta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font" Target="fonts/font2.fntdata"/><Relationship Id="rId64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font" Target="fonts/font5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6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57370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3266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41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5183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43000" y="0"/>
            <a:ext cx="6858000" cy="6858000"/>
          </a:xfrm>
          <a:prstGeom prst="rect">
            <a:avLst/>
          </a:prstGeom>
          <a:blipFill rotWithShape="1">
            <a:blip r:embed="rId3">
              <a:alphaModFix amt="0"/>
            </a:blip>
            <a:tile tx="0" ty="0" sx="100000" sy="100000" flip="none" algn="tl"/>
          </a:blipFill>
          <a:ln>
            <a:noFill/>
          </a:ln>
        </p:spPr>
      </p:pic>
      <p:sp>
        <p:nvSpPr>
          <p:cNvPr id="19" name="Google Shape;19;p2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>
              <a:alpha val="9294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0;p29"/>
          <p:cNvSpPr txBox="1">
            <a:spLocks noGrp="1"/>
          </p:cNvSpPr>
          <p:nvPr>
            <p:ph type="ctrTitle"/>
          </p:nvPr>
        </p:nvSpPr>
        <p:spPr>
          <a:xfrm>
            <a:off x="685800" y="2174199"/>
            <a:ext cx="7772400" cy="878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sz="4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ubTitle" idx="1"/>
          </p:nvPr>
        </p:nvSpPr>
        <p:spPr>
          <a:xfrm>
            <a:off x="1143000" y="3345976"/>
            <a:ext cx="6858000" cy="1439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29"/>
          <p:cNvSpPr txBox="1">
            <a:spLocks noGrp="1"/>
          </p:cNvSpPr>
          <p:nvPr>
            <p:ph type="dt" idx="10"/>
          </p:nvPr>
        </p:nvSpPr>
        <p:spPr>
          <a:xfrm>
            <a:off x="6286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9"/>
          <p:cNvSpPr txBox="1">
            <a:spLocks noGrp="1"/>
          </p:cNvSpPr>
          <p:nvPr>
            <p:ph type="ftr" idx="11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9"/>
          <p:cNvSpPr txBox="1">
            <a:spLocks noGrp="1"/>
          </p:cNvSpPr>
          <p:nvPr>
            <p:ph type="sldNum" idx="12"/>
          </p:nvPr>
        </p:nvSpPr>
        <p:spPr>
          <a:xfrm>
            <a:off x="64579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" name="Google Shape;25;p29" descr="Kyutech | 九州工業大学"/>
          <p:cNvPicPr preferRelativeResize="0"/>
          <p:nvPr/>
        </p:nvPicPr>
        <p:blipFill rotWithShape="1">
          <a:blip r:embed="rId4">
            <a:alphaModFix/>
          </a:blip>
          <a:srcRect r="78772"/>
          <a:stretch/>
        </p:blipFill>
        <p:spPr>
          <a:xfrm>
            <a:off x="0" y="79880"/>
            <a:ext cx="679411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29" descr="laseine_logo_final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91149" y="7100"/>
            <a:ext cx="1052851" cy="7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9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39"/>
          <p:cNvSpPr txBox="1">
            <a:spLocks noGrp="1"/>
          </p:cNvSpPr>
          <p:nvPr>
            <p:ph type="dt" idx="10"/>
          </p:nvPr>
        </p:nvSpPr>
        <p:spPr>
          <a:xfrm>
            <a:off x="6286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9"/>
          <p:cNvSpPr txBox="1">
            <a:spLocks noGrp="1"/>
          </p:cNvSpPr>
          <p:nvPr>
            <p:ph type="ftr" idx="11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9"/>
          <p:cNvSpPr txBox="1">
            <a:spLocks noGrp="1"/>
          </p:cNvSpPr>
          <p:nvPr>
            <p:ph type="sldNum" idx="12"/>
          </p:nvPr>
        </p:nvSpPr>
        <p:spPr>
          <a:xfrm>
            <a:off x="64579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AE55-9DD6-4513-B4CE-9FEE2EEA8630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FA9D7-987E-422E-818F-F2F0AAC5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61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0"/>
          <p:cNvSpPr txBox="1">
            <a:spLocks noGrp="1"/>
          </p:cNvSpPr>
          <p:nvPr>
            <p:ph type="body" idx="1"/>
          </p:nvPr>
        </p:nvSpPr>
        <p:spPr>
          <a:xfrm>
            <a:off x="242824" y="1100518"/>
            <a:ext cx="8581134" cy="4847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242824" y="0"/>
            <a:ext cx="8581134" cy="828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dt" idx="10"/>
          </p:nvPr>
        </p:nvSpPr>
        <p:spPr>
          <a:xfrm>
            <a:off x="6286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ftr" idx="11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0"/>
          <p:cNvSpPr txBox="1">
            <a:spLocks noGrp="1"/>
          </p:cNvSpPr>
          <p:nvPr>
            <p:ph type="sldNum" idx="12"/>
          </p:nvPr>
        </p:nvSpPr>
        <p:spPr>
          <a:xfrm>
            <a:off x="64579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32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32"/>
          <p:cNvSpPr txBox="1">
            <a:spLocks noGrp="1"/>
          </p:cNvSpPr>
          <p:nvPr>
            <p:ph type="dt" idx="10"/>
          </p:nvPr>
        </p:nvSpPr>
        <p:spPr>
          <a:xfrm>
            <a:off x="6286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2"/>
          <p:cNvSpPr txBox="1">
            <a:spLocks noGrp="1"/>
          </p:cNvSpPr>
          <p:nvPr>
            <p:ph type="ftr" idx="11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2"/>
          <p:cNvSpPr txBox="1">
            <a:spLocks noGrp="1"/>
          </p:cNvSpPr>
          <p:nvPr>
            <p:ph type="sldNum" idx="12"/>
          </p:nvPr>
        </p:nvSpPr>
        <p:spPr>
          <a:xfrm>
            <a:off x="64579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3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33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3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33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3"/>
          <p:cNvSpPr txBox="1">
            <a:spLocks noGrp="1"/>
          </p:cNvSpPr>
          <p:nvPr>
            <p:ph type="dt" idx="10"/>
          </p:nvPr>
        </p:nvSpPr>
        <p:spPr>
          <a:xfrm>
            <a:off x="6286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3"/>
          <p:cNvSpPr txBox="1">
            <a:spLocks noGrp="1"/>
          </p:cNvSpPr>
          <p:nvPr>
            <p:ph type="ftr" idx="11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3"/>
          <p:cNvSpPr txBox="1">
            <a:spLocks noGrp="1"/>
          </p:cNvSpPr>
          <p:nvPr>
            <p:ph type="sldNum" idx="12"/>
          </p:nvPr>
        </p:nvSpPr>
        <p:spPr>
          <a:xfrm>
            <a:off x="64579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4"/>
          <p:cNvSpPr txBox="1">
            <a:spLocks noGrp="1"/>
          </p:cNvSpPr>
          <p:nvPr>
            <p:ph type="dt" idx="10"/>
          </p:nvPr>
        </p:nvSpPr>
        <p:spPr>
          <a:xfrm>
            <a:off x="6286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4"/>
          <p:cNvSpPr txBox="1">
            <a:spLocks noGrp="1"/>
          </p:cNvSpPr>
          <p:nvPr>
            <p:ph type="ftr" idx="11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4"/>
          <p:cNvSpPr txBox="1">
            <a:spLocks noGrp="1"/>
          </p:cNvSpPr>
          <p:nvPr>
            <p:ph type="sldNum" idx="12"/>
          </p:nvPr>
        </p:nvSpPr>
        <p:spPr>
          <a:xfrm>
            <a:off x="64579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5"/>
          <p:cNvSpPr txBox="1">
            <a:spLocks noGrp="1"/>
          </p:cNvSpPr>
          <p:nvPr>
            <p:ph type="dt" idx="10"/>
          </p:nvPr>
        </p:nvSpPr>
        <p:spPr>
          <a:xfrm>
            <a:off x="6286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5"/>
          <p:cNvSpPr txBox="1">
            <a:spLocks noGrp="1"/>
          </p:cNvSpPr>
          <p:nvPr>
            <p:ph type="ftr" idx="11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5"/>
          <p:cNvSpPr txBox="1">
            <a:spLocks noGrp="1"/>
          </p:cNvSpPr>
          <p:nvPr>
            <p:ph type="sldNum" idx="12"/>
          </p:nvPr>
        </p:nvSpPr>
        <p:spPr>
          <a:xfrm>
            <a:off x="64579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dt" idx="10"/>
          </p:nvPr>
        </p:nvSpPr>
        <p:spPr>
          <a:xfrm>
            <a:off x="6286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7"/>
          <p:cNvSpPr txBox="1">
            <a:spLocks noGrp="1"/>
          </p:cNvSpPr>
          <p:nvPr>
            <p:ph type="ftr" idx="11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7"/>
          <p:cNvSpPr txBox="1">
            <a:spLocks noGrp="1"/>
          </p:cNvSpPr>
          <p:nvPr>
            <p:ph type="sldNum" idx="12"/>
          </p:nvPr>
        </p:nvSpPr>
        <p:spPr>
          <a:xfrm>
            <a:off x="64579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8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8"/>
          <p:cNvSpPr txBox="1">
            <a:spLocks noGrp="1"/>
          </p:cNvSpPr>
          <p:nvPr>
            <p:ph type="dt" idx="10"/>
          </p:nvPr>
        </p:nvSpPr>
        <p:spPr>
          <a:xfrm>
            <a:off x="6286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8"/>
          <p:cNvSpPr txBox="1">
            <a:spLocks noGrp="1"/>
          </p:cNvSpPr>
          <p:nvPr>
            <p:ph type="ftr" idx="11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8"/>
          <p:cNvSpPr txBox="1">
            <a:spLocks noGrp="1"/>
          </p:cNvSpPr>
          <p:nvPr>
            <p:ph type="sldNum" idx="12"/>
          </p:nvPr>
        </p:nvSpPr>
        <p:spPr>
          <a:xfrm>
            <a:off x="64579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28"/>
          <p:cNvSpPr txBox="1">
            <a:spLocks noGrp="1"/>
          </p:cNvSpPr>
          <p:nvPr>
            <p:ph type="dt" idx="10"/>
          </p:nvPr>
        </p:nvSpPr>
        <p:spPr>
          <a:xfrm>
            <a:off x="6286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Google Shape;13;p28"/>
          <p:cNvSpPr txBox="1">
            <a:spLocks noGrp="1"/>
          </p:cNvSpPr>
          <p:nvPr>
            <p:ph type="ftr" idx="11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Google Shape;14;p28"/>
          <p:cNvSpPr txBox="1">
            <a:spLocks noGrp="1"/>
          </p:cNvSpPr>
          <p:nvPr>
            <p:ph type="sldNum" idx="12"/>
          </p:nvPr>
        </p:nvSpPr>
        <p:spPr>
          <a:xfrm>
            <a:off x="64579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28" descr="Kyutech | 九州工業大学"/>
          <p:cNvPicPr preferRelativeResize="0"/>
          <p:nvPr/>
        </p:nvPicPr>
        <p:blipFill rotWithShape="1">
          <a:blip r:embed="rId13">
            <a:alphaModFix/>
          </a:blip>
          <a:srcRect r="78772"/>
          <a:stretch/>
        </p:blipFill>
        <p:spPr>
          <a:xfrm>
            <a:off x="0" y="9398"/>
            <a:ext cx="679411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8" descr="laseine_logo_final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91149" y="9398"/>
            <a:ext cx="1052851" cy="720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7" Type="http://schemas.openxmlformats.org/officeDocument/2006/relationships/image" Target="../media/image4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png"/><Relationship Id="rId5" Type="http://schemas.openxmlformats.org/officeDocument/2006/relationships/image" Target="../media/image34.jp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33.jp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33.jpg"/><Relationship Id="rId7" Type="http://schemas.openxmlformats.org/officeDocument/2006/relationships/image" Target="../media/image5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g"/><Relationship Id="rId5" Type="http://schemas.openxmlformats.org/officeDocument/2006/relationships/image" Target="../media/image36.jpg"/><Relationship Id="rId4" Type="http://schemas.openxmlformats.org/officeDocument/2006/relationships/image" Target="../media/image35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jpe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4.png"/><Relationship Id="rId3" Type="http://schemas.openxmlformats.org/officeDocument/2006/relationships/image" Target="../media/image67.png"/><Relationship Id="rId7" Type="http://schemas.openxmlformats.org/officeDocument/2006/relationships/image" Target="../media/image45.png"/><Relationship Id="rId12" Type="http://schemas.openxmlformats.org/officeDocument/2006/relationships/image" Target="../media/image73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9.png"/><Relationship Id="rId11" Type="http://schemas.openxmlformats.org/officeDocument/2006/relationships/image" Target="../media/image72.png"/><Relationship Id="rId5" Type="http://schemas.openxmlformats.org/officeDocument/2006/relationships/image" Target="../media/image43.png"/><Relationship Id="rId10" Type="http://schemas.openxmlformats.org/officeDocument/2006/relationships/image" Target="../media/image71.png"/><Relationship Id="rId4" Type="http://schemas.openxmlformats.org/officeDocument/2006/relationships/image" Target="../media/image68.png"/><Relationship Id="rId9" Type="http://schemas.openxmlformats.org/officeDocument/2006/relationships/image" Target="../media/image47.png"/><Relationship Id="rId14" Type="http://schemas.openxmlformats.org/officeDocument/2006/relationships/image" Target="../media/image39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4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eg"/><Relationship Id="rId5" Type="http://schemas.openxmlformats.org/officeDocument/2006/relationships/image" Target="../media/image37.jpg"/><Relationship Id="rId4" Type="http://schemas.openxmlformats.org/officeDocument/2006/relationships/image" Target="../media/image3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>
            <a:spLocks noGrp="1"/>
          </p:cNvSpPr>
          <p:nvPr>
            <p:ph type="ctrTitle"/>
          </p:nvPr>
        </p:nvSpPr>
        <p:spPr>
          <a:xfrm>
            <a:off x="804672" y="411504"/>
            <a:ext cx="7772400" cy="878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BIRDS-5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"/>
          <p:cNvSpPr txBox="1">
            <a:spLocks noGrp="1"/>
          </p:cNvSpPr>
          <p:nvPr>
            <p:ph type="subTitle" idx="1"/>
          </p:nvPr>
        </p:nvSpPr>
        <p:spPr>
          <a:xfrm>
            <a:off x="865412" y="2230039"/>
            <a:ext cx="7711660" cy="268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US" sz="2800" b="1" dirty="0">
                <a:sym typeface="Times New Roman"/>
              </a:rPr>
              <a:t>Weekly Update for Communication, S&amp;F, and </a:t>
            </a:r>
            <a:r>
              <a:rPr lang="en-US" sz="2800" b="1" dirty="0"/>
              <a:t>Antenna Subsystems </a:t>
            </a:r>
          </a:p>
          <a:p>
            <a:pPr marL="0" lvl="0" indent="0">
              <a:spcBef>
                <a:spcPts val="0"/>
              </a:spcBef>
            </a:pPr>
            <a:endParaRPr lang="en-US" sz="2800" b="1" dirty="0"/>
          </a:p>
          <a:p>
            <a:pPr marL="0" lvl="0" indent="0">
              <a:spcBef>
                <a:spcPts val="0"/>
              </a:spcBef>
            </a:pPr>
            <a:endParaRPr lang="en-US" sz="2800" b="1" dirty="0"/>
          </a:p>
          <a:p>
            <a:pPr marL="0" lvl="0" indent="0">
              <a:spcBef>
                <a:spcPts val="0"/>
              </a:spcBef>
            </a:pPr>
            <a:endParaRPr sz="2800" b="1"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800" b="1" dirty="0">
                <a:sym typeface="Times New Roman"/>
              </a:rPr>
              <a:t>Anechoic Chamber Test</a:t>
            </a:r>
            <a:endParaRPr sz="2800" b="1" dirty="0"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800" b="1" dirty="0">
                <a:sym typeface="Times New Roman"/>
              </a:rPr>
              <a:t>07-January-2021</a:t>
            </a:r>
            <a:endParaRPr sz="2800" b="1" dirty="0">
              <a:sym typeface="Times New Roman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104502" y="5742823"/>
            <a:ext cx="4979562" cy="99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31495" marR="30480" lvl="0" indent="-494029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Ramson Nyamukondiwa</a:t>
            </a:r>
            <a:endParaRPr sz="24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1495" marR="30480" lvl="0" indent="-494029" algn="l" rtl="0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Edgar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Mujuni</a:t>
            </a:r>
            <a:endParaRPr sz="24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B772171-A55F-4D27-A175-0B9FA874CD0D}"/>
              </a:ext>
            </a:extLst>
          </p:cNvPr>
          <p:cNvSpPr txBox="1"/>
          <p:nvPr/>
        </p:nvSpPr>
        <p:spPr>
          <a:xfrm>
            <a:off x="2463552" y="335844"/>
            <a:ext cx="4947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UHF S-parameter  1U Sat3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6B3BD3-04FE-4075-A439-C9E9DBB10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30" y="2074093"/>
            <a:ext cx="4993706" cy="28581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D880CF2-861E-4825-926D-98C9DECE6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5335" y="2074092"/>
            <a:ext cx="3968241" cy="2858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7A7C9C-80F5-432C-9E29-9375978A449E}"/>
              </a:ext>
            </a:extLst>
          </p:cNvPr>
          <p:cNvSpPr txBox="1"/>
          <p:nvPr/>
        </p:nvSpPr>
        <p:spPr>
          <a:xfrm>
            <a:off x="121630" y="5747468"/>
            <a:ext cx="2920992" cy="830997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S11 –     -21.8dB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 –    436.344MHz</a:t>
            </a:r>
          </a:p>
        </p:txBody>
      </p:sp>
    </p:spTree>
    <p:extLst>
      <p:ext uri="{BB962C8B-B14F-4D97-AF65-F5344CB8AC3E}">
        <p14:creationId xmlns:p14="http://schemas.microsoft.com/office/powerpoint/2010/main" val="571430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B772171-A55F-4D27-A175-0B9FA874CD0D}"/>
              </a:ext>
            </a:extLst>
          </p:cNvPr>
          <p:cNvSpPr txBox="1"/>
          <p:nvPr/>
        </p:nvSpPr>
        <p:spPr>
          <a:xfrm>
            <a:off x="2335315" y="169590"/>
            <a:ext cx="5083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UHF S-parameter  Sat4: 2U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691602-DD31-413C-9FE3-31FE30D9D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91" y="1846445"/>
            <a:ext cx="4742746" cy="25988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82E218-F676-46F9-94BC-A565AE5D5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216" y="1846446"/>
            <a:ext cx="3892163" cy="27302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551472-DE08-4418-A124-5030169AACD6}"/>
              </a:ext>
            </a:extLst>
          </p:cNvPr>
          <p:cNvSpPr txBox="1"/>
          <p:nvPr/>
        </p:nvSpPr>
        <p:spPr>
          <a:xfrm>
            <a:off x="134291" y="5649549"/>
            <a:ext cx="2920992" cy="830997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S11 –     -26.4dB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 –    436.344MHz</a:t>
            </a:r>
          </a:p>
        </p:txBody>
      </p:sp>
    </p:spTree>
    <p:extLst>
      <p:ext uri="{BB962C8B-B14F-4D97-AF65-F5344CB8AC3E}">
        <p14:creationId xmlns:p14="http://schemas.microsoft.com/office/powerpoint/2010/main" val="967587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42824" y="1748035"/>
            <a:ext cx="8581134" cy="4847522"/>
          </a:xfrm>
        </p:spPr>
        <p:txBody>
          <a:bodyPr/>
          <a:lstStyle/>
          <a:p>
            <a:pPr marL="469900" lvl="0" indent="-457200">
              <a:lnSpc>
                <a:spcPct val="25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GB" sz="2400" dirty="0"/>
              <a:t>One 1U and one 2U</a:t>
            </a:r>
          </a:p>
          <a:p>
            <a:pPr marL="469900" indent="-457200">
              <a:lnSpc>
                <a:spcPct val="25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GB" sz="2400" dirty="0"/>
              <a:t>UHF and VHF antenna pattern :</a:t>
            </a:r>
          </a:p>
          <a:p>
            <a:pPr marL="927100" lvl="1" indent="-457200">
              <a:lnSpc>
                <a:spcPct val="2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dirty="0"/>
              <a:t>E and H planes</a:t>
            </a:r>
          </a:p>
          <a:p>
            <a:pPr marL="927100" lvl="1" indent="-457200">
              <a:lnSpc>
                <a:spcPct val="2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dirty="0"/>
              <a:t>Determine the antenna gain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3660" y="736575"/>
            <a:ext cx="8581134" cy="828897"/>
          </a:xfrm>
        </p:spPr>
        <p:txBody>
          <a:bodyPr>
            <a:noAutofit/>
          </a:bodyPr>
          <a:lstStyle/>
          <a:p>
            <a:r>
              <a:rPr lang="en-GB" sz="3200" b="1" dirty="0"/>
              <a:t>Test – 2 : Measuring Dipole Antenna Radiation Pattern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7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1EF88A5-DAF4-4AA6-AEB3-F11DBB359E11}"/>
              </a:ext>
            </a:extLst>
          </p:cNvPr>
          <p:cNvSpPr txBox="1"/>
          <p:nvPr/>
        </p:nvSpPr>
        <p:spPr>
          <a:xfrm>
            <a:off x="577095" y="179691"/>
            <a:ext cx="776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Radiation Pattern Measurement procedure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21DA7C-0666-4606-96BD-7968F2849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6" y="764466"/>
            <a:ext cx="8160328" cy="27825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03A605-3671-4437-A2E2-1A6A8B4BA677}"/>
              </a:ext>
            </a:extLst>
          </p:cNvPr>
          <p:cNvSpPr txBox="1"/>
          <p:nvPr/>
        </p:nvSpPr>
        <p:spPr>
          <a:xfrm>
            <a:off x="0" y="3407326"/>
            <a:ext cx="9476509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 all the cable losses for each frequency (145MHz &amp; 437MHz)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ideal Path Loss at 3.71m 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 the path loss from Spectrum Analyzer reading using Ref. Antenna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the path loss results &amp; confirm them to be almost equal.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 Radiation patten measurement of Ref Antenna (G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should be around 2.2dBi)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 Reference Antenna with Satellite antenna (Satellite)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 Radiation pattern measurement of Satellite Antenna.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999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radar chart&#10;&#10;Description automatically generated">
            <a:extLst>
              <a:ext uri="{FF2B5EF4-FFF2-40B4-BE49-F238E27FC236}">
                <a16:creationId xmlns:a16="http://schemas.microsoft.com/office/drawing/2014/main" id="{036209DE-BCA6-4574-90A3-208DB0FF6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20" y="2207858"/>
            <a:ext cx="3488798" cy="3386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B41D00-B17D-457B-83BF-9B934AE352BE}"/>
              </a:ext>
            </a:extLst>
          </p:cNvPr>
          <p:cNvSpPr txBox="1"/>
          <p:nvPr/>
        </p:nvSpPr>
        <p:spPr>
          <a:xfrm>
            <a:off x="902420" y="1533839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E-plane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BAD627-451E-4B3A-9DB9-AEAF818DA928}"/>
              </a:ext>
            </a:extLst>
          </p:cNvPr>
          <p:cNvSpPr txBox="1"/>
          <p:nvPr/>
        </p:nvSpPr>
        <p:spPr>
          <a:xfrm>
            <a:off x="6333818" y="1587231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H-plane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EF88A5-DAF4-4AA6-AEB3-F11DBB359E11}"/>
              </a:ext>
            </a:extLst>
          </p:cNvPr>
          <p:cNvSpPr txBox="1"/>
          <p:nvPr/>
        </p:nvSpPr>
        <p:spPr>
          <a:xfrm>
            <a:off x="2545200" y="559544"/>
            <a:ext cx="4515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VHF Reference Antenna</a:t>
            </a:r>
          </a:p>
        </p:txBody>
      </p:sp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D6999225-526B-4F75-8C12-15BEDA671A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783" y="2207857"/>
            <a:ext cx="3488797" cy="33866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B00672-2467-41C5-92D8-F2083237427F}"/>
              </a:ext>
            </a:extLst>
          </p:cNvPr>
          <p:cNvSpPr txBox="1"/>
          <p:nvPr/>
        </p:nvSpPr>
        <p:spPr>
          <a:xfrm>
            <a:off x="3950653" y="6284648"/>
            <a:ext cx="2206053" cy="46166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    2.4dBi</a:t>
            </a:r>
          </a:p>
        </p:txBody>
      </p:sp>
    </p:spTree>
    <p:extLst>
      <p:ext uri="{BB962C8B-B14F-4D97-AF65-F5344CB8AC3E}">
        <p14:creationId xmlns:p14="http://schemas.microsoft.com/office/powerpoint/2010/main" val="821971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B41D00-B17D-457B-83BF-9B934AE352BE}"/>
              </a:ext>
            </a:extLst>
          </p:cNvPr>
          <p:cNvSpPr txBox="1"/>
          <p:nvPr/>
        </p:nvSpPr>
        <p:spPr>
          <a:xfrm>
            <a:off x="967057" y="1810838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E-plane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BAD627-451E-4B3A-9DB9-AEAF818DA928}"/>
              </a:ext>
            </a:extLst>
          </p:cNvPr>
          <p:cNvSpPr txBox="1"/>
          <p:nvPr/>
        </p:nvSpPr>
        <p:spPr>
          <a:xfrm>
            <a:off x="5294728" y="1810838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H-plane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E3C2F1-2BE6-4019-A6D8-DED5DDA140F2}"/>
              </a:ext>
            </a:extLst>
          </p:cNvPr>
          <p:cNvSpPr txBox="1"/>
          <p:nvPr/>
        </p:nvSpPr>
        <p:spPr>
          <a:xfrm>
            <a:off x="3471151" y="170908"/>
            <a:ext cx="2839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VHF 1U – Sat1</a:t>
            </a:r>
          </a:p>
        </p:txBody>
      </p:sp>
      <p:pic>
        <p:nvPicPr>
          <p:cNvPr id="3" name="Picture 2" descr="Chart, radar chart&#10;&#10;Description automatically generated">
            <a:extLst>
              <a:ext uri="{FF2B5EF4-FFF2-40B4-BE49-F238E27FC236}">
                <a16:creationId xmlns:a16="http://schemas.microsoft.com/office/drawing/2014/main" id="{C845E3F7-A388-4F9E-B1F7-31E54A9B9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27" y="2285690"/>
            <a:ext cx="3462234" cy="3360900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A8392465-4E56-4369-8370-BFB1EB885E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096" y="2285689"/>
            <a:ext cx="3462233" cy="33608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9DACD6-9B43-4A4F-83BF-4B81842C9BEB}"/>
              </a:ext>
            </a:extLst>
          </p:cNvPr>
          <p:cNvSpPr txBox="1"/>
          <p:nvPr/>
        </p:nvSpPr>
        <p:spPr>
          <a:xfrm>
            <a:off x="3752317" y="6201521"/>
            <a:ext cx="2206053" cy="46166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    1.4dBi</a:t>
            </a:r>
          </a:p>
        </p:txBody>
      </p:sp>
    </p:spTree>
    <p:extLst>
      <p:ext uri="{BB962C8B-B14F-4D97-AF65-F5344CB8AC3E}">
        <p14:creationId xmlns:p14="http://schemas.microsoft.com/office/powerpoint/2010/main" val="3555672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B41D00-B17D-457B-83BF-9B934AE352BE}"/>
              </a:ext>
            </a:extLst>
          </p:cNvPr>
          <p:cNvSpPr txBox="1"/>
          <p:nvPr/>
        </p:nvSpPr>
        <p:spPr>
          <a:xfrm>
            <a:off x="785971" y="1714398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E-plane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BAD627-451E-4B3A-9DB9-AEAF818DA928}"/>
              </a:ext>
            </a:extLst>
          </p:cNvPr>
          <p:cNvSpPr txBox="1"/>
          <p:nvPr/>
        </p:nvSpPr>
        <p:spPr>
          <a:xfrm>
            <a:off x="5959747" y="1760564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H-plane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0FB256-4A67-4A9A-8FC5-B98F15C53683}"/>
              </a:ext>
            </a:extLst>
          </p:cNvPr>
          <p:cNvSpPr txBox="1"/>
          <p:nvPr/>
        </p:nvSpPr>
        <p:spPr>
          <a:xfrm>
            <a:off x="3687417" y="585445"/>
            <a:ext cx="2531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VHF 2U Sat4</a:t>
            </a:r>
          </a:p>
        </p:txBody>
      </p:sp>
      <p:pic>
        <p:nvPicPr>
          <p:cNvPr id="3" name="Picture 2" descr="Chart, radar chart&#10;&#10;Description automatically generated">
            <a:extLst>
              <a:ext uri="{FF2B5EF4-FFF2-40B4-BE49-F238E27FC236}">
                <a16:creationId xmlns:a16="http://schemas.microsoft.com/office/drawing/2014/main" id="{116A9149-3040-4AD3-A6FC-FF348E883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71" y="2275750"/>
            <a:ext cx="3328829" cy="3231399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7C00A834-8C05-4A36-B16D-A915967CCC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809" y="2275750"/>
            <a:ext cx="3328829" cy="32313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558B85-4957-40F2-86F7-8B7FA8213D90}"/>
              </a:ext>
            </a:extLst>
          </p:cNvPr>
          <p:cNvSpPr txBox="1"/>
          <p:nvPr/>
        </p:nvSpPr>
        <p:spPr>
          <a:xfrm>
            <a:off x="3687417" y="6049121"/>
            <a:ext cx="2206053" cy="46166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    1.6dBi</a:t>
            </a:r>
          </a:p>
        </p:txBody>
      </p:sp>
    </p:spTree>
    <p:extLst>
      <p:ext uri="{BB962C8B-B14F-4D97-AF65-F5344CB8AC3E}">
        <p14:creationId xmlns:p14="http://schemas.microsoft.com/office/powerpoint/2010/main" val="1032314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B41D00-B17D-457B-83BF-9B934AE352BE}"/>
              </a:ext>
            </a:extLst>
          </p:cNvPr>
          <p:cNvSpPr txBox="1"/>
          <p:nvPr/>
        </p:nvSpPr>
        <p:spPr>
          <a:xfrm>
            <a:off x="870074" y="1585149"/>
            <a:ext cx="1512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E-plane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BAD627-451E-4B3A-9DB9-AEAF818DA928}"/>
              </a:ext>
            </a:extLst>
          </p:cNvPr>
          <p:cNvSpPr txBox="1"/>
          <p:nvPr/>
        </p:nvSpPr>
        <p:spPr>
          <a:xfrm>
            <a:off x="5419418" y="1585150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H-plane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E3C2F1-2BE6-4019-A6D8-DED5DDA140F2}"/>
              </a:ext>
            </a:extLst>
          </p:cNvPr>
          <p:cNvSpPr txBox="1"/>
          <p:nvPr/>
        </p:nvSpPr>
        <p:spPr>
          <a:xfrm>
            <a:off x="3504814" y="420998"/>
            <a:ext cx="2872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UHF 1U - Sat 1</a:t>
            </a:r>
          </a:p>
        </p:txBody>
      </p:sp>
      <p:pic>
        <p:nvPicPr>
          <p:cNvPr id="4" name="Picture 3" descr="Chart, radar chart&#10;&#10;Description automatically generated">
            <a:extLst>
              <a:ext uri="{FF2B5EF4-FFF2-40B4-BE49-F238E27FC236}">
                <a16:creationId xmlns:a16="http://schemas.microsoft.com/office/drawing/2014/main" id="{8389A8D2-CD3D-40F7-A068-4C08E86F4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75" y="2203950"/>
            <a:ext cx="3462234" cy="3360900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457E643C-01EB-4537-93FE-A1DE6B6558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655" y="2203950"/>
            <a:ext cx="3462233" cy="33608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E5E50C-F5A4-4F4D-979D-CE1E12CD87E7}"/>
              </a:ext>
            </a:extLst>
          </p:cNvPr>
          <p:cNvSpPr txBox="1"/>
          <p:nvPr/>
        </p:nvSpPr>
        <p:spPr>
          <a:xfrm>
            <a:off x="3802812" y="5910575"/>
            <a:ext cx="2206053" cy="46166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    1.9dBi</a:t>
            </a:r>
          </a:p>
        </p:txBody>
      </p:sp>
    </p:spTree>
    <p:extLst>
      <p:ext uri="{BB962C8B-B14F-4D97-AF65-F5344CB8AC3E}">
        <p14:creationId xmlns:p14="http://schemas.microsoft.com/office/powerpoint/2010/main" val="13629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B41D00-B17D-457B-83BF-9B934AE352BE}"/>
              </a:ext>
            </a:extLst>
          </p:cNvPr>
          <p:cNvSpPr txBox="1"/>
          <p:nvPr/>
        </p:nvSpPr>
        <p:spPr>
          <a:xfrm>
            <a:off x="634055" y="1185680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E-plane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BAD627-451E-4B3A-9DB9-AEAF818DA928}"/>
              </a:ext>
            </a:extLst>
          </p:cNvPr>
          <p:cNvSpPr txBox="1"/>
          <p:nvPr/>
        </p:nvSpPr>
        <p:spPr>
          <a:xfrm>
            <a:off x="6623435" y="1097394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H-plane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E3C2F1-2BE6-4019-A6D8-DED5DDA140F2}"/>
              </a:ext>
            </a:extLst>
          </p:cNvPr>
          <p:cNvSpPr txBox="1"/>
          <p:nvPr/>
        </p:nvSpPr>
        <p:spPr>
          <a:xfrm>
            <a:off x="3638746" y="0"/>
            <a:ext cx="26677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UHF Sat4: 2U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C8A826D8-1245-4CF9-9CB8-E19089EFE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2" y="1647345"/>
            <a:ext cx="4351484" cy="4224124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BA3DFE49-961B-4EF0-9DC8-3AF51C187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313" y="1735738"/>
            <a:ext cx="4260426" cy="41357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ED8978-7B87-4496-B471-FD0DC20EDE78}"/>
              </a:ext>
            </a:extLst>
          </p:cNvPr>
          <p:cNvSpPr txBox="1"/>
          <p:nvPr/>
        </p:nvSpPr>
        <p:spPr>
          <a:xfrm>
            <a:off x="3406474" y="6119587"/>
            <a:ext cx="2060179" cy="46166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   1.8dBi</a:t>
            </a:r>
          </a:p>
        </p:txBody>
      </p:sp>
    </p:spTree>
    <p:extLst>
      <p:ext uri="{BB962C8B-B14F-4D97-AF65-F5344CB8AC3E}">
        <p14:creationId xmlns:p14="http://schemas.microsoft.com/office/powerpoint/2010/main" val="2527543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>
            <a:spLocks noGrp="1"/>
          </p:cNvSpPr>
          <p:nvPr>
            <p:ph type="body" idx="1"/>
          </p:nvPr>
        </p:nvSpPr>
        <p:spPr>
          <a:xfrm>
            <a:off x="140716" y="1031327"/>
            <a:ext cx="8862567" cy="517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marR="5080" indent="-4572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UHF Transceiver Sensitivity=&gt;ADD1397BF</a:t>
            </a:r>
          </a:p>
          <a:p>
            <a:pPr marL="469900" marR="5080" indent="-4572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VHF Transceiver Sensitivity =&gt; BiM1H</a:t>
            </a:r>
          </a:p>
          <a:p>
            <a:pPr marL="469900" marR="5080" indent="-4572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Preparations</a:t>
            </a:r>
          </a:p>
          <a:p>
            <a:pPr marL="927100" marR="5080" lvl="1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Battery Voltage</a:t>
            </a:r>
          </a:p>
          <a:p>
            <a:pPr marL="927100" marR="5080" lvl="1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CW and FM Output Power </a:t>
            </a:r>
          </a:p>
          <a:p>
            <a:pPr marL="1270000" marR="5080" lvl="2" indent="-215900">
              <a:buNone/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111" name="Google Shape;111;p3"/>
          <p:cNvSpPr txBox="1">
            <a:spLocks noGrp="1"/>
          </p:cNvSpPr>
          <p:nvPr>
            <p:ph type="title"/>
          </p:nvPr>
        </p:nvSpPr>
        <p:spPr>
          <a:xfrm>
            <a:off x="1090192" y="101214"/>
            <a:ext cx="8053808" cy="828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R="5080" lvl="0" algn="l">
              <a:lnSpc>
                <a:spcPct val="100000"/>
              </a:lnSpc>
              <a:buSzPts val="2000"/>
            </a:pPr>
            <a:r>
              <a:rPr lang="en-GB" sz="3200" b="1" dirty="0"/>
              <a:t>Test – 3 : Measuring TRX Sensitivity</a:t>
            </a:r>
          </a:p>
        </p:txBody>
      </p:sp>
      <p:sp>
        <p:nvSpPr>
          <p:cNvPr id="112" name="Google Shape;112;p3"/>
          <p:cNvSpPr txBox="1">
            <a:spLocks noGrp="1"/>
          </p:cNvSpPr>
          <p:nvPr>
            <p:ph type="dt" idx="10"/>
          </p:nvPr>
        </p:nvSpPr>
        <p:spPr>
          <a:xfrm>
            <a:off x="6286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4/30/2021</a:t>
            </a:r>
            <a:endParaRPr/>
          </a:p>
        </p:txBody>
      </p:sp>
      <p:sp>
        <p:nvSpPr>
          <p:cNvPr id="113" name="Google Shape;113;p3"/>
          <p:cNvSpPr txBox="1">
            <a:spLocks noGrp="1"/>
          </p:cNvSpPr>
          <p:nvPr>
            <p:ph type="ftr" idx="11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BIRDS-V</a:t>
            </a:r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sldNum" idx="12"/>
          </p:nvPr>
        </p:nvSpPr>
        <p:spPr>
          <a:xfrm>
            <a:off x="64579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651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Antenna Tuning</a:t>
            </a:r>
          </a:p>
          <a:p>
            <a:pPr marL="5651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Antenna Radiation Pattern</a:t>
            </a:r>
          </a:p>
          <a:p>
            <a:pPr marL="5651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Sensitivity Testing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Outline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9057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42824" y="828897"/>
            <a:ext cx="8693358" cy="5848994"/>
          </a:xfrm>
        </p:spPr>
        <p:txBody>
          <a:bodyPr>
            <a:normAutofit/>
          </a:bodyPr>
          <a:lstStyle/>
          <a:p>
            <a:pPr marL="469900" marR="508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/>
              <a:t>Calibration</a:t>
            </a:r>
          </a:p>
          <a:p>
            <a:pPr marL="889000" marR="5080" lvl="1" indent="-457200">
              <a:lnSpc>
                <a:spcPct val="150000"/>
              </a:lnSpc>
              <a:buSzPts val="2000"/>
              <a:buFont typeface="Wingdings" panose="05000000000000000000" pitchFamily="2" charset="2"/>
              <a:buChar char="Ø"/>
            </a:pPr>
            <a:r>
              <a:rPr lang="en-GB" sz="2800" dirty="0"/>
              <a:t>Measure cable loses in Up and Downlink</a:t>
            </a:r>
          </a:p>
          <a:p>
            <a:pPr marL="889000" marR="5080" lvl="1" indent="-457200">
              <a:lnSpc>
                <a:spcPct val="150000"/>
              </a:lnSpc>
              <a:buSzPts val="2000"/>
              <a:buFont typeface="Wingdings" panose="05000000000000000000" pitchFamily="2" charset="2"/>
              <a:buChar char="Ø"/>
            </a:pPr>
            <a:r>
              <a:rPr lang="en-GB" sz="2800" dirty="0"/>
              <a:t>Measuring the ICOM radio transmission power </a:t>
            </a:r>
          </a:p>
          <a:p>
            <a:pPr marL="889000" marR="5080" lvl="1" indent="-457200">
              <a:lnSpc>
                <a:spcPct val="150000"/>
              </a:lnSpc>
              <a:buSzPts val="2000"/>
              <a:buFont typeface="Wingdings" panose="05000000000000000000" pitchFamily="2" charset="2"/>
              <a:buChar char="Ø"/>
            </a:pPr>
            <a:r>
              <a:rPr lang="en-GB" sz="2800" dirty="0"/>
              <a:t>Determine the practical antenna gains of </a:t>
            </a:r>
          </a:p>
          <a:p>
            <a:pPr marR="5080" lvl="2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2800" dirty="0"/>
              <a:t>Ref Antenna and BIRDS antenna</a:t>
            </a:r>
          </a:p>
          <a:p>
            <a:pPr marL="889000" marR="5080" lvl="1" indent="-457200">
              <a:lnSpc>
                <a:spcPct val="150000"/>
              </a:lnSpc>
              <a:buSzPts val="2000"/>
              <a:buFont typeface="Wingdings" panose="05000000000000000000" pitchFamily="2" charset="2"/>
              <a:buChar char="Ø"/>
            </a:pPr>
            <a:r>
              <a:rPr lang="en-GB" sz="2800" dirty="0"/>
              <a:t>Determine the path loss for Up and Downlink</a:t>
            </a:r>
          </a:p>
          <a:p>
            <a:pPr marL="889000" marR="5080" lvl="1" indent="-457200">
              <a:lnSpc>
                <a:spcPct val="150000"/>
              </a:lnSpc>
              <a:buSzPts val="2000"/>
              <a:buFont typeface="Wingdings" panose="05000000000000000000" pitchFamily="2" charset="2"/>
              <a:buChar char="Ø"/>
            </a:pPr>
            <a:r>
              <a:rPr lang="en-GB" sz="2800" dirty="0"/>
              <a:t>Measure received power at the antenna</a:t>
            </a:r>
          </a:p>
          <a:p>
            <a:pPr marL="406400" marR="5080" indent="-457200">
              <a:lnSpc>
                <a:spcPct val="150000"/>
              </a:lnSpc>
              <a:buSzPts val="2000"/>
              <a:buFont typeface="Wingdings" panose="05000000000000000000" pitchFamily="2" charset="2"/>
              <a:buChar char="q"/>
            </a:pPr>
            <a:r>
              <a:rPr lang="en-GB" dirty="0"/>
              <a:t>Uplink success rate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8581134" cy="828897"/>
          </a:xfrm>
        </p:spPr>
        <p:txBody>
          <a:bodyPr>
            <a:normAutofit/>
          </a:bodyPr>
          <a:lstStyle/>
          <a:p>
            <a:r>
              <a:rPr lang="en-GB" sz="3200" b="1" dirty="0"/>
              <a:t>Test – 3 : Measuring TRX Sensitivity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38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8650" y="30577"/>
            <a:ext cx="7886700" cy="798003"/>
          </a:xfrm>
        </p:spPr>
        <p:txBody>
          <a:bodyPr>
            <a:normAutofit/>
          </a:bodyPr>
          <a:lstStyle/>
          <a:p>
            <a:r>
              <a:rPr lang="en-US" sz="3200" b="1" dirty="0"/>
              <a:t>Summary of Measured Output Power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906340"/>
              </p:ext>
            </p:extLst>
          </p:nvPr>
        </p:nvGraphicFramePr>
        <p:xfrm>
          <a:off x="232930" y="1335421"/>
          <a:ext cx="8678139" cy="448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0285">
                  <a:extLst>
                    <a:ext uri="{9D8B030D-6E8A-4147-A177-3AD203B41FA5}">
                      <a16:colId xmlns:a16="http://schemas.microsoft.com/office/drawing/2014/main" val="217500504"/>
                    </a:ext>
                  </a:extLst>
                </a:gridCol>
                <a:gridCol w="1717963">
                  <a:extLst>
                    <a:ext uri="{9D8B030D-6E8A-4147-A177-3AD203B41FA5}">
                      <a16:colId xmlns:a16="http://schemas.microsoft.com/office/drawing/2014/main" val="572101519"/>
                    </a:ext>
                  </a:extLst>
                </a:gridCol>
                <a:gridCol w="1842655">
                  <a:extLst>
                    <a:ext uri="{9D8B030D-6E8A-4147-A177-3AD203B41FA5}">
                      <a16:colId xmlns:a16="http://schemas.microsoft.com/office/drawing/2014/main" val="1890022445"/>
                    </a:ext>
                  </a:extLst>
                </a:gridCol>
                <a:gridCol w="1787236">
                  <a:extLst>
                    <a:ext uri="{9D8B030D-6E8A-4147-A177-3AD203B41FA5}">
                      <a16:colId xmlns:a16="http://schemas.microsoft.com/office/drawing/2014/main" val="1590862505"/>
                    </a:ext>
                  </a:extLst>
                </a:gridCol>
              </a:tblGrid>
              <a:tr h="81322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Satellites and Transceivers</a:t>
                      </a:r>
                      <a:r>
                        <a:rPr lang="en-US" sz="2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Used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Battery Voltage 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CW TX Output (</a:t>
                      </a:r>
                      <a:r>
                        <a:rPr lang="en-US" sz="2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dBm</a:t>
                      </a: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FM TX</a:t>
                      </a:r>
                      <a:r>
                        <a:rPr lang="en-US" sz="2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Output (</a:t>
                      </a:r>
                      <a:r>
                        <a:rPr lang="en-US" sz="2400" b="1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dBm</a:t>
                      </a:r>
                      <a:r>
                        <a:rPr lang="en-US" sz="2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090101"/>
                  </a:ext>
                </a:extLst>
              </a:tr>
              <a:tr h="6601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Satellite1</a:t>
                      </a:r>
                    </a:p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Transceiver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1: 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141620"/>
                  </a:ext>
                </a:extLst>
              </a:tr>
              <a:tr h="45247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Satellite</a:t>
                      </a:r>
                      <a:r>
                        <a:rPr lang="en-US" sz="2400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</a:t>
                      </a:r>
                    </a:p>
                    <a:p>
                      <a:pPr algn="ctr"/>
                      <a:r>
                        <a:rPr lang="en-US" sz="2400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Transceiver 2: BIRDS4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-17.1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189859"/>
                  </a:ext>
                </a:extLst>
              </a:tr>
              <a:tr h="4524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Satellite 3</a:t>
                      </a:r>
                    </a:p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Transceiver 3: BIRDS3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145195"/>
                  </a:ext>
                </a:extLst>
              </a:tr>
              <a:tr h="4524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Satellite 4</a:t>
                      </a:r>
                    </a:p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Transceiver 4: 2U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Only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3735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65018" y="6276109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FM and CW output were measured with power meter</a:t>
            </a:r>
          </a:p>
        </p:txBody>
      </p:sp>
    </p:spTree>
    <p:extLst>
      <p:ext uri="{BB962C8B-B14F-4D97-AF65-F5344CB8AC3E}">
        <p14:creationId xmlns:p14="http://schemas.microsoft.com/office/powerpoint/2010/main" val="1084021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615" y="392480"/>
            <a:ext cx="7886700" cy="424860"/>
          </a:xfrm>
        </p:spPr>
        <p:txBody>
          <a:bodyPr>
            <a:noAutofit/>
          </a:bodyPr>
          <a:lstStyle/>
          <a:p>
            <a:r>
              <a:rPr lang="en-GB" sz="3200" b="1" dirty="0"/>
              <a:t>Calibration-UHF</a:t>
            </a:r>
            <a:br>
              <a:rPr lang="en-GB" sz="3200" b="1" dirty="0"/>
            </a:br>
            <a:endParaRPr lang="en-US" sz="32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sp>
        <p:nvSpPr>
          <p:cNvPr id="5" name="Google Shape;348;p18"/>
          <p:cNvSpPr/>
          <p:nvPr/>
        </p:nvSpPr>
        <p:spPr>
          <a:xfrm>
            <a:off x="352646" y="1884544"/>
            <a:ext cx="1442420" cy="89227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349;p18"/>
          <p:cNvSpPr/>
          <p:nvPr/>
        </p:nvSpPr>
        <p:spPr>
          <a:xfrm>
            <a:off x="2235028" y="1985497"/>
            <a:ext cx="1128867" cy="579729"/>
          </a:xfrm>
          <a:custGeom>
            <a:avLst/>
            <a:gdLst/>
            <a:ahLst/>
            <a:cxnLst/>
            <a:rect l="l" t="t" r="r" b="b"/>
            <a:pathLst>
              <a:path w="1251585" h="603885" extrusionOk="0">
                <a:moveTo>
                  <a:pt x="1251203" y="0"/>
                </a:moveTo>
                <a:lnTo>
                  <a:pt x="0" y="0"/>
                </a:lnTo>
                <a:lnTo>
                  <a:pt x="0" y="603503"/>
                </a:lnTo>
                <a:lnTo>
                  <a:pt x="1251203" y="603503"/>
                </a:lnTo>
                <a:lnTo>
                  <a:pt x="1251203" y="597407"/>
                </a:lnTo>
                <a:lnTo>
                  <a:pt x="12191" y="597407"/>
                </a:lnTo>
                <a:lnTo>
                  <a:pt x="6095" y="589788"/>
                </a:lnTo>
                <a:lnTo>
                  <a:pt x="12191" y="589788"/>
                </a:lnTo>
                <a:lnTo>
                  <a:pt x="12191" y="12191"/>
                </a:lnTo>
                <a:lnTo>
                  <a:pt x="6095" y="12191"/>
                </a:lnTo>
                <a:lnTo>
                  <a:pt x="12191" y="6095"/>
                </a:lnTo>
                <a:lnTo>
                  <a:pt x="1251203" y="6095"/>
                </a:lnTo>
                <a:lnTo>
                  <a:pt x="1251203" y="0"/>
                </a:lnTo>
                <a:close/>
              </a:path>
              <a:path w="1251585" h="603885" extrusionOk="0">
                <a:moveTo>
                  <a:pt x="12191" y="589788"/>
                </a:moveTo>
                <a:lnTo>
                  <a:pt x="6095" y="589788"/>
                </a:lnTo>
                <a:lnTo>
                  <a:pt x="12191" y="597407"/>
                </a:lnTo>
                <a:lnTo>
                  <a:pt x="12191" y="589788"/>
                </a:lnTo>
                <a:close/>
              </a:path>
              <a:path w="1251585" h="603885" extrusionOk="0">
                <a:moveTo>
                  <a:pt x="1239011" y="589788"/>
                </a:moveTo>
                <a:lnTo>
                  <a:pt x="12191" y="589788"/>
                </a:lnTo>
                <a:lnTo>
                  <a:pt x="12191" y="597407"/>
                </a:lnTo>
                <a:lnTo>
                  <a:pt x="1239011" y="597407"/>
                </a:lnTo>
                <a:lnTo>
                  <a:pt x="1239011" y="589788"/>
                </a:lnTo>
                <a:close/>
              </a:path>
              <a:path w="1251585" h="603885" extrusionOk="0">
                <a:moveTo>
                  <a:pt x="1239011" y="6095"/>
                </a:moveTo>
                <a:lnTo>
                  <a:pt x="1239011" y="597407"/>
                </a:lnTo>
                <a:lnTo>
                  <a:pt x="1245107" y="589788"/>
                </a:lnTo>
                <a:lnTo>
                  <a:pt x="1251203" y="589788"/>
                </a:lnTo>
                <a:lnTo>
                  <a:pt x="1251203" y="12191"/>
                </a:lnTo>
                <a:lnTo>
                  <a:pt x="1245107" y="12191"/>
                </a:lnTo>
                <a:lnTo>
                  <a:pt x="1239011" y="6095"/>
                </a:lnTo>
                <a:close/>
              </a:path>
              <a:path w="1251585" h="603885" extrusionOk="0">
                <a:moveTo>
                  <a:pt x="1251203" y="589788"/>
                </a:moveTo>
                <a:lnTo>
                  <a:pt x="1245107" y="589788"/>
                </a:lnTo>
                <a:lnTo>
                  <a:pt x="1239011" y="597407"/>
                </a:lnTo>
                <a:lnTo>
                  <a:pt x="1251203" y="597407"/>
                </a:lnTo>
                <a:lnTo>
                  <a:pt x="1251203" y="589788"/>
                </a:lnTo>
                <a:close/>
              </a:path>
              <a:path w="1251585" h="603885" extrusionOk="0">
                <a:moveTo>
                  <a:pt x="12191" y="6095"/>
                </a:moveTo>
                <a:lnTo>
                  <a:pt x="6095" y="12191"/>
                </a:lnTo>
                <a:lnTo>
                  <a:pt x="12191" y="12191"/>
                </a:lnTo>
                <a:lnTo>
                  <a:pt x="12191" y="6095"/>
                </a:lnTo>
                <a:close/>
              </a:path>
              <a:path w="1251585" h="603885" extrusionOk="0">
                <a:moveTo>
                  <a:pt x="1239011" y="6095"/>
                </a:moveTo>
                <a:lnTo>
                  <a:pt x="12191" y="6095"/>
                </a:lnTo>
                <a:lnTo>
                  <a:pt x="12191" y="12191"/>
                </a:lnTo>
                <a:lnTo>
                  <a:pt x="1239011" y="12191"/>
                </a:lnTo>
                <a:lnTo>
                  <a:pt x="1239011" y="6095"/>
                </a:lnTo>
                <a:close/>
              </a:path>
              <a:path w="1251585" h="603885" extrusionOk="0">
                <a:moveTo>
                  <a:pt x="1251203" y="6095"/>
                </a:moveTo>
                <a:lnTo>
                  <a:pt x="1239011" y="6095"/>
                </a:lnTo>
                <a:lnTo>
                  <a:pt x="1245107" y="12191"/>
                </a:lnTo>
                <a:lnTo>
                  <a:pt x="1251203" y="12191"/>
                </a:lnTo>
                <a:lnTo>
                  <a:pt x="1251203" y="6095"/>
                </a:lnTo>
                <a:close/>
              </a:path>
            </a:pathLst>
          </a:custGeom>
          <a:solidFill>
            <a:srgbClr val="000000"/>
          </a:solidFill>
          <a:ln w="57150">
            <a:solidFill>
              <a:schemeClr val="tx1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350;p18"/>
          <p:cNvSpPr txBox="1"/>
          <p:nvPr/>
        </p:nvSpPr>
        <p:spPr>
          <a:xfrm>
            <a:off x="2215270" y="2547292"/>
            <a:ext cx="1371221" cy="319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200" rIns="0" bIns="0" anchor="t" anchorCtr="0">
            <a:spAutoFit/>
          </a:bodyPr>
          <a:lstStyle/>
          <a:p>
            <a:pPr marL="11206" marR="4483" lvl="0" indent="11430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Attenuator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7" name="Google Shape;360;p18"/>
          <p:cNvSpPr txBox="1"/>
          <p:nvPr/>
        </p:nvSpPr>
        <p:spPr>
          <a:xfrm>
            <a:off x="106943" y="2761517"/>
            <a:ext cx="1950682" cy="319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200" rIns="0" bIns="0" anchor="t" anchorCtr="0">
            <a:spAutoFit/>
          </a:bodyPr>
          <a:lstStyle/>
          <a:p>
            <a:pPr marL="1120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ICOM-9100 Radio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22" name="Google Shape;367;p18"/>
          <p:cNvSpPr txBox="1"/>
          <p:nvPr/>
        </p:nvSpPr>
        <p:spPr>
          <a:xfrm>
            <a:off x="2464210" y="2085627"/>
            <a:ext cx="919443" cy="255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200" rIns="0" bIns="0" anchor="t" anchorCtr="0">
            <a:spAutoFit/>
          </a:bodyPr>
          <a:lstStyle/>
          <a:p>
            <a:pPr marL="1120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8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39 dB</a:t>
            </a:r>
            <a:endParaRPr sz="1588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" name="Google Shape;216;p9"/>
          <p:cNvSpPr/>
          <p:nvPr/>
        </p:nvSpPr>
        <p:spPr>
          <a:xfrm>
            <a:off x="4394595" y="1583466"/>
            <a:ext cx="1771052" cy="105173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0" y="1014051"/>
            <a:ext cx="4209807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90000"/>
              </a:lnSpc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Radio Transmission Output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760229" y="2239685"/>
            <a:ext cx="474800" cy="103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363895" y="2264860"/>
            <a:ext cx="1097269" cy="105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210666" y="1681279"/>
                <a:ext cx="2858836" cy="608436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𝑹𝑿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𝑻𝑿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𝑨𝒕𝒕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𝒅𝑩𝒎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0666" y="1681279"/>
                <a:ext cx="2858836" cy="608436"/>
              </a:xfrm>
              <a:prstGeom prst="rect">
                <a:avLst/>
              </a:prstGeom>
              <a:blipFill>
                <a:blip r:embed="rId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/>
          <p:cNvSpPr/>
          <p:nvPr/>
        </p:nvSpPr>
        <p:spPr>
          <a:xfrm>
            <a:off x="0" y="3331193"/>
            <a:ext cx="1938351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2800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Cable Loss</a:t>
            </a:r>
          </a:p>
        </p:txBody>
      </p:sp>
      <p:sp>
        <p:nvSpPr>
          <p:cNvPr id="54" name="Google Shape;215;p9"/>
          <p:cNvSpPr/>
          <p:nvPr/>
        </p:nvSpPr>
        <p:spPr>
          <a:xfrm>
            <a:off x="0" y="3764927"/>
            <a:ext cx="2243328" cy="116433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216;p9"/>
          <p:cNvSpPr/>
          <p:nvPr/>
        </p:nvSpPr>
        <p:spPr>
          <a:xfrm>
            <a:off x="4572000" y="3807575"/>
            <a:ext cx="1787786" cy="105394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217;p9"/>
          <p:cNvSpPr txBox="1"/>
          <p:nvPr/>
        </p:nvSpPr>
        <p:spPr>
          <a:xfrm>
            <a:off x="352646" y="4878092"/>
            <a:ext cx="1865070" cy="319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Signal Generator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218;p9"/>
          <p:cNvSpPr txBox="1"/>
          <p:nvPr/>
        </p:nvSpPr>
        <p:spPr>
          <a:xfrm>
            <a:off x="4749150" y="4923042"/>
            <a:ext cx="2045941" cy="319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Spectrum analyzer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218;p9"/>
          <p:cNvSpPr txBox="1"/>
          <p:nvPr/>
        </p:nvSpPr>
        <p:spPr>
          <a:xfrm>
            <a:off x="4420175" y="2642668"/>
            <a:ext cx="1939611" cy="319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Spectrum analyzer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cxnSp>
        <p:nvCxnSpPr>
          <p:cNvPr id="61" name="Straight Arrow Connector 60"/>
          <p:cNvCxnSpPr>
            <a:stCxn id="54" idx="3"/>
          </p:cNvCxnSpPr>
          <p:nvPr/>
        </p:nvCxnSpPr>
        <p:spPr>
          <a:xfrm>
            <a:off x="2243328" y="4347095"/>
            <a:ext cx="250582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2955271" y="4302404"/>
                <a:ext cx="52873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271" y="4302404"/>
                <a:ext cx="528734" cy="400110"/>
              </a:xfrm>
              <a:prstGeom prst="rect">
                <a:avLst/>
              </a:prstGeom>
              <a:blipFill>
                <a:blip r:embed="rId6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 64"/>
          <p:cNvSpPr/>
          <p:nvPr/>
        </p:nvSpPr>
        <p:spPr>
          <a:xfrm>
            <a:off x="-16938" y="5456542"/>
            <a:ext cx="5006499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2800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Attenuator Functionality Checked</a:t>
            </a:r>
          </a:p>
        </p:txBody>
      </p:sp>
      <p:sp>
        <p:nvSpPr>
          <p:cNvPr id="67" name="Google Shape;215;p9"/>
          <p:cNvSpPr/>
          <p:nvPr/>
        </p:nvSpPr>
        <p:spPr>
          <a:xfrm>
            <a:off x="21414" y="5831531"/>
            <a:ext cx="2243328" cy="102646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216;p9"/>
          <p:cNvSpPr/>
          <p:nvPr/>
        </p:nvSpPr>
        <p:spPr>
          <a:xfrm>
            <a:off x="4572000" y="5852108"/>
            <a:ext cx="1787786" cy="94285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3745405" y="6344765"/>
            <a:ext cx="1003745" cy="425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Google Shape;349;p18"/>
          <p:cNvSpPr/>
          <p:nvPr/>
        </p:nvSpPr>
        <p:spPr>
          <a:xfrm>
            <a:off x="2616538" y="6094830"/>
            <a:ext cx="1128867" cy="579729"/>
          </a:xfrm>
          <a:custGeom>
            <a:avLst/>
            <a:gdLst/>
            <a:ahLst/>
            <a:cxnLst/>
            <a:rect l="l" t="t" r="r" b="b"/>
            <a:pathLst>
              <a:path w="1251585" h="603885" extrusionOk="0">
                <a:moveTo>
                  <a:pt x="1251203" y="0"/>
                </a:moveTo>
                <a:lnTo>
                  <a:pt x="0" y="0"/>
                </a:lnTo>
                <a:lnTo>
                  <a:pt x="0" y="603503"/>
                </a:lnTo>
                <a:lnTo>
                  <a:pt x="1251203" y="603503"/>
                </a:lnTo>
                <a:lnTo>
                  <a:pt x="1251203" y="597407"/>
                </a:lnTo>
                <a:lnTo>
                  <a:pt x="12191" y="597407"/>
                </a:lnTo>
                <a:lnTo>
                  <a:pt x="6095" y="589788"/>
                </a:lnTo>
                <a:lnTo>
                  <a:pt x="12191" y="589788"/>
                </a:lnTo>
                <a:lnTo>
                  <a:pt x="12191" y="12191"/>
                </a:lnTo>
                <a:lnTo>
                  <a:pt x="6095" y="12191"/>
                </a:lnTo>
                <a:lnTo>
                  <a:pt x="12191" y="6095"/>
                </a:lnTo>
                <a:lnTo>
                  <a:pt x="1251203" y="6095"/>
                </a:lnTo>
                <a:lnTo>
                  <a:pt x="1251203" y="0"/>
                </a:lnTo>
                <a:close/>
              </a:path>
              <a:path w="1251585" h="603885" extrusionOk="0">
                <a:moveTo>
                  <a:pt x="12191" y="589788"/>
                </a:moveTo>
                <a:lnTo>
                  <a:pt x="6095" y="589788"/>
                </a:lnTo>
                <a:lnTo>
                  <a:pt x="12191" y="597407"/>
                </a:lnTo>
                <a:lnTo>
                  <a:pt x="12191" y="589788"/>
                </a:lnTo>
                <a:close/>
              </a:path>
              <a:path w="1251585" h="603885" extrusionOk="0">
                <a:moveTo>
                  <a:pt x="1239011" y="589788"/>
                </a:moveTo>
                <a:lnTo>
                  <a:pt x="12191" y="589788"/>
                </a:lnTo>
                <a:lnTo>
                  <a:pt x="12191" y="597407"/>
                </a:lnTo>
                <a:lnTo>
                  <a:pt x="1239011" y="597407"/>
                </a:lnTo>
                <a:lnTo>
                  <a:pt x="1239011" y="589788"/>
                </a:lnTo>
                <a:close/>
              </a:path>
              <a:path w="1251585" h="603885" extrusionOk="0">
                <a:moveTo>
                  <a:pt x="1239011" y="6095"/>
                </a:moveTo>
                <a:lnTo>
                  <a:pt x="1239011" y="597407"/>
                </a:lnTo>
                <a:lnTo>
                  <a:pt x="1245107" y="589788"/>
                </a:lnTo>
                <a:lnTo>
                  <a:pt x="1251203" y="589788"/>
                </a:lnTo>
                <a:lnTo>
                  <a:pt x="1251203" y="12191"/>
                </a:lnTo>
                <a:lnTo>
                  <a:pt x="1245107" y="12191"/>
                </a:lnTo>
                <a:lnTo>
                  <a:pt x="1239011" y="6095"/>
                </a:lnTo>
                <a:close/>
              </a:path>
              <a:path w="1251585" h="603885" extrusionOk="0">
                <a:moveTo>
                  <a:pt x="1251203" y="589788"/>
                </a:moveTo>
                <a:lnTo>
                  <a:pt x="1245107" y="589788"/>
                </a:lnTo>
                <a:lnTo>
                  <a:pt x="1239011" y="597407"/>
                </a:lnTo>
                <a:lnTo>
                  <a:pt x="1251203" y="597407"/>
                </a:lnTo>
                <a:lnTo>
                  <a:pt x="1251203" y="589788"/>
                </a:lnTo>
                <a:close/>
              </a:path>
              <a:path w="1251585" h="603885" extrusionOk="0">
                <a:moveTo>
                  <a:pt x="12191" y="6095"/>
                </a:moveTo>
                <a:lnTo>
                  <a:pt x="6095" y="12191"/>
                </a:lnTo>
                <a:lnTo>
                  <a:pt x="12191" y="12191"/>
                </a:lnTo>
                <a:lnTo>
                  <a:pt x="12191" y="6095"/>
                </a:lnTo>
                <a:close/>
              </a:path>
              <a:path w="1251585" h="603885" extrusionOk="0">
                <a:moveTo>
                  <a:pt x="1239011" y="6095"/>
                </a:moveTo>
                <a:lnTo>
                  <a:pt x="12191" y="6095"/>
                </a:lnTo>
                <a:lnTo>
                  <a:pt x="12191" y="12191"/>
                </a:lnTo>
                <a:lnTo>
                  <a:pt x="1239011" y="12191"/>
                </a:lnTo>
                <a:lnTo>
                  <a:pt x="1239011" y="6095"/>
                </a:lnTo>
                <a:close/>
              </a:path>
              <a:path w="1251585" h="603885" extrusionOk="0">
                <a:moveTo>
                  <a:pt x="1251203" y="6095"/>
                </a:moveTo>
                <a:lnTo>
                  <a:pt x="1239011" y="6095"/>
                </a:lnTo>
                <a:lnTo>
                  <a:pt x="1245107" y="12191"/>
                </a:lnTo>
                <a:lnTo>
                  <a:pt x="1251203" y="12191"/>
                </a:lnTo>
                <a:lnTo>
                  <a:pt x="1251203" y="6095"/>
                </a:lnTo>
                <a:close/>
              </a:path>
            </a:pathLst>
          </a:custGeom>
          <a:solidFill>
            <a:srgbClr val="000000"/>
          </a:solidFill>
          <a:ln w="57150">
            <a:solidFill>
              <a:schemeClr val="tx1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5" name="Straight Arrow Connector 74"/>
          <p:cNvCxnSpPr>
            <a:stCxn id="67" idx="3"/>
          </p:cNvCxnSpPr>
          <p:nvPr/>
        </p:nvCxnSpPr>
        <p:spPr>
          <a:xfrm>
            <a:off x="2264742" y="6344766"/>
            <a:ext cx="351797" cy="1458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Google Shape;350;p18"/>
          <p:cNvSpPr txBox="1"/>
          <p:nvPr/>
        </p:nvSpPr>
        <p:spPr>
          <a:xfrm>
            <a:off x="2693873" y="6140788"/>
            <a:ext cx="1051531" cy="44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200" rIns="0" bIns="0" anchor="t" anchorCtr="0">
            <a:spAutoFit/>
          </a:bodyPr>
          <a:lstStyle/>
          <a:p>
            <a:pPr marL="11206" marR="4483" lvl="0" indent="11430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Variable Attenuations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536886" y="6041811"/>
            <a:ext cx="2532616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verified Attenuators were used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/>
              <p:cNvSpPr/>
              <p:nvPr/>
            </p:nvSpPr>
            <p:spPr>
              <a:xfrm>
                <a:off x="6842269" y="3934437"/>
                <a:ext cx="1595630" cy="40011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𝟖𝐝𝐁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269" y="3934437"/>
                <a:ext cx="1595630" cy="400110"/>
              </a:xfrm>
              <a:prstGeom prst="rect">
                <a:avLst/>
              </a:prstGeom>
              <a:blipFill>
                <a:blip r:embed="rId7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6782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558" y="84058"/>
            <a:ext cx="7886700" cy="881447"/>
          </a:xfrm>
        </p:spPr>
        <p:txBody>
          <a:bodyPr>
            <a:noAutofit/>
          </a:bodyPr>
          <a:lstStyle/>
          <a:p>
            <a:pPr lvl="1" algn="ctr">
              <a:lnSpc>
                <a:spcPct val="90000"/>
              </a:lnSpc>
              <a:buClr>
                <a:schemeClr val="dk1"/>
              </a:buClr>
              <a:buSzPts val="4400"/>
            </a:pP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Determining the Path Loss</a:t>
            </a:r>
            <a:b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209550" y="1200834"/>
            <a:ext cx="9213215" cy="2912952"/>
            <a:chOff x="106943" y="772117"/>
            <a:chExt cx="9213215" cy="2912952"/>
          </a:xfrm>
        </p:grpSpPr>
        <p:sp>
          <p:nvSpPr>
            <p:cNvPr id="4" name="Google Shape;348;p18"/>
            <p:cNvSpPr/>
            <p:nvPr/>
          </p:nvSpPr>
          <p:spPr>
            <a:xfrm>
              <a:off x="352646" y="1884544"/>
              <a:ext cx="1442420" cy="892273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" name="Google Shape;349;p18"/>
            <p:cNvSpPr/>
            <p:nvPr/>
          </p:nvSpPr>
          <p:spPr>
            <a:xfrm>
              <a:off x="2235029" y="1985497"/>
              <a:ext cx="899686" cy="579729"/>
            </a:xfrm>
            <a:custGeom>
              <a:avLst/>
              <a:gdLst/>
              <a:ahLst/>
              <a:cxnLst/>
              <a:rect l="l" t="t" r="r" b="b"/>
              <a:pathLst>
                <a:path w="1251585" h="603885" extrusionOk="0">
                  <a:moveTo>
                    <a:pt x="1251203" y="0"/>
                  </a:moveTo>
                  <a:lnTo>
                    <a:pt x="0" y="0"/>
                  </a:lnTo>
                  <a:lnTo>
                    <a:pt x="0" y="603503"/>
                  </a:lnTo>
                  <a:lnTo>
                    <a:pt x="1251203" y="603503"/>
                  </a:lnTo>
                  <a:lnTo>
                    <a:pt x="1251203" y="597407"/>
                  </a:lnTo>
                  <a:lnTo>
                    <a:pt x="12191" y="597407"/>
                  </a:lnTo>
                  <a:lnTo>
                    <a:pt x="6095" y="589788"/>
                  </a:lnTo>
                  <a:lnTo>
                    <a:pt x="12191" y="589788"/>
                  </a:lnTo>
                  <a:lnTo>
                    <a:pt x="12191" y="12191"/>
                  </a:lnTo>
                  <a:lnTo>
                    <a:pt x="6095" y="12191"/>
                  </a:lnTo>
                  <a:lnTo>
                    <a:pt x="12191" y="6095"/>
                  </a:lnTo>
                  <a:lnTo>
                    <a:pt x="1251203" y="6095"/>
                  </a:lnTo>
                  <a:lnTo>
                    <a:pt x="1251203" y="0"/>
                  </a:lnTo>
                  <a:close/>
                </a:path>
                <a:path w="1251585" h="603885" extrusionOk="0">
                  <a:moveTo>
                    <a:pt x="12191" y="589788"/>
                  </a:moveTo>
                  <a:lnTo>
                    <a:pt x="6095" y="589788"/>
                  </a:lnTo>
                  <a:lnTo>
                    <a:pt x="12191" y="597407"/>
                  </a:lnTo>
                  <a:lnTo>
                    <a:pt x="12191" y="589788"/>
                  </a:lnTo>
                  <a:close/>
                </a:path>
                <a:path w="1251585" h="603885" extrusionOk="0">
                  <a:moveTo>
                    <a:pt x="1239011" y="589788"/>
                  </a:moveTo>
                  <a:lnTo>
                    <a:pt x="12191" y="589788"/>
                  </a:lnTo>
                  <a:lnTo>
                    <a:pt x="12191" y="597407"/>
                  </a:lnTo>
                  <a:lnTo>
                    <a:pt x="1239011" y="597407"/>
                  </a:lnTo>
                  <a:lnTo>
                    <a:pt x="1239011" y="589788"/>
                  </a:lnTo>
                  <a:close/>
                </a:path>
                <a:path w="1251585" h="603885" extrusionOk="0">
                  <a:moveTo>
                    <a:pt x="1239011" y="6095"/>
                  </a:moveTo>
                  <a:lnTo>
                    <a:pt x="1239011" y="597407"/>
                  </a:lnTo>
                  <a:lnTo>
                    <a:pt x="1245107" y="589788"/>
                  </a:lnTo>
                  <a:lnTo>
                    <a:pt x="1251203" y="589788"/>
                  </a:lnTo>
                  <a:lnTo>
                    <a:pt x="1251203" y="12191"/>
                  </a:lnTo>
                  <a:lnTo>
                    <a:pt x="1245107" y="12191"/>
                  </a:lnTo>
                  <a:lnTo>
                    <a:pt x="1239011" y="6095"/>
                  </a:lnTo>
                  <a:close/>
                </a:path>
                <a:path w="1251585" h="603885" extrusionOk="0">
                  <a:moveTo>
                    <a:pt x="1251203" y="589788"/>
                  </a:moveTo>
                  <a:lnTo>
                    <a:pt x="1245107" y="589788"/>
                  </a:lnTo>
                  <a:lnTo>
                    <a:pt x="1239011" y="597407"/>
                  </a:lnTo>
                  <a:lnTo>
                    <a:pt x="1251203" y="597407"/>
                  </a:lnTo>
                  <a:lnTo>
                    <a:pt x="1251203" y="589788"/>
                  </a:lnTo>
                  <a:close/>
                </a:path>
                <a:path w="1251585" h="603885" extrusionOk="0">
                  <a:moveTo>
                    <a:pt x="12191" y="6095"/>
                  </a:moveTo>
                  <a:lnTo>
                    <a:pt x="6095" y="12191"/>
                  </a:lnTo>
                  <a:lnTo>
                    <a:pt x="12191" y="12191"/>
                  </a:lnTo>
                  <a:lnTo>
                    <a:pt x="12191" y="6095"/>
                  </a:lnTo>
                  <a:close/>
                </a:path>
                <a:path w="1251585" h="603885" extrusionOk="0">
                  <a:moveTo>
                    <a:pt x="1239011" y="6095"/>
                  </a:moveTo>
                  <a:lnTo>
                    <a:pt x="12191" y="6095"/>
                  </a:lnTo>
                  <a:lnTo>
                    <a:pt x="12191" y="12191"/>
                  </a:lnTo>
                  <a:lnTo>
                    <a:pt x="1239011" y="12191"/>
                  </a:lnTo>
                  <a:lnTo>
                    <a:pt x="1239011" y="6095"/>
                  </a:lnTo>
                  <a:close/>
                </a:path>
                <a:path w="1251585" h="603885" extrusionOk="0">
                  <a:moveTo>
                    <a:pt x="1251203" y="6095"/>
                  </a:moveTo>
                  <a:lnTo>
                    <a:pt x="1239011" y="6095"/>
                  </a:lnTo>
                  <a:lnTo>
                    <a:pt x="1245107" y="12191"/>
                  </a:lnTo>
                  <a:lnTo>
                    <a:pt x="1251203" y="12191"/>
                  </a:lnTo>
                  <a:lnTo>
                    <a:pt x="1251203" y="6095"/>
                  </a:lnTo>
                  <a:close/>
                </a:path>
              </a:pathLst>
            </a:custGeom>
            <a:solidFill>
              <a:srgbClr val="000000"/>
            </a:solidFill>
            <a:ln w="57150">
              <a:solidFill>
                <a:schemeClr val="tx1"/>
              </a:solidFill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" name="Google Shape;350;p18"/>
            <p:cNvSpPr txBox="1"/>
            <p:nvPr/>
          </p:nvSpPr>
          <p:spPr>
            <a:xfrm>
              <a:off x="2215270" y="2547292"/>
              <a:ext cx="1371221" cy="3190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1200" rIns="0" bIns="0" anchor="t" anchorCtr="0">
              <a:spAutoFit/>
            </a:bodyPr>
            <a:lstStyle/>
            <a:p>
              <a:pPr marL="11206" marR="4483" lvl="0" indent="114305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  <a:sym typeface="Calibri"/>
                </a:rPr>
                <a:t>Attenuator</a:t>
              </a:r>
              <a:endParaRPr sz="20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  <p:sp>
          <p:nvSpPr>
            <p:cNvPr id="7" name="Google Shape;360;p18"/>
            <p:cNvSpPr txBox="1"/>
            <p:nvPr/>
          </p:nvSpPr>
          <p:spPr>
            <a:xfrm>
              <a:off x="106943" y="2761517"/>
              <a:ext cx="1950682" cy="3190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1200" rIns="0" bIns="0" anchor="t" anchorCtr="0">
              <a:spAutoFit/>
            </a:bodyPr>
            <a:lstStyle/>
            <a:p>
              <a:pPr marL="11206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ICOM-9100 Radio</a:t>
              </a:r>
              <a:endParaRPr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endParaRPr>
            </a:p>
          </p:txBody>
        </p:sp>
        <p:sp>
          <p:nvSpPr>
            <p:cNvPr id="8" name="Google Shape;367;p18"/>
            <p:cNvSpPr txBox="1"/>
            <p:nvPr/>
          </p:nvSpPr>
          <p:spPr>
            <a:xfrm>
              <a:off x="2464210" y="2085627"/>
              <a:ext cx="919443" cy="2556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1200" rIns="0" bIns="0" anchor="t" anchorCtr="0">
              <a:spAutoFit/>
            </a:bodyPr>
            <a:lstStyle/>
            <a:p>
              <a:pPr marL="11206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88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39 dB</a:t>
              </a:r>
              <a:endParaRPr sz="1588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" name="Google Shape;216;p9"/>
            <p:cNvSpPr/>
            <p:nvPr/>
          </p:nvSpPr>
          <p:spPr>
            <a:xfrm>
              <a:off x="7262486" y="2376459"/>
              <a:ext cx="1771052" cy="1051733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760229" y="2239685"/>
              <a:ext cx="474800" cy="1033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3154474" y="2250018"/>
              <a:ext cx="537050" cy="84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Google Shape;218;p9"/>
            <p:cNvSpPr txBox="1"/>
            <p:nvPr/>
          </p:nvSpPr>
          <p:spPr>
            <a:xfrm>
              <a:off x="7204389" y="3365125"/>
              <a:ext cx="1939611" cy="3199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050" rIns="0" bIns="0" anchor="t" anchorCtr="0">
              <a:spAutoFit/>
            </a:bodyPr>
            <a:lstStyle/>
            <a:p>
              <a:pPr marL="127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Spectrum analyzer</a:t>
              </a:r>
              <a:endParaRPr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3817276" y="1251011"/>
              <a:ext cx="862116" cy="782563"/>
              <a:chOff x="5366307" y="2591248"/>
              <a:chExt cx="318102" cy="599906"/>
            </a:xfrm>
          </p:grpSpPr>
          <p:sp>
            <p:nvSpPr>
              <p:cNvPr id="19" name="Google Shape;397;p19"/>
              <p:cNvSpPr/>
              <p:nvPr/>
            </p:nvSpPr>
            <p:spPr>
              <a:xfrm>
                <a:off x="5458160" y="2741854"/>
                <a:ext cx="174812" cy="267821"/>
              </a:xfrm>
              <a:custGeom>
                <a:avLst/>
                <a:gdLst/>
                <a:ahLst/>
                <a:cxnLst/>
                <a:rect l="l" t="t" r="r" b="b"/>
                <a:pathLst>
                  <a:path w="198120" h="303529" extrusionOk="0">
                    <a:moveTo>
                      <a:pt x="120396" y="0"/>
                    </a:moveTo>
                    <a:lnTo>
                      <a:pt x="0" y="268224"/>
                    </a:lnTo>
                    <a:lnTo>
                      <a:pt x="79248" y="303275"/>
                    </a:lnTo>
                    <a:lnTo>
                      <a:pt x="198120" y="35051"/>
                    </a:lnTo>
                    <a:lnTo>
                      <a:pt x="120396" y="0"/>
                    </a:lnTo>
                    <a:close/>
                  </a:path>
                </a:pathLst>
              </a:custGeom>
              <a:solidFill>
                <a:srgbClr val="4472C4"/>
              </a:solidFill>
              <a:ln w="57150">
                <a:solidFill>
                  <a:schemeClr val="tx1"/>
                </a:solidFill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88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" name="Google Shape;399;p19"/>
              <p:cNvSpPr/>
              <p:nvPr/>
            </p:nvSpPr>
            <p:spPr>
              <a:xfrm>
                <a:off x="5595322" y="2591248"/>
                <a:ext cx="89087" cy="168088"/>
              </a:xfrm>
              <a:custGeom>
                <a:avLst/>
                <a:gdLst/>
                <a:ahLst/>
                <a:cxnLst/>
                <a:rect l="l" t="t" r="r" b="b"/>
                <a:pathLst>
                  <a:path w="100964" h="190500" extrusionOk="0">
                    <a:moveTo>
                      <a:pt x="94487" y="0"/>
                    </a:moveTo>
                    <a:lnTo>
                      <a:pt x="0" y="187451"/>
                    </a:lnTo>
                    <a:lnTo>
                      <a:pt x="6096" y="190500"/>
                    </a:lnTo>
                    <a:lnTo>
                      <a:pt x="100584" y="1524"/>
                    </a:lnTo>
                    <a:lnTo>
                      <a:pt x="94487" y="0"/>
                    </a:lnTo>
                    <a:close/>
                  </a:path>
                </a:pathLst>
              </a:custGeom>
              <a:solidFill>
                <a:srgbClr val="4472C4"/>
              </a:solidFill>
              <a:ln w="57150">
                <a:solidFill>
                  <a:schemeClr val="tx1"/>
                </a:solidFill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88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1" name="Google Shape;400;p19"/>
              <p:cNvSpPr/>
              <p:nvPr/>
            </p:nvSpPr>
            <p:spPr>
              <a:xfrm>
                <a:off x="5366307" y="2993315"/>
                <a:ext cx="129505" cy="197839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193675" extrusionOk="0">
                    <a:moveTo>
                      <a:pt x="39624" y="0"/>
                    </a:moveTo>
                    <a:lnTo>
                      <a:pt x="0" y="192024"/>
                    </a:lnTo>
                    <a:lnTo>
                      <a:pt x="6096" y="193548"/>
                    </a:lnTo>
                    <a:lnTo>
                      <a:pt x="45720" y="1524"/>
                    </a:lnTo>
                    <a:lnTo>
                      <a:pt x="39624" y="0"/>
                    </a:lnTo>
                    <a:close/>
                  </a:path>
                </a:pathLst>
              </a:custGeom>
              <a:solidFill>
                <a:srgbClr val="4472C4"/>
              </a:solidFill>
              <a:ln w="57150">
                <a:solidFill>
                  <a:schemeClr val="tx1"/>
                </a:solidFill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88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6406743" y="1304350"/>
              <a:ext cx="862116" cy="782563"/>
              <a:chOff x="5366307" y="2591248"/>
              <a:chExt cx="318102" cy="599906"/>
            </a:xfrm>
          </p:grpSpPr>
          <p:sp>
            <p:nvSpPr>
              <p:cNvPr id="26" name="Google Shape;397;p19"/>
              <p:cNvSpPr/>
              <p:nvPr/>
            </p:nvSpPr>
            <p:spPr>
              <a:xfrm>
                <a:off x="5458160" y="2741854"/>
                <a:ext cx="174812" cy="267821"/>
              </a:xfrm>
              <a:custGeom>
                <a:avLst/>
                <a:gdLst/>
                <a:ahLst/>
                <a:cxnLst/>
                <a:rect l="l" t="t" r="r" b="b"/>
                <a:pathLst>
                  <a:path w="198120" h="303529" extrusionOk="0">
                    <a:moveTo>
                      <a:pt x="120396" y="0"/>
                    </a:moveTo>
                    <a:lnTo>
                      <a:pt x="0" y="268224"/>
                    </a:lnTo>
                    <a:lnTo>
                      <a:pt x="79248" y="303275"/>
                    </a:lnTo>
                    <a:lnTo>
                      <a:pt x="198120" y="35051"/>
                    </a:lnTo>
                    <a:lnTo>
                      <a:pt x="120396" y="0"/>
                    </a:lnTo>
                    <a:close/>
                  </a:path>
                </a:pathLst>
              </a:custGeom>
              <a:solidFill>
                <a:srgbClr val="4472C4"/>
              </a:solidFill>
              <a:ln w="57150">
                <a:solidFill>
                  <a:schemeClr val="tx1"/>
                </a:solidFill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88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7" name="Google Shape;399;p19"/>
              <p:cNvSpPr/>
              <p:nvPr/>
            </p:nvSpPr>
            <p:spPr>
              <a:xfrm>
                <a:off x="5595322" y="2591248"/>
                <a:ext cx="89087" cy="168088"/>
              </a:xfrm>
              <a:custGeom>
                <a:avLst/>
                <a:gdLst/>
                <a:ahLst/>
                <a:cxnLst/>
                <a:rect l="l" t="t" r="r" b="b"/>
                <a:pathLst>
                  <a:path w="100964" h="190500" extrusionOk="0">
                    <a:moveTo>
                      <a:pt x="94487" y="0"/>
                    </a:moveTo>
                    <a:lnTo>
                      <a:pt x="0" y="187451"/>
                    </a:lnTo>
                    <a:lnTo>
                      <a:pt x="6096" y="190500"/>
                    </a:lnTo>
                    <a:lnTo>
                      <a:pt x="100584" y="1524"/>
                    </a:lnTo>
                    <a:lnTo>
                      <a:pt x="94487" y="0"/>
                    </a:lnTo>
                    <a:close/>
                  </a:path>
                </a:pathLst>
              </a:custGeom>
              <a:solidFill>
                <a:srgbClr val="4472C4"/>
              </a:solidFill>
              <a:ln w="57150">
                <a:solidFill>
                  <a:schemeClr val="tx1"/>
                </a:solidFill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88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8" name="Google Shape;400;p19"/>
              <p:cNvSpPr/>
              <p:nvPr/>
            </p:nvSpPr>
            <p:spPr>
              <a:xfrm>
                <a:off x="5366307" y="2993315"/>
                <a:ext cx="129505" cy="197839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193675" extrusionOk="0">
                    <a:moveTo>
                      <a:pt x="39624" y="0"/>
                    </a:moveTo>
                    <a:lnTo>
                      <a:pt x="0" y="192024"/>
                    </a:lnTo>
                    <a:lnTo>
                      <a:pt x="6096" y="193548"/>
                    </a:lnTo>
                    <a:lnTo>
                      <a:pt x="45720" y="1524"/>
                    </a:lnTo>
                    <a:lnTo>
                      <a:pt x="39624" y="0"/>
                    </a:lnTo>
                    <a:close/>
                  </a:path>
                </a:pathLst>
              </a:custGeom>
              <a:solidFill>
                <a:srgbClr val="4472C4"/>
              </a:solidFill>
              <a:ln w="57150">
                <a:solidFill>
                  <a:schemeClr val="tx1"/>
                </a:solidFill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88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30" name="Straight Connector 29"/>
            <p:cNvCxnSpPr/>
            <p:nvPr/>
          </p:nvCxnSpPr>
          <p:spPr>
            <a:xfrm>
              <a:off x="7027417" y="1690689"/>
              <a:ext cx="80040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691524" y="1649560"/>
              <a:ext cx="44941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3691524" y="1622156"/>
              <a:ext cx="0" cy="61753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7827818" y="1713150"/>
              <a:ext cx="0" cy="83414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Google Shape;350;p18"/>
                <p:cNvSpPr txBox="1"/>
                <p:nvPr/>
              </p:nvSpPr>
              <p:spPr>
                <a:xfrm>
                  <a:off x="6502626" y="840859"/>
                  <a:ext cx="2817532" cy="93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11200" rIns="0" bIns="0" anchor="t" anchorCtr="0">
                  <a:spAutoFit/>
                </a:bodyPr>
                <a:lstStyle/>
                <a:p>
                  <a:pPr marL="11206" marR="4483" lvl="0" indent="114305"/>
                  <a:r>
                    <a:rPr lang="en-US" sz="2000" dirty="0">
                      <a:solidFill>
                        <a:schemeClr val="dk1"/>
                      </a:solidFill>
                      <a:latin typeface="Times New Roman" panose="02020603050405020304" pitchFamily="18" charset="0"/>
                      <a:ea typeface="Calibri"/>
                      <a:cs typeface="Times New Roman" panose="02020603050405020304" pitchFamily="18" charset="0"/>
                      <a:sym typeface="Calibri"/>
                    </a:rPr>
                    <a:t>Ref Ant: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en-US" sz="2000" dirty="0">
                      <a:solidFill>
                        <a:schemeClr val="dk1"/>
                      </a:solidFill>
                      <a:latin typeface="Times New Roman" panose="02020603050405020304" pitchFamily="18" charset="0"/>
                      <a:ea typeface="Calibri"/>
                      <a:cs typeface="Times New Roman" panose="02020603050405020304" pitchFamily="18" charset="0"/>
                      <a:sym typeface="Calibri"/>
                    </a:rPr>
                    <a:t>=2.15dBi,</a:t>
                  </a:r>
                </a:p>
                <a:p>
                  <a:pPr marL="11206" marR="4483" indent="114305"/>
                  <a:r>
                    <a:rPr lang="en-US" sz="2000" dirty="0">
                      <a:solidFill>
                        <a:schemeClr val="dk1"/>
                      </a:solidFill>
                      <a:latin typeface="Times New Roman" panose="02020603050405020304" pitchFamily="18" charset="0"/>
                      <a:ea typeface="Calibri"/>
                      <a:cs typeface="Times New Roman" panose="02020603050405020304" pitchFamily="18" charset="0"/>
                      <a:sym typeface="Calibri"/>
                    </a:rPr>
                    <a:t>                </a:t>
                  </a:r>
                  <a:r>
                    <a:rPr lang="en-US" sz="2000" dirty="0" err="1">
                      <a:solidFill>
                        <a:schemeClr val="dk1"/>
                      </a:solidFill>
                      <a:latin typeface="Times New Roman" panose="02020603050405020304" pitchFamily="18" charset="0"/>
                      <a:ea typeface="Calibri"/>
                      <a:cs typeface="Times New Roman" panose="02020603050405020304" pitchFamily="18" charset="0"/>
                      <a:sym typeface="Calibri"/>
                    </a:rPr>
                    <a:t>Att</a:t>
                  </a:r>
                  <a:r>
                    <a:rPr lang="en-US" sz="2000" dirty="0">
                      <a:solidFill>
                        <a:schemeClr val="dk1"/>
                      </a:solidFill>
                      <a:latin typeface="Times New Roman" panose="02020603050405020304" pitchFamily="18" charset="0"/>
                      <a:ea typeface="Calibri"/>
                      <a:cs typeface="Times New Roman" panose="02020603050405020304" pitchFamily="18" charset="0"/>
                      <a:sym typeface="Calibri"/>
                    </a:rPr>
                    <a:t>=9.9 dB</a:t>
                  </a:r>
                </a:p>
                <a:p>
                  <a:pPr marL="11206" marR="4483" lvl="0" indent="114305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000" dirty="0">
                    <a:solidFill>
                      <a:schemeClr val="dk1"/>
                    </a:solidFill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endParaRPr>
                </a:p>
              </p:txBody>
            </p:sp>
          </mc:Choice>
          <mc:Fallback xmlns="">
            <p:sp>
              <p:nvSpPr>
                <p:cNvPr id="44" name="Google Shape;350;p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2626" y="840859"/>
                  <a:ext cx="2817532" cy="934639"/>
                </a:xfrm>
                <a:prstGeom prst="rect">
                  <a:avLst/>
                </a:prstGeom>
                <a:blipFill>
                  <a:blip r:embed="rId4"/>
                  <a:stretch>
                    <a:fillRect l="-1082" t="-714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3425270" y="2289516"/>
                  <a:ext cx="64094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5270" y="2289516"/>
                  <a:ext cx="640945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7827818" y="1719472"/>
                  <a:ext cx="64094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7818" y="1719472"/>
                  <a:ext cx="640945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Google Shape;350;p18"/>
                <p:cNvSpPr txBox="1"/>
                <p:nvPr/>
              </p:nvSpPr>
              <p:spPr>
                <a:xfrm>
                  <a:off x="2096815" y="772117"/>
                  <a:ext cx="2817532" cy="93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11200" rIns="0" bIns="0" anchor="t" anchorCtr="0">
                  <a:spAutoFit/>
                </a:bodyPr>
                <a:lstStyle/>
                <a:p>
                  <a:pPr marL="11206" marR="4483" lvl="0" indent="114305"/>
                  <a:r>
                    <a:rPr lang="en-US" sz="2000" dirty="0">
                      <a:solidFill>
                        <a:schemeClr val="dk1"/>
                      </a:solidFill>
                      <a:latin typeface="Times New Roman" panose="02020603050405020304" pitchFamily="18" charset="0"/>
                      <a:ea typeface="Calibri"/>
                      <a:cs typeface="Times New Roman" panose="02020603050405020304" pitchFamily="18" charset="0"/>
                      <a:sym typeface="Calibri"/>
                    </a:rPr>
                    <a:t>Ref Ant: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2000" dirty="0">
                      <a:solidFill>
                        <a:schemeClr val="dk1"/>
                      </a:solidFill>
                      <a:latin typeface="Times New Roman" panose="02020603050405020304" pitchFamily="18" charset="0"/>
                      <a:ea typeface="Calibri"/>
                      <a:cs typeface="Times New Roman" panose="02020603050405020304" pitchFamily="18" charset="0"/>
                      <a:sym typeface="Calibri"/>
                    </a:rPr>
                    <a:t>=2.15dBi,</a:t>
                  </a:r>
                </a:p>
                <a:p>
                  <a:pPr marL="11206" marR="4483" indent="114305"/>
                  <a:r>
                    <a:rPr lang="en-US" sz="2000" dirty="0">
                      <a:solidFill>
                        <a:schemeClr val="dk1"/>
                      </a:solidFill>
                      <a:latin typeface="Times New Roman" panose="02020603050405020304" pitchFamily="18" charset="0"/>
                      <a:ea typeface="Calibri"/>
                      <a:cs typeface="Times New Roman" panose="02020603050405020304" pitchFamily="18" charset="0"/>
                      <a:sym typeface="Calibri"/>
                    </a:rPr>
                    <a:t>                </a:t>
                  </a:r>
                  <a:r>
                    <a:rPr lang="en-US" sz="2000" dirty="0" err="1">
                      <a:solidFill>
                        <a:schemeClr val="dk1"/>
                      </a:solidFill>
                      <a:latin typeface="Times New Roman" panose="02020603050405020304" pitchFamily="18" charset="0"/>
                      <a:ea typeface="Calibri"/>
                      <a:cs typeface="Times New Roman" panose="02020603050405020304" pitchFamily="18" charset="0"/>
                      <a:sym typeface="Calibri"/>
                    </a:rPr>
                    <a:t>Att</a:t>
                  </a:r>
                  <a:r>
                    <a:rPr lang="en-US" sz="2000" dirty="0">
                      <a:solidFill>
                        <a:schemeClr val="dk1"/>
                      </a:solidFill>
                      <a:latin typeface="Times New Roman" panose="02020603050405020304" pitchFamily="18" charset="0"/>
                      <a:ea typeface="Calibri"/>
                      <a:cs typeface="Times New Roman" panose="02020603050405020304" pitchFamily="18" charset="0"/>
                      <a:sym typeface="Calibri"/>
                    </a:rPr>
                    <a:t>=9.9 dB</a:t>
                  </a:r>
                </a:p>
                <a:p>
                  <a:pPr marL="11206" marR="4483" lvl="0" indent="114305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000" dirty="0">
                    <a:solidFill>
                      <a:schemeClr val="dk1"/>
                    </a:solidFill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endParaRPr>
                </a:p>
              </p:txBody>
            </p:sp>
          </mc:Choice>
          <mc:Fallback xmlns="">
            <p:sp>
              <p:nvSpPr>
                <p:cNvPr id="47" name="Google Shape;350;p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6815" y="772117"/>
                  <a:ext cx="2817532" cy="934639"/>
                </a:xfrm>
                <a:prstGeom prst="rect">
                  <a:avLst/>
                </a:prstGeom>
                <a:blipFill>
                  <a:blip r:embed="rId7"/>
                  <a:stretch>
                    <a:fillRect l="-1082" t="-719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Straight Arrow Connector 52"/>
            <p:cNvCxnSpPr/>
            <p:nvPr/>
          </p:nvCxnSpPr>
          <p:spPr>
            <a:xfrm>
              <a:off x="4539988" y="1649560"/>
              <a:ext cx="2115694" cy="2593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/>
                <p:cNvSpPr/>
                <p:nvPr/>
              </p:nvSpPr>
              <p:spPr>
                <a:xfrm>
                  <a:off x="4952538" y="1777517"/>
                  <a:ext cx="841321" cy="4276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𝒑𝒂𝒕𝒉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4" name="Rectangle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2538" y="1777517"/>
                  <a:ext cx="841321" cy="427618"/>
                </a:xfrm>
                <a:prstGeom prst="rect">
                  <a:avLst/>
                </a:prstGeom>
                <a:blipFill>
                  <a:blip r:embed="rId8"/>
                  <a:stretch>
                    <a:fillRect b="-1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6" name="Rectangle 55"/>
          <p:cNvSpPr/>
          <p:nvPr/>
        </p:nvSpPr>
        <p:spPr>
          <a:xfrm>
            <a:off x="84859" y="667982"/>
            <a:ext cx="3076483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90000"/>
              </a:lnSpc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Path Loss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-6373" y="3900568"/>
                <a:ext cx="7129940" cy="33528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𝒑𝒂𝒕𝒉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𝑻𝑿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𝑨𝒕𝒕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𝑹𝑿</m:t>
                        </m:r>
                      </m:sub>
                    </m:sSub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= </a:t>
                </a:r>
                <a:r>
                  <a:rPr lang="en-US" sz="2000" b="1" dirty="0"/>
                  <a:t>38.2dB</a:t>
                </a: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73" y="3900568"/>
                <a:ext cx="7129940" cy="335285"/>
              </a:xfrm>
              <a:prstGeom prst="rect">
                <a:avLst/>
              </a:prstGeom>
              <a:blipFill>
                <a:blip r:embed="rId9"/>
                <a:stretch>
                  <a:fillRect l="-1282" t="-23636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8023399" y="4102279"/>
                <a:ext cx="70185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𝑹𝑿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399" y="4102279"/>
                <a:ext cx="701859" cy="400110"/>
              </a:xfrm>
              <a:prstGeom prst="rect">
                <a:avLst/>
              </a:prstGeom>
              <a:blipFill>
                <a:blip r:embed="rId10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939549" y="1876190"/>
                <a:ext cx="68903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𝑻𝑿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549" y="1876190"/>
                <a:ext cx="689035" cy="400110"/>
              </a:xfrm>
              <a:prstGeom prst="rect">
                <a:avLst/>
              </a:prstGeom>
              <a:blipFill>
                <a:blip r:embed="rId11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ctangle 62"/>
          <p:cNvSpPr/>
          <p:nvPr/>
        </p:nvSpPr>
        <p:spPr>
          <a:xfrm>
            <a:off x="0" y="4779115"/>
            <a:ext cx="4115229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2800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Theoretical/Ideal Path Loss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4935055" y="1614504"/>
                <a:ext cx="154972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𝟕𝟓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055" y="1614504"/>
                <a:ext cx="1549720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2128540" y="5335454"/>
                <a:ext cx="4035270" cy="460639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𝒑𝒂𝒕𝒉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𝒍𝒐𝒈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𝝅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𝒅𝒇</m:t>
                            </m:r>
                          </m:num>
                          <m:den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b="1" dirty="0"/>
                  <a:t> = 36.74dB   </a:t>
                </a: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540" y="5335454"/>
                <a:ext cx="4035270" cy="460639"/>
              </a:xfrm>
              <a:prstGeom prst="rect">
                <a:avLst/>
              </a:prstGeom>
              <a:blipFill>
                <a:blip r:embed="rId13"/>
                <a:stretch>
                  <a:fillRect t="-1316" r="-755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>
                <a:off x="-23064" y="6134307"/>
                <a:ext cx="8806846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n-US" sz="2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up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&amp;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down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UHF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Freq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c: Speed of light, d: distance between the two antennas</a:t>
                </a:r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064" y="6134307"/>
                <a:ext cx="8806846" cy="707886"/>
              </a:xfrm>
              <a:prstGeom prst="rect">
                <a:avLst/>
              </a:prstGeom>
              <a:blipFill>
                <a:blip r:embed="rId14"/>
                <a:stretch>
                  <a:fillRect l="-623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9067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739"/>
            <a:ext cx="8695459" cy="784801"/>
          </a:xfrm>
        </p:spPr>
        <p:txBody>
          <a:bodyPr>
            <a:normAutofit/>
          </a:bodyPr>
          <a:lstStyle/>
          <a:p>
            <a:r>
              <a:rPr lang="en-US" sz="3200" b="1" dirty="0"/>
              <a:t>Confirming Power at the Receiving Side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470919" y="4454506"/>
            <a:ext cx="5469151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UHF antennas for three satellites gave similar received power at the antenna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Maximum difference of </a:t>
            </a:r>
            <a:r>
              <a:rPr lang="en-GB" sz="24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0.6dBm hence similar performance.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Satellite 2 antenna became </a:t>
            </a:r>
            <a:r>
              <a:rPr lang="en-GB" sz="2400" b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lossy</a:t>
            </a:r>
            <a:endParaRPr lang="en-GB" sz="2400" b="1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212779"/>
              </p:ext>
            </p:extLst>
          </p:nvPr>
        </p:nvGraphicFramePr>
        <p:xfrm>
          <a:off x="166819" y="4224723"/>
          <a:ext cx="3000405" cy="2286000"/>
        </p:xfrm>
        <a:graphic>
          <a:graphicData uri="http://schemas.openxmlformats.org/drawingml/2006/table">
            <a:tbl>
              <a:tblPr firstRow="1" bandRow="1">
                <a:tableStyleId>{43B1C800-3D57-4500-AFEB-24871629F80E}</a:tableStyleId>
              </a:tblPr>
              <a:tblGrid>
                <a:gridCol w="1497064">
                  <a:extLst>
                    <a:ext uri="{9D8B030D-6E8A-4147-A177-3AD203B41FA5}">
                      <a16:colId xmlns:a16="http://schemas.microsoft.com/office/drawing/2014/main" val="2409163072"/>
                    </a:ext>
                  </a:extLst>
                </a:gridCol>
                <a:gridCol w="1503341">
                  <a:extLst>
                    <a:ext uri="{9D8B030D-6E8A-4147-A177-3AD203B41FA5}">
                      <a16:colId xmlns:a16="http://schemas.microsoft.com/office/drawing/2014/main" val="1217325314"/>
                    </a:ext>
                  </a:extLst>
                </a:gridCol>
              </a:tblGrid>
              <a:tr h="443735">
                <a:tc>
                  <a:txBody>
                    <a:bodyPr/>
                    <a:lstStyle/>
                    <a:p>
                      <a:r>
                        <a:rPr lang="en-US" sz="2400" dirty="0"/>
                        <a:t>Satellite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346992"/>
                  </a:ext>
                </a:extLst>
              </a:tr>
              <a:tr h="443735">
                <a:tc>
                  <a:txBody>
                    <a:bodyPr/>
                    <a:lstStyle/>
                    <a:p>
                      <a:r>
                        <a:rPr lang="en-US" sz="2400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-98.2 </a:t>
                      </a:r>
                      <a:r>
                        <a:rPr lang="en-US" sz="2400" dirty="0" err="1"/>
                        <a:t>dBm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700540"/>
                  </a:ext>
                </a:extLst>
              </a:tr>
              <a:tr h="44373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-90.5dBm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210495"/>
                  </a:ext>
                </a:extLst>
              </a:tr>
              <a:tr h="443735"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-98.9 </a:t>
                      </a:r>
                      <a:r>
                        <a:rPr lang="en-US" sz="2400" dirty="0" err="1"/>
                        <a:t>dBm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708190"/>
                  </a:ext>
                </a:extLst>
              </a:tr>
              <a:tr h="443735"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/>
                        <a:t>-98.4 </a:t>
                      </a:r>
                      <a:r>
                        <a:rPr lang="en-US" sz="2400" dirty="0" err="1"/>
                        <a:t>dBm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24978"/>
                  </a:ext>
                </a:extLst>
              </a:tr>
            </a:tbl>
          </a:graphicData>
        </a:graphic>
      </p:graphicFrame>
      <p:grpSp>
        <p:nvGrpSpPr>
          <p:cNvPr id="40" name="Group 39"/>
          <p:cNvGrpSpPr/>
          <p:nvPr/>
        </p:nvGrpSpPr>
        <p:grpSpPr>
          <a:xfrm>
            <a:off x="166819" y="811824"/>
            <a:ext cx="9797280" cy="3803171"/>
            <a:chOff x="213447" y="1629281"/>
            <a:chExt cx="9797280" cy="3803171"/>
          </a:xfrm>
        </p:grpSpPr>
        <p:grpSp>
          <p:nvGrpSpPr>
            <p:cNvPr id="4" name="Group 3"/>
            <p:cNvGrpSpPr/>
            <p:nvPr/>
          </p:nvGrpSpPr>
          <p:grpSpPr>
            <a:xfrm>
              <a:off x="213447" y="1629281"/>
              <a:ext cx="9797280" cy="3239572"/>
              <a:chOff x="106943" y="772117"/>
              <a:chExt cx="9797280" cy="3239572"/>
            </a:xfrm>
          </p:grpSpPr>
          <p:sp>
            <p:nvSpPr>
              <p:cNvPr id="5" name="Google Shape;348;p18"/>
              <p:cNvSpPr/>
              <p:nvPr/>
            </p:nvSpPr>
            <p:spPr>
              <a:xfrm>
                <a:off x="352646" y="1884544"/>
                <a:ext cx="1442420" cy="892273"/>
              </a:xfrm>
              <a:prstGeom prst="rect">
                <a:avLst/>
              </a:prstGeom>
              <a:blipFill rotWithShape="1">
                <a:blip r:embed="rId2">
                  <a:alphaModFix/>
                </a:blip>
                <a:stretch>
                  <a:fillRect/>
                </a:stretch>
              </a:blip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" name="Google Shape;349;p18"/>
              <p:cNvSpPr/>
              <p:nvPr/>
            </p:nvSpPr>
            <p:spPr>
              <a:xfrm>
                <a:off x="2235029" y="1985497"/>
                <a:ext cx="899686" cy="579729"/>
              </a:xfrm>
              <a:custGeom>
                <a:avLst/>
                <a:gdLst/>
                <a:ahLst/>
                <a:cxnLst/>
                <a:rect l="l" t="t" r="r" b="b"/>
                <a:pathLst>
                  <a:path w="1251585" h="603885" extrusionOk="0">
                    <a:moveTo>
                      <a:pt x="1251203" y="0"/>
                    </a:moveTo>
                    <a:lnTo>
                      <a:pt x="0" y="0"/>
                    </a:lnTo>
                    <a:lnTo>
                      <a:pt x="0" y="603503"/>
                    </a:lnTo>
                    <a:lnTo>
                      <a:pt x="1251203" y="603503"/>
                    </a:lnTo>
                    <a:lnTo>
                      <a:pt x="1251203" y="597407"/>
                    </a:lnTo>
                    <a:lnTo>
                      <a:pt x="12191" y="597407"/>
                    </a:lnTo>
                    <a:lnTo>
                      <a:pt x="6095" y="589788"/>
                    </a:lnTo>
                    <a:lnTo>
                      <a:pt x="12191" y="589788"/>
                    </a:lnTo>
                    <a:lnTo>
                      <a:pt x="12191" y="12191"/>
                    </a:lnTo>
                    <a:lnTo>
                      <a:pt x="6095" y="12191"/>
                    </a:lnTo>
                    <a:lnTo>
                      <a:pt x="12191" y="6095"/>
                    </a:lnTo>
                    <a:lnTo>
                      <a:pt x="1251203" y="6095"/>
                    </a:lnTo>
                    <a:lnTo>
                      <a:pt x="1251203" y="0"/>
                    </a:lnTo>
                    <a:close/>
                  </a:path>
                  <a:path w="1251585" h="603885" extrusionOk="0">
                    <a:moveTo>
                      <a:pt x="12191" y="589788"/>
                    </a:moveTo>
                    <a:lnTo>
                      <a:pt x="6095" y="589788"/>
                    </a:lnTo>
                    <a:lnTo>
                      <a:pt x="12191" y="597407"/>
                    </a:lnTo>
                    <a:lnTo>
                      <a:pt x="12191" y="589788"/>
                    </a:lnTo>
                    <a:close/>
                  </a:path>
                  <a:path w="1251585" h="603885" extrusionOk="0">
                    <a:moveTo>
                      <a:pt x="1239011" y="589788"/>
                    </a:moveTo>
                    <a:lnTo>
                      <a:pt x="12191" y="589788"/>
                    </a:lnTo>
                    <a:lnTo>
                      <a:pt x="12191" y="597407"/>
                    </a:lnTo>
                    <a:lnTo>
                      <a:pt x="1239011" y="597407"/>
                    </a:lnTo>
                    <a:lnTo>
                      <a:pt x="1239011" y="589788"/>
                    </a:lnTo>
                    <a:close/>
                  </a:path>
                  <a:path w="1251585" h="603885" extrusionOk="0">
                    <a:moveTo>
                      <a:pt x="1239011" y="6095"/>
                    </a:moveTo>
                    <a:lnTo>
                      <a:pt x="1239011" y="597407"/>
                    </a:lnTo>
                    <a:lnTo>
                      <a:pt x="1245107" y="589788"/>
                    </a:lnTo>
                    <a:lnTo>
                      <a:pt x="1251203" y="589788"/>
                    </a:lnTo>
                    <a:lnTo>
                      <a:pt x="1251203" y="12191"/>
                    </a:lnTo>
                    <a:lnTo>
                      <a:pt x="1245107" y="12191"/>
                    </a:lnTo>
                    <a:lnTo>
                      <a:pt x="1239011" y="6095"/>
                    </a:lnTo>
                    <a:close/>
                  </a:path>
                  <a:path w="1251585" h="603885" extrusionOk="0">
                    <a:moveTo>
                      <a:pt x="1251203" y="589788"/>
                    </a:moveTo>
                    <a:lnTo>
                      <a:pt x="1245107" y="589788"/>
                    </a:lnTo>
                    <a:lnTo>
                      <a:pt x="1239011" y="597407"/>
                    </a:lnTo>
                    <a:lnTo>
                      <a:pt x="1251203" y="597407"/>
                    </a:lnTo>
                    <a:lnTo>
                      <a:pt x="1251203" y="589788"/>
                    </a:lnTo>
                    <a:close/>
                  </a:path>
                  <a:path w="1251585" h="603885" extrusionOk="0">
                    <a:moveTo>
                      <a:pt x="12191" y="6095"/>
                    </a:moveTo>
                    <a:lnTo>
                      <a:pt x="6095" y="12191"/>
                    </a:lnTo>
                    <a:lnTo>
                      <a:pt x="12191" y="12191"/>
                    </a:lnTo>
                    <a:lnTo>
                      <a:pt x="12191" y="6095"/>
                    </a:lnTo>
                    <a:close/>
                  </a:path>
                  <a:path w="1251585" h="603885" extrusionOk="0">
                    <a:moveTo>
                      <a:pt x="1239011" y="6095"/>
                    </a:moveTo>
                    <a:lnTo>
                      <a:pt x="12191" y="6095"/>
                    </a:lnTo>
                    <a:lnTo>
                      <a:pt x="12191" y="12191"/>
                    </a:lnTo>
                    <a:lnTo>
                      <a:pt x="1239011" y="12191"/>
                    </a:lnTo>
                    <a:lnTo>
                      <a:pt x="1239011" y="6095"/>
                    </a:lnTo>
                    <a:close/>
                  </a:path>
                  <a:path w="1251585" h="603885" extrusionOk="0">
                    <a:moveTo>
                      <a:pt x="1251203" y="6095"/>
                    </a:moveTo>
                    <a:lnTo>
                      <a:pt x="1239011" y="6095"/>
                    </a:lnTo>
                    <a:lnTo>
                      <a:pt x="1245107" y="12191"/>
                    </a:lnTo>
                    <a:lnTo>
                      <a:pt x="1251203" y="12191"/>
                    </a:lnTo>
                    <a:lnTo>
                      <a:pt x="1251203" y="6095"/>
                    </a:lnTo>
                    <a:close/>
                  </a:path>
                </a:pathLst>
              </a:custGeom>
              <a:solidFill>
                <a:srgbClr val="000000"/>
              </a:solidFill>
              <a:ln w="57150">
                <a:solidFill>
                  <a:schemeClr val="tx1"/>
                </a:solidFill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" name="Google Shape;350;p18"/>
              <p:cNvSpPr txBox="1"/>
              <p:nvPr/>
            </p:nvSpPr>
            <p:spPr>
              <a:xfrm>
                <a:off x="2235029" y="2671342"/>
                <a:ext cx="1371221" cy="6268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11200" rIns="0" bIns="0" anchor="t" anchorCtr="0">
                <a:spAutoFit/>
              </a:bodyPr>
              <a:lstStyle/>
              <a:p>
                <a:pPr marL="11206" marR="4483" lvl="0" indent="114305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dirty="0">
                    <a:solidFill>
                      <a:schemeClr val="dk1"/>
                    </a:solidFill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rPr>
                  <a:t>Variable Attenuations</a:t>
                </a:r>
                <a:endParaRPr sz="2000" dirty="0">
                  <a:solidFill>
                    <a:schemeClr val="dk1"/>
                  </a:solidFill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  <a:sym typeface="Calibri"/>
                </a:endParaRPr>
              </a:p>
            </p:txBody>
          </p:sp>
          <p:sp>
            <p:nvSpPr>
              <p:cNvPr id="8" name="Google Shape;360;p18"/>
              <p:cNvSpPr txBox="1"/>
              <p:nvPr/>
            </p:nvSpPr>
            <p:spPr>
              <a:xfrm>
                <a:off x="106943" y="2761517"/>
                <a:ext cx="1950682" cy="3190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11200" rIns="0" bIns="0" anchor="t" anchorCtr="0">
                <a:spAutoFit/>
              </a:bodyPr>
              <a:lstStyle/>
              <a:p>
                <a:pPr marL="11206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dirty="0">
                    <a:solidFill>
                      <a:schemeClr val="dk1"/>
                    </a:solidFill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ICOM-9100 Radio</a:t>
                </a:r>
                <a:endParaRPr sz="2000" dirty="0">
                  <a:solidFill>
                    <a:schemeClr val="dk1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endParaRPr>
              </a:p>
            </p:txBody>
          </p:sp>
          <p:sp>
            <p:nvSpPr>
              <p:cNvPr id="10" name="Google Shape;216;p9"/>
              <p:cNvSpPr/>
              <p:nvPr/>
            </p:nvSpPr>
            <p:spPr>
              <a:xfrm>
                <a:off x="5433337" y="2959956"/>
                <a:ext cx="1771052" cy="1051733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/>
                </a:stretch>
              </a:blip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1760229" y="2239685"/>
                <a:ext cx="474800" cy="10333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V="1">
                <a:off x="3154474" y="2250018"/>
                <a:ext cx="537050" cy="849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Google Shape;218;p9"/>
              <p:cNvSpPr txBox="1"/>
              <p:nvPr/>
            </p:nvSpPr>
            <p:spPr>
              <a:xfrm>
                <a:off x="7162506" y="3326239"/>
                <a:ext cx="1939611" cy="3199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12050" rIns="0" bIns="0" anchor="t" anchorCtr="0">
                <a:spAutoFit/>
              </a:bodyPr>
              <a:lstStyle/>
              <a:p>
                <a:pPr marL="1270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dirty="0">
                    <a:solidFill>
                      <a:schemeClr val="dk1"/>
                    </a:solidFill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Spectrum analyzer</a:t>
                </a:r>
                <a:endParaRPr sz="2000" dirty="0">
                  <a:solidFill>
                    <a:schemeClr val="dk1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3817276" y="1251011"/>
                <a:ext cx="862116" cy="782563"/>
                <a:chOff x="5366307" y="2591248"/>
                <a:chExt cx="318102" cy="599906"/>
              </a:xfrm>
            </p:grpSpPr>
            <p:sp>
              <p:nvSpPr>
                <p:cNvPr id="29" name="Google Shape;397;p19"/>
                <p:cNvSpPr/>
                <p:nvPr/>
              </p:nvSpPr>
              <p:spPr>
                <a:xfrm>
                  <a:off x="5458160" y="2741854"/>
                  <a:ext cx="174812" cy="267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120" h="303529" extrusionOk="0">
                      <a:moveTo>
                        <a:pt x="120396" y="0"/>
                      </a:moveTo>
                      <a:lnTo>
                        <a:pt x="0" y="268224"/>
                      </a:lnTo>
                      <a:lnTo>
                        <a:pt x="79248" y="303275"/>
                      </a:lnTo>
                      <a:lnTo>
                        <a:pt x="198120" y="35051"/>
                      </a:lnTo>
                      <a:lnTo>
                        <a:pt x="120396" y="0"/>
                      </a:lnTo>
                      <a:close/>
                    </a:path>
                  </a:pathLst>
                </a:custGeom>
                <a:solidFill>
                  <a:srgbClr val="4472C4"/>
                </a:solidFill>
                <a:ln w="57150">
                  <a:solidFill>
                    <a:schemeClr val="tx1"/>
                  </a:solidFill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30" name="Google Shape;399;p19"/>
                <p:cNvSpPr/>
                <p:nvPr/>
              </p:nvSpPr>
              <p:spPr>
                <a:xfrm>
                  <a:off x="5595322" y="2591248"/>
                  <a:ext cx="89087" cy="168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64" h="190500" extrusionOk="0">
                      <a:moveTo>
                        <a:pt x="94487" y="0"/>
                      </a:moveTo>
                      <a:lnTo>
                        <a:pt x="0" y="187451"/>
                      </a:lnTo>
                      <a:lnTo>
                        <a:pt x="6096" y="190500"/>
                      </a:lnTo>
                      <a:lnTo>
                        <a:pt x="100584" y="1524"/>
                      </a:lnTo>
                      <a:lnTo>
                        <a:pt x="94487" y="0"/>
                      </a:lnTo>
                      <a:close/>
                    </a:path>
                  </a:pathLst>
                </a:custGeom>
                <a:solidFill>
                  <a:srgbClr val="4472C4"/>
                </a:solidFill>
                <a:ln w="57150">
                  <a:solidFill>
                    <a:schemeClr val="tx1"/>
                  </a:solidFill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31" name="Google Shape;400;p19"/>
                <p:cNvSpPr/>
                <p:nvPr/>
              </p:nvSpPr>
              <p:spPr>
                <a:xfrm>
                  <a:off x="5366307" y="2993315"/>
                  <a:ext cx="129505" cy="197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0" h="193675" extrusionOk="0">
                      <a:moveTo>
                        <a:pt x="39624" y="0"/>
                      </a:moveTo>
                      <a:lnTo>
                        <a:pt x="0" y="192024"/>
                      </a:lnTo>
                      <a:lnTo>
                        <a:pt x="6096" y="193548"/>
                      </a:lnTo>
                      <a:lnTo>
                        <a:pt x="45720" y="1524"/>
                      </a:lnTo>
                      <a:lnTo>
                        <a:pt x="39624" y="0"/>
                      </a:lnTo>
                      <a:close/>
                    </a:path>
                  </a:pathLst>
                </a:custGeom>
                <a:solidFill>
                  <a:srgbClr val="4472C4"/>
                </a:solidFill>
                <a:ln w="57150">
                  <a:solidFill>
                    <a:schemeClr val="tx1"/>
                  </a:solidFill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6406743" y="1304350"/>
                <a:ext cx="862116" cy="782563"/>
                <a:chOff x="5366307" y="2591248"/>
                <a:chExt cx="318102" cy="599906"/>
              </a:xfrm>
            </p:grpSpPr>
            <p:sp>
              <p:nvSpPr>
                <p:cNvPr id="26" name="Google Shape;397;p19"/>
                <p:cNvSpPr/>
                <p:nvPr/>
              </p:nvSpPr>
              <p:spPr>
                <a:xfrm>
                  <a:off x="5458160" y="2741854"/>
                  <a:ext cx="174812" cy="267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120" h="303529" extrusionOk="0">
                      <a:moveTo>
                        <a:pt x="120396" y="0"/>
                      </a:moveTo>
                      <a:lnTo>
                        <a:pt x="0" y="268224"/>
                      </a:lnTo>
                      <a:lnTo>
                        <a:pt x="79248" y="303275"/>
                      </a:lnTo>
                      <a:lnTo>
                        <a:pt x="198120" y="35051"/>
                      </a:lnTo>
                      <a:lnTo>
                        <a:pt x="120396" y="0"/>
                      </a:lnTo>
                      <a:close/>
                    </a:path>
                  </a:pathLst>
                </a:custGeom>
                <a:solidFill>
                  <a:srgbClr val="4472C4"/>
                </a:solidFill>
                <a:ln w="57150">
                  <a:solidFill>
                    <a:schemeClr val="tx1"/>
                  </a:solidFill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7" name="Google Shape;399;p19"/>
                <p:cNvSpPr/>
                <p:nvPr/>
              </p:nvSpPr>
              <p:spPr>
                <a:xfrm>
                  <a:off x="5595322" y="2591248"/>
                  <a:ext cx="89087" cy="168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64" h="190500" extrusionOk="0">
                      <a:moveTo>
                        <a:pt x="94487" y="0"/>
                      </a:moveTo>
                      <a:lnTo>
                        <a:pt x="0" y="187451"/>
                      </a:lnTo>
                      <a:lnTo>
                        <a:pt x="6096" y="190500"/>
                      </a:lnTo>
                      <a:lnTo>
                        <a:pt x="100584" y="1524"/>
                      </a:lnTo>
                      <a:lnTo>
                        <a:pt x="94487" y="0"/>
                      </a:lnTo>
                      <a:close/>
                    </a:path>
                  </a:pathLst>
                </a:custGeom>
                <a:solidFill>
                  <a:srgbClr val="4472C4"/>
                </a:solidFill>
                <a:ln w="57150">
                  <a:solidFill>
                    <a:schemeClr val="tx1"/>
                  </a:solidFill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8" name="Google Shape;400;p19"/>
                <p:cNvSpPr/>
                <p:nvPr/>
              </p:nvSpPr>
              <p:spPr>
                <a:xfrm>
                  <a:off x="5366307" y="2993315"/>
                  <a:ext cx="129505" cy="197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0" h="193675" extrusionOk="0">
                      <a:moveTo>
                        <a:pt x="39624" y="0"/>
                      </a:moveTo>
                      <a:lnTo>
                        <a:pt x="0" y="192024"/>
                      </a:lnTo>
                      <a:lnTo>
                        <a:pt x="6096" y="193548"/>
                      </a:lnTo>
                      <a:lnTo>
                        <a:pt x="45720" y="1524"/>
                      </a:lnTo>
                      <a:lnTo>
                        <a:pt x="39624" y="0"/>
                      </a:lnTo>
                      <a:close/>
                    </a:path>
                  </a:pathLst>
                </a:custGeom>
                <a:solidFill>
                  <a:srgbClr val="4472C4"/>
                </a:solidFill>
                <a:ln w="57150">
                  <a:solidFill>
                    <a:schemeClr val="tx1"/>
                  </a:solidFill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cxnSp>
            <p:nvCxnSpPr>
              <p:cNvPr id="17" name="Straight Connector 16"/>
              <p:cNvCxnSpPr/>
              <p:nvPr/>
            </p:nvCxnSpPr>
            <p:spPr>
              <a:xfrm>
                <a:off x="3691524" y="1649560"/>
                <a:ext cx="44941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3691524" y="1622156"/>
                <a:ext cx="0" cy="61753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Google Shape;350;p18"/>
              <p:cNvSpPr txBox="1"/>
              <p:nvPr/>
            </p:nvSpPr>
            <p:spPr>
              <a:xfrm>
                <a:off x="7938086" y="2375511"/>
                <a:ext cx="1966137" cy="6268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11200" rIns="0" bIns="0" anchor="t" anchorCtr="0">
                <a:spAutoFit/>
              </a:bodyPr>
              <a:lstStyle/>
              <a:p>
                <a:pPr marL="11206" marR="4483" lvl="0" indent="114305"/>
                <a:r>
                  <a:rPr lang="en-US" sz="2000" dirty="0">
                    <a:solidFill>
                      <a:schemeClr val="dk1"/>
                    </a:solidFill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rPr>
                  <a:t>Satellite</a:t>
                </a:r>
              </a:p>
              <a:p>
                <a:pPr marL="11206" marR="4483" indent="114305"/>
                <a:r>
                  <a:rPr lang="en-US" sz="2000" dirty="0">
                    <a:solidFill>
                      <a:schemeClr val="dk1"/>
                    </a:solidFill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rPr>
                  <a:t>                </a:t>
                </a:r>
                <a:endParaRPr sz="2000" dirty="0">
                  <a:solidFill>
                    <a:schemeClr val="dk1"/>
                  </a:solidFill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  <a:sym typeface="Calibri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3383653" y="2165116"/>
                    <a:ext cx="64094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2000" b="1" dirty="0"/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3653" y="2165116"/>
                    <a:ext cx="640945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46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Google Shape;350;p18"/>
                  <p:cNvSpPr txBox="1"/>
                  <p:nvPr/>
                </p:nvSpPr>
                <p:spPr>
                  <a:xfrm>
                    <a:off x="2096815" y="772117"/>
                    <a:ext cx="2817532" cy="9346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0" tIns="11200" rIns="0" bIns="0" anchor="t" anchorCtr="0">
                    <a:spAutoFit/>
                  </a:bodyPr>
                  <a:lstStyle/>
                  <a:p>
                    <a:pPr marL="11206" marR="4483" lvl="0" indent="114305"/>
                    <a:r>
                      <a:rPr lang="en-US" sz="20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rPr>
                      <a:t>Ref Ant: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a14:m>
                    <a:r>
                      <a:rPr lang="en-US" sz="20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rPr>
                      <a:t>=2.15dBi,</a:t>
                    </a:r>
                  </a:p>
                  <a:p>
                    <a:pPr marL="11206" marR="4483" indent="114305"/>
                    <a:r>
                      <a:rPr lang="en-US" sz="20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rPr>
                      <a:t>                </a:t>
                    </a:r>
                    <a:r>
                      <a:rPr lang="en-US" sz="2000" dirty="0" err="1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rPr>
                      <a:t>Att</a:t>
                    </a:r>
                    <a:r>
                      <a:rPr lang="en-US" sz="20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rPr>
                      <a:t>=9.9 dB</a:t>
                    </a:r>
                  </a:p>
                  <a:p>
                    <a:pPr marL="11206" marR="4483" lvl="0" indent="114305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000" dirty="0">
                      <a:solidFill>
                        <a:schemeClr val="dk1"/>
                      </a:solidFill>
                      <a:latin typeface="Times New Roman" panose="02020603050405020304" pitchFamily="18" charset="0"/>
                      <a:ea typeface="Calibri"/>
                      <a:cs typeface="Times New Roman" panose="02020603050405020304" pitchFamily="18" charset="0"/>
                      <a:sym typeface="Calibri"/>
                    </a:endParaRPr>
                  </a:p>
                </p:txBody>
              </p:sp>
            </mc:Choice>
            <mc:Fallback xmlns="">
              <p:sp>
                <p:nvSpPr>
                  <p:cNvPr id="23" name="Google Shape;350;p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96815" y="772117"/>
                    <a:ext cx="2817532" cy="93463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082" t="-719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Arrow Connector 23"/>
              <p:cNvCxnSpPr/>
              <p:nvPr/>
            </p:nvCxnSpPr>
            <p:spPr>
              <a:xfrm>
                <a:off x="4539988" y="1649560"/>
                <a:ext cx="2115694" cy="2593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Rectangle 24"/>
                  <p:cNvSpPr/>
                  <p:nvPr/>
                </p:nvSpPr>
                <p:spPr>
                  <a:xfrm>
                    <a:off x="4952538" y="1777517"/>
                    <a:ext cx="841321" cy="42761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𝒑𝒂𝒕𝒉</m:t>
                              </m:r>
                            </m:sub>
                          </m:sSub>
                        </m:oMath>
                      </m:oMathPara>
                    </a14:m>
                    <a:endParaRPr lang="en-US" sz="2000" b="1" dirty="0"/>
                  </a:p>
                </p:txBody>
              </p:sp>
            </mc:Choice>
            <mc:Fallback xmlns="">
              <p:sp>
                <p:nvSpPr>
                  <p:cNvPr id="25" name="Rectangle 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52538" y="1777517"/>
                    <a:ext cx="841321" cy="42761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28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842568" y="2416517"/>
                  <a:ext cx="68903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𝑻𝑿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568" y="2416517"/>
                  <a:ext cx="689035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4838074" y="2154831"/>
                  <a:ext cx="154972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𝟕𝟓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8074" y="2154831"/>
                  <a:ext cx="1549720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Rectangle 34"/>
            <p:cNvSpPr/>
            <p:nvPr/>
          </p:nvSpPr>
          <p:spPr>
            <a:xfrm>
              <a:off x="7172073" y="2554941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6782577" y="3445650"/>
              <a:ext cx="938203" cy="489041"/>
            </a:xfrm>
            <a:custGeom>
              <a:avLst/>
              <a:gdLst>
                <a:gd name="connsiteX0" fmla="*/ 948259 w 948259"/>
                <a:gd name="connsiteY0" fmla="*/ 0 h 443346"/>
                <a:gd name="connsiteX1" fmla="*/ 795859 w 948259"/>
                <a:gd name="connsiteY1" fmla="*/ 41564 h 443346"/>
                <a:gd name="connsiteX2" fmla="*/ 740441 w 948259"/>
                <a:gd name="connsiteY2" fmla="*/ 55419 h 443346"/>
                <a:gd name="connsiteX3" fmla="*/ 504914 w 948259"/>
                <a:gd name="connsiteY3" fmla="*/ 69273 h 443346"/>
                <a:gd name="connsiteX4" fmla="*/ 380223 w 948259"/>
                <a:gd name="connsiteY4" fmla="*/ 96982 h 443346"/>
                <a:gd name="connsiteX5" fmla="*/ 255532 w 948259"/>
                <a:gd name="connsiteY5" fmla="*/ 152400 h 443346"/>
                <a:gd name="connsiteX6" fmla="*/ 158550 w 948259"/>
                <a:gd name="connsiteY6" fmla="*/ 180110 h 443346"/>
                <a:gd name="connsiteX7" fmla="*/ 75423 w 948259"/>
                <a:gd name="connsiteY7" fmla="*/ 235528 h 443346"/>
                <a:gd name="connsiteX8" fmla="*/ 33859 w 948259"/>
                <a:gd name="connsiteY8" fmla="*/ 263237 h 443346"/>
                <a:gd name="connsiteX9" fmla="*/ 6150 w 948259"/>
                <a:gd name="connsiteY9" fmla="*/ 443346 h 443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8259" h="443346">
                  <a:moveTo>
                    <a:pt x="948259" y="0"/>
                  </a:moveTo>
                  <a:cubicBezTo>
                    <a:pt x="818497" y="43255"/>
                    <a:pt x="913360" y="15453"/>
                    <a:pt x="795859" y="41564"/>
                  </a:cubicBezTo>
                  <a:cubicBezTo>
                    <a:pt x="777271" y="45695"/>
                    <a:pt x="759396" y="53614"/>
                    <a:pt x="740441" y="55419"/>
                  </a:cubicBezTo>
                  <a:cubicBezTo>
                    <a:pt x="662151" y="62875"/>
                    <a:pt x="583423" y="64655"/>
                    <a:pt x="504914" y="69273"/>
                  </a:cubicBezTo>
                  <a:cubicBezTo>
                    <a:pt x="455102" y="77575"/>
                    <a:pt x="423628" y="78380"/>
                    <a:pt x="380223" y="96982"/>
                  </a:cubicBezTo>
                  <a:cubicBezTo>
                    <a:pt x="295720" y="133197"/>
                    <a:pt x="352219" y="120171"/>
                    <a:pt x="255532" y="152400"/>
                  </a:cubicBezTo>
                  <a:cubicBezTo>
                    <a:pt x="237596" y="158379"/>
                    <a:pt x="178564" y="168991"/>
                    <a:pt x="158550" y="180110"/>
                  </a:cubicBezTo>
                  <a:cubicBezTo>
                    <a:pt x="129439" y="196283"/>
                    <a:pt x="103132" y="217055"/>
                    <a:pt x="75423" y="235528"/>
                  </a:cubicBezTo>
                  <a:lnTo>
                    <a:pt x="33859" y="263237"/>
                  </a:lnTo>
                  <a:cubicBezTo>
                    <a:pt x="-19467" y="343226"/>
                    <a:pt x="6150" y="288149"/>
                    <a:pt x="6150" y="443346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2104133" y="5032342"/>
                  <a:ext cx="70185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𝑹𝑿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4133" y="5032342"/>
                  <a:ext cx="701859" cy="400110"/>
                </a:xfrm>
                <a:prstGeom prst="rect">
                  <a:avLst/>
                </a:prstGeom>
                <a:blipFill>
                  <a:blip r:embed="rId9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59307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5" name="Google Shape;465;p22"/>
          <p:cNvGraphicFramePr/>
          <p:nvPr>
            <p:extLst>
              <p:ext uri="{D42A27DB-BD31-4B8C-83A1-F6EECF244321}">
                <p14:modId xmlns:p14="http://schemas.microsoft.com/office/powerpoint/2010/main" val="182948142"/>
              </p:ext>
            </p:extLst>
          </p:nvPr>
        </p:nvGraphicFramePr>
        <p:xfrm>
          <a:off x="99133" y="1101906"/>
          <a:ext cx="8582025" cy="2834670"/>
        </p:xfrm>
        <a:graphic>
          <a:graphicData uri="http://schemas.openxmlformats.org/drawingml/2006/table">
            <a:tbl>
              <a:tblPr firstRow="1" bandRow="1">
                <a:noFill/>
                <a:tableStyleId>{43B1C800-3D57-4500-AFEB-24871629F80E}</a:tableStyleId>
              </a:tblPr>
              <a:tblGrid>
                <a:gridCol w="286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 dirty="0"/>
                        <a:t>Rx Antenna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 err="1"/>
                        <a:t>Prx</a:t>
                      </a:r>
                      <a:r>
                        <a:rPr lang="en-US" sz="2400" dirty="0"/>
                        <a:t> (</a:t>
                      </a:r>
                      <a:r>
                        <a:rPr lang="en-US" sz="2400" dirty="0" err="1"/>
                        <a:t>dBm</a:t>
                      </a:r>
                      <a:r>
                        <a:rPr lang="en-US" sz="2400" dirty="0"/>
                        <a:t>)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Antenna Gain</a:t>
                      </a:r>
                      <a:endParaRPr sz="2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Ref Dipole Antenna with 9.9 dB attenuation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-55.7dBm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/>
                        <a:t>2.15 </a:t>
                      </a:r>
                      <a:r>
                        <a:rPr lang="en-US" sz="2400" b="1" dirty="0" err="1"/>
                        <a:t>dBi</a:t>
                      </a:r>
                      <a:endParaRPr sz="2400" b="1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BIRDS 5 Dipole Antenna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Satellite</a:t>
                      </a:r>
                      <a:r>
                        <a:rPr lang="en-US" sz="2400" baseline="0" dirty="0"/>
                        <a:t> 1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/>
                        <a:t>-98.2</a:t>
                      </a:r>
                      <a:r>
                        <a:rPr lang="en-US" sz="2400" b="1" baseline="0" dirty="0"/>
                        <a:t> </a:t>
                      </a:r>
                      <a:r>
                        <a:rPr lang="en-US" sz="2400" b="1" dirty="0" err="1"/>
                        <a:t>dBm</a:t>
                      </a:r>
                      <a:endParaRPr sz="2400" b="1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/>
                        <a:t>1.45 </a:t>
                      </a:r>
                      <a:r>
                        <a:rPr lang="en-US" sz="2400" b="1" dirty="0" err="1"/>
                        <a:t>dBi</a:t>
                      </a:r>
                      <a:endParaRPr sz="2400" b="1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66" name="Google Shape;466;p22"/>
          <p:cNvSpPr txBox="1">
            <a:spLocks noGrp="1"/>
          </p:cNvSpPr>
          <p:nvPr>
            <p:ph type="title"/>
          </p:nvPr>
        </p:nvSpPr>
        <p:spPr>
          <a:xfrm>
            <a:off x="99133" y="271621"/>
            <a:ext cx="8581134" cy="828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3200" b="1" dirty="0"/>
              <a:t>Testing the Antenna Gain in UHF Uplink</a:t>
            </a:r>
            <a:endParaRPr sz="3200" b="1" dirty="0"/>
          </a:p>
        </p:txBody>
      </p:sp>
      <p:sp>
        <p:nvSpPr>
          <p:cNvPr id="467" name="Google Shape;467;p22"/>
          <p:cNvSpPr txBox="1">
            <a:spLocks noGrp="1"/>
          </p:cNvSpPr>
          <p:nvPr>
            <p:ph type="dt" idx="10"/>
          </p:nvPr>
        </p:nvSpPr>
        <p:spPr>
          <a:xfrm>
            <a:off x="6286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4/30/2021</a:t>
            </a:r>
            <a:endParaRPr/>
          </a:p>
        </p:txBody>
      </p:sp>
      <p:sp>
        <p:nvSpPr>
          <p:cNvPr id="468" name="Google Shape;468;p22"/>
          <p:cNvSpPr txBox="1">
            <a:spLocks noGrp="1"/>
          </p:cNvSpPr>
          <p:nvPr>
            <p:ph type="ftr" idx="11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BIRDS-V</a:t>
            </a:r>
            <a:endParaRPr/>
          </a:p>
        </p:txBody>
      </p:sp>
      <p:sp>
        <p:nvSpPr>
          <p:cNvPr id="469" name="Google Shape;469;p22"/>
          <p:cNvSpPr txBox="1">
            <a:spLocks noGrp="1"/>
          </p:cNvSpPr>
          <p:nvPr>
            <p:ph type="sldNum" idx="12"/>
          </p:nvPr>
        </p:nvSpPr>
        <p:spPr>
          <a:xfrm>
            <a:off x="64579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470" name="Google Shape;470;p22"/>
          <p:cNvSpPr txBox="1"/>
          <p:nvPr/>
        </p:nvSpPr>
        <p:spPr>
          <a:xfrm>
            <a:off x="126841" y="4812638"/>
            <a:ext cx="8269012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Measured and verified with Radio setup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1" name="Google Shape;471;p22"/>
          <p:cNvSpPr txBox="1"/>
          <p:nvPr/>
        </p:nvSpPr>
        <p:spPr>
          <a:xfrm>
            <a:off x="0" y="6012926"/>
            <a:ext cx="405126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SA: Noise floor=  -120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dBm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210727" y="4169002"/>
                <a:ext cx="6101241" cy="33528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𝒂𝒏𝒕𝒆𝒏𝒏𝒂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𝑹𝑿</m:t>
                              </m:r>
                            </m:sub>
                          </m:s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𝑻𝑿</m:t>
                              </m:r>
                            </m:sub>
                          </m:s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𝒑𝒂𝒕𝒉</m:t>
                          </m:r>
                        </m:sub>
                      </m:sSub>
                      <m:r>
                        <a:rPr lang="en-US" sz="20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0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𝑨𝒕𝒕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727" y="4169002"/>
                <a:ext cx="6101241" cy="335285"/>
              </a:xfrm>
              <a:prstGeom prst="rect">
                <a:avLst/>
              </a:prstGeom>
              <a:blipFill>
                <a:blip r:embed="rId3"/>
                <a:stretch>
                  <a:fillRect l="-1500" r="-500" b="-2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9" name="Google Shape;519;p26"/>
          <p:cNvGraphicFramePr/>
          <p:nvPr>
            <p:extLst>
              <p:ext uri="{D42A27DB-BD31-4B8C-83A1-F6EECF244321}">
                <p14:modId xmlns:p14="http://schemas.microsoft.com/office/powerpoint/2010/main" val="2704424311"/>
              </p:ext>
            </p:extLst>
          </p:nvPr>
        </p:nvGraphicFramePr>
        <p:xfrm>
          <a:off x="281432" y="2063319"/>
          <a:ext cx="8581136" cy="2651810"/>
        </p:xfrm>
        <a:graphic>
          <a:graphicData uri="http://schemas.openxmlformats.org/drawingml/2006/table">
            <a:tbl>
              <a:tblPr firstRow="1" bandRow="1">
                <a:noFill/>
                <a:tableStyleId>{43B1C800-3D57-4500-AFEB-24871629F80E}</a:tableStyleId>
              </a:tblPr>
              <a:tblGrid>
                <a:gridCol w="5520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0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946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Rx Antenna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Antenna Gain</a:t>
                      </a:r>
                      <a:endParaRPr sz="2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46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Ref Dipole Antenna with 9.9 dB attenuation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2.15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 err="1"/>
                        <a:t>dBi</a:t>
                      </a:r>
                      <a:endParaRPr sz="2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46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BIRDS 5 Dipole Antenna 1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1.9 </a:t>
                      </a:r>
                      <a:r>
                        <a:rPr lang="en-US" sz="2400" dirty="0" err="1"/>
                        <a:t>dBi</a:t>
                      </a:r>
                      <a:endParaRPr sz="2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4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2400" dirty="0"/>
                        <a:t>BIRDS 5 Dipole Antenna 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/>
                        <a:t>1.8 </a:t>
                      </a:r>
                      <a:r>
                        <a:rPr lang="en-US" sz="2400" dirty="0" err="1"/>
                        <a:t>dBi</a:t>
                      </a:r>
                      <a:endParaRPr lang="en-US" sz="2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39238585"/>
                  </a:ext>
                </a:extLst>
              </a:tr>
              <a:tr h="37946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763446148"/>
                  </a:ext>
                </a:extLst>
              </a:tr>
            </a:tbl>
          </a:graphicData>
        </a:graphic>
      </p:graphicFrame>
      <p:sp>
        <p:nvSpPr>
          <p:cNvPr id="520" name="Google Shape;520;p26"/>
          <p:cNvSpPr txBox="1">
            <a:spLocks noGrp="1"/>
          </p:cNvSpPr>
          <p:nvPr>
            <p:ph type="title"/>
          </p:nvPr>
        </p:nvSpPr>
        <p:spPr>
          <a:xfrm>
            <a:off x="99133" y="271621"/>
            <a:ext cx="8581134" cy="828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3200" b="1" dirty="0"/>
              <a:t>Antenna Gain in UHF Downlink</a:t>
            </a:r>
            <a:endParaRPr sz="3200" b="1" dirty="0"/>
          </a:p>
        </p:txBody>
      </p:sp>
      <p:sp>
        <p:nvSpPr>
          <p:cNvPr id="521" name="Google Shape;521;p26"/>
          <p:cNvSpPr txBox="1">
            <a:spLocks noGrp="1"/>
          </p:cNvSpPr>
          <p:nvPr>
            <p:ph type="dt" idx="10"/>
          </p:nvPr>
        </p:nvSpPr>
        <p:spPr>
          <a:xfrm>
            <a:off x="6286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4/30/2021</a:t>
            </a:r>
            <a:endParaRPr/>
          </a:p>
        </p:txBody>
      </p:sp>
      <p:sp>
        <p:nvSpPr>
          <p:cNvPr id="522" name="Google Shape;522;p26"/>
          <p:cNvSpPr txBox="1">
            <a:spLocks noGrp="1"/>
          </p:cNvSpPr>
          <p:nvPr>
            <p:ph type="ftr" idx="11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BIRDS-V</a:t>
            </a:r>
            <a:endParaRPr/>
          </a:p>
        </p:txBody>
      </p:sp>
      <p:sp>
        <p:nvSpPr>
          <p:cNvPr id="523" name="Google Shape;523;p26"/>
          <p:cNvSpPr txBox="1">
            <a:spLocks noGrp="1"/>
          </p:cNvSpPr>
          <p:nvPr>
            <p:ph type="sldNum" idx="12"/>
          </p:nvPr>
        </p:nvSpPr>
        <p:spPr>
          <a:xfrm>
            <a:off x="64579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524" name="Google Shape;524;p26"/>
          <p:cNvSpPr txBox="1"/>
          <p:nvPr/>
        </p:nvSpPr>
        <p:spPr>
          <a:xfrm>
            <a:off x="99131" y="4733106"/>
            <a:ext cx="767541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Measured and verified with SG setup</a:t>
            </a:r>
          </a:p>
        </p:txBody>
      </p:sp>
      <p:sp>
        <p:nvSpPr>
          <p:cNvPr id="525" name="Google Shape;525;p26"/>
          <p:cNvSpPr txBox="1"/>
          <p:nvPr/>
        </p:nvSpPr>
        <p:spPr>
          <a:xfrm>
            <a:off x="281432" y="5653012"/>
            <a:ext cx="39624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SA: Noise floor=  -120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dBm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131" y="1402008"/>
            <a:ext cx="4807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radiation Pattern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6" name="Google Shape;476;p23"/>
          <p:cNvGraphicFramePr/>
          <p:nvPr>
            <p:extLst>
              <p:ext uri="{D42A27DB-BD31-4B8C-83A1-F6EECF244321}">
                <p14:modId xmlns:p14="http://schemas.microsoft.com/office/powerpoint/2010/main" val="1300055800"/>
              </p:ext>
            </p:extLst>
          </p:nvPr>
        </p:nvGraphicFramePr>
        <p:xfrm>
          <a:off x="151382" y="1515731"/>
          <a:ext cx="8770944" cy="4455576"/>
        </p:xfrm>
        <a:graphic>
          <a:graphicData uri="http://schemas.openxmlformats.org/drawingml/2006/table">
            <a:tbl>
              <a:tblPr firstRow="1" bandRow="1">
                <a:tableStyleId>{43B1C800-3D57-4500-AFEB-24871629F80E}</a:tableStyleId>
              </a:tblPr>
              <a:tblGrid>
                <a:gridCol w="2450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48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27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27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1157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Variable  Attenuation(dB)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Effective </a:t>
                      </a:r>
                      <a:r>
                        <a:rPr lang="en-US" sz="2400" dirty="0" err="1"/>
                        <a:t>Att</a:t>
                      </a:r>
                      <a:r>
                        <a:rPr lang="en-US" sz="2400" dirty="0"/>
                        <a:t> (dB)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Expected </a:t>
                      </a:r>
                      <a:r>
                        <a:rPr lang="en-US" sz="2400" dirty="0" err="1"/>
                        <a:t>Prx</a:t>
                      </a:r>
                      <a:r>
                        <a:rPr lang="en-US" sz="2400" dirty="0"/>
                        <a:t> using SAT Antenna(</a:t>
                      </a:r>
                      <a:r>
                        <a:rPr lang="en-US" sz="2400" dirty="0" err="1"/>
                        <a:t>dBm</a:t>
                      </a:r>
                      <a:r>
                        <a:rPr lang="en-US" sz="2400" dirty="0"/>
                        <a:t>) 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Measured </a:t>
                      </a:r>
                      <a:r>
                        <a:rPr lang="en-US" sz="2400" dirty="0" err="1"/>
                        <a:t>Prx</a:t>
                      </a:r>
                      <a:r>
                        <a:rPr lang="en-US" sz="2400" dirty="0"/>
                        <a:t> using Sat Antenna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(</a:t>
                      </a:r>
                      <a:r>
                        <a:rPr lang="en-US" sz="2400" dirty="0" err="1"/>
                        <a:t>dBm</a:t>
                      </a:r>
                      <a:r>
                        <a:rPr lang="en-US" sz="2400" dirty="0"/>
                        <a:t>)</a:t>
                      </a:r>
                      <a:endParaRPr sz="2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39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-91.1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-55.2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-55.7</a:t>
                      </a:r>
                      <a:endParaRPr sz="2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69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-121.1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2400" dirty="0"/>
                        <a:t>-85.2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-85.0</a:t>
                      </a:r>
                      <a:endParaRPr sz="2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79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-131.1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2400" dirty="0"/>
                        <a:t>-95.2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-95.3</a:t>
                      </a:r>
                      <a:endParaRPr sz="2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82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-134.1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2400" dirty="0"/>
                        <a:t>-98.2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-98.0</a:t>
                      </a:r>
                      <a:endParaRPr sz="2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84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-135.1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2400" dirty="0"/>
                        <a:t>-100.2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-100.6</a:t>
                      </a:r>
                      <a:endParaRPr sz="2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4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85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-136.1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2400" dirty="0"/>
                        <a:t>-101.2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-101.0</a:t>
                      </a:r>
                      <a:endParaRPr sz="2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77" name="Google Shape;477;p23"/>
          <p:cNvSpPr txBox="1">
            <a:spLocks noGrp="1"/>
          </p:cNvSpPr>
          <p:nvPr>
            <p:ph type="title"/>
          </p:nvPr>
        </p:nvSpPr>
        <p:spPr>
          <a:xfrm>
            <a:off x="151384" y="453592"/>
            <a:ext cx="8581134" cy="828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3200" b="1" dirty="0"/>
              <a:t>Received Power Measurements in Uplink (Setup Calibration) </a:t>
            </a:r>
            <a:endParaRPr sz="3200" b="1" dirty="0"/>
          </a:p>
        </p:txBody>
      </p:sp>
      <p:sp>
        <p:nvSpPr>
          <p:cNvPr id="478" name="Google Shape;478;p23"/>
          <p:cNvSpPr txBox="1">
            <a:spLocks noGrp="1"/>
          </p:cNvSpPr>
          <p:nvPr>
            <p:ph type="dt" idx="10"/>
          </p:nvPr>
        </p:nvSpPr>
        <p:spPr>
          <a:xfrm>
            <a:off x="6286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4/30/2021</a:t>
            </a:r>
            <a:endParaRPr/>
          </a:p>
        </p:txBody>
      </p:sp>
      <p:sp>
        <p:nvSpPr>
          <p:cNvPr id="479" name="Google Shape;479;p23"/>
          <p:cNvSpPr txBox="1">
            <a:spLocks noGrp="1"/>
          </p:cNvSpPr>
          <p:nvPr>
            <p:ph type="ftr" idx="11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BIRDS-V</a:t>
            </a:r>
            <a:endParaRPr/>
          </a:p>
        </p:txBody>
      </p:sp>
      <p:sp>
        <p:nvSpPr>
          <p:cNvPr id="480" name="Google Shape;480;p23"/>
          <p:cNvSpPr txBox="1">
            <a:spLocks noGrp="1"/>
          </p:cNvSpPr>
          <p:nvPr>
            <p:ph type="sldNum" idx="12"/>
          </p:nvPr>
        </p:nvSpPr>
        <p:spPr>
          <a:xfrm>
            <a:off x="64579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8"/>
          <p:cNvSpPr txBox="1">
            <a:spLocks noGrp="1"/>
          </p:cNvSpPr>
          <p:nvPr>
            <p:ph type="title"/>
          </p:nvPr>
        </p:nvSpPr>
        <p:spPr>
          <a:xfrm>
            <a:off x="470315" y="121148"/>
            <a:ext cx="7679536" cy="50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200" rIns="0" bIns="0" anchor="ctr" anchorCtr="0">
            <a:spAutoFit/>
          </a:bodyPr>
          <a:lstStyle/>
          <a:p>
            <a:pPr marL="11206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3200" b="1" dirty="0"/>
              <a:t>Measuring UHF TRX Sensitivity</a:t>
            </a:r>
            <a:endParaRPr sz="32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290437" y="784256"/>
            <a:ext cx="8340465" cy="2942618"/>
            <a:chOff x="984468" y="1767928"/>
            <a:chExt cx="7475412" cy="3332877"/>
          </a:xfrm>
        </p:grpSpPr>
        <p:sp>
          <p:nvSpPr>
            <p:cNvPr id="332" name="Google Shape;332;p18"/>
            <p:cNvSpPr/>
            <p:nvPr/>
          </p:nvSpPr>
          <p:spPr>
            <a:xfrm>
              <a:off x="1648609" y="4061011"/>
              <a:ext cx="668431" cy="616324"/>
            </a:xfrm>
            <a:custGeom>
              <a:avLst/>
              <a:gdLst/>
              <a:ahLst/>
              <a:cxnLst/>
              <a:rect l="l" t="t" r="r" b="b"/>
              <a:pathLst>
                <a:path w="757555" h="698500" extrusionOk="0">
                  <a:moveTo>
                    <a:pt x="699515" y="669036"/>
                  </a:moveTo>
                  <a:lnTo>
                    <a:pt x="0" y="669036"/>
                  </a:lnTo>
                  <a:lnTo>
                    <a:pt x="0" y="697992"/>
                  </a:lnTo>
                  <a:lnTo>
                    <a:pt x="728471" y="697992"/>
                  </a:lnTo>
                  <a:lnTo>
                    <a:pt x="728471" y="684276"/>
                  </a:lnTo>
                  <a:lnTo>
                    <a:pt x="699515" y="684276"/>
                  </a:lnTo>
                  <a:lnTo>
                    <a:pt x="699515" y="669036"/>
                  </a:lnTo>
                  <a:close/>
                </a:path>
                <a:path w="757555" h="698500" extrusionOk="0">
                  <a:moveTo>
                    <a:pt x="728471" y="71628"/>
                  </a:moveTo>
                  <a:lnTo>
                    <a:pt x="699515" y="71628"/>
                  </a:lnTo>
                  <a:lnTo>
                    <a:pt x="699515" y="684276"/>
                  </a:lnTo>
                  <a:lnTo>
                    <a:pt x="714756" y="669036"/>
                  </a:lnTo>
                  <a:lnTo>
                    <a:pt x="728471" y="669036"/>
                  </a:lnTo>
                  <a:lnTo>
                    <a:pt x="728471" y="71628"/>
                  </a:lnTo>
                  <a:close/>
                </a:path>
                <a:path w="757555" h="698500" extrusionOk="0">
                  <a:moveTo>
                    <a:pt x="728471" y="669036"/>
                  </a:moveTo>
                  <a:lnTo>
                    <a:pt x="714756" y="669036"/>
                  </a:lnTo>
                  <a:lnTo>
                    <a:pt x="699515" y="684276"/>
                  </a:lnTo>
                  <a:lnTo>
                    <a:pt x="728471" y="684276"/>
                  </a:lnTo>
                  <a:lnTo>
                    <a:pt x="728471" y="669036"/>
                  </a:lnTo>
                  <a:close/>
                </a:path>
                <a:path w="757555" h="698500" extrusionOk="0">
                  <a:moveTo>
                    <a:pt x="714756" y="0"/>
                  </a:moveTo>
                  <a:lnTo>
                    <a:pt x="672083" y="85344"/>
                  </a:lnTo>
                  <a:lnTo>
                    <a:pt x="699515" y="85344"/>
                  </a:lnTo>
                  <a:lnTo>
                    <a:pt x="699515" y="71628"/>
                  </a:lnTo>
                  <a:lnTo>
                    <a:pt x="750569" y="71628"/>
                  </a:lnTo>
                  <a:lnTo>
                    <a:pt x="714756" y="0"/>
                  </a:lnTo>
                  <a:close/>
                </a:path>
                <a:path w="757555" h="698500" extrusionOk="0">
                  <a:moveTo>
                    <a:pt x="750569" y="71628"/>
                  </a:moveTo>
                  <a:lnTo>
                    <a:pt x="728471" y="71628"/>
                  </a:lnTo>
                  <a:lnTo>
                    <a:pt x="728471" y="85344"/>
                  </a:lnTo>
                  <a:lnTo>
                    <a:pt x="757427" y="85344"/>
                  </a:lnTo>
                  <a:lnTo>
                    <a:pt x="750569" y="716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3" name="Google Shape;333;p18"/>
            <p:cNvSpPr/>
            <p:nvPr/>
          </p:nvSpPr>
          <p:spPr>
            <a:xfrm>
              <a:off x="4935070" y="2314239"/>
              <a:ext cx="3524810" cy="2667000"/>
            </a:xfrm>
            <a:custGeom>
              <a:avLst/>
              <a:gdLst/>
              <a:ahLst/>
              <a:cxnLst/>
              <a:rect l="l" t="t" r="r" b="b"/>
              <a:pathLst>
                <a:path w="3994784" h="3022600" extrusionOk="0">
                  <a:moveTo>
                    <a:pt x="33528" y="2983992"/>
                  </a:moveTo>
                  <a:lnTo>
                    <a:pt x="18287" y="2983992"/>
                  </a:lnTo>
                  <a:lnTo>
                    <a:pt x="18287" y="3022092"/>
                  </a:lnTo>
                  <a:lnTo>
                    <a:pt x="33528" y="3022092"/>
                  </a:lnTo>
                  <a:lnTo>
                    <a:pt x="33528" y="2983992"/>
                  </a:lnTo>
                  <a:close/>
                </a:path>
                <a:path w="3994784" h="3022600" extrusionOk="0">
                  <a:moveTo>
                    <a:pt x="38100" y="2889504"/>
                  </a:moveTo>
                  <a:lnTo>
                    <a:pt x="0" y="2889504"/>
                  </a:lnTo>
                  <a:lnTo>
                    <a:pt x="0" y="3003804"/>
                  </a:lnTo>
                  <a:lnTo>
                    <a:pt x="18287" y="3003804"/>
                  </a:lnTo>
                  <a:lnTo>
                    <a:pt x="18287" y="2983992"/>
                  </a:lnTo>
                  <a:lnTo>
                    <a:pt x="38100" y="2983992"/>
                  </a:lnTo>
                  <a:lnTo>
                    <a:pt x="38100" y="2889504"/>
                  </a:lnTo>
                  <a:close/>
                </a:path>
                <a:path w="3994784" h="3022600" extrusionOk="0">
                  <a:moveTo>
                    <a:pt x="38100" y="2983992"/>
                  </a:moveTo>
                  <a:lnTo>
                    <a:pt x="33528" y="2983992"/>
                  </a:lnTo>
                  <a:lnTo>
                    <a:pt x="33528" y="3003804"/>
                  </a:lnTo>
                  <a:lnTo>
                    <a:pt x="38100" y="3003804"/>
                  </a:lnTo>
                  <a:lnTo>
                    <a:pt x="38100" y="2983992"/>
                  </a:lnTo>
                  <a:close/>
                </a:path>
                <a:path w="3994784" h="3022600" extrusionOk="0">
                  <a:moveTo>
                    <a:pt x="38100" y="2737104"/>
                  </a:moveTo>
                  <a:lnTo>
                    <a:pt x="0" y="2737104"/>
                  </a:lnTo>
                  <a:lnTo>
                    <a:pt x="0" y="2851404"/>
                  </a:lnTo>
                  <a:lnTo>
                    <a:pt x="38100" y="2851404"/>
                  </a:lnTo>
                  <a:lnTo>
                    <a:pt x="38100" y="2737104"/>
                  </a:lnTo>
                  <a:close/>
                </a:path>
                <a:path w="3994784" h="3022600" extrusionOk="0">
                  <a:moveTo>
                    <a:pt x="38100" y="2584704"/>
                  </a:moveTo>
                  <a:lnTo>
                    <a:pt x="0" y="2584704"/>
                  </a:lnTo>
                  <a:lnTo>
                    <a:pt x="0" y="2699004"/>
                  </a:lnTo>
                  <a:lnTo>
                    <a:pt x="38100" y="2699004"/>
                  </a:lnTo>
                  <a:lnTo>
                    <a:pt x="38100" y="2584704"/>
                  </a:lnTo>
                  <a:close/>
                </a:path>
                <a:path w="3994784" h="3022600" extrusionOk="0">
                  <a:moveTo>
                    <a:pt x="38100" y="2432304"/>
                  </a:moveTo>
                  <a:lnTo>
                    <a:pt x="0" y="2432304"/>
                  </a:lnTo>
                  <a:lnTo>
                    <a:pt x="0" y="2546604"/>
                  </a:lnTo>
                  <a:lnTo>
                    <a:pt x="38100" y="2546604"/>
                  </a:lnTo>
                  <a:lnTo>
                    <a:pt x="38100" y="2432304"/>
                  </a:lnTo>
                  <a:close/>
                </a:path>
                <a:path w="3994784" h="3022600" extrusionOk="0">
                  <a:moveTo>
                    <a:pt x="38100" y="2279904"/>
                  </a:moveTo>
                  <a:lnTo>
                    <a:pt x="0" y="2279904"/>
                  </a:lnTo>
                  <a:lnTo>
                    <a:pt x="0" y="2394204"/>
                  </a:lnTo>
                  <a:lnTo>
                    <a:pt x="38100" y="2394204"/>
                  </a:lnTo>
                  <a:lnTo>
                    <a:pt x="38100" y="2279904"/>
                  </a:lnTo>
                  <a:close/>
                </a:path>
                <a:path w="3994784" h="3022600" extrusionOk="0">
                  <a:moveTo>
                    <a:pt x="38100" y="2127504"/>
                  </a:moveTo>
                  <a:lnTo>
                    <a:pt x="0" y="2127504"/>
                  </a:lnTo>
                  <a:lnTo>
                    <a:pt x="0" y="2241804"/>
                  </a:lnTo>
                  <a:lnTo>
                    <a:pt x="38100" y="2241804"/>
                  </a:lnTo>
                  <a:lnTo>
                    <a:pt x="38100" y="2127504"/>
                  </a:lnTo>
                  <a:close/>
                </a:path>
                <a:path w="3994784" h="3022600" extrusionOk="0">
                  <a:moveTo>
                    <a:pt x="38100" y="1975104"/>
                  </a:moveTo>
                  <a:lnTo>
                    <a:pt x="0" y="1975104"/>
                  </a:lnTo>
                  <a:lnTo>
                    <a:pt x="0" y="2089404"/>
                  </a:lnTo>
                  <a:lnTo>
                    <a:pt x="38100" y="2089404"/>
                  </a:lnTo>
                  <a:lnTo>
                    <a:pt x="38100" y="1975104"/>
                  </a:lnTo>
                  <a:close/>
                </a:path>
                <a:path w="3994784" h="3022600" extrusionOk="0">
                  <a:moveTo>
                    <a:pt x="38100" y="1822704"/>
                  </a:moveTo>
                  <a:lnTo>
                    <a:pt x="0" y="1822704"/>
                  </a:lnTo>
                  <a:lnTo>
                    <a:pt x="0" y="1937004"/>
                  </a:lnTo>
                  <a:lnTo>
                    <a:pt x="38100" y="1937004"/>
                  </a:lnTo>
                  <a:lnTo>
                    <a:pt x="38100" y="1822704"/>
                  </a:lnTo>
                  <a:close/>
                </a:path>
                <a:path w="3994784" h="3022600" extrusionOk="0">
                  <a:moveTo>
                    <a:pt x="38100" y="1670304"/>
                  </a:moveTo>
                  <a:lnTo>
                    <a:pt x="0" y="1670304"/>
                  </a:lnTo>
                  <a:lnTo>
                    <a:pt x="0" y="1784604"/>
                  </a:lnTo>
                  <a:lnTo>
                    <a:pt x="38100" y="1784604"/>
                  </a:lnTo>
                  <a:lnTo>
                    <a:pt x="38100" y="1670304"/>
                  </a:lnTo>
                  <a:close/>
                </a:path>
                <a:path w="3994784" h="3022600" extrusionOk="0">
                  <a:moveTo>
                    <a:pt x="38100" y="1517904"/>
                  </a:moveTo>
                  <a:lnTo>
                    <a:pt x="0" y="1517904"/>
                  </a:lnTo>
                  <a:lnTo>
                    <a:pt x="0" y="1632204"/>
                  </a:lnTo>
                  <a:lnTo>
                    <a:pt x="38100" y="1632204"/>
                  </a:lnTo>
                  <a:lnTo>
                    <a:pt x="38100" y="1517904"/>
                  </a:lnTo>
                  <a:close/>
                </a:path>
                <a:path w="3994784" h="3022600" extrusionOk="0">
                  <a:moveTo>
                    <a:pt x="38100" y="1365504"/>
                  </a:moveTo>
                  <a:lnTo>
                    <a:pt x="0" y="1365504"/>
                  </a:lnTo>
                  <a:lnTo>
                    <a:pt x="0" y="1479804"/>
                  </a:lnTo>
                  <a:lnTo>
                    <a:pt x="38100" y="1479804"/>
                  </a:lnTo>
                  <a:lnTo>
                    <a:pt x="38100" y="1365504"/>
                  </a:lnTo>
                  <a:close/>
                </a:path>
                <a:path w="3994784" h="3022600" extrusionOk="0">
                  <a:moveTo>
                    <a:pt x="38100" y="1213104"/>
                  </a:moveTo>
                  <a:lnTo>
                    <a:pt x="0" y="1213104"/>
                  </a:lnTo>
                  <a:lnTo>
                    <a:pt x="0" y="1327404"/>
                  </a:lnTo>
                  <a:lnTo>
                    <a:pt x="38100" y="1327404"/>
                  </a:lnTo>
                  <a:lnTo>
                    <a:pt x="38100" y="1213104"/>
                  </a:lnTo>
                  <a:close/>
                </a:path>
                <a:path w="3994784" h="3022600" extrusionOk="0">
                  <a:moveTo>
                    <a:pt x="38100" y="1060704"/>
                  </a:moveTo>
                  <a:lnTo>
                    <a:pt x="0" y="1060704"/>
                  </a:lnTo>
                  <a:lnTo>
                    <a:pt x="0" y="1175004"/>
                  </a:lnTo>
                  <a:lnTo>
                    <a:pt x="38100" y="1175004"/>
                  </a:lnTo>
                  <a:lnTo>
                    <a:pt x="38100" y="1060704"/>
                  </a:lnTo>
                  <a:close/>
                </a:path>
                <a:path w="3994784" h="3022600" extrusionOk="0">
                  <a:moveTo>
                    <a:pt x="38100" y="908304"/>
                  </a:moveTo>
                  <a:lnTo>
                    <a:pt x="0" y="908304"/>
                  </a:lnTo>
                  <a:lnTo>
                    <a:pt x="0" y="1022604"/>
                  </a:lnTo>
                  <a:lnTo>
                    <a:pt x="38100" y="1022604"/>
                  </a:lnTo>
                  <a:lnTo>
                    <a:pt x="38100" y="908304"/>
                  </a:lnTo>
                  <a:close/>
                </a:path>
                <a:path w="3994784" h="3022600" extrusionOk="0">
                  <a:moveTo>
                    <a:pt x="38100" y="755904"/>
                  </a:moveTo>
                  <a:lnTo>
                    <a:pt x="0" y="755904"/>
                  </a:lnTo>
                  <a:lnTo>
                    <a:pt x="0" y="870204"/>
                  </a:lnTo>
                  <a:lnTo>
                    <a:pt x="38100" y="870204"/>
                  </a:lnTo>
                  <a:lnTo>
                    <a:pt x="38100" y="755904"/>
                  </a:lnTo>
                  <a:close/>
                </a:path>
                <a:path w="3994784" h="3022600" extrusionOk="0">
                  <a:moveTo>
                    <a:pt x="38100" y="603504"/>
                  </a:moveTo>
                  <a:lnTo>
                    <a:pt x="0" y="603504"/>
                  </a:lnTo>
                  <a:lnTo>
                    <a:pt x="0" y="717804"/>
                  </a:lnTo>
                  <a:lnTo>
                    <a:pt x="38100" y="717804"/>
                  </a:lnTo>
                  <a:lnTo>
                    <a:pt x="38100" y="603504"/>
                  </a:lnTo>
                  <a:close/>
                </a:path>
                <a:path w="3994784" h="3022600" extrusionOk="0">
                  <a:moveTo>
                    <a:pt x="38100" y="451104"/>
                  </a:moveTo>
                  <a:lnTo>
                    <a:pt x="0" y="451104"/>
                  </a:lnTo>
                  <a:lnTo>
                    <a:pt x="0" y="565404"/>
                  </a:lnTo>
                  <a:lnTo>
                    <a:pt x="38100" y="565404"/>
                  </a:lnTo>
                  <a:lnTo>
                    <a:pt x="38100" y="451104"/>
                  </a:lnTo>
                  <a:close/>
                </a:path>
                <a:path w="3994784" h="3022600" extrusionOk="0">
                  <a:moveTo>
                    <a:pt x="38100" y="298704"/>
                  </a:moveTo>
                  <a:lnTo>
                    <a:pt x="0" y="298704"/>
                  </a:lnTo>
                  <a:lnTo>
                    <a:pt x="0" y="413004"/>
                  </a:lnTo>
                  <a:lnTo>
                    <a:pt x="38100" y="413004"/>
                  </a:lnTo>
                  <a:lnTo>
                    <a:pt x="38100" y="298704"/>
                  </a:lnTo>
                  <a:close/>
                </a:path>
                <a:path w="3994784" h="3022600" extrusionOk="0">
                  <a:moveTo>
                    <a:pt x="38100" y="146304"/>
                  </a:moveTo>
                  <a:lnTo>
                    <a:pt x="0" y="146304"/>
                  </a:lnTo>
                  <a:lnTo>
                    <a:pt x="0" y="260604"/>
                  </a:lnTo>
                  <a:lnTo>
                    <a:pt x="38100" y="260604"/>
                  </a:lnTo>
                  <a:lnTo>
                    <a:pt x="38100" y="146304"/>
                  </a:lnTo>
                  <a:close/>
                </a:path>
                <a:path w="3994784" h="3022600" extrusionOk="0">
                  <a:moveTo>
                    <a:pt x="44196" y="0"/>
                  </a:moveTo>
                  <a:lnTo>
                    <a:pt x="0" y="0"/>
                  </a:lnTo>
                  <a:lnTo>
                    <a:pt x="0" y="108204"/>
                  </a:lnTo>
                  <a:lnTo>
                    <a:pt x="38100" y="108204"/>
                  </a:lnTo>
                  <a:lnTo>
                    <a:pt x="38100" y="38100"/>
                  </a:lnTo>
                  <a:lnTo>
                    <a:pt x="18287" y="38100"/>
                  </a:lnTo>
                  <a:lnTo>
                    <a:pt x="38100" y="18287"/>
                  </a:lnTo>
                  <a:lnTo>
                    <a:pt x="44196" y="18287"/>
                  </a:lnTo>
                  <a:lnTo>
                    <a:pt x="44196" y="0"/>
                  </a:lnTo>
                  <a:close/>
                </a:path>
                <a:path w="3994784" h="3022600" extrusionOk="0">
                  <a:moveTo>
                    <a:pt x="38100" y="18287"/>
                  </a:moveTo>
                  <a:lnTo>
                    <a:pt x="18287" y="38100"/>
                  </a:lnTo>
                  <a:lnTo>
                    <a:pt x="38100" y="38100"/>
                  </a:lnTo>
                  <a:lnTo>
                    <a:pt x="38100" y="18287"/>
                  </a:lnTo>
                  <a:close/>
                </a:path>
                <a:path w="3994784" h="3022600" extrusionOk="0">
                  <a:moveTo>
                    <a:pt x="44196" y="18287"/>
                  </a:moveTo>
                  <a:lnTo>
                    <a:pt x="38100" y="18287"/>
                  </a:lnTo>
                  <a:lnTo>
                    <a:pt x="38100" y="38100"/>
                  </a:lnTo>
                  <a:lnTo>
                    <a:pt x="44196" y="38100"/>
                  </a:lnTo>
                  <a:lnTo>
                    <a:pt x="44196" y="18287"/>
                  </a:lnTo>
                  <a:close/>
                </a:path>
                <a:path w="3994784" h="3022600" extrusionOk="0">
                  <a:moveTo>
                    <a:pt x="196596" y="0"/>
                  </a:moveTo>
                  <a:lnTo>
                    <a:pt x="82296" y="0"/>
                  </a:lnTo>
                  <a:lnTo>
                    <a:pt x="82296" y="38100"/>
                  </a:lnTo>
                  <a:lnTo>
                    <a:pt x="196596" y="38100"/>
                  </a:lnTo>
                  <a:lnTo>
                    <a:pt x="196596" y="0"/>
                  </a:lnTo>
                  <a:close/>
                </a:path>
                <a:path w="3994784" h="3022600" extrusionOk="0">
                  <a:moveTo>
                    <a:pt x="348996" y="0"/>
                  </a:moveTo>
                  <a:lnTo>
                    <a:pt x="234696" y="0"/>
                  </a:lnTo>
                  <a:lnTo>
                    <a:pt x="234696" y="38100"/>
                  </a:lnTo>
                  <a:lnTo>
                    <a:pt x="348996" y="38100"/>
                  </a:lnTo>
                  <a:lnTo>
                    <a:pt x="348996" y="0"/>
                  </a:lnTo>
                  <a:close/>
                </a:path>
                <a:path w="3994784" h="3022600" extrusionOk="0">
                  <a:moveTo>
                    <a:pt x="501396" y="0"/>
                  </a:moveTo>
                  <a:lnTo>
                    <a:pt x="387096" y="0"/>
                  </a:lnTo>
                  <a:lnTo>
                    <a:pt x="387096" y="38100"/>
                  </a:lnTo>
                  <a:lnTo>
                    <a:pt x="501396" y="38100"/>
                  </a:lnTo>
                  <a:lnTo>
                    <a:pt x="501396" y="0"/>
                  </a:lnTo>
                  <a:close/>
                </a:path>
                <a:path w="3994784" h="3022600" extrusionOk="0">
                  <a:moveTo>
                    <a:pt x="653796" y="0"/>
                  </a:moveTo>
                  <a:lnTo>
                    <a:pt x="539496" y="0"/>
                  </a:lnTo>
                  <a:lnTo>
                    <a:pt x="539496" y="38100"/>
                  </a:lnTo>
                  <a:lnTo>
                    <a:pt x="653796" y="38100"/>
                  </a:lnTo>
                  <a:lnTo>
                    <a:pt x="653796" y="0"/>
                  </a:lnTo>
                  <a:close/>
                </a:path>
                <a:path w="3994784" h="3022600" extrusionOk="0">
                  <a:moveTo>
                    <a:pt x="806196" y="0"/>
                  </a:moveTo>
                  <a:lnTo>
                    <a:pt x="691896" y="0"/>
                  </a:lnTo>
                  <a:lnTo>
                    <a:pt x="691896" y="38100"/>
                  </a:lnTo>
                  <a:lnTo>
                    <a:pt x="806196" y="38100"/>
                  </a:lnTo>
                  <a:lnTo>
                    <a:pt x="806196" y="0"/>
                  </a:lnTo>
                  <a:close/>
                </a:path>
                <a:path w="3994784" h="3022600" extrusionOk="0">
                  <a:moveTo>
                    <a:pt x="958596" y="0"/>
                  </a:moveTo>
                  <a:lnTo>
                    <a:pt x="844296" y="0"/>
                  </a:lnTo>
                  <a:lnTo>
                    <a:pt x="844296" y="38100"/>
                  </a:lnTo>
                  <a:lnTo>
                    <a:pt x="958596" y="38100"/>
                  </a:lnTo>
                  <a:lnTo>
                    <a:pt x="958596" y="0"/>
                  </a:lnTo>
                  <a:close/>
                </a:path>
                <a:path w="3994784" h="3022600" extrusionOk="0">
                  <a:moveTo>
                    <a:pt x="1110996" y="0"/>
                  </a:moveTo>
                  <a:lnTo>
                    <a:pt x="996696" y="0"/>
                  </a:lnTo>
                  <a:lnTo>
                    <a:pt x="996696" y="38100"/>
                  </a:lnTo>
                  <a:lnTo>
                    <a:pt x="1110996" y="38100"/>
                  </a:lnTo>
                  <a:lnTo>
                    <a:pt x="1110996" y="0"/>
                  </a:lnTo>
                  <a:close/>
                </a:path>
                <a:path w="3994784" h="3022600" extrusionOk="0">
                  <a:moveTo>
                    <a:pt x="1263396" y="0"/>
                  </a:moveTo>
                  <a:lnTo>
                    <a:pt x="1149096" y="0"/>
                  </a:lnTo>
                  <a:lnTo>
                    <a:pt x="1149096" y="38100"/>
                  </a:lnTo>
                  <a:lnTo>
                    <a:pt x="1263396" y="38100"/>
                  </a:lnTo>
                  <a:lnTo>
                    <a:pt x="1263396" y="0"/>
                  </a:lnTo>
                  <a:close/>
                </a:path>
                <a:path w="3994784" h="3022600" extrusionOk="0">
                  <a:moveTo>
                    <a:pt x="1415796" y="0"/>
                  </a:moveTo>
                  <a:lnTo>
                    <a:pt x="1301496" y="0"/>
                  </a:lnTo>
                  <a:lnTo>
                    <a:pt x="1301496" y="38100"/>
                  </a:lnTo>
                  <a:lnTo>
                    <a:pt x="1415796" y="38100"/>
                  </a:lnTo>
                  <a:lnTo>
                    <a:pt x="1415796" y="0"/>
                  </a:lnTo>
                  <a:close/>
                </a:path>
                <a:path w="3994784" h="3022600" extrusionOk="0">
                  <a:moveTo>
                    <a:pt x="1568196" y="0"/>
                  </a:moveTo>
                  <a:lnTo>
                    <a:pt x="1453896" y="0"/>
                  </a:lnTo>
                  <a:lnTo>
                    <a:pt x="1453896" y="38100"/>
                  </a:lnTo>
                  <a:lnTo>
                    <a:pt x="1568196" y="38100"/>
                  </a:lnTo>
                  <a:lnTo>
                    <a:pt x="1568196" y="0"/>
                  </a:lnTo>
                  <a:close/>
                </a:path>
                <a:path w="3994784" h="3022600" extrusionOk="0">
                  <a:moveTo>
                    <a:pt x="1720596" y="0"/>
                  </a:moveTo>
                  <a:lnTo>
                    <a:pt x="1606296" y="0"/>
                  </a:lnTo>
                  <a:lnTo>
                    <a:pt x="1606296" y="38100"/>
                  </a:lnTo>
                  <a:lnTo>
                    <a:pt x="1720596" y="38100"/>
                  </a:lnTo>
                  <a:lnTo>
                    <a:pt x="1720596" y="0"/>
                  </a:lnTo>
                  <a:close/>
                </a:path>
                <a:path w="3994784" h="3022600" extrusionOk="0">
                  <a:moveTo>
                    <a:pt x="1872996" y="0"/>
                  </a:moveTo>
                  <a:lnTo>
                    <a:pt x="1758696" y="0"/>
                  </a:lnTo>
                  <a:lnTo>
                    <a:pt x="1758696" y="38100"/>
                  </a:lnTo>
                  <a:lnTo>
                    <a:pt x="1872996" y="38100"/>
                  </a:lnTo>
                  <a:lnTo>
                    <a:pt x="1872996" y="0"/>
                  </a:lnTo>
                  <a:close/>
                </a:path>
                <a:path w="3994784" h="3022600" extrusionOk="0">
                  <a:moveTo>
                    <a:pt x="2025396" y="0"/>
                  </a:moveTo>
                  <a:lnTo>
                    <a:pt x="1911096" y="0"/>
                  </a:lnTo>
                  <a:lnTo>
                    <a:pt x="1911096" y="38100"/>
                  </a:lnTo>
                  <a:lnTo>
                    <a:pt x="2025396" y="38100"/>
                  </a:lnTo>
                  <a:lnTo>
                    <a:pt x="2025396" y="0"/>
                  </a:lnTo>
                  <a:close/>
                </a:path>
                <a:path w="3994784" h="3022600" extrusionOk="0">
                  <a:moveTo>
                    <a:pt x="2177796" y="0"/>
                  </a:moveTo>
                  <a:lnTo>
                    <a:pt x="2063496" y="0"/>
                  </a:lnTo>
                  <a:lnTo>
                    <a:pt x="2063496" y="38100"/>
                  </a:lnTo>
                  <a:lnTo>
                    <a:pt x="2177796" y="38100"/>
                  </a:lnTo>
                  <a:lnTo>
                    <a:pt x="2177796" y="0"/>
                  </a:lnTo>
                  <a:close/>
                </a:path>
                <a:path w="3994784" h="3022600" extrusionOk="0">
                  <a:moveTo>
                    <a:pt x="2330196" y="0"/>
                  </a:moveTo>
                  <a:lnTo>
                    <a:pt x="2215896" y="0"/>
                  </a:lnTo>
                  <a:lnTo>
                    <a:pt x="2215896" y="38100"/>
                  </a:lnTo>
                  <a:lnTo>
                    <a:pt x="2330196" y="38100"/>
                  </a:lnTo>
                  <a:lnTo>
                    <a:pt x="2330196" y="0"/>
                  </a:lnTo>
                  <a:close/>
                </a:path>
                <a:path w="3994784" h="3022600" extrusionOk="0">
                  <a:moveTo>
                    <a:pt x="2482596" y="0"/>
                  </a:moveTo>
                  <a:lnTo>
                    <a:pt x="2368296" y="0"/>
                  </a:lnTo>
                  <a:lnTo>
                    <a:pt x="2368296" y="38100"/>
                  </a:lnTo>
                  <a:lnTo>
                    <a:pt x="2482596" y="38100"/>
                  </a:lnTo>
                  <a:lnTo>
                    <a:pt x="2482596" y="0"/>
                  </a:lnTo>
                  <a:close/>
                </a:path>
                <a:path w="3994784" h="3022600" extrusionOk="0">
                  <a:moveTo>
                    <a:pt x="2634996" y="0"/>
                  </a:moveTo>
                  <a:lnTo>
                    <a:pt x="2520696" y="0"/>
                  </a:lnTo>
                  <a:lnTo>
                    <a:pt x="2520696" y="38100"/>
                  </a:lnTo>
                  <a:lnTo>
                    <a:pt x="2634996" y="38100"/>
                  </a:lnTo>
                  <a:lnTo>
                    <a:pt x="2634996" y="0"/>
                  </a:lnTo>
                  <a:close/>
                </a:path>
                <a:path w="3994784" h="3022600" extrusionOk="0">
                  <a:moveTo>
                    <a:pt x="2787396" y="0"/>
                  </a:moveTo>
                  <a:lnTo>
                    <a:pt x="2673096" y="0"/>
                  </a:lnTo>
                  <a:lnTo>
                    <a:pt x="2673096" y="38100"/>
                  </a:lnTo>
                  <a:lnTo>
                    <a:pt x="2787396" y="38100"/>
                  </a:lnTo>
                  <a:lnTo>
                    <a:pt x="2787396" y="0"/>
                  </a:lnTo>
                  <a:close/>
                </a:path>
                <a:path w="3994784" h="3022600" extrusionOk="0">
                  <a:moveTo>
                    <a:pt x="2939796" y="0"/>
                  </a:moveTo>
                  <a:lnTo>
                    <a:pt x="2825496" y="0"/>
                  </a:lnTo>
                  <a:lnTo>
                    <a:pt x="2825496" y="38100"/>
                  </a:lnTo>
                  <a:lnTo>
                    <a:pt x="2939796" y="38100"/>
                  </a:lnTo>
                  <a:lnTo>
                    <a:pt x="2939796" y="0"/>
                  </a:lnTo>
                  <a:close/>
                </a:path>
                <a:path w="3994784" h="3022600" extrusionOk="0">
                  <a:moveTo>
                    <a:pt x="3092196" y="0"/>
                  </a:moveTo>
                  <a:lnTo>
                    <a:pt x="2977896" y="0"/>
                  </a:lnTo>
                  <a:lnTo>
                    <a:pt x="2977896" y="38100"/>
                  </a:lnTo>
                  <a:lnTo>
                    <a:pt x="3092196" y="38100"/>
                  </a:lnTo>
                  <a:lnTo>
                    <a:pt x="3092196" y="0"/>
                  </a:lnTo>
                  <a:close/>
                </a:path>
                <a:path w="3994784" h="3022600" extrusionOk="0">
                  <a:moveTo>
                    <a:pt x="3244596" y="0"/>
                  </a:moveTo>
                  <a:lnTo>
                    <a:pt x="3130296" y="0"/>
                  </a:lnTo>
                  <a:lnTo>
                    <a:pt x="3130296" y="38100"/>
                  </a:lnTo>
                  <a:lnTo>
                    <a:pt x="3244596" y="38100"/>
                  </a:lnTo>
                  <a:lnTo>
                    <a:pt x="3244596" y="0"/>
                  </a:lnTo>
                  <a:close/>
                </a:path>
                <a:path w="3994784" h="3022600" extrusionOk="0">
                  <a:moveTo>
                    <a:pt x="3396996" y="0"/>
                  </a:moveTo>
                  <a:lnTo>
                    <a:pt x="3282696" y="0"/>
                  </a:lnTo>
                  <a:lnTo>
                    <a:pt x="3282696" y="38100"/>
                  </a:lnTo>
                  <a:lnTo>
                    <a:pt x="3396996" y="38100"/>
                  </a:lnTo>
                  <a:lnTo>
                    <a:pt x="3396996" y="0"/>
                  </a:lnTo>
                  <a:close/>
                </a:path>
                <a:path w="3994784" h="3022600" extrusionOk="0">
                  <a:moveTo>
                    <a:pt x="3549396" y="0"/>
                  </a:moveTo>
                  <a:lnTo>
                    <a:pt x="3435096" y="0"/>
                  </a:lnTo>
                  <a:lnTo>
                    <a:pt x="3435096" y="38100"/>
                  </a:lnTo>
                  <a:lnTo>
                    <a:pt x="3549396" y="38100"/>
                  </a:lnTo>
                  <a:lnTo>
                    <a:pt x="3549396" y="0"/>
                  </a:lnTo>
                  <a:close/>
                </a:path>
                <a:path w="3994784" h="3022600" extrusionOk="0">
                  <a:moveTo>
                    <a:pt x="3701796" y="0"/>
                  </a:moveTo>
                  <a:lnTo>
                    <a:pt x="3587496" y="0"/>
                  </a:lnTo>
                  <a:lnTo>
                    <a:pt x="3587496" y="38100"/>
                  </a:lnTo>
                  <a:lnTo>
                    <a:pt x="3701796" y="38100"/>
                  </a:lnTo>
                  <a:lnTo>
                    <a:pt x="3701796" y="0"/>
                  </a:lnTo>
                  <a:close/>
                </a:path>
                <a:path w="3994784" h="3022600" extrusionOk="0">
                  <a:moveTo>
                    <a:pt x="3854196" y="0"/>
                  </a:moveTo>
                  <a:lnTo>
                    <a:pt x="3739896" y="0"/>
                  </a:lnTo>
                  <a:lnTo>
                    <a:pt x="3739896" y="38100"/>
                  </a:lnTo>
                  <a:lnTo>
                    <a:pt x="3854196" y="38100"/>
                  </a:lnTo>
                  <a:lnTo>
                    <a:pt x="3854196" y="0"/>
                  </a:lnTo>
                  <a:close/>
                </a:path>
                <a:path w="3994784" h="3022600" extrusionOk="0">
                  <a:moveTo>
                    <a:pt x="3956304" y="18287"/>
                  </a:moveTo>
                  <a:lnTo>
                    <a:pt x="3956304" y="48768"/>
                  </a:lnTo>
                  <a:lnTo>
                    <a:pt x="3994404" y="48768"/>
                  </a:lnTo>
                  <a:lnTo>
                    <a:pt x="3994404" y="38100"/>
                  </a:lnTo>
                  <a:lnTo>
                    <a:pt x="3976116" y="38100"/>
                  </a:lnTo>
                  <a:lnTo>
                    <a:pt x="3956304" y="18287"/>
                  </a:lnTo>
                  <a:close/>
                </a:path>
                <a:path w="3994784" h="3022600" extrusionOk="0">
                  <a:moveTo>
                    <a:pt x="3994404" y="0"/>
                  </a:moveTo>
                  <a:lnTo>
                    <a:pt x="3892296" y="0"/>
                  </a:lnTo>
                  <a:lnTo>
                    <a:pt x="3892296" y="38100"/>
                  </a:lnTo>
                  <a:lnTo>
                    <a:pt x="3956304" y="38100"/>
                  </a:lnTo>
                  <a:lnTo>
                    <a:pt x="3956304" y="18287"/>
                  </a:lnTo>
                  <a:lnTo>
                    <a:pt x="3994404" y="18287"/>
                  </a:lnTo>
                  <a:lnTo>
                    <a:pt x="3994404" y="0"/>
                  </a:lnTo>
                  <a:close/>
                </a:path>
                <a:path w="3994784" h="3022600" extrusionOk="0">
                  <a:moveTo>
                    <a:pt x="3994404" y="18287"/>
                  </a:moveTo>
                  <a:lnTo>
                    <a:pt x="3956304" y="18287"/>
                  </a:lnTo>
                  <a:lnTo>
                    <a:pt x="3976116" y="38100"/>
                  </a:lnTo>
                  <a:lnTo>
                    <a:pt x="3994404" y="38100"/>
                  </a:lnTo>
                  <a:lnTo>
                    <a:pt x="3994404" y="18287"/>
                  </a:lnTo>
                  <a:close/>
                </a:path>
                <a:path w="3994784" h="3022600" extrusionOk="0">
                  <a:moveTo>
                    <a:pt x="3994404" y="86868"/>
                  </a:moveTo>
                  <a:lnTo>
                    <a:pt x="3956304" y="86868"/>
                  </a:lnTo>
                  <a:lnTo>
                    <a:pt x="3956304" y="201168"/>
                  </a:lnTo>
                  <a:lnTo>
                    <a:pt x="3994404" y="201168"/>
                  </a:lnTo>
                  <a:lnTo>
                    <a:pt x="3994404" y="86868"/>
                  </a:lnTo>
                  <a:close/>
                </a:path>
                <a:path w="3994784" h="3022600" extrusionOk="0">
                  <a:moveTo>
                    <a:pt x="3994404" y="239268"/>
                  </a:moveTo>
                  <a:lnTo>
                    <a:pt x="3956304" y="239268"/>
                  </a:lnTo>
                  <a:lnTo>
                    <a:pt x="3956304" y="353568"/>
                  </a:lnTo>
                  <a:lnTo>
                    <a:pt x="3994404" y="353568"/>
                  </a:lnTo>
                  <a:lnTo>
                    <a:pt x="3994404" y="239268"/>
                  </a:lnTo>
                  <a:close/>
                </a:path>
                <a:path w="3994784" h="3022600" extrusionOk="0">
                  <a:moveTo>
                    <a:pt x="3994404" y="391668"/>
                  </a:moveTo>
                  <a:lnTo>
                    <a:pt x="3956304" y="391668"/>
                  </a:lnTo>
                  <a:lnTo>
                    <a:pt x="3956304" y="505968"/>
                  </a:lnTo>
                  <a:lnTo>
                    <a:pt x="3994404" y="505968"/>
                  </a:lnTo>
                  <a:lnTo>
                    <a:pt x="3994404" y="391668"/>
                  </a:lnTo>
                  <a:close/>
                </a:path>
                <a:path w="3994784" h="3022600" extrusionOk="0">
                  <a:moveTo>
                    <a:pt x="3994404" y="544068"/>
                  </a:moveTo>
                  <a:lnTo>
                    <a:pt x="3956304" y="544068"/>
                  </a:lnTo>
                  <a:lnTo>
                    <a:pt x="3956304" y="658368"/>
                  </a:lnTo>
                  <a:lnTo>
                    <a:pt x="3994404" y="658368"/>
                  </a:lnTo>
                  <a:lnTo>
                    <a:pt x="3994404" y="544068"/>
                  </a:lnTo>
                  <a:close/>
                </a:path>
                <a:path w="3994784" h="3022600" extrusionOk="0">
                  <a:moveTo>
                    <a:pt x="3994404" y="696468"/>
                  </a:moveTo>
                  <a:lnTo>
                    <a:pt x="3956304" y="696468"/>
                  </a:lnTo>
                  <a:lnTo>
                    <a:pt x="3956304" y="810768"/>
                  </a:lnTo>
                  <a:lnTo>
                    <a:pt x="3994404" y="810768"/>
                  </a:lnTo>
                  <a:lnTo>
                    <a:pt x="3994404" y="696468"/>
                  </a:lnTo>
                  <a:close/>
                </a:path>
                <a:path w="3994784" h="3022600" extrusionOk="0">
                  <a:moveTo>
                    <a:pt x="3994404" y="848868"/>
                  </a:moveTo>
                  <a:lnTo>
                    <a:pt x="3956304" y="848868"/>
                  </a:lnTo>
                  <a:lnTo>
                    <a:pt x="3956304" y="963168"/>
                  </a:lnTo>
                  <a:lnTo>
                    <a:pt x="3994404" y="963168"/>
                  </a:lnTo>
                  <a:lnTo>
                    <a:pt x="3994404" y="848868"/>
                  </a:lnTo>
                  <a:close/>
                </a:path>
                <a:path w="3994784" h="3022600" extrusionOk="0">
                  <a:moveTo>
                    <a:pt x="3994404" y="1001268"/>
                  </a:moveTo>
                  <a:lnTo>
                    <a:pt x="3956304" y="1001268"/>
                  </a:lnTo>
                  <a:lnTo>
                    <a:pt x="3956304" y="1115568"/>
                  </a:lnTo>
                  <a:lnTo>
                    <a:pt x="3994404" y="1115568"/>
                  </a:lnTo>
                  <a:lnTo>
                    <a:pt x="3994404" y="1001268"/>
                  </a:lnTo>
                  <a:close/>
                </a:path>
                <a:path w="3994784" h="3022600" extrusionOk="0">
                  <a:moveTo>
                    <a:pt x="3994404" y="1153668"/>
                  </a:moveTo>
                  <a:lnTo>
                    <a:pt x="3956304" y="1153668"/>
                  </a:lnTo>
                  <a:lnTo>
                    <a:pt x="3956304" y="1267968"/>
                  </a:lnTo>
                  <a:lnTo>
                    <a:pt x="3994404" y="1267968"/>
                  </a:lnTo>
                  <a:lnTo>
                    <a:pt x="3994404" y="1153668"/>
                  </a:lnTo>
                  <a:close/>
                </a:path>
                <a:path w="3994784" h="3022600" extrusionOk="0">
                  <a:moveTo>
                    <a:pt x="3994404" y="1306068"/>
                  </a:moveTo>
                  <a:lnTo>
                    <a:pt x="3956304" y="1306068"/>
                  </a:lnTo>
                  <a:lnTo>
                    <a:pt x="3956304" y="1420368"/>
                  </a:lnTo>
                  <a:lnTo>
                    <a:pt x="3994404" y="1420368"/>
                  </a:lnTo>
                  <a:lnTo>
                    <a:pt x="3994404" y="1306068"/>
                  </a:lnTo>
                  <a:close/>
                </a:path>
                <a:path w="3994784" h="3022600" extrusionOk="0">
                  <a:moveTo>
                    <a:pt x="3994404" y="1458468"/>
                  </a:moveTo>
                  <a:lnTo>
                    <a:pt x="3956304" y="1458468"/>
                  </a:lnTo>
                  <a:lnTo>
                    <a:pt x="3956304" y="1572768"/>
                  </a:lnTo>
                  <a:lnTo>
                    <a:pt x="3994404" y="1572768"/>
                  </a:lnTo>
                  <a:lnTo>
                    <a:pt x="3994404" y="1458468"/>
                  </a:lnTo>
                  <a:close/>
                </a:path>
                <a:path w="3994784" h="3022600" extrusionOk="0">
                  <a:moveTo>
                    <a:pt x="3994404" y="1610868"/>
                  </a:moveTo>
                  <a:lnTo>
                    <a:pt x="3956304" y="1610868"/>
                  </a:lnTo>
                  <a:lnTo>
                    <a:pt x="3956304" y="1725168"/>
                  </a:lnTo>
                  <a:lnTo>
                    <a:pt x="3994404" y="1725168"/>
                  </a:lnTo>
                  <a:lnTo>
                    <a:pt x="3994404" y="1610868"/>
                  </a:lnTo>
                  <a:close/>
                </a:path>
                <a:path w="3994784" h="3022600" extrusionOk="0">
                  <a:moveTo>
                    <a:pt x="3994404" y="1763268"/>
                  </a:moveTo>
                  <a:lnTo>
                    <a:pt x="3956304" y="1763268"/>
                  </a:lnTo>
                  <a:lnTo>
                    <a:pt x="3956304" y="1877568"/>
                  </a:lnTo>
                  <a:lnTo>
                    <a:pt x="3994404" y="1877568"/>
                  </a:lnTo>
                  <a:lnTo>
                    <a:pt x="3994404" y="1763268"/>
                  </a:lnTo>
                  <a:close/>
                </a:path>
                <a:path w="3994784" h="3022600" extrusionOk="0">
                  <a:moveTo>
                    <a:pt x="3994404" y="1915668"/>
                  </a:moveTo>
                  <a:lnTo>
                    <a:pt x="3956304" y="1915668"/>
                  </a:lnTo>
                  <a:lnTo>
                    <a:pt x="3956304" y="2029968"/>
                  </a:lnTo>
                  <a:lnTo>
                    <a:pt x="3994404" y="2029968"/>
                  </a:lnTo>
                  <a:lnTo>
                    <a:pt x="3994404" y="1915668"/>
                  </a:lnTo>
                  <a:close/>
                </a:path>
                <a:path w="3994784" h="3022600" extrusionOk="0">
                  <a:moveTo>
                    <a:pt x="3994404" y="2068068"/>
                  </a:moveTo>
                  <a:lnTo>
                    <a:pt x="3956304" y="2068068"/>
                  </a:lnTo>
                  <a:lnTo>
                    <a:pt x="3956304" y="2182368"/>
                  </a:lnTo>
                  <a:lnTo>
                    <a:pt x="3994404" y="2182368"/>
                  </a:lnTo>
                  <a:lnTo>
                    <a:pt x="3994404" y="2068068"/>
                  </a:lnTo>
                  <a:close/>
                </a:path>
                <a:path w="3994784" h="3022600" extrusionOk="0">
                  <a:moveTo>
                    <a:pt x="3994404" y="2220468"/>
                  </a:moveTo>
                  <a:lnTo>
                    <a:pt x="3956304" y="2220468"/>
                  </a:lnTo>
                  <a:lnTo>
                    <a:pt x="3956304" y="2334768"/>
                  </a:lnTo>
                  <a:lnTo>
                    <a:pt x="3994404" y="2334768"/>
                  </a:lnTo>
                  <a:lnTo>
                    <a:pt x="3994404" y="2220468"/>
                  </a:lnTo>
                  <a:close/>
                </a:path>
                <a:path w="3994784" h="3022600" extrusionOk="0">
                  <a:moveTo>
                    <a:pt x="3994404" y="2372868"/>
                  </a:moveTo>
                  <a:lnTo>
                    <a:pt x="3956304" y="2372868"/>
                  </a:lnTo>
                  <a:lnTo>
                    <a:pt x="3956304" y="2487168"/>
                  </a:lnTo>
                  <a:lnTo>
                    <a:pt x="3994404" y="2487168"/>
                  </a:lnTo>
                  <a:lnTo>
                    <a:pt x="3994404" y="2372868"/>
                  </a:lnTo>
                  <a:close/>
                </a:path>
                <a:path w="3994784" h="3022600" extrusionOk="0">
                  <a:moveTo>
                    <a:pt x="3994404" y="2525268"/>
                  </a:moveTo>
                  <a:lnTo>
                    <a:pt x="3956304" y="2525268"/>
                  </a:lnTo>
                  <a:lnTo>
                    <a:pt x="3956304" y="2639568"/>
                  </a:lnTo>
                  <a:lnTo>
                    <a:pt x="3994404" y="2639568"/>
                  </a:lnTo>
                  <a:lnTo>
                    <a:pt x="3994404" y="2525268"/>
                  </a:lnTo>
                  <a:close/>
                </a:path>
                <a:path w="3994784" h="3022600" extrusionOk="0">
                  <a:moveTo>
                    <a:pt x="3994404" y="2677668"/>
                  </a:moveTo>
                  <a:lnTo>
                    <a:pt x="3956304" y="2677668"/>
                  </a:lnTo>
                  <a:lnTo>
                    <a:pt x="3956304" y="2791968"/>
                  </a:lnTo>
                  <a:lnTo>
                    <a:pt x="3994404" y="2791968"/>
                  </a:lnTo>
                  <a:lnTo>
                    <a:pt x="3994404" y="2677668"/>
                  </a:lnTo>
                  <a:close/>
                </a:path>
                <a:path w="3994784" h="3022600" extrusionOk="0">
                  <a:moveTo>
                    <a:pt x="3994404" y="2830068"/>
                  </a:moveTo>
                  <a:lnTo>
                    <a:pt x="3956304" y="2830068"/>
                  </a:lnTo>
                  <a:lnTo>
                    <a:pt x="3956304" y="2944368"/>
                  </a:lnTo>
                  <a:lnTo>
                    <a:pt x="3994404" y="2944368"/>
                  </a:lnTo>
                  <a:lnTo>
                    <a:pt x="3994404" y="2830068"/>
                  </a:lnTo>
                  <a:close/>
                </a:path>
                <a:path w="3994784" h="3022600" extrusionOk="0">
                  <a:moveTo>
                    <a:pt x="3956304" y="2983992"/>
                  </a:moveTo>
                  <a:lnTo>
                    <a:pt x="3881628" y="2983992"/>
                  </a:lnTo>
                  <a:lnTo>
                    <a:pt x="3881628" y="3022092"/>
                  </a:lnTo>
                  <a:lnTo>
                    <a:pt x="3994404" y="3022092"/>
                  </a:lnTo>
                  <a:lnTo>
                    <a:pt x="3994404" y="3003804"/>
                  </a:lnTo>
                  <a:lnTo>
                    <a:pt x="3956304" y="3003804"/>
                  </a:lnTo>
                  <a:lnTo>
                    <a:pt x="3956304" y="2983992"/>
                  </a:lnTo>
                  <a:close/>
                </a:path>
                <a:path w="3994784" h="3022600" extrusionOk="0">
                  <a:moveTo>
                    <a:pt x="3994404" y="2982468"/>
                  </a:moveTo>
                  <a:lnTo>
                    <a:pt x="3956304" y="2982468"/>
                  </a:lnTo>
                  <a:lnTo>
                    <a:pt x="3956304" y="3003804"/>
                  </a:lnTo>
                  <a:lnTo>
                    <a:pt x="3976116" y="2983992"/>
                  </a:lnTo>
                  <a:lnTo>
                    <a:pt x="3994404" y="2983992"/>
                  </a:lnTo>
                  <a:lnTo>
                    <a:pt x="3994404" y="2982468"/>
                  </a:lnTo>
                  <a:close/>
                </a:path>
                <a:path w="3994784" h="3022600" extrusionOk="0">
                  <a:moveTo>
                    <a:pt x="3994404" y="2983992"/>
                  </a:moveTo>
                  <a:lnTo>
                    <a:pt x="3976116" y="2983992"/>
                  </a:lnTo>
                  <a:lnTo>
                    <a:pt x="3956304" y="3003804"/>
                  </a:lnTo>
                  <a:lnTo>
                    <a:pt x="3994404" y="3003804"/>
                  </a:lnTo>
                  <a:lnTo>
                    <a:pt x="3994404" y="2983992"/>
                  </a:lnTo>
                  <a:close/>
                </a:path>
                <a:path w="3994784" h="3022600" extrusionOk="0">
                  <a:moveTo>
                    <a:pt x="3843528" y="2983992"/>
                  </a:moveTo>
                  <a:lnTo>
                    <a:pt x="3729228" y="2983992"/>
                  </a:lnTo>
                  <a:lnTo>
                    <a:pt x="3729228" y="3022092"/>
                  </a:lnTo>
                  <a:lnTo>
                    <a:pt x="3843528" y="3022092"/>
                  </a:lnTo>
                  <a:lnTo>
                    <a:pt x="3843528" y="2983992"/>
                  </a:lnTo>
                  <a:close/>
                </a:path>
                <a:path w="3994784" h="3022600" extrusionOk="0">
                  <a:moveTo>
                    <a:pt x="3691128" y="2983992"/>
                  </a:moveTo>
                  <a:lnTo>
                    <a:pt x="3576828" y="2983992"/>
                  </a:lnTo>
                  <a:lnTo>
                    <a:pt x="3576828" y="3022092"/>
                  </a:lnTo>
                  <a:lnTo>
                    <a:pt x="3691128" y="3022092"/>
                  </a:lnTo>
                  <a:lnTo>
                    <a:pt x="3691128" y="2983992"/>
                  </a:lnTo>
                  <a:close/>
                </a:path>
                <a:path w="3994784" h="3022600" extrusionOk="0">
                  <a:moveTo>
                    <a:pt x="3538728" y="2983992"/>
                  </a:moveTo>
                  <a:lnTo>
                    <a:pt x="3424428" y="2983992"/>
                  </a:lnTo>
                  <a:lnTo>
                    <a:pt x="3424428" y="3022092"/>
                  </a:lnTo>
                  <a:lnTo>
                    <a:pt x="3538728" y="3022092"/>
                  </a:lnTo>
                  <a:lnTo>
                    <a:pt x="3538728" y="2983992"/>
                  </a:lnTo>
                  <a:close/>
                </a:path>
                <a:path w="3994784" h="3022600" extrusionOk="0">
                  <a:moveTo>
                    <a:pt x="3386328" y="2983992"/>
                  </a:moveTo>
                  <a:lnTo>
                    <a:pt x="3272028" y="2983992"/>
                  </a:lnTo>
                  <a:lnTo>
                    <a:pt x="3272028" y="3022092"/>
                  </a:lnTo>
                  <a:lnTo>
                    <a:pt x="3386328" y="3022092"/>
                  </a:lnTo>
                  <a:lnTo>
                    <a:pt x="3386328" y="2983992"/>
                  </a:lnTo>
                  <a:close/>
                </a:path>
                <a:path w="3994784" h="3022600" extrusionOk="0">
                  <a:moveTo>
                    <a:pt x="3233928" y="2983992"/>
                  </a:moveTo>
                  <a:lnTo>
                    <a:pt x="3119628" y="2983992"/>
                  </a:lnTo>
                  <a:lnTo>
                    <a:pt x="3119628" y="3022092"/>
                  </a:lnTo>
                  <a:lnTo>
                    <a:pt x="3233928" y="3022092"/>
                  </a:lnTo>
                  <a:lnTo>
                    <a:pt x="3233928" y="2983992"/>
                  </a:lnTo>
                  <a:close/>
                </a:path>
                <a:path w="3994784" h="3022600" extrusionOk="0">
                  <a:moveTo>
                    <a:pt x="3081528" y="2983992"/>
                  </a:moveTo>
                  <a:lnTo>
                    <a:pt x="2967228" y="2983992"/>
                  </a:lnTo>
                  <a:lnTo>
                    <a:pt x="2967228" y="3022092"/>
                  </a:lnTo>
                  <a:lnTo>
                    <a:pt x="3081528" y="3022092"/>
                  </a:lnTo>
                  <a:lnTo>
                    <a:pt x="3081528" y="2983992"/>
                  </a:lnTo>
                  <a:close/>
                </a:path>
                <a:path w="3994784" h="3022600" extrusionOk="0">
                  <a:moveTo>
                    <a:pt x="2929128" y="2983992"/>
                  </a:moveTo>
                  <a:lnTo>
                    <a:pt x="2814828" y="2983992"/>
                  </a:lnTo>
                  <a:lnTo>
                    <a:pt x="2814828" y="3022092"/>
                  </a:lnTo>
                  <a:lnTo>
                    <a:pt x="2929128" y="3022092"/>
                  </a:lnTo>
                  <a:lnTo>
                    <a:pt x="2929128" y="2983992"/>
                  </a:lnTo>
                  <a:close/>
                </a:path>
                <a:path w="3994784" h="3022600" extrusionOk="0">
                  <a:moveTo>
                    <a:pt x="2776728" y="2983992"/>
                  </a:moveTo>
                  <a:lnTo>
                    <a:pt x="2662428" y="2983992"/>
                  </a:lnTo>
                  <a:lnTo>
                    <a:pt x="2662428" y="3022092"/>
                  </a:lnTo>
                  <a:lnTo>
                    <a:pt x="2776728" y="3022092"/>
                  </a:lnTo>
                  <a:lnTo>
                    <a:pt x="2776728" y="2983992"/>
                  </a:lnTo>
                  <a:close/>
                </a:path>
                <a:path w="3994784" h="3022600" extrusionOk="0">
                  <a:moveTo>
                    <a:pt x="2624328" y="2983992"/>
                  </a:moveTo>
                  <a:lnTo>
                    <a:pt x="2510028" y="2983992"/>
                  </a:lnTo>
                  <a:lnTo>
                    <a:pt x="2510028" y="3022092"/>
                  </a:lnTo>
                  <a:lnTo>
                    <a:pt x="2624328" y="3022092"/>
                  </a:lnTo>
                  <a:lnTo>
                    <a:pt x="2624328" y="2983992"/>
                  </a:lnTo>
                  <a:close/>
                </a:path>
                <a:path w="3994784" h="3022600" extrusionOk="0">
                  <a:moveTo>
                    <a:pt x="2471928" y="2983992"/>
                  </a:moveTo>
                  <a:lnTo>
                    <a:pt x="2357628" y="2983992"/>
                  </a:lnTo>
                  <a:lnTo>
                    <a:pt x="2357628" y="3022092"/>
                  </a:lnTo>
                  <a:lnTo>
                    <a:pt x="2471928" y="3022092"/>
                  </a:lnTo>
                  <a:lnTo>
                    <a:pt x="2471928" y="2983992"/>
                  </a:lnTo>
                  <a:close/>
                </a:path>
                <a:path w="3994784" h="3022600" extrusionOk="0">
                  <a:moveTo>
                    <a:pt x="2319528" y="2983992"/>
                  </a:moveTo>
                  <a:lnTo>
                    <a:pt x="2205228" y="2983992"/>
                  </a:lnTo>
                  <a:lnTo>
                    <a:pt x="2205228" y="3022092"/>
                  </a:lnTo>
                  <a:lnTo>
                    <a:pt x="2319528" y="3022092"/>
                  </a:lnTo>
                  <a:lnTo>
                    <a:pt x="2319528" y="2983992"/>
                  </a:lnTo>
                  <a:close/>
                </a:path>
                <a:path w="3994784" h="3022600" extrusionOk="0">
                  <a:moveTo>
                    <a:pt x="2167128" y="2983992"/>
                  </a:moveTo>
                  <a:lnTo>
                    <a:pt x="2052827" y="2983992"/>
                  </a:lnTo>
                  <a:lnTo>
                    <a:pt x="2052827" y="3022092"/>
                  </a:lnTo>
                  <a:lnTo>
                    <a:pt x="2167128" y="3022092"/>
                  </a:lnTo>
                  <a:lnTo>
                    <a:pt x="2167128" y="2983992"/>
                  </a:lnTo>
                  <a:close/>
                </a:path>
                <a:path w="3994784" h="3022600" extrusionOk="0">
                  <a:moveTo>
                    <a:pt x="2014727" y="2983992"/>
                  </a:moveTo>
                  <a:lnTo>
                    <a:pt x="1900427" y="2983992"/>
                  </a:lnTo>
                  <a:lnTo>
                    <a:pt x="1900427" y="3022092"/>
                  </a:lnTo>
                  <a:lnTo>
                    <a:pt x="2014727" y="3022092"/>
                  </a:lnTo>
                  <a:lnTo>
                    <a:pt x="2014727" y="2983992"/>
                  </a:lnTo>
                  <a:close/>
                </a:path>
                <a:path w="3994784" h="3022600" extrusionOk="0">
                  <a:moveTo>
                    <a:pt x="1862327" y="2983992"/>
                  </a:moveTo>
                  <a:lnTo>
                    <a:pt x="1748027" y="2983992"/>
                  </a:lnTo>
                  <a:lnTo>
                    <a:pt x="1748027" y="3022092"/>
                  </a:lnTo>
                  <a:lnTo>
                    <a:pt x="1862327" y="3022092"/>
                  </a:lnTo>
                  <a:lnTo>
                    <a:pt x="1862327" y="2983992"/>
                  </a:lnTo>
                  <a:close/>
                </a:path>
                <a:path w="3994784" h="3022600" extrusionOk="0">
                  <a:moveTo>
                    <a:pt x="1709927" y="2983992"/>
                  </a:moveTo>
                  <a:lnTo>
                    <a:pt x="1595627" y="2983992"/>
                  </a:lnTo>
                  <a:lnTo>
                    <a:pt x="1595627" y="3022092"/>
                  </a:lnTo>
                  <a:lnTo>
                    <a:pt x="1709927" y="3022092"/>
                  </a:lnTo>
                  <a:lnTo>
                    <a:pt x="1709927" y="2983992"/>
                  </a:lnTo>
                  <a:close/>
                </a:path>
                <a:path w="3994784" h="3022600" extrusionOk="0">
                  <a:moveTo>
                    <a:pt x="1557527" y="2983992"/>
                  </a:moveTo>
                  <a:lnTo>
                    <a:pt x="1443227" y="2983992"/>
                  </a:lnTo>
                  <a:lnTo>
                    <a:pt x="1443227" y="3022092"/>
                  </a:lnTo>
                  <a:lnTo>
                    <a:pt x="1557527" y="3022092"/>
                  </a:lnTo>
                  <a:lnTo>
                    <a:pt x="1557527" y="2983992"/>
                  </a:lnTo>
                  <a:close/>
                </a:path>
                <a:path w="3994784" h="3022600" extrusionOk="0">
                  <a:moveTo>
                    <a:pt x="1405127" y="2983992"/>
                  </a:moveTo>
                  <a:lnTo>
                    <a:pt x="1290827" y="2983992"/>
                  </a:lnTo>
                  <a:lnTo>
                    <a:pt x="1290827" y="3022092"/>
                  </a:lnTo>
                  <a:lnTo>
                    <a:pt x="1405127" y="3022092"/>
                  </a:lnTo>
                  <a:lnTo>
                    <a:pt x="1405127" y="2983992"/>
                  </a:lnTo>
                  <a:close/>
                </a:path>
                <a:path w="3994784" h="3022600" extrusionOk="0">
                  <a:moveTo>
                    <a:pt x="1252727" y="2983992"/>
                  </a:moveTo>
                  <a:lnTo>
                    <a:pt x="1138427" y="2983992"/>
                  </a:lnTo>
                  <a:lnTo>
                    <a:pt x="1138427" y="3022092"/>
                  </a:lnTo>
                  <a:lnTo>
                    <a:pt x="1252727" y="3022092"/>
                  </a:lnTo>
                  <a:lnTo>
                    <a:pt x="1252727" y="2983992"/>
                  </a:lnTo>
                  <a:close/>
                </a:path>
                <a:path w="3994784" h="3022600" extrusionOk="0">
                  <a:moveTo>
                    <a:pt x="1100327" y="2983992"/>
                  </a:moveTo>
                  <a:lnTo>
                    <a:pt x="986028" y="2983992"/>
                  </a:lnTo>
                  <a:lnTo>
                    <a:pt x="986028" y="3022092"/>
                  </a:lnTo>
                  <a:lnTo>
                    <a:pt x="1100327" y="3022092"/>
                  </a:lnTo>
                  <a:lnTo>
                    <a:pt x="1100327" y="2983992"/>
                  </a:lnTo>
                  <a:close/>
                </a:path>
                <a:path w="3994784" h="3022600" extrusionOk="0">
                  <a:moveTo>
                    <a:pt x="947928" y="2983992"/>
                  </a:moveTo>
                  <a:lnTo>
                    <a:pt x="833628" y="2983992"/>
                  </a:lnTo>
                  <a:lnTo>
                    <a:pt x="833628" y="3022092"/>
                  </a:lnTo>
                  <a:lnTo>
                    <a:pt x="947928" y="3022092"/>
                  </a:lnTo>
                  <a:lnTo>
                    <a:pt x="947928" y="2983992"/>
                  </a:lnTo>
                  <a:close/>
                </a:path>
                <a:path w="3994784" h="3022600" extrusionOk="0">
                  <a:moveTo>
                    <a:pt x="795528" y="2983992"/>
                  </a:moveTo>
                  <a:lnTo>
                    <a:pt x="681228" y="2983992"/>
                  </a:lnTo>
                  <a:lnTo>
                    <a:pt x="681228" y="3022092"/>
                  </a:lnTo>
                  <a:lnTo>
                    <a:pt x="795528" y="3022092"/>
                  </a:lnTo>
                  <a:lnTo>
                    <a:pt x="795528" y="2983992"/>
                  </a:lnTo>
                  <a:close/>
                </a:path>
                <a:path w="3994784" h="3022600" extrusionOk="0">
                  <a:moveTo>
                    <a:pt x="643128" y="2983992"/>
                  </a:moveTo>
                  <a:lnTo>
                    <a:pt x="528828" y="2983992"/>
                  </a:lnTo>
                  <a:lnTo>
                    <a:pt x="528828" y="3022092"/>
                  </a:lnTo>
                  <a:lnTo>
                    <a:pt x="643128" y="3022092"/>
                  </a:lnTo>
                  <a:lnTo>
                    <a:pt x="643128" y="2983992"/>
                  </a:lnTo>
                  <a:close/>
                </a:path>
                <a:path w="3994784" h="3022600" extrusionOk="0">
                  <a:moveTo>
                    <a:pt x="490728" y="2983992"/>
                  </a:moveTo>
                  <a:lnTo>
                    <a:pt x="376428" y="2983992"/>
                  </a:lnTo>
                  <a:lnTo>
                    <a:pt x="376428" y="3022092"/>
                  </a:lnTo>
                  <a:lnTo>
                    <a:pt x="490728" y="3022092"/>
                  </a:lnTo>
                  <a:lnTo>
                    <a:pt x="490728" y="2983992"/>
                  </a:lnTo>
                  <a:close/>
                </a:path>
                <a:path w="3994784" h="3022600" extrusionOk="0">
                  <a:moveTo>
                    <a:pt x="338328" y="2983992"/>
                  </a:moveTo>
                  <a:lnTo>
                    <a:pt x="224028" y="2983992"/>
                  </a:lnTo>
                  <a:lnTo>
                    <a:pt x="224028" y="3022092"/>
                  </a:lnTo>
                  <a:lnTo>
                    <a:pt x="338328" y="3022092"/>
                  </a:lnTo>
                  <a:lnTo>
                    <a:pt x="338328" y="2983992"/>
                  </a:lnTo>
                  <a:close/>
                </a:path>
                <a:path w="3994784" h="3022600" extrusionOk="0">
                  <a:moveTo>
                    <a:pt x="185928" y="2983992"/>
                  </a:moveTo>
                  <a:lnTo>
                    <a:pt x="71628" y="2983992"/>
                  </a:lnTo>
                  <a:lnTo>
                    <a:pt x="71628" y="3022092"/>
                  </a:lnTo>
                  <a:lnTo>
                    <a:pt x="185928" y="3022092"/>
                  </a:lnTo>
                  <a:lnTo>
                    <a:pt x="185928" y="29839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4" name="Google Shape;334;p18"/>
            <p:cNvSpPr/>
            <p:nvPr/>
          </p:nvSpPr>
          <p:spPr>
            <a:xfrm>
              <a:off x="6896996" y="3161402"/>
              <a:ext cx="952500" cy="972671"/>
            </a:xfrm>
            <a:custGeom>
              <a:avLst/>
              <a:gdLst/>
              <a:ahLst/>
              <a:cxnLst/>
              <a:rect l="l" t="t" r="r" b="b"/>
              <a:pathLst>
                <a:path w="1079500" h="1102360" extrusionOk="0">
                  <a:moveTo>
                    <a:pt x="539496" y="0"/>
                  </a:moveTo>
                  <a:lnTo>
                    <a:pt x="493056" y="2023"/>
                  </a:lnTo>
                  <a:lnTo>
                    <a:pt x="447692" y="7984"/>
                  </a:lnTo>
                  <a:lnTo>
                    <a:pt x="403567" y="17715"/>
                  </a:lnTo>
                  <a:lnTo>
                    <a:pt x="360847" y="31049"/>
                  </a:lnTo>
                  <a:lnTo>
                    <a:pt x="319694" y="47820"/>
                  </a:lnTo>
                  <a:lnTo>
                    <a:pt x="280273" y="67862"/>
                  </a:lnTo>
                  <a:lnTo>
                    <a:pt x="242748" y="91006"/>
                  </a:lnTo>
                  <a:lnTo>
                    <a:pt x="207283" y="117088"/>
                  </a:lnTo>
                  <a:lnTo>
                    <a:pt x="174041" y="145940"/>
                  </a:lnTo>
                  <a:lnTo>
                    <a:pt x="143187" y="177396"/>
                  </a:lnTo>
                  <a:lnTo>
                    <a:pt x="114884" y="211288"/>
                  </a:lnTo>
                  <a:lnTo>
                    <a:pt x="89297" y="247451"/>
                  </a:lnTo>
                  <a:lnTo>
                    <a:pt x="66590" y="285718"/>
                  </a:lnTo>
                  <a:lnTo>
                    <a:pt x="46926" y="325922"/>
                  </a:lnTo>
                  <a:lnTo>
                    <a:pt x="30470" y="367896"/>
                  </a:lnTo>
                  <a:lnTo>
                    <a:pt x="17385" y="411474"/>
                  </a:lnTo>
                  <a:lnTo>
                    <a:pt x="7836" y="456489"/>
                  </a:lnTo>
                  <a:lnTo>
                    <a:pt x="1986" y="502774"/>
                  </a:lnTo>
                  <a:lnTo>
                    <a:pt x="0" y="550163"/>
                  </a:lnTo>
                  <a:lnTo>
                    <a:pt x="1986" y="597781"/>
                  </a:lnTo>
                  <a:lnTo>
                    <a:pt x="7836" y="644271"/>
                  </a:lnTo>
                  <a:lnTo>
                    <a:pt x="17385" y="689467"/>
                  </a:lnTo>
                  <a:lnTo>
                    <a:pt x="30470" y="733205"/>
                  </a:lnTo>
                  <a:lnTo>
                    <a:pt x="46926" y="775320"/>
                  </a:lnTo>
                  <a:lnTo>
                    <a:pt x="66590" y="815645"/>
                  </a:lnTo>
                  <a:lnTo>
                    <a:pt x="89297" y="854016"/>
                  </a:lnTo>
                  <a:lnTo>
                    <a:pt x="114884" y="890267"/>
                  </a:lnTo>
                  <a:lnTo>
                    <a:pt x="143187" y="924233"/>
                  </a:lnTo>
                  <a:lnTo>
                    <a:pt x="174041" y="955749"/>
                  </a:lnTo>
                  <a:lnTo>
                    <a:pt x="207283" y="984649"/>
                  </a:lnTo>
                  <a:lnTo>
                    <a:pt x="242748" y="1010768"/>
                  </a:lnTo>
                  <a:lnTo>
                    <a:pt x="280273" y="1033941"/>
                  </a:lnTo>
                  <a:lnTo>
                    <a:pt x="319694" y="1054003"/>
                  </a:lnTo>
                  <a:lnTo>
                    <a:pt x="360847" y="1070788"/>
                  </a:lnTo>
                  <a:lnTo>
                    <a:pt x="403567" y="1084130"/>
                  </a:lnTo>
                  <a:lnTo>
                    <a:pt x="447692" y="1093865"/>
                  </a:lnTo>
                  <a:lnTo>
                    <a:pt x="493056" y="1099827"/>
                  </a:lnTo>
                  <a:lnTo>
                    <a:pt x="539496" y="1101852"/>
                  </a:lnTo>
                  <a:lnTo>
                    <a:pt x="586151" y="1099827"/>
                  </a:lnTo>
                  <a:lnTo>
                    <a:pt x="631685" y="1093865"/>
                  </a:lnTo>
                  <a:lnTo>
                    <a:pt x="675936" y="1084130"/>
                  </a:lnTo>
                  <a:lnTo>
                    <a:pt x="718744" y="1070788"/>
                  </a:lnTo>
                  <a:lnTo>
                    <a:pt x="759950" y="1054003"/>
                  </a:lnTo>
                  <a:lnTo>
                    <a:pt x="799394" y="1033941"/>
                  </a:lnTo>
                  <a:lnTo>
                    <a:pt x="836915" y="1010768"/>
                  </a:lnTo>
                  <a:lnTo>
                    <a:pt x="872354" y="984649"/>
                  </a:lnTo>
                  <a:lnTo>
                    <a:pt x="905550" y="955749"/>
                  </a:lnTo>
                  <a:lnTo>
                    <a:pt x="936344" y="924233"/>
                  </a:lnTo>
                  <a:lnTo>
                    <a:pt x="964576" y="890267"/>
                  </a:lnTo>
                  <a:lnTo>
                    <a:pt x="990086" y="854016"/>
                  </a:lnTo>
                  <a:lnTo>
                    <a:pt x="1012713" y="815645"/>
                  </a:lnTo>
                  <a:lnTo>
                    <a:pt x="1032298" y="775320"/>
                  </a:lnTo>
                  <a:lnTo>
                    <a:pt x="1048681" y="733205"/>
                  </a:lnTo>
                  <a:lnTo>
                    <a:pt x="1061702" y="689467"/>
                  </a:lnTo>
                  <a:lnTo>
                    <a:pt x="1071201" y="644271"/>
                  </a:lnTo>
                  <a:lnTo>
                    <a:pt x="1077017" y="597781"/>
                  </a:lnTo>
                  <a:lnTo>
                    <a:pt x="1078992" y="550163"/>
                  </a:lnTo>
                  <a:lnTo>
                    <a:pt x="1077017" y="502774"/>
                  </a:lnTo>
                  <a:lnTo>
                    <a:pt x="1071201" y="456489"/>
                  </a:lnTo>
                  <a:lnTo>
                    <a:pt x="1061702" y="411474"/>
                  </a:lnTo>
                  <a:lnTo>
                    <a:pt x="1048681" y="367896"/>
                  </a:lnTo>
                  <a:lnTo>
                    <a:pt x="1032298" y="325922"/>
                  </a:lnTo>
                  <a:lnTo>
                    <a:pt x="1012713" y="285718"/>
                  </a:lnTo>
                  <a:lnTo>
                    <a:pt x="990086" y="247451"/>
                  </a:lnTo>
                  <a:lnTo>
                    <a:pt x="964576" y="211288"/>
                  </a:lnTo>
                  <a:lnTo>
                    <a:pt x="936344" y="177396"/>
                  </a:lnTo>
                  <a:lnTo>
                    <a:pt x="905550" y="145940"/>
                  </a:lnTo>
                  <a:lnTo>
                    <a:pt x="872354" y="117088"/>
                  </a:lnTo>
                  <a:lnTo>
                    <a:pt x="836915" y="91006"/>
                  </a:lnTo>
                  <a:lnTo>
                    <a:pt x="799394" y="67862"/>
                  </a:lnTo>
                  <a:lnTo>
                    <a:pt x="759950" y="47820"/>
                  </a:lnTo>
                  <a:lnTo>
                    <a:pt x="718744" y="31049"/>
                  </a:lnTo>
                  <a:lnTo>
                    <a:pt x="675936" y="17715"/>
                  </a:lnTo>
                  <a:lnTo>
                    <a:pt x="631685" y="7984"/>
                  </a:lnTo>
                  <a:lnTo>
                    <a:pt x="586151" y="2023"/>
                  </a:lnTo>
                  <a:lnTo>
                    <a:pt x="539496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5" name="Google Shape;335;p18"/>
            <p:cNvSpPr/>
            <p:nvPr/>
          </p:nvSpPr>
          <p:spPr>
            <a:xfrm>
              <a:off x="6891618" y="3156025"/>
              <a:ext cx="963146" cy="983316"/>
            </a:xfrm>
            <a:custGeom>
              <a:avLst/>
              <a:gdLst/>
              <a:ahLst/>
              <a:cxnLst/>
              <a:rect l="l" t="t" r="r" b="b"/>
              <a:pathLst>
                <a:path w="1091565" h="1114425" extrusionOk="0">
                  <a:moveTo>
                    <a:pt x="574548" y="0"/>
                  </a:moveTo>
                  <a:lnTo>
                    <a:pt x="518159" y="0"/>
                  </a:lnTo>
                  <a:lnTo>
                    <a:pt x="463296" y="6096"/>
                  </a:lnTo>
                  <a:lnTo>
                    <a:pt x="409955" y="16763"/>
                  </a:lnTo>
                  <a:lnTo>
                    <a:pt x="358140" y="33527"/>
                  </a:lnTo>
                  <a:lnTo>
                    <a:pt x="309372" y="54863"/>
                  </a:lnTo>
                  <a:lnTo>
                    <a:pt x="240792" y="94487"/>
                  </a:lnTo>
                  <a:lnTo>
                    <a:pt x="198120" y="126492"/>
                  </a:lnTo>
                  <a:lnTo>
                    <a:pt x="160020" y="163068"/>
                  </a:lnTo>
                  <a:lnTo>
                    <a:pt x="124968" y="202692"/>
                  </a:lnTo>
                  <a:lnTo>
                    <a:pt x="92964" y="245363"/>
                  </a:lnTo>
                  <a:lnTo>
                    <a:pt x="65531" y="291084"/>
                  </a:lnTo>
                  <a:lnTo>
                    <a:pt x="54864" y="315468"/>
                  </a:lnTo>
                  <a:lnTo>
                    <a:pt x="42672" y="339851"/>
                  </a:lnTo>
                  <a:lnTo>
                    <a:pt x="24383" y="391668"/>
                  </a:lnTo>
                  <a:lnTo>
                    <a:pt x="16764" y="417575"/>
                  </a:lnTo>
                  <a:lnTo>
                    <a:pt x="12192" y="445008"/>
                  </a:lnTo>
                  <a:lnTo>
                    <a:pt x="6096" y="472439"/>
                  </a:lnTo>
                  <a:lnTo>
                    <a:pt x="3048" y="499872"/>
                  </a:lnTo>
                  <a:lnTo>
                    <a:pt x="0" y="557784"/>
                  </a:lnTo>
                  <a:lnTo>
                    <a:pt x="1524" y="585216"/>
                  </a:lnTo>
                  <a:lnTo>
                    <a:pt x="3048" y="614172"/>
                  </a:lnTo>
                  <a:lnTo>
                    <a:pt x="6096" y="641604"/>
                  </a:lnTo>
                  <a:lnTo>
                    <a:pt x="12192" y="669036"/>
                  </a:lnTo>
                  <a:lnTo>
                    <a:pt x="16764" y="696468"/>
                  </a:lnTo>
                  <a:lnTo>
                    <a:pt x="24383" y="722376"/>
                  </a:lnTo>
                  <a:lnTo>
                    <a:pt x="42672" y="774192"/>
                  </a:lnTo>
                  <a:lnTo>
                    <a:pt x="54864" y="798576"/>
                  </a:lnTo>
                  <a:lnTo>
                    <a:pt x="65531" y="822960"/>
                  </a:lnTo>
                  <a:lnTo>
                    <a:pt x="92964" y="868680"/>
                  </a:lnTo>
                  <a:lnTo>
                    <a:pt x="124968" y="911351"/>
                  </a:lnTo>
                  <a:lnTo>
                    <a:pt x="160020" y="950976"/>
                  </a:lnTo>
                  <a:lnTo>
                    <a:pt x="198120" y="987552"/>
                  </a:lnTo>
                  <a:lnTo>
                    <a:pt x="240792" y="1019556"/>
                  </a:lnTo>
                  <a:lnTo>
                    <a:pt x="286511" y="1046988"/>
                  </a:lnTo>
                  <a:lnTo>
                    <a:pt x="358140" y="1080516"/>
                  </a:lnTo>
                  <a:lnTo>
                    <a:pt x="409955" y="1097280"/>
                  </a:lnTo>
                  <a:lnTo>
                    <a:pt x="463296" y="1107948"/>
                  </a:lnTo>
                  <a:lnTo>
                    <a:pt x="518159" y="1114044"/>
                  </a:lnTo>
                  <a:lnTo>
                    <a:pt x="574548" y="1114044"/>
                  </a:lnTo>
                  <a:lnTo>
                    <a:pt x="629411" y="1107948"/>
                  </a:lnTo>
                  <a:lnTo>
                    <a:pt x="655320" y="1103376"/>
                  </a:lnTo>
                  <a:lnTo>
                    <a:pt x="662177" y="1101852"/>
                  </a:lnTo>
                  <a:lnTo>
                    <a:pt x="545592" y="1101852"/>
                  </a:lnTo>
                  <a:lnTo>
                    <a:pt x="490727" y="1098804"/>
                  </a:lnTo>
                  <a:lnTo>
                    <a:pt x="492251" y="1098804"/>
                  </a:lnTo>
                  <a:lnTo>
                    <a:pt x="464820" y="1095756"/>
                  </a:lnTo>
                  <a:lnTo>
                    <a:pt x="438911" y="1091184"/>
                  </a:lnTo>
                  <a:lnTo>
                    <a:pt x="387096" y="1077468"/>
                  </a:lnTo>
                  <a:lnTo>
                    <a:pt x="338327" y="1059180"/>
                  </a:lnTo>
                  <a:lnTo>
                    <a:pt x="291083" y="1036320"/>
                  </a:lnTo>
                  <a:lnTo>
                    <a:pt x="292607" y="1036320"/>
                  </a:lnTo>
                  <a:lnTo>
                    <a:pt x="269748" y="1022604"/>
                  </a:lnTo>
                  <a:lnTo>
                    <a:pt x="227075" y="993648"/>
                  </a:lnTo>
                  <a:lnTo>
                    <a:pt x="187451" y="960120"/>
                  </a:lnTo>
                  <a:lnTo>
                    <a:pt x="150875" y="923544"/>
                  </a:lnTo>
                  <a:lnTo>
                    <a:pt x="103631" y="861060"/>
                  </a:lnTo>
                  <a:lnTo>
                    <a:pt x="77724" y="816863"/>
                  </a:lnTo>
                  <a:lnTo>
                    <a:pt x="66294" y="794004"/>
                  </a:lnTo>
                  <a:lnTo>
                    <a:pt x="65531" y="794004"/>
                  </a:lnTo>
                  <a:lnTo>
                    <a:pt x="54864" y="769620"/>
                  </a:lnTo>
                  <a:lnTo>
                    <a:pt x="46257" y="745236"/>
                  </a:lnTo>
                  <a:lnTo>
                    <a:pt x="45720" y="745236"/>
                  </a:lnTo>
                  <a:lnTo>
                    <a:pt x="36575" y="719327"/>
                  </a:lnTo>
                  <a:lnTo>
                    <a:pt x="30479" y="693420"/>
                  </a:lnTo>
                  <a:lnTo>
                    <a:pt x="24722" y="667512"/>
                  </a:lnTo>
                  <a:lnTo>
                    <a:pt x="24383" y="667512"/>
                  </a:lnTo>
                  <a:lnTo>
                    <a:pt x="15240" y="612648"/>
                  </a:lnTo>
                  <a:lnTo>
                    <a:pt x="13716" y="585216"/>
                  </a:lnTo>
                  <a:lnTo>
                    <a:pt x="13716" y="528827"/>
                  </a:lnTo>
                  <a:lnTo>
                    <a:pt x="15240" y="501396"/>
                  </a:lnTo>
                  <a:lnTo>
                    <a:pt x="24383" y="446532"/>
                  </a:lnTo>
                  <a:lnTo>
                    <a:pt x="24722" y="446532"/>
                  </a:lnTo>
                  <a:lnTo>
                    <a:pt x="30479" y="420624"/>
                  </a:lnTo>
                  <a:lnTo>
                    <a:pt x="36575" y="394716"/>
                  </a:lnTo>
                  <a:lnTo>
                    <a:pt x="45720" y="370332"/>
                  </a:lnTo>
                  <a:lnTo>
                    <a:pt x="54864" y="344424"/>
                  </a:lnTo>
                  <a:lnTo>
                    <a:pt x="65531" y="320039"/>
                  </a:lnTo>
                  <a:lnTo>
                    <a:pt x="66294" y="320039"/>
                  </a:lnTo>
                  <a:lnTo>
                    <a:pt x="77724" y="297180"/>
                  </a:lnTo>
                  <a:lnTo>
                    <a:pt x="103631" y="252984"/>
                  </a:lnTo>
                  <a:lnTo>
                    <a:pt x="134111" y="210312"/>
                  </a:lnTo>
                  <a:lnTo>
                    <a:pt x="187451" y="153924"/>
                  </a:lnTo>
                  <a:lnTo>
                    <a:pt x="227075" y="120396"/>
                  </a:lnTo>
                  <a:lnTo>
                    <a:pt x="269748" y="91439"/>
                  </a:lnTo>
                  <a:lnTo>
                    <a:pt x="292607" y="77724"/>
                  </a:lnTo>
                  <a:lnTo>
                    <a:pt x="291083" y="77724"/>
                  </a:lnTo>
                  <a:lnTo>
                    <a:pt x="338327" y="54863"/>
                  </a:lnTo>
                  <a:lnTo>
                    <a:pt x="387096" y="36575"/>
                  </a:lnTo>
                  <a:lnTo>
                    <a:pt x="438911" y="22860"/>
                  </a:lnTo>
                  <a:lnTo>
                    <a:pt x="492251" y="15239"/>
                  </a:lnTo>
                  <a:lnTo>
                    <a:pt x="490727" y="15239"/>
                  </a:lnTo>
                  <a:lnTo>
                    <a:pt x="518159" y="12192"/>
                  </a:lnTo>
                  <a:lnTo>
                    <a:pt x="662178" y="12192"/>
                  </a:lnTo>
                  <a:lnTo>
                    <a:pt x="655320" y="10668"/>
                  </a:lnTo>
                  <a:lnTo>
                    <a:pt x="629411" y="6096"/>
                  </a:lnTo>
                  <a:lnTo>
                    <a:pt x="574548" y="0"/>
                  </a:lnTo>
                  <a:close/>
                </a:path>
                <a:path w="1091565" h="1114425" extrusionOk="0">
                  <a:moveTo>
                    <a:pt x="1025651" y="792480"/>
                  </a:moveTo>
                  <a:lnTo>
                    <a:pt x="1001268" y="839724"/>
                  </a:lnTo>
                  <a:lnTo>
                    <a:pt x="957072" y="903732"/>
                  </a:lnTo>
                  <a:lnTo>
                    <a:pt x="903731" y="960120"/>
                  </a:lnTo>
                  <a:lnTo>
                    <a:pt x="883920" y="976884"/>
                  </a:lnTo>
                  <a:lnTo>
                    <a:pt x="885444" y="976884"/>
                  </a:lnTo>
                  <a:lnTo>
                    <a:pt x="864107" y="993648"/>
                  </a:lnTo>
                  <a:lnTo>
                    <a:pt x="844296" y="1008888"/>
                  </a:lnTo>
                  <a:lnTo>
                    <a:pt x="821435" y="1022604"/>
                  </a:lnTo>
                  <a:lnTo>
                    <a:pt x="800100" y="1036320"/>
                  </a:lnTo>
                  <a:lnTo>
                    <a:pt x="777240" y="1048512"/>
                  </a:lnTo>
                  <a:lnTo>
                    <a:pt x="752855" y="1059180"/>
                  </a:lnTo>
                  <a:lnTo>
                    <a:pt x="704088" y="1077468"/>
                  </a:lnTo>
                  <a:lnTo>
                    <a:pt x="678179" y="1085088"/>
                  </a:lnTo>
                  <a:lnTo>
                    <a:pt x="679703" y="1085088"/>
                  </a:lnTo>
                  <a:lnTo>
                    <a:pt x="653796" y="1091184"/>
                  </a:lnTo>
                  <a:lnTo>
                    <a:pt x="626364" y="1095756"/>
                  </a:lnTo>
                  <a:lnTo>
                    <a:pt x="600455" y="1098804"/>
                  </a:lnTo>
                  <a:lnTo>
                    <a:pt x="545592" y="1101852"/>
                  </a:lnTo>
                  <a:lnTo>
                    <a:pt x="662177" y="1101852"/>
                  </a:lnTo>
                  <a:lnTo>
                    <a:pt x="708659" y="1089660"/>
                  </a:lnTo>
                  <a:lnTo>
                    <a:pt x="758951" y="1069848"/>
                  </a:lnTo>
                  <a:lnTo>
                    <a:pt x="806196" y="1046988"/>
                  </a:lnTo>
                  <a:lnTo>
                    <a:pt x="850392" y="1019556"/>
                  </a:lnTo>
                  <a:lnTo>
                    <a:pt x="893064" y="987552"/>
                  </a:lnTo>
                  <a:lnTo>
                    <a:pt x="931164" y="950976"/>
                  </a:lnTo>
                  <a:lnTo>
                    <a:pt x="966216" y="911351"/>
                  </a:lnTo>
                  <a:lnTo>
                    <a:pt x="998220" y="868680"/>
                  </a:lnTo>
                  <a:lnTo>
                    <a:pt x="1025651" y="822960"/>
                  </a:lnTo>
                  <a:lnTo>
                    <a:pt x="1039844" y="794004"/>
                  </a:lnTo>
                  <a:lnTo>
                    <a:pt x="1025651" y="794004"/>
                  </a:lnTo>
                  <a:lnTo>
                    <a:pt x="1025651" y="792480"/>
                  </a:lnTo>
                  <a:close/>
                </a:path>
                <a:path w="1091565" h="1114425" extrusionOk="0">
                  <a:moveTo>
                    <a:pt x="65531" y="792480"/>
                  </a:moveTo>
                  <a:lnTo>
                    <a:pt x="65531" y="794004"/>
                  </a:lnTo>
                  <a:lnTo>
                    <a:pt x="66294" y="794004"/>
                  </a:lnTo>
                  <a:lnTo>
                    <a:pt x="65531" y="792480"/>
                  </a:lnTo>
                  <a:close/>
                </a:path>
                <a:path w="1091565" h="1114425" extrusionOk="0">
                  <a:moveTo>
                    <a:pt x="1046988" y="743712"/>
                  </a:moveTo>
                  <a:lnTo>
                    <a:pt x="1036320" y="769620"/>
                  </a:lnTo>
                  <a:lnTo>
                    <a:pt x="1025651" y="794004"/>
                  </a:lnTo>
                  <a:lnTo>
                    <a:pt x="1039844" y="794004"/>
                  </a:lnTo>
                  <a:lnTo>
                    <a:pt x="1048511" y="774192"/>
                  </a:lnTo>
                  <a:lnTo>
                    <a:pt x="1058731" y="745236"/>
                  </a:lnTo>
                  <a:lnTo>
                    <a:pt x="1046988" y="745236"/>
                  </a:lnTo>
                  <a:lnTo>
                    <a:pt x="1046988" y="743712"/>
                  </a:lnTo>
                  <a:close/>
                </a:path>
                <a:path w="1091565" h="1114425" extrusionOk="0">
                  <a:moveTo>
                    <a:pt x="45720" y="743712"/>
                  </a:moveTo>
                  <a:lnTo>
                    <a:pt x="45720" y="745236"/>
                  </a:lnTo>
                  <a:lnTo>
                    <a:pt x="46257" y="745236"/>
                  </a:lnTo>
                  <a:lnTo>
                    <a:pt x="45720" y="743712"/>
                  </a:lnTo>
                  <a:close/>
                </a:path>
                <a:path w="1091565" h="1114425" extrusionOk="0">
                  <a:moveTo>
                    <a:pt x="1068324" y="665988"/>
                  </a:moveTo>
                  <a:lnTo>
                    <a:pt x="1062227" y="693420"/>
                  </a:lnTo>
                  <a:lnTo>
                    <a:pt x="1046988" y="745236"/>
                  </a:lnTo>
                  <a:lnTo>
                    <a:pt x="1058731" y="745236"/>
                  </a:lnTo>
                  <a:lnTo>
                    <a:pt x="1066800" y="722376"/>
                  </a:lnTo>
                  <a:lnTo>
                    <a:pt x="1074420" y="696468"/>
                  </a:lnTo>
                  <a:lnTo>
                    <a:pt x="1080516" y="669036"/>
                  </a:lnTo>
                  <a:lnTo>
                    <a:pt x="1080770" y="667512"/>
                  </a:lnTo>
                  <a:lnTo>
                    <a:pt x="1068324" y="667512"/>
                  </a:lnTo>
                  <a:lnTo>
                    <a:pt x="1068324" y="665988"/>
                  </a:lnTo>
                  <a:close/>
                </a:path>
                <a:path w="1091565" h="1114425" extrusionOk="0">
                  <a:moveTo>
                    <a:pt x="24383" y="665988"/>
                  </a:moveTo>
                  <a:lnTo>
                    <a:pt x="24383" y="667512"/>
                  </a:lnTo>
                  <a:lnTo>
                    <a:pt x="24722" y="667512"/>
                  </a:lnTo>
                  <a:lnTo>
                    <a:pt x="24383" y="665988"/>
                  </a:lnTo>
                  <a:close/>
                </a:path>
                <a:path w="1091565" h="1114425" extrusionOk="0">
                  <a:moveTo>
                    <a:pt x="1091183" y="556260"/>
                  </a:moveTo>
                  <a:lnTo>
                    <a:pt x="1078992" y="556260"/>
                  </a:lnTo>
                  <a:lnTo>
                    <a:pt x="1078992" y="557784"/>
                  </a:lnTo>
                  <a:lnTo>
                    <a:pt x="1077468" y="585216"/>
                  </a:lnTo>
                  <a:lnTo>
                    <a:pt x="1075944" y="612648"/>
                  </a:lnTo>
                  <a:lnTo>
                    <a:pt x="1072896" y="640080"/>
                  </a:lnTo>
                  <a:lnTo>
                    <a:pt x="1068324" y="667512"/>
                  </a:lnTo>
                  <a:lnTo>
                    <a:pt x="1080770" y="667512"/>
                  </a:lnTo>
                  <a:lnTo>
                    <a:pt x="1085088" y="641604"/>
                  </a:lnTo>
                  <a:lnTo>
                    <a:pt x="1088135" y="614172"/>
                  </a:lnTo>
                  <a:lnTo>
                    <a:pt x="1091183" y="585216"/>
                  </a:lnTo>
                  <a:lnTo>
                    <a:pt x="1091183" y="556260"/>
                  </a:lnTo>
                  <a:close/>
                </a:path>
                <a:path w="1091565" h="1114425" extrusionOk="0">
                  <a:moveTo>
                    <a:pt x="1078951" y="557022"/>
                  </a:moveTo>
                  <a:lnTo>
                    <a:pt x="1078911" y="557784"/>
                  </a:lnTo>
                  <a:lnTo>
                    <a:pt x="1078951" y="557022"/>
                  </a:lnTo>
                  <a:close/>
                </a:path>
                <a:path w="1091565" h="1114425" extrusionOk="0">
                  <a:moveTo>
                    <a:pt x="1080770" y="446532"/>
                  </a:moveTo>
                  <a:lnTo>
                    <a:pt x="1068324" y="446532"/>
                  </a:lnTo>
                  <a:lnTo>
                    <a:pt x="1072896" y="473963"/>
                  </a:lnTo>
                  <a:lnTo>
                    <a:pt x="1075944" y="501396"/>
                  </a:lnTo>
                  <a:lnTo>
                    <a:pt x="1077468" y="528827"/>
                  </a:lnTo>
                  <a:lnTo>
                    <a:pt x="1078951" y="557022"/>
                  </a:lnTo>
                  <a:lnTo>
                    <a:pt x="1078992" y="556260"/>
                  </a:lnTo>
                  <a:lnTo>
                    <a:pt x="1091183" y="556260"/>
                  </a:lnTo>
                  <a:lnTo>
                    <a:pt x="1091183" y="528827"/>
                  </a:lnTo>
                  <a:lnTo>
                    <a:pt x="1088135" y="499872"/>
                  </a:lnTo>
                  <a:lnTo>
                    <a:pt x="1085088" y="472439"/>
                  </a:lnTo>
                  <a:lnTo>
                    <a:pt x="1080770" y="446532"/>
                  </a:lnTo>
                  <a:close/>
                </a:path>
                <a:path w="1091565" h="1114425" extrusionOk="0">
                  <a:moveTo>
                    <a:pt x="24722" y="446532"/>
                  </a:moveTo>
                  <a:lnTo>
                    <a:pt x="24383" y="446532"/>
                  </a:lnTo>
                  <a:lnTo>
                    <a:pt x="24383" y="448056"/>
                  </a:lnTo>
                  <a:lnTo>
                    <a:pt x="24722" y="446532"/>
                  </a:lnTo>
                  <a:close/>
                </a:path>
                <a:path w="1091565" h="1114425" extrusionOk="0">
                  <a:moveTo>
                    <a:pt x="1039844" y="320039"/>
                  </a:moveTo>
                  <a:lnTo>
                    <a:pt x="1025651" y="320039"/>
                  </a:lnTo>
                  <a:lnTo>
                    <a:pt x="1036320" y="344424"/>
                  </a:lnTo>
                  <a:lnTo>
                    <a:pt x="1046988" y="370332"/>
                  </a:lnTo>
                  <a:lnTo>
                    <a:pt x="1054607" y="394716"/>
                  </a:lnTo>
                  <a:lnTo>
                    <a:pt x="1062227" y="420624"/>
                  </a:lnTo>
                  <a:lnTo>
                    <a:pt x="1068324" y="448056"/>
                  </a:lnTo>
                  <a:lnTo>
                    <a:pt x="1068324" y="446532"/>
                  </a:lnTo>
                  <a:lnTo>
                    <a:pt x="1080770" y="446532"/>
                  </a:lnTo>
                  <a:lnTo>
                    <a:pt x="1080516" y="445008"/>
                  </a:lnTo>
                  <a:lnTo>
                    <a:pt x="1074420" y="417575"/>
                  </a:lnTo>
                  <a:lnTo>
                    <a:pt x="1066800" y="391668"/>
                  </a:lnTo>
                  <a:lnTo>
                    <a:pt x="1048511" y="339851"/>
                  </a:lnTo>
                  <a:lnTo>
                    <a:pt x="1039844" y="320039"/>
                  </a:lnTo>
                  <a:close/>
                </a:path>
                <a:path w="1091565" h="1114425" extrusionOk="0">
                  <a:moveTo>
                    <a:pt x="66294" y="320039"/>
                  </a:moveTo>
                  <a:lnTo>
                    <a:pt x="65531" y="320039"/>
                  </a:lnTo>
                  <a:lnTo>
                    <a:pt x="65531" y="321563"/>
                  </a:lnTo>
                  <a:lnTo>
                    <a:pt x="66294" y="320039"/>
                  </a:lnTo>
                  <a:close/>
                </a:path>
                <a:path w="1091565" h="1114425" extrusionOk="0">
                  <a:moveTo>
                    <a:pt x="662178" y="12192"/>
                  </a:moveTo>
                  <a:lnTo>
                    <a:pt x="545592" y="12192"/>
                  </a:lnTo>
                  <a:lnTo>
                    <a:pt x="600455" y="15239"/>
                  </a:lnTo>
                  <a:lnTo>
                    <a:pt x="626364" y="18287"/>
                  </a:lnTo>
                  <a:lnTo>
                    <a:pt x="653796" y="22860"/>
                  </a:lnTo>
                  <a:lnTo>
                    <a:pt x="679703" y="28956"/>
                  </a:lnTo>
                  <a:lnTo>
                    <a:pt x="678179" y="28956"/>
                  </a:lnTo>
                  <a:lnTo>
                    <a:pt x="704088" y="36575"/>
                  </a:lnTo>
                  <a:lnTo>
                    <a:pt x="752855" y="54863"/>
                  </a:lnTo>
                  <a:lnTo>
                    <a:pt x="777240" y="65532"/>
                  </a:lnTo>
                  <a:lnTo>
                    <a:pt x="800100" y="77724"/>
                  </a:lnTo>
                  <a:lnTo>
                    <a:pt x="821435" y="91439"/>
                  </a:lnTo>
                  <a:lnTo>
                    <a:pt x="844296" y="105156"/>
                  </a:lnTo>
                  <a:lnTo>
                    <a:pt x="864107" y="120396"/>
                  </a:lnTo>
                  <a:lnTo>
                    <a:pt x="885444" y="137160"/>
                  </a:lnTo>
                  <a:lnTo>
                    <a:pt x="883920" y="137160"/>
                  </a:lnTo>
                  <a:lnTo>
                    <a:pt x="903731" y="153924"/>
                  </a:lnTo>
                  <a:lnTo>
                    <a:pt x="940307" y="190500"/>
                  </a:lnTo>
                  <a:lnTo>
                    <a:pt x="987551" y="252984"/>
                  </a:lnTo>
                  <a:lnTo>
                    <a:pt x="1014983" y="297180"/>
                  </a:lnTo>
                  <a:lnTo>
                    <a:pt x="1013459" y="297180"/>
                  </a:lnTo>
                  <a:lnTo>
                    <a:pt x="1025651" y="321563"/>
                  </a:lnTo>
                  <a:lnTo>
                    <a:pt x="1025651" y="320039"/>
                  </a:lnTo>
                  <a:lnTo>
                    <a:pt x="1039844" y="320039"/>
                  </a:lnTo>
                  <a:lnTo>
                    <a:pt x="1037844" y="315468"/>
                  </a:lnTo>
                  <a:lnTo>
                    <a:pt x="998220" y="245363"/>
                  </a:lnTo>
                  <a:lnTo>
                    <a:pt x="966216" y="202692"/>
                  </a:lnTo>
                  <a:lnTo>
                    <a:pt x="931164" y="163068"/>
                  </a:lnTo>
                  <a:lnTo>
                    <a:pt x="893064" y="126492"/>
                  </a:lnTo>
                  <a:lnTo>
                    <a:pt x="850392" y="94487"/>
                  </a:lnTo>
                  <a:lnTo>
                    <a:pt x="806196" y="67056"/>
                  </a:lnTo>
                  <a:lnTo>
                    <a:pt x="758951" y="44196"/>
                  </a:lnTo>
                  <a:lnTo>
                    <a:pt x="708659" y="24384"/>
                  </a:lnTo>
                  <a:lnTo>
                    <a:pt x="682751" y="16763"/>
                  </a:lnTo>
                  <a:lnTo>
                    <a:pt x="662178" y="12192"/>
                  </a:lnTo>
                  <a:close/>
                </a:path>
                <a:path w="1091565" h="1114425" extrusionOk="0">
                  <a:moveTo>
                    <a:pt x="545592" y="12192"/>
                  </a:moveTo>
                  <a:lnTo>
                    <a:pt x="518159" y="12192"/>
                  </a:lnTo>
                  <a:lnTo>
                    <a:pt x="518159" y="13716"/>
                  </a:lnTo>
                  <a:lnTo>
                    <a:pt x="545592" y="12192"/>
                  </a:lnTo>
                  <a:close/>
                </a:path>
              </a:pathLst>
            </a:custGeom>
            <a:solidFill>
              <a:srgbClr val="2F528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6" name="Google Shape;336;p18"/>
            <p:cNvSpPr/>
            <p:nvPr/>
          </p:nvSpPr>
          <p:spPr>
            <a:xfrm>
              <a:off x="5346550" y="2712271"/>
              <a:ext cx="153521" cy="199465"/>
            </a:xfrm>
            <a:custGeom>
              <a:avLst/>
              <a:gdLst/>
              <a:ahLst/>
              <a:cxnLst/>
              <a:rect l="l" t="t" r="r" b="b"/>
              <a:pathLst>
                <a:path w="173989" h="226060" extrusionOk="0">
                  <a:moveTo>
                    <a:pt x="89915" y="0"/>
                  </a:moveTo>
                  <a:lnTo>
                    <a:pt x="0" y="185927"/>
                  </a:lnTo>
                  <a:lnTo>
                    <a:pt x="83820" y="225551"/>
                  </a:lnTo>
                  <a:lnTo>
                    <a:pt x="173736" y="39624"/>
                  </a:lnTo>
                  <a:lnTo>
                    <a:pt x="89915" y="0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7" name="Google Shape;337;p18"/>
            <p:cNvSpPr/>
            <p:nvPr/>
          </p:nvSpPr>
          <p:spPr>
            <a:xfrm>
              <a:off x="5339826" y="2704204"/>
              <a:ext cx="168088" cy="215153"/>
            </a:xfrm>
            <a:custGeom>
              <a:avLst/>
              <a:gdLst/>
              <a:ahLst/>
              <a:cxnLst/>
              <a:rect l="l" t="t" r="r" b="b"/>
              <a:pathLst>
                <a:path w="190500" h="243839" extrusionOk="0">
                  <a:moveTo>
                    <a:pt x="94487" y="0"/>
                  </a:moveTo>
                  <a:lnTo>
                    <a:pt x="0" y="198120"/>
                  </a:lnTo>
                  <a:lnTo>
                    <a:pt x="94487" y="243839"/>
                  </a:lnTo>
                  <a:lnTo>
                    <a:pt x="99697" y="233172"/>
                  </a:lnTo>
                  <a:lnTo>
                    <a:pt x="85344" y="233172"/>
                  </a:lnTo>
                  <a:lnTo>
                    <a:pt x="88289" y="227081"/>
                  </a:lnTo>
                  <a:lnTo>
                    <a:pt x="29294" y="198120"/>
                  </a:lnTo>
                  <a:lnTo>
                    <a:pt x="13716" y="198120"/>
                  </a:lnTo>
                  <a:lnTo>
                    <a:pt x="10668" y="188975"/>
                  </a:lnTo>
                  <a:lnTo>
                    <a:pt x="18138" y="188975"/>
                  </a:lnTo>
                  <a:lnTo>
                    <a:pt x="100730" y="18191"/>
                  </a:lnTo>
                  <a:lnTo>
                    <a:pt x="94487" y="15239"/>
                  </a:lnTo>
                  <a:lnTo>
                    <a:pt x="103632" y="12191"/>
                  </a:lnTo>
                  <a:lnTo>
                    <a:pt x="119265" y="12191"/>
                  </a:lnTo>
                  <a:lnTo>
                    <a:pt x="94487" y="0"/>
                  </a:lnTo>
                  <a:close/>
                </a:path>
                <a:path w="190500" h="243839" extrusionOk="0">
                  <a:moveTo>
                    <a:pt x="88289" y="227081"/>
                  </a:moveTo>
                  <a:lnTo>
                    <a:pt x="85344" y="233172"/>
                  </a:lnTo>
                  <a:lnTo>
                    <a:pt x="94487" y="230124"/>
                  </a:lnTo>
                  <a:lnTo>
                    <a:pt x="88289" y="227081"/>
                  </a:lnTo>
                  <a:close/>
                </a:path>
                <a:path w="190500" h="243839" extrusionOk="0">
                  <a:moveTo>
                    <a:pt x="172827" y="52273"/>
                  </a:moveTo>
                  <a:lnTo>
                    <a:pt x="88289" y="227081"/>
                  </a:lnTo>
                  <a:lnTo>
                    <a:pt x="94487" y="230124"/>
                  </a:lnTo>
                  <a:lnTo>
                    <a:pt x="85344" y="233172"/>
                  </a:lnTo>
                  <a:lnTo>
                    <a:pt x="99697" y="233172"/>
                  </a:lnTo>
                  <a:lnTo>
                    <a:pt x="186778" y="54863"/>
                  </a:lnTo>
                  <a:lnTo>
                    <a:pt x="178308" y="54863"/>
                  </a:lnTo>
                  <a:lnTo>
                    <a:pt x="172827" y="52273"/>
                  </a:lnTo>
                  <a:close/>
                </a:path>
                <a:path w="190500" h="243839" extrusionOk="0">
                  <a:moveTo>
                    <a:pt x="10668" y="188975"/>
                  </a:moveTo>
                  <a:lnTo>
                    <a:pt x="13716" y="198120"/>
                  </a:lnTo>
                  <a:lnTo>
                    <a:pt x="16704" y="191939"/>
                  </a:lnTo>
                  <a:lnTo>
                    <a:pt x="10668" y="188975"/>
                  </a:lnTo>
                  <a:close/>
                </a:path>
                <a:path w="190500" h="243839" extrusionOk="0">
                  <a:moveTo>
                    <a:pt x="16704" y="191939"/>
                  </a:moveTo>
                  <a:lnTo>
                    <a:pt x="13716" y="198120"/>
                  </a:lnTo>
                  <a:lnTo>
                    <a:pt x="29294" y="198120"/>
                  </a:lnTo>
                  <a:lnTo>
                    <a:pt x="16704" y="191939"/>
                  </a:lnTo>
                  <a:close/>
                </a:path>
                <a:path w="190500" h="243839" extrusionOk="0">
                  <a:moveTo>
                    <a:pt x="18138" y="188975"/>
                  </a:moveTo>
                  <a:lnTo>
                    <a:pt x="10668" y="188975"/>
                  </a:lnTo>
                  <a:lnTo>
                    <a:pt x="16704" y="191939"/>
                  </a:lnTo>
                  <a:lnTo>
                    <a:pt x="18138" y="188975"/>
                  </a:lnTo>
                  <a:close/>
                </a:path>
                <a:path w="190500" h="243839" extrusionOk="0">
                  <a:moveTo>
                    <a:pt x="175260" y="47244"/>
                  </a:moveTo>
                  <a:lnTo>
                    <a:pt x="172827" y="52273"/>
                  </a:lnTo>
                  <a:lnTo>
                    <a:pt x="178308" y="54863"/>
                  </a:lnTo>
                  <a:lnTo>
                    <a:pt x="175260" y="47244"/>
                  </a:lnTo>
                  <a:close/>
                </a:path>
                <a:path w="190500" h="243839" extrusionOk="0">
                  <a:moveTo>
                    <a:pt x="190500" y="47244"/>
                  </a:moveTo>
                  <a:lnTo>
                    <a:pt x="175260" y="47244"/>
                  </a:lnTo>
                  <a:lnTo>
                    <a:pt x="178308" y="54863"/>
                  </a:lnTo>
                  <a:lnTo>
                    <a:pt x="186778" y="54863"/>
                  </a:lnTo>
                  <a:lnTo>
                    <a:pt x="190500" y="47244"/>
                  </a:lnTo>
                  <a:close/>
                </a:path>
                <a:path w="190500" h="243839" extrusionOk="0">
                  <a:moveTo>
                    <a:pt x="119265" y="12191"/>
                  </a:moveTo>
                  <a:lnTo>
                    <a:pt x="103632" y="12191"/>
                  </a:lnTo>
                  <a:lnTo>
                    <a:pt x="100730" y="18191"/>
                  </a:lnTo>
                  <a:lnTo>
                    <a:pt x="172827" y="52273"/>
                  </a:lnTo>
                  <a:lnTo>
                    <a:pt x="175260" y="47244"/>
                  </a:lnTo>
                  <a:lnTo>
                    <a:pt x="190500" y="47244"/>
                  </a:lnTo>
                  <a:lnTo>
                    <a:pt x="119265" y="12191"/>
                  </a:lnTo>
                  <a:close/>
                </a:path>
                <a:path w="190500" h="243839" extrusionOk="0">
                  <a:moveTo>
                    <a:pt x="103632" y="12191"/>
                  </a:moveTo>
                  <a:lnTo>
                    <a:pt x="94487" y="15239"/>
                  </a:lnTo>
                  <a:lnTo>
                    <a:pt x="100730" y="18191"/>
                  </a:lnTo>
                  <a:lnTo>
                    <a:pt x="103632" y="12191"/>
                  </a:lnTo>
                  <a:close/>
                </a:path>
              </a:pathLst>
            </a:custGeom>
            <a:solidFill>
              <a:srgbClr val="2F528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5282004" y="2892462"/>
              <a:ext cx="103654" cy="216834"/>
            </a:xfrm>
            <a:custGeom>
              <a:avLst/>
              <a:gdLst/>
              <a:ahLst/>
              <a:cxnLst/>
              <a:rect l="l" t="t" r="r" b="b"/>
              <a:pathLst>
                <a:path w="117475" h="245745" extrusionOk="0">
                  <a:moveTo>
                    <a:pt x="112775" y="0"/>
                  </a:moveTo>
                  <a:lnTo>
                    <a:pt x="0" y="243839"/>
                  </a:lnTo>
                  <a:lnTo>
                    <a:pt x="6095" y="245363"/>
                  </a:lnTo>
                  <a:lnTo>
                    <a:pt x="117348" y="3048"/>
                  </a:lnTo>
                  <a:lnTo>
                    <a:pt x="112775" y="0"/>
                  </a:lnTo>
                  <a:close/>
                </a:path>
              </a:pathLst>
            </a:custGeom>
            <a:solidFill>
              <a:srgbClr val="4472C4"/>
            </a:solidFill>
            <a:ln w="38100">
              <a:solidFill>
                <a:schemeClr val="tx1"/>
              </a:solidFill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5466229" y="2514599"/>
              <a:ext cx="103654" cy="216834"/>
            </a:xfrm>
            <a:custGeom>
              <a:avLst/>
              <a:gdLst/>
              <a:ahLst/>
              <a:cxnLst/>
              <a:rect l="l" t="t" r="r" b="b"/>
              <a:pathLst>
                <a:path w="117475" h="245744" extrusionOk="0">
                  <a:moveTo>
                    <a:pt x="112775" y="0"/>
                  </a:moveTo>
                  <a:lnTo>
                    <a:pt x="0" y="242316"/>
                  </a:lnTo>
                  <a:lnTo>
                    <a:pt x="6095" y="245364"/>
                  </a:lnTo>
                  <a:lnTo>
                    <a:pt x="117348" y="3048"/>
                  </a:lnTo>
                  <a:lnTo>
                    <a:pt x="112775" y="0"/>
                  </a:lnTo>
                  <a:close/>
                </a:path>
              </a:pathLst>
            </a:custGeom>
            <a:solidFill>
              <a:srgbClr val="4472C4"/>
            </a:solidFill>
            <a:ln w="38100">
              <a:solidFill>
                <a:schemeClr val="tx1"/>
              </a:solidFill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0" name="Google Shape;340;p18"/>
            <p:cNvSpPr/>
            <p:nvPr/>
          </p:nvSpPr>
          <p:spPr>
            <a:xfrm>
              <a:off x="7133664" y="3704665"/>
              <a:ext cx="98612" cy="258296"/>
            </a:xfrm>
            <a:custGeom>
              <a:avLst/>
              <a:gdLst/>
              <a:ahLst/>
              <a:cxnLst/>
              <a:rect l="l" t="t" r="r" b="b"/>
              <a:pathLst>
                <a:path w="111759" h="292735" extrusionOk="0">
                  <a:moveTo>
                    <a:pt x="106679" y="0"/>
                  </a:moveTo>
                  <a:lnTo>
                    <a:pt x="0" y="289559"/>
                  </a:lnTo>
                  <a:lnTo>
                    <a:pt x="6096" y="292607"/>
                  </a:lnTo>
                  <a:lnTo>
                    <a:pt x="111251" y="1524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1" name="Google Shape;341;p18"/>
            <p:cNvSpPr txBox="1"/>
            <p:nvPr/>
          </p:nvSpPr>
          <p:spPr>
            <a:xfrm>
              <a:off x="7539288" y="2782908"/>
              <a:ext cx="920592" cy="3607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0625" rIns="0" bIns="0" anchor="t" anchorCtr="0">
              <a:spAutoFit/>
            </a:bodyPr>
            <a:lstStyle/>
            <a:p>
              <a:pPr marL="11206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Satellite</a:t>
              </a:r>
              <a:endParaRPr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endParaRPr>
            </a:p>
          </p:txBody>
        </p:sp>
        <p:sp>
          <p:nvSpPr>
            <p:cNvPr id="342" name="Google Shape;342;p18"/>
            <p:cNvSpPr/>
            <p:nvPr/>
          </p:nvSpPr>
          <p:spPr>
            <a:xfrm>
              <a:off x="7468496" y="3161403"/>
              <a:ext cx="398368" cy="342900"/>
            </a:xfrm>
            <a:custGeom>
              <a:avLst/>
              <a:gdLst/>
              <a:ahLst/>
              <a:cxnLst/>
              <a:rect l="l" t="t" r="r" b="b"/>
              <a:pathLst>
                <a:path w="451484" h="388620" extrusionOk="0">
                  <a:moveTo>
                    <a:pt x="33527" y="309372"/>
                  </a:moveTo>
                  <a:lnTo>
                    <a:pt x="0" y="388620"/>
                  </a:lnTo>
                  <a:lnTo>
                    <a:pt x="83820" y="367284"/>
                  </a:lnTo>
                  <a:lnTo>
                    <a:pt x="71908" y="353567"/>
                  </a:lnTo>
                  <a:lnTo>
                    <a:pt x="54863" y="353567"/>
                  </a:lnTo>
                  <a:lnTo>
                    <a:pt x="42672" y="339851"/>
                  </a:lnTo>
                  <a:lnTo>
                    <a:pt x="52601" y="331335"/>
                  </a:lnTo>
                  <a:lnTo>
                    <a:pt x="33527" y="309372"/>
                  </a:lnTo>
                  <a:close/>
                </a:path>
                <a:path w="451484" h="388620" extrusionOk="0">
                  <a:moveTo>
                    <a:pt x="52601" y="331335"/>
                  </a:moveTo>
                  <a:lnTo>
                    <a:pt x="42672" y="339851"/>
                  </a:lnTo>
                  <a:lnTo>
                    <a:pt x="54863" y="353567"/>
                  </a:lnTo>
                  <a:lnTo>
                    <a:pt x="64651" y="345211"/>
                  </a:lnTo>
                  <a:lnTo>
                    <a:pt x="52601" y="331335"/>
                  </a:lnTo>
                  <a:close/>
                </a:path>
                <a:path w="451484" h="388620" extrusionOk="0">
                  <a:moveTo>
                    <a:pt x="64651" y="345211"/>
                  </a:moveTo>
                  <a:lnTo>
                    <a:pt x="54863" y="353567"/>
                  </a:lnTo>
                  <a:lnTo>
                    <a:pt x="71908" y="353567"/>
                  </a:lnTo>
                  <a:lnTo>
                    <a:pt x="64651" y="345211"/>
                  </a:lnTo>
                  <a:close/>
                </a:path>
                <a:path w="451484" h="388620" extrusionOk="0">
                  <a:moveTo>
                    <a:pt x="438911" y="0"/>
                  </a:moveTo>
                  <a:lnTo>
                    <a:pt x="52601" y="331335"/>
                  </a:lnTo>
                  <a:lnTo>
                    <a:pt x="64651" y="345211"/>
                  </a:lnTo>
                  <a:lnTo>
                    <a:pt x="451103" y="15239"/>
                  </a:lnTo>
                  <a:lnTo>
                    <a:pt x="43891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3" name="Google Shape;343;p18"/>
            <p:cNvSpPr txBox="1"/>
            <p:nvPr/>
          </p:nvSpPr>
          <p:spPr>
            <a:xfrm>
              <a:off x="6131412" y="1767928"/>
              <a:ext cx="2098592" cy="3607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0625" rIns="0" bIns="0" anchor="t" anchorCtr="0">
              <a:spAutoFit/>
            </a:bodyPr>
            <a:lstStyle/>
            <a:p>
              <a:pPr marL="11206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UHF Dipole Antenna</a:t>
              </a:r>
              <a:endParaRPr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endParaRPr>
            </a:p>
          </p:txBody>
        </p:sp>
        <p:sp>
          <p:nvSpPr>
            <p:cNvPr id="344" name="Google Shape;344;p18"/>
            <p:cNvSpPr/>
            <p:nvPr/>
          </p:nvSpPr>
          <p:spPr>
            <a:xfrm>
              <a:off x="5568427" y="1892001"/>
              <a:ext cx="497541" cy="809625"/>
            </a:xfrm>
            <a:custGeom>
              <a:avLst/>
              <a:gdLst/>
              <a:ahLst/>
              <a:cxnLst/>
              <a:rect l="l" t="t" r="r" b="b"/>
              <a:pathLst>
                <a:path w="563879" h="917575" extrusionOk="0">
                  <a:moveTo>
                    <a:pt x="6095" y="833628"/>
                  </a:moveTo>
                  <a:lnTo>
                    <a:pt x="0" y="917448"/>
                  </a:lnTo>
                  <a:lnTo>
                    <a:pt x="71627" y="873252"/>
                  </a:lnTo>
                  <a:lnTo>
                    <a:pt x="61546" y="867156"/>
                  </a:lnTo>
                  <a:lnTo>
                    <a:pt x="38100" y="867156"/>
                  </a:lnTo>
                  <a:lnTo>
                    <a:pt x="27431" y="861060"/>
                  </a:lnTo>
                  <a:lnTo>
                    <a:pt x="33912" y="850447"/>
                  </a:lnTo>
                  <a:lnTo>
                    <a:pt x="6095" y="833628"/>
                  </a:lnTo>
                  <a:close/>
                </a:path>
                <a:path w="563879" h="917575" extrusionOk="0">
                  <a:moveTo>
                    <a:pt x="33912" y="850447"/>
                  </a:moveTo>
                  <a:lnTo>
                    <a:pt x="27431" y="861060"/>
                  </a:lnTo>
                  <a:lnTo>
                    <a:pt x="38100" y="867156"/>
                  </a:lnTo>
                  <a:lnTo>
                    <a:pt x="44422" y="856802"/>
                  </a:lnTo>
                  <a:lnTo>
                    <a:pt x="33912" y="850447"/>
                  </a:lnTo>
                  <a:close/>
                </a:path>
                <a:path w="563879" h="917575" extrusionOk="0">
                  <a:moveTo>
                    <a:pt x="44422" y="856802"/>
                  </a:moveTo>
                  <a:lnTo>
                    <a:pt x="38100" y="867156"/>
                  </a:lnTo>
                  <a:lnTo>
                    <a:pt x="61546" y="867156"/>
                  </a:lnTo>
                  <a:lnTo>
                    <a:pt x="44422" y="856802"/>
                  </a:lnTo>
                  <a:close/>
                </a:path>
                <a:path w="563879" h="917575" extrusionOk="0">
                  <a:moveTo>
                    <a:pt x="553212" y="0"/>
                  </a:moveTo>
                  <a:lnTo>
                    <a:pt x="33912" y="850447"/>
                  </a:lnTo>
                  <a:lnTo>
                    <a:pt x="44422" y="856802"/>
                  </a:lnTo>
                  <a:lnTo>
                    <a:pt x="563880" y="6096"/>
                  </a:lnTo>
                  <a:lnTo>
                    <a:pt x="55321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5" name="Google Shape;345;p18"/>
            <p:cNvSpPr/>
            <p:nvPr/>
          </p:nvSpPr>
          <p:spPr>
            <a:xfrm>
              <a:off x="5918050" y="3004073"/>
              <a:ext cx="600075" cy="237004"/>
            </a:xfrm>
            <a:custGeom>
              <a:avLst/>
              <a:gdLst/>
              <a:ahLst/>
              <a:cxnLst/>
              <a:rect l="l" t="t" r="r" b="b"/>
              <a:pathLst>
                <a:path w="680084" h="268604" extrusionOk="0">
                  <a:moveTo>
                    <a:pt x="662668" y="247475"/>
                  </a:moveTo>
                  <a:lnTo>
                    <a:pt x="586740" y="262128"/>
                  </a:lnTo>
                  <a:lnTo>
                    <a:pt x="585216" y="262128"/>
                  </a:lnTo>
                  <a:lnTo>
                    <a:pt x="583692" y="263651"/>
                  </a:lnTo>
                  <a:lnTo>
                    <a:pt x="585216" y="265175"/>
                  </a:lnTo>
                  <a:lnTo>
                    <a:pt x="585216" y="266700"/>
                  </a:lnTo>
                  <a:lnTo>
                    <a:pt x="586740" y="268224"/>
                  </a:lnTo>
                  <a:lnTo>
                    <a:pt x="588264" y="268224"/>
                  </a:lnTo>
                  <a:lnTo>
                    <a:pt x="679703" y="251460"/>
                  </a:lnTo>
                  <a:lnTo>
                    <a:pt x="672083" y="251460"/>
                  </a:lnTo>
                  <a:lnTo>
                    <a:pt x="671432" y="250667"/>
                  </a:lnTo>
                  <a:lnTo>
                    <a:pt x="662668" y="247475"/>
                  </a:lnTo>
                  <a:close/>
                </a:path>
                <a:path w="680084" h="268604" extrusionOk="0">
                  <a:moveTo>
                    <a:pt x="671432" y="250667"/>
                  </a:moveTo>
                  <a:lnTo>
                    <a:pt x="672083" y="251460"/>
                  </a:lnTo>
                  <a:lnTo>
                    <a:pt x="672211" y="250951"/>
                  </a:lnTo>
                  <a:lnTo>
                    <a:pt x="671432" y="250667"/>
                  </a:lnTo>
                  <a:close/>
                </a:path>
                <a:path w="680084" h="268604" extrusionOk="0">
                  <a:moveTo>
                    <a:pt x="672211" y="250951"/>
                  </a:moveTo>
                  <a:lnTo>
                    <a:pt x="672083" y="251460"/>
                  </a:lnTo>
                  <a:lnTo>
                    <a:pt x="673607" y="251460"/>
                  </a:lnTo>
                  <a:lnTo>
                    <a:pt x="672211" y="250951"/>
                  </a:lnTo>
                  <a:close/>
                </a:path>
                <a:path w="680084" h="268604" extrusionOk="0">
                  <a:moveTo>
                    <a:pt x="674645" y="245363"/>
                  </a:moveTo>
                  <a:lnTo>
                    <a:pt x="673607" y="245363"/>
                  </a:lnTo>
                  <a:lnTo>
                    <a:pt x="672211" y="250951"/>
                  </a:lnTo>
                  <a:lnTo>
                    <a:pt x="673607" y="251460"/>
                  </a:lnTo>
                  <a:lnTo>
                    <a:pt x="675019" y="245814"/>
                  </a:lnTo>
                  <a:lnTo>
                    <a:pt x="674645" y="245363"/>
                  </a:lnTo>
                  <a:close/>
                </a:path>
                <a:path w="680084" h="268604" extrusionOk="0">
                  <a:moveTo>
                    <a:pt x="675019" y="245814"/>
                  </a:moveTo>
                  <a:lnTo>
                    <a:pt x="673607" y="251460"/>
                  </a:lnTo>
                  <a:lnTo>
                    <a:pt x="679703" y="251460"/>
                  </a:lnTo>
                  <a:lnTo>
                    <a:pt x="675019" y="245814"/>
                  </a:lnTo>
                  <a:close/>
                </a:path>
                <a:path w="680084" h="268604" extrusionOk="0">
                  <a:moveTo>
                    <a:pt x="673607" y="245363"/>
                  </a:moveTo>
                  <a:lnTo>
                    <a:pt x="667966" y="246452"/>
                  </a:lnTo>
                  <a:lnTo>
                    <a:pt x="671432" y="250667"/>
                  </a:lnTo>
                  <a:lnTo>
                    <a:pt x="672211" y="250951"/>
                  </a:lnTo>
                  <a:lnTo>
                    <a:pt x="673607" y="245363"/>
                  </a:lnTo>
                  <a:close/>
                </a:path>
                <a:path w="680084" h="268604" extrusionOk="0">
                  <a:moveTo>
                    <a:pt x="667966" y="246452"/>
                  </a:moveTo>
                  <a:lnTo>
                    <a:pt x="662668" y="247475"/>
                  </a:lnTo>
                  <a:lnTo>
                    <a:pt x="671432" y="250667"/>
                  </a:lnTo>
                  <a:lnTo>
                    <a:pt x="667966" y="246452"/>
                  </a:lnTo>
                  <a:close/>
                </a:path>
                <a:path w="680084" h="268604" extrusionOk="0">
                  <a:moveTo>
                    <a:pt x="1524" y="0"/>
                  </a:moveTo>
                  <a:lnTo>
                    <a:pt x="0" y="6096"/>
                  </a:lnTo>
                  <a:lnTo>
                    <a:pt x="662668" y="247475"/>
                  </a:lnTo>
                  <a:lnTo>
                    <a:pt x="667966" y="246452"/>
                  </a:lnTo>
                  <a:lnTo>
                    <a:pt x="663625" y="241172"/>
                  </a:lnTo>
                  <a:lnTo>
                    <a:pt x="1524" y="0"/>
                  </a:lnTo>
                  <a:close/>
                </a:path>
                <a:path w="680084" h="268604" extrusionOk="0">
                  <a:moveTo>
                    <a:pt x="663625" y="241172"/>
                  </a:moveTo>
                  <a:lnTo>
                    <a:pt x="667966" y="246452"/>
                  </a:lnTo>
                  <a:lnTo>
                    <a:pt x="673607" y="245363"/>
                  </a:lnTo>
                  <a:lnTo>
                    <a:pt x="674645" y="245363"/>
                  </a:lnTo>
                  <a:lnTo>
                    <a:pt x="674434" y="245110"/>
                  </a:lnTo>
                  <a:lnTo>
                    <a:pt x="663625" y="241172"/>
                  </a:lnTo>
                  <a:close/>
                </a:path>
                <a:path w="680084" h="268604" extrusionOk="0">
                  <a:moveTo>
                    <a:pt x="674434" y="245110"/>
                  </a:moveTo>
                  <a:lnTo>
                    <a:pt x="675019" y="245814"/>
                  </a:lnTo>
                  <a:lnTo>
                    <a:pt x="675131" y="245363"/>
                  </a:lnTo>
                  <a:lnTo>
                    <a:pt x="674434" y="245110"/>
                  </a:lnTo>
                  <a:close/>
                </a:path>
                <a:path w="680084" h="268604" extrusionOk="0">
                  <a:moveTo>
                    <a:pt x="618744" y="178308"/>
                  </a:moveTo>
                  <a:lnTo>
                    <a:pt x="615696" y="178308"/>
                  </a:lnTo>
                  <a:lnTo>
                    <a:pt x="614172" y="179832"/>
                  </a:lnTo>
                  <a:lnTo>
                    <a:pt x="614172" y="181356"/>
                  </a:lnTo>
                  <a:lnTo>
                    <a:pt x="615696" y="182880"/>
                  </a:lnTo>
                  <a:lnTo>
                    <a:pt x="663625" y="241172"/>
                  </a:lnTo>
                  <a:lnTo>
                    <a:pt x="674434" y="245110"/>
                  </a:lnTo>
                  <a:lnTo>
                    <a:pt x="620268" y="179832"/>
                  </a:lnTo>
                  <a:lnTo>
                    <a:pt x="618744" y="178308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6" name="Google Shape;346;p18"/>
            <p:cNvSpPr/>
            <p:nvPr/>
          </p:nvSpPr>
          <p:spPr>
            <a:xfrm>
              <a:off x="7229138" y="3504303"/>
              <a:ext cx="287991" cy="286871"/>
            </a:xfrm>
            <a:custGeom>
              <a:avLst/>
              <a:gdLst/>
              <a:ahLst/>
              <a:cxnLst/>
              <a:rect l="l" t="t" r="r" b="b"/>
              <a:pathLst>
                <a:path w="326390" h="325120" extrusionOk="0">
                  <a:moveTo>
                    <a:pt x="82296" y="0"/>
                  </a:moveTo>
                  <a:lnTo>
                    <a:pt x="0" y="243839"/>
                  </a:lnTo>
                  <a:lnTo>
                    <a:pt x="245364" y="324611"/>
                  </a:lnTo>
                  <a:lnTo>
                    <a:pt x="326135" y="80771"/>
                  </a:lnTo>
                  <a:lnTo>
                    <a:pt x="82296" y="0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7222415" y="3497579"/>
              <a:ext cx="301438" cy="300318"/>
            </a:xfrm>
            <a:custGeom>
              <a:avLst/>
              <a:gdLst/>
              <a:ahLst/>
              <a:cxnLst/>
              <a:rect l="l" t="t" r="r" b="b"/>
              <a:pathLst>
                <a:path w="341629" h="340360" extrusionOk="0">
                  <a:moveTo>
                    <a:pt x="85344" y="0"/>
                  </a:moveTo>
                  <a:lnTo>
                    <a:pt x="0" y="256031"/>
                  </a:lnTo>
                  <a:lnTo>
                    <a:pt x="256031" y="339851"/>
                  </a:lnTo>
                  <a:lnTo>
                    <a:pt x="259079" y="330708"/>
                  </a:lnTo>
                  <a:lnTo>
                    <a:pt x="246888" y="330708"/>
                  </a:lnTo>
                  <a:lnTo>
                    <a:pt x="249006" y="324313"/>
                  </a:lnTo>
                  <a:lnTo>
                    <a:pt x="33671" y="252984"/>
                  </a:lnTo>
                  <a:lnTo>
                    <a:pt x="13716" y="252984"/>
                  </a:lnTo>
                  <a:lnTo>
                    <a:pt x="10668" y="245363"/>
                  </a:lnTo>
                  <a:lnTo>
                    <a:pt x="16287" y="245363"/>
                  </a:lnTo>
                  <a:lnTo>
                    <a:pt x="93708" y="15967"/>
                  </a:lnTo>
                  <a:lnTo>
                    <a:pt x="86868" y="13715"/>
                  </a:lnTo>
                  <a:lnTo>
                    <a:pt x="96012" y="9143"/>
                  </a:lnTo>
                  <a:lnTo>
                    <a:pt x="113274" y="9143"/>
                  </a:lnTo>
                  <a:lnTo>
                    <a:pt x="85344" y="0"/>
                  </a:lnTo>
                  <a:close/>
                </a:path>
                <a:path w="341629" h="340360" extrusionOk="0">
                  <a:moveTo>
                    <a:pt x="249006" y="324313"/>
                  </a:moveTo>
                  <a:lnTo>
                    <a:pt x="246888" y="330708"/>
                  </a:lnTo>
                  <a:lnTo>
                    <a:pt x="254507" y="326136"/>
                  </a:lnTo>
                  <a:lnTo>
                    <a:pt x="249006" y="324313"/>
                  </a:lnTo>
                  <a:close/>
                </a:path>
                <a:path w="341629" h="340360" extrusionOk="0">
                  <a:moveTo>
                    <a:pt x="325833" y="92381"/>
                  </a:moveTo>
                  <a:lnTo>
                    <a:pt x="249006" y="324313"/>
                  </a:lnTo>
                  <a:lnTo>
                    <a:pt x="254507" y="326136"/>
                  </a:lnTo>
                  <a:lnTo>
                    <a:pt x="246888" y="330708"/>
                  </a:lnTo>
                  <a:lnTo>
                    <a:pt x="259079" y="330708"/>
                  </a:lnTo>
                  <a:lnTo>
                    <a:pt x="337820" y="94487"/>
                  </a:lnTo>
                  <a:lnTo>
                    <a:pt x="332231" y="94487"/>
                  </a:lnTo>
                  <a:lnTo>
                    <a:pt x="325833" y="92381"/>
                  </a:lnTo>
                  <a:close/>
                </a:path>
                <a:path w="341629" h="340360" extrusionOk="0">
                  <a:moveTo>
                    <a:pt x="10668" y="245363"/>
                  </a:moveTo>
                  <a:lnTo>
                    <a:pt x="13716" y="252984"/>
                  </a:lnTo>
                  <a:lnTo>
                    <a:pt x="15722" y="247038"/>
                  </a:lnTo>
                  <a:lnTo>
                    <a:pt x="10668" y="245363"/>
                  </a:lnTo>
                  <a:close/>
                </a:path>
                <a:path w="341629" h="340360" extrusionOk="0">
                  <a:moveTo>
                    <a:pt x="15722" y="247038"/>
                  </a:moveTo>
                  <a:lnTo>
                    <a:pt x="13716" y="252984"/>
                  </a:lnTo>
                  <a:lnTo>
                    <a:pt x="33671" y="252984"/>
                  </a:lnTo>
                  <a:lnTo>
                    <a:pt x="15722" y="247038"/>
                  </a:lnTo>
                  <a:close/>
                </a:path>
                <a:path w="341629" h="340360" extrusionOk="0">
                  <a:moveTo>
                    <a:pt x="16287" y="245363"/>
                  </a:moveTo>
                  <a:lnTo>
                    <a:pt x="10668" y="245363"/>
                  </a:lnTo>
                  <a:lnTo>
                    <a:pt x="15722" y="247038"/>
                  </a:lnTo>
                  <a:lnTo>
                    <a:pt x="16287" y="245363"/>
                  </a:lnTo>
                  <a:close/>
                </a:path>
                <a:path w="341629" h="340360" extrusionOk="0">
                  <a:moveTo>
                    <a:pt x="327660" y="86867"/>
                  </a:moveTo>
                  <a:lnTo>
                    <a:pt x="325833" y="92381"/>
                  </a:lnTo>
                  <a:lnTo>
                    <a:pt x="332231" y="94487"/>
                  </a:lnTo>
                  <a:lnTo>
                    <a:pt x="327660" y="86867"/>
                  </a:lnTo>
                  <a:close/>
                </a:path>
                <a:path w="341629" h="340360" extrusionOk="0">
                  <a:moveTo>
                    <a:pt x="340359" y="86867"/>
                  </a:moveTo>
                  <a:lnTo>
                    <a:pt x="327660" y="86867"/>
                  </a:lnTo>
                  <a:lnTo>
                    <a:pt x="332231" y="94487"/>
                  </a:lnTo>
                  <a:lnTo>
                    <a:pt x="337820" y="94487"/>
                  </a:lnTo>
                  <a:lnTo>
                    <a:pt x="340359" y="86867"/>
                  </a:lnTo>
                  <a:close/>
                </a:path>
                <a:path w="341629" h="340360" extrusionOk="0">
                  <a:moveTo>
                    <a:pt x="113274" y="9143"/>
                  </a:moveTo>
                  <a:lnTo>
                    <a:pt x="96012" y="9143"/>
                  </a:lnTo>
                  <a:lnTo>
                    <a:pt x="93708" y="15967"/>
                  </a:lnTo>
                  <a:lnTo>
                    <a:pt x="325833" y="92381"/>
                  </a:lnTo>
                  <a:lnTo>
                    <a:pt x="327660" y="86867"/>
                  </a:lnTo>
                  <a:lnTo>
                    <a:pt x="340359" y="86867"/>
                  </a:lnTo>
                  <a:lnTo>
                    <a:pt x="341375" y="83820"/>
                  </a:lnTo>
                  <a:lnTo>
                    <a:pt x="113274" y="9143"/>
                  </a:lnTo>
                  <a:close/>
                </a:path>
                <a:path w="341629" h="340360" extrusionOk="0">
                  <a:moveTo>
                    <a:pt x="96012" y="9143"/>
                  </a:moveTo>
                  <a:lnTo>
                    <a:pt x="86868" y="13715"/>
                  </a:lnTo>
                  <a:lnTo>
                    <a:pt x="93708" y="15967"/>
                  </a:lnTo>
                  <a:lnTo>
                    <a:pt x="96012" y="9143"/>
                  </a:lnTo>
                  <a:close/>
                </a:path>
              </a:pathLst>
            </a:custGeom>
            <a:solidFill>
              <a:srgbClr val="2F528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1270747" y="2515945"/>
              <a:ext cx="1354119" cy="521746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9" name="Google Shape;349;p18"/>
            <p:cNvSpPr/>
            <p:nvPr/>
          </p:nvSpPr>
          <p:spPr>
            <a:xfrm>
              <a:off x="3235363" y="2510565"/>
              <a:ext cx="1104340" cy="817249"/>
            </a:xfrm>
            <a:custGeom>
              <a:avLst/>
              <a:gdLst/>
              <a:ahLst/>
              <a:cxnLst/>
              <a:rect l="l" t="t" r="r" b="b"/>
              <a:pathLst>
                <a:path w="1251585" h="603885" extrusionOk="0">
                  <a:moveTo>
                    <a:pt x="1251203" y="0"/>
                  </a:moveTo>
                  <a:lnTo>
                    <a:pt x="0" y="0"/>
                  </a:lnTo>
                  <a:lnTo>
                    <a:pt x="0" y="603503"/>
                  </a:lnTo>
                  <a:lnTo>
                    <a:pt x="1251203" y="603503"/>
                  </a:lnTo>
                  <a:lnTo>
                    <a:pt x="1251203" y="597407"/>
                  </a:lnTo>
                  <a:lnTo>
                    <a:pt x="12191" y="597407"/>
                  </a:lnTo>
                  <a:lnTo>
                    <a:pt x="6095" y="589788"/>
                  </a:lnTo>
                  <a:lnTo>
                    <a:pt x="12191" y="589788"/>
                  </a:lnTo>
                  <a:lnTo>
                    <a:pt x="12191" y="12191"/>
                  </a:lnTo>
                  <a:lnTo>
                    <a:pt x="6095" y="12191"/>
                  </a:lnTo>
                  <a:lnTo>
                    <a:pt x="12191" y="6095"/>
                  </a:lnTo>
                  <a:lnTo>
                    <a:pt x="1251203" y="6095"/>
                  </a:lnTo>
                  <a:lnTo>
                    <a:pt x="1251203" y="0"/>
                  </a:lnTo>
                  <a:close/>
                </a:path>
                <a:path w="1251585" h="603885" extrusionOk="0">
                  <a:moveTo>
                    <a:pt x="12191" y="589788"/>
                  </a:moveTo>
                  <a:lnTo>
                    <a:pt x="6095" y="589788"/>
                  </a:lnTo>
                  <a:lnTo>
                    <a:pt x="12191" y="597407"/>
                  </a:lnTo>
                  <a:lnTo>
                    <a:pt x="12191" y="589788"/>
                  </a:lnTo>
                  <a:close/>
                </a:path>
                <a:path w="1251585" h="603885" extrusionOk="0">
                  <a:moveTo>
                    <a:pt x="1239011" y="589788"/>
                  </a:moveTo>
                  <a:lnTo>
                    <a:pt x="12191" y="589788"/>
                  </a:lnTo>
                  <a:lnTo>
                    <a:pt x="12191" y="597407"/>
                  </a:lnTo>
                  <a:lnTo>
                    <a:pt x="1239011" y="597407"/>
                  </a:lnTo>
                  <a:lnTo>
                    <a:pt x="1239011" y="589788"/>
                  </a:lnTo>
                  <a:close/>
                </a:path>
                <a:path w="1251585" h="603885" extrusionOk="0">
                  <a:moveTo>
                    <a:pt x="1239011" y="6095"/>
                  </a:moveTo>
                  <a:lnTo>
                    <a:pt x="1239011" y="597407"/>
                  </a:lnTo>
                  <a:lnTo>
                    <a:pt x="1245107" y="589788"/>
                  </a:lnTo>
                  <a:lnTo>
                    <a:pt x="1251203" y="589788"/>
                  </a:lnTo>
                  <a:lnTo>
                    <a:pt x="1251203" y="12191"/>
                  </a:lnTo>
                  <a:lnTo>
                    <a:pt x="1245107" y="12191"/>
                  </a:lnTo>
                  <a:lnTo>
                    <a:pt x="1239011" y="6095"/>
                  </a:lnTo>
                  <a:close/>
                </a:path>
                <a:path w="1251585" h="603885" extrusionOk="0">
                  <a:moveTo>
                    <a:pt x="1251203" y="589788"/>
                  </a:moveTo>
                  <a:lnTo>
                    <a:pt x="1245107" y="589788"/>
                  </a:lnTo>
                  <a:lnTo>
                    <a:pt x="1239011" y="597407"/>
                  </a:lnTo>
                  <a:lnTo>
                    <a:pt x="1251203" y="597407"/>
                  </a:lnTo>
                  <a:lnTo>
                    <a:pt x="1251203" y="589788"/>
                  </a:lnTo>
                  <a:close/>
                </a:path>
                <a:path w="1251585" h="603885" extrusionOk="0">
                  <a:moveTo>
                    <a:pt x="12191" y="6095"/>
                  </a:moveTo>
                  <a:lnTo>
                    <a:pt x="6095" y="12191"/>
                  </a:lnTo>
                  <a:lnTo>
                    <a:pt x="12191" y="12191"/>
                  </a:lnTo>
                  <a:lnTo>
                    <a:pt x="12191" y="6095"/>
                  </a:lnTo>
                  <a:close/>
                </a:path>
                <a:path w="1251585" h="603885" extrusionOk="0">
                  <a:moveTo>
                    <a:pt x="1239011" y="6095"/>
                  </a:moveTo>
                  <a:lnTo>
                    <a:pt x="12191" y="6095"/>
                  </a:lnTo>
                  <a:lnTo>
                    <a:pt x="12191" y="12191"/>
                  </a:lnTo>
                  <a:lnTo>
                    <a:pt x="1239011" y="12191"/>
                  </a:lnTo>
                  <a:lnTo>
                    <a:pt x="1239011" y="6095"/>
                  </a:lnTo>
                  <a:close/>
                </a:path>
                <a:path w="1251585" h="603885" extrusionOk="0">
                  <a:moveTo>
                    <a:pt x="1251203" y="6095"/>
                  </a:moveTo>
                  <a:lnTo>
                    <a:pt x="1239011" y="6095"/>
                  </a:lnTo>
                  <a:lnTo>
                    <a:pt x="1245107" y="12191"/>
                  </a:lnTo>
                  <a:lnTo>
                    <a:pt x="1251203" y="12191"/>
                  </a:lnTo>
                  <a:lnTo>
                    <a:pt x="1251203" y="60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0" name="Google Shape;350;p18"/>
            <p:cNvSpPr txBox="1"/>
            <p:nvPr/>
          </p:nvSpPr>
          <p:spPr>
            <a:xfrm>
              <a:off x="3296659" y="2530505"/>
              <a:ext cx="1551677" cy="709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1200" rIns="0" bIns="0" anchor="t" anchorCtr="0">
              <a:spAutoFit/>
            </a:bodyPr>
            <a:lstStyle/>
            <a:p>
              <a:pPr marL="11206" marR="4483" lvl="0" indent="114305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  <a:sym typeface="Calibri"/>
                </a:rPr>
                <a:t>Variable  Attenuators</a:t>
              </a:r>
              <a:endParaRPr sz="20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  <p:sp>
          <p:nvSpPr>
            <p:cNvPr id="351" name="Google Shape;351;p18"/>
            <p:cNvSpPr/>
            <p:nvPr/>
          </p:nvSpPr>
          <p:spPr>
            <a:xfrm>
              <a:off x="2624866" y="2737822"/>
              <a:ext cx="616324" cy="76760"/>
            </a:xfrm>
            <a:custGeom>
              <a:avLst/>
              <a:gdLst/>
              <a:ahLst/>
              <a:cxnLst/>
              <a:rect l="l" t="t" r="r" b="b"/>
              <a:pathLst>
                <a:path w="698500" h="86994" extrusionOk="0">
                  <a:moveTo>
                    <a:pt x="611124" y="0"/>
                  </a:moveTo>
                  <a:lnTo>
                    <a:pt x="611124" y="86868"/>
                  </a:lnTo>
                  <a:lnTo>
                    <a:pt x="670070" y="57912"/>
                  </a:lnTo>
                  <a:lnTo>
                    <a:pt x="626363" y="57912"/>
                  </a:lnTo>
                  <a:lnTo>
                    <a:pt x="626363" y="28956"/>
                  </a:lnTo>
                  <a:lnTo>
                    <a:pt x="668037" y="28956"/>
                  </a:lnTo>
                  <a:lnTo>
                    <a:pt x="611124" y="0"/>
                  </a:lnTo>
                  <a:close/>
                </a:path>
                <a:path w="698500" h="86994" extrusionOk="0">
                  <a:moveTo>
                    <a:pt x="611124" y="28956"/>
                  </a:moveTo>
                  <a:lnTo>
                    <a:pt x="0" y="28956"/>
                  </a:lnTo>
                  <a:lnTo>
                    <a:pt x="0" y="57912"/>
                  </a:lnTo>
                  <a:lnTo>
                    <a:pt x="611124" y="57912"/>
                  </a:lnTo>
                  <a:lnTo>
                    <a:pt x="611124" y="28956"/>
                  </a:lnTo>
                  <a:close/>
                </a:path>
                <a:path w="698500" h="86994" extrusionOk="0">
                  <a:moveTo>
                    <a:pt x="668037" y="28956"/>
                  </a:moveTo>
                  <a:lnTo>
                    <a:pt x="626363" y="28956"/>
                  </a:lnTo>
                  <a:lnTo>
                    <a:pt x="626363" y="57912"/>
                  </a:lnTo>
                  <a:lnTo>
                    <a:pt x="670070" y="57912"/>
                  </a:lnTo>
                  <a:lnTo>
                    <a:pt x="697991" y="44196"/>
                  </a:lnTo>
                  <a:lnTo>
                    <a:pt x="668037" y="289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2" name="Google Shape;352;p18"/>
            <p:cNvSpPr/>
            <p:nvPr/>
          </p:nvSpPr>
          <p:spPr>
            <a:xfrm>
              <a:off x="4333987" y="2755303"/>
              <a:ext cx="1053353" cy="75640"/>
            </a:xfrm>
            <a:custGeom>
              <a:avLst/>
              <a:gdLst/>
              <a:ahLst/>
              <a:cxnLst/>
              <a:rect l="l" t="t" r="r" b="b"/>
              <a:pathLst>
                <a:path w="1193800" h="85725" extrusionOk="0">
                  <a:moveTo>
                    <a:pt x="1107948" y="0"/>
                  </a:moveTo>
                  <a:lnTo>
                    <a:pt x="1107435" y="28704"/>
                  </a:lnTo>
                  <a:lnTo>
                    <a:pt x="1121664" y="28956"/>
                  </a:lnTo>
                  <a:lnTo>
                    <a:pt x="1121664" y="56387"/>
                  </a:lnTo>
                  <a:lnTo>
                    <a:pt x="1106941" y="56387"/>
                  </a:lnTo>
                  <a:lnTo>
                    <a:pt x="1106424" y="85344"/>
                  </a:lnTo>
                  <a:lnTo>
                    <a:pt x="1167553" y="56387"/>
                  </a:lnTo>
                  <a:lnTo>
                    <a:pt x="1121664" y="56387"/>
                  </a:lnTo>
                  <a:lnTo>
                    <a:pt x="1106945" y="56148"/>
                  </a:lnTo>
                  <a:lnTo>
                    <a:pt x="1168059" y="56148"/>
                  </a:lnTo>
                  <a:lnTo>
                    <a:pt x="1193292" y="44196"/>
                  </a:lnTo>
                  <a:lnTo>
                    <a:pt x="1107948" y="0"/>
                  </a:lnTo>
                  <a:close/>
                </a:path>
                <a:path w="1193800" h="85725" extrusionOk="0">
                  <a:moveTo>
                    <a:pt x="1107435" y="28704"/>
                  </a:moveTo>
                  <a:lnTo>
                    <a:pt x="1106945" y="56148"/>
                  </a:lnTo>
                  <a:lnTo>
                    <a:pt x="1121664" y="56387"/>
                  </a:lnTo>
                  <a:lnTo>
                    <a:pt x="1121664" y="28956"/>
                  </a:lnTo>
                  <a:lnTo>
                    <a:pt x="1107435" y="28704"/>
                  </a:lnTo>
                  <a:close/>
                </a:path>
                <a:path w="1193800" h="85725" extrusionOk="0">
                  <a:moveTo>
                    <a:pt x="0" y="9144"/>
                  </a:moveTo>
                  <a:lnTo>
                    <a:pt x="0" y="38100"/>
                  </a:lnTo>
                  <a:lnTo>
                    <a:pt x="1106945" y="56148"/>
                  </a:lnTo>
                  <a:lnTo>
                    <a:pt x="1107435" y="28704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3" name="Google Shape;353;p18"/>
            <p:cNvSpPr/>
            <p:nvPr/>
          </p:nvSpPr>
          <p:spPr>
            <a:xfrm>
              <a:off x="1319157" y="4682265"/>
              <a:ext cx="453278" cy="401170"/>
            </a:xfrm>
            <a:custGeom>
              <a:avLst/>
              <a:gdLst/>
              <a:ahLst/>
              <a:cxnLst/>
              <a:rect l="l" t="t" r="r" b="b"/>
              <a:pathLst>
                <a:path w="513714" h="454660" extrusionOk="0">
                  <a:moveTo>
                    <a:pt x="257556" y="0"/>
                  </a:moveTo>
                  <a:lnTo>
                    <a:pt x="0" y="454151"/>
                  </a:lnTo>
                  <a:lnTo>
                    <a:pt x="513588" y="454151"/>
                  </a:lnTo>
                  <a:lnTo>
                    <a:pt x="2575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4" name="Google Shape;354;p18"/>
            <p:cNvSpPr/>
            <p:nvPr/>
          </p:nvSpPr>
          <p:spPr>
            <a:xfrm>
              <a:off x="1289573" y="4648648"/>
              <a:ext cx="512669" cy="452157"/>
            </a:xfrm>
            <a:custGeom>
              <a:avLst/>
              <a:gdLst/>
              <a:ahLst/>
              <a:cxnLst/>
              <a:rect l="l" t="t" r="r" b="b"/>
              <a:pathLst>
                <a:path w="581025" h="512445" extrusionOk="0">
                  <a:moveTo>
                    <a:pt x="291084" y="0"/>
                  </a:moveTo>
                  <a:lnTo>
                    <a:pt x="0" y="512063"/>
                  </a:lnTo>
                  <a:lnTo>
                    <a:pt x="580644" y="512063"/>
                  </a:lnTo>
                  <a:lnTo>
                    <a:pt x="575473" y="502919"/>
                  </a:lnTo>
                  <a:lnTo>
                    <a:pt x="50292" y="502919"/>
                  </a:lnTo>
                  <a:lnTo>
                    <a:pt x="33528" y="473963"/>
                  </a:lnTo>
                  <a:lnTo>
                    <a:pt x="66658" y="473963"/>
                  </a:lnTo>
                  <a:lnTo>
                    <a:pt x="291084" y="76903"/>
                  </a:lnTo>
                  <a:lnTo>
                    <a:pt x="274320" y="47243"/>
                  </a:lnTo>
                  <a:lnTo>
                    <a:pt x="317799" y="47243"/>
                  </a:lnTo>
                  <a:lnTo>
                    <a:pt x="291084" y="0"/>
                  </a:lnTo>
                  <a:close/>
                </a:path>
                <a:path w="581025" h="512445" extrusionOk="0">
                  <a:moveTo>
                    <a:pt x="66658" y="473963"/>
                  </a:moveTo>
                  <a:lnTo>
                    <a:pt x="33528" y="473963"/>
                  </a:lnTo>
                  <a:lnTo>
                    <a:pt x="50292" y="502919"/>
                  </a:lnTo>
                  <a:lnTo>
                    <a:pt x="66658" y="473963"/>
                  </a:lnTo>
                  <a:close/>
                </a:path>
                <a:path w="581025" h="512445" extrusionOk="0">
                  <a:moveTo>
                    <a:pt x="515509" y="473963"/>
                  </a:moveTo>
                  <a:lnTo>
                    <a:pt x="66658" y="473963"/>
                  </a:lnTo>
                  <a:lnTo>
                    <a:pt x="50292" y="502919"/>
                  </a:lnTo>
                  <a:lnTo>
                    <a:pt x="531876" y="502919"/>
                  </a:lnTo>
                  <a:lnTo>
                    <a:pt x="515509" y="473963"/>
                  </a:lnTo>
                  <a:close/>
                </a:path>
                <a:path w="581025" h="512445" extrusionOk="0">
                  <a:moveTo>
                    <a:pt x="317799" y="47243"/>
                  </a:moveTo>
                  <a:lnTo>
                    <a:pt x="307847" y="47243"/>
                  </a:lnTo>
                  <a:lnTo>
                    <a:pt x="291084" y="76903"/>
                  </a:lnTo>
                  <a:lnTo>
                    <a:pt x="531876" y="502919"/>
                  </a:lnTo>
                  <a:lnTo>
                    <a:pt x="547116" y="473963"/>
                  </a:lnTo>
                  <a:lnTo>
                    <a:pt x="559099" y="473963"/>
                  </a:lnTo>
                  <a:lnTo>
                    <a:pt x="317799" y="47243"/>
                  </a:lnTo>
                  <a:close/>
                </a:path>
                <a:path w="581025" h="512445" extrusionOk="0">
                  <a:moveTo>
                    <a:pt x="559099" y="473963"/>
                  </a:moveTo>
                  <a:lnTo>
                    <a:pt x="547116" y="473963"/>
                  </a:lnTo>
                  <a:lnTo>
                    <a:pt x="531876" y="502919"/>
                  </a:lnTo>
                  <a:lnTo>
                    <a:pt x="575473" y="502919"/>
                  </a:lnTo>
                  <a:lnTo>
                    <a:pt x="559099" y="473963"/>
                  </a:lnTo>
                  <a:close/>
                </a:path>
                <a:path w="581025" h="512445" extrusionOk="0">
                  <a:moveTo>
                    <a:pt x="307847" y="47243"/>
                  </a:moveTo>
                  <a:lnTo>
                    <a:pt x="274320" y="47243"/>
                  </a:lnTo>
                  <a:lnTo>
                    <a:pt x="291084" y="76903"/>
                  </a:lnTo>
                  <a:lnTo>
                    <a:pt x="307847" y="472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5" name="Google Shape;355;p18"/>
            <p:cNvSpPr/>
            <p:nvPr/>
          </p:nvSpPr>
          <p:spPr>
            <a:xfrm>
              <a:off x="1163171" y="4381051"/>
              <a:ext cx="766482" cy="587749"/>
            </a:xfrm>
            <a:custGeom>
              <a:avLst/>
              <a:gdLst/>
              <a:ahLst/>
              <a:cxnLst/>
              <a:rect l="l" t="t" r="r" b="b"/>
              <a:pathLst>
                <a:path w="868680" h="666114" extrusionOk="0">
                  <a:moveTo>
                    <a:pt x="0" y="0"/>
                  </a:moveTo>
                  <a:lnTo>
                    <a:pt x="868679" y="0"/>
                  </a:lnTo>
                  <a:lnTo>
                    <a:pt x="868679" y="665987"/>
                  </a:lnTo>
                  <a:lnTo>
                    <a:pt x="0" y="665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6" name="Google Shape;356;p18"/>
            <p:cNvSpPr/>
            <p:nvPr/>
          </p:nvSpPr>
          <p:spPr>
            <a:xfrm>
              <a:off x="1145689" y="4363570"/>
              <a:ext cx="800100" cy="621366"/>
            </a:xfrm>
            <a:custGeom>
              <a:avLst/>
              <a:gdLst/>
              <a:ahLst/>
              <a:cxnLst/>
              <a:rect l="l" t="t" r="r" b="b"/>
              <a:pathLst>
                <a:path w="906780" h="704214" extrusionOk="0">
                  <a:moveTo>
                    <a:pt x="906779" y="0"/>
                  </a:moveTo>
                  <a:lnTo>
                    <a:pt x="0" y="0"/>
                  </a:lnTo>
                  <a:lnTo>
                    <a:pt x="0" y="704088"/>
                  </a:lnTo>
                  <a:lnTo>
                    <a:pt x="906779" y="704088"/>
                  </a:lnTo>
                  <a:lnTo>
                    <a:pt x="906779" y="685800"/>
                  </a:lnTo>
                  <a:lnTo>
                    <a:pt x="38100" y="685800"/>
                  </a:lnTo>
                  <a:lnTo>
                    <a:pt x="19812" y="665988"/>
                  </a:lnTo>
                  <a:lnTo>
                    <a:pt x="38100" y="665988"/>
                  </a:lnTo>
                  <a:lnTo>
                    <a:pt x="38100" y="38100"/>
                  </a:lnTo>
                  <a:lnTo>
                    <a:pt x="19812" y="38100"/>
                  </a:lnTo>
                  <a:lnTo>
                    <a:pt x="38100" y="19812"/>
                  </a:lnTo>
                  <a:lnTo>
                    <a:pt x="906779" y="19812"/>
                  </a:lnTo>
                  <a:lnTo>
                    <a:pt x="906779" y="0"/>
                  </a:lnTo>
                  <a:close/>
                </a:path>
                <a:path w="906780" h="704214" extrusionOk="0">
                  <a:moveTo>
                    <a:pt x="38100" y="665988"/>
                  </a:moveTo>
                  <a:lnTo>
                    <a:pt x="19812" y="665988"/>
                  </a:lnTo>
                  <a:lnTo>
                    <a:pt x="38100" y="685800"/>
                  </a:lnTo>
                  <a:lnTo>
                    <a:pt x="38100" y="665988"/>
                  </a:lnTo>
                  <a:close/>
                </a:path>
                <a:path w="906780" h="704214" extrusionOk="0">
                  <a:moveTo>
                    <a:pt x="868679" y="665988"/>
                  </a:moveTo>
                  <a:lnTo>
                    <a:pt x="38100" y="665988"/>
                  </a:lnTo>
                  <a:lnTo>
                    <a:pt x="38100" y="685800"/>
                  </a:lnTo>
                  <a:lnTo>
                    <a:pt x="868679" y="685800"/>
                  </a:lnTo>
                  <a:lnTo>
                    <a:pt x="868679" y="665988"/>
                  </a:lnTo>
                  <a:close/>
                </a:path>
                <a:path w="906780" h="704214" extrusionOk="0">
                  <a:moveTo>
                    <a:pt x="868679" y="19812"/>
                  </a:moveTo>
                  <a:lnTo>
                    <a:pt x="868679" y="685800"/>
                  </a:lnTo>
                  <a:lnTo>
                    <a:pt x="888491" y="665988"/>
                  </a:lnTo>
                  <a:lnTo>
                    <a:pt x="906779" y="665988"/>
                  </a:lnTo>
                  <a:lnTo>
                    <a:pt x="906779" y="38100"/>
                  </a:lnTo>
                  <a:lnTo>
                    <a:pt x="888491" y="38100"/>
                  </a:lnTo>
                  <a:lnTo>
                    <a:pt x="868679" y="19812"/>
                  </a:lnTo>
                  <a:close/>
                </a:path>
                <a:path w="906780" h="704214" extrusionOk="0">
                  <a:moveTo>
                    <a:pt x="906779" y="665988"/>
                  </a:moveTo>
                  <a:lnTo>
                    <a:pt x="888491" y="665988"/>
                  </a:lnTo>
                  <a:lnTo>
                    <a:pt x="868679" y="685800"/>
                  </a:lnTo>
                  <a:lnTo>
                    <a:pt x="906779" y="685800"/>
                  </a:lnTo>
                  <a:lnTo>
                    <a:pt x="906779" y="665988"/>
                  </a:lnTo>
                  <a:close/>
                </a:path>
                <a:path w="906780" h="704214" extrusionOk="0">
                  <a:moveTo>
                    <a:pt x="38100" y="19812"/>
                  </a:moveTo>
                  <a:lnTo>
                    <a:pt x="19812" y="38100"/>
                  </a:lnTo>
                  <a:lnTo>
                    <a:pt x="38100" y="38100"/>
                  </a:lnTo>
                  <a:lnTo>
                    <a:pt x="38100" y="19812"/>
                  </a:lnTo>
                  <a:close/>
                </a:path>
                <a:path w="906780" h="704214" extrusionOk="0">
                  <a:moveTo>
                    <a:pt x="868679" y="19812"/>
                  </a:moveTo>
                  <a:lnTo>
                    <a:pt x="38100" y="19812"/>
                  </a:lnTo>
                  <a:lnTo>
                    <a:pt x="38100" y="38100"/>
                  </a:lnTo>
                  <a:lnTo>
                    <a:pt x="868679" y="38100"/>
                  </a:lnTo>
                  <a:lnTo>
                    <a:pt x="868679" y="19812"/>
                  </a:lnTo>
                  <a:close/>
                </a:path>
                <a:path w="906780" h="704214" extrusionOk="0">
                  <a:moveTo>
                    <a:pt x="906779" y="19812"/>
                  </a:moveTo>
                  <a:lnTo>
                    <a:pt x="868679" y="19812"/>
                  </a:lnTo>
                  <a:lnTo>
                    <a:pt x="888491" y="38100"/>
                  </a:lnTo>
                  <a:lnTo>
                    <a:pt x="906779" y="38100"/>
                  </a:lnTo>
                  <a:lnTo>
                    <a:pt x="906779" y="198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7" name="Google Shape;357;p18"/>
            <p:cNvSpPr/>
            <p:nvPr/>
          </p:nvSpPr>
          <p:spPr>
            <a:xfrm>
              <a:off x="1943099" y="3706010"/>
              <a:ext cx="1231750" cy="36575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8" name="Google Shape;358;p18"/>
            <p:cNvSpPr/>
            <p:nvPr/>
          </p:nvSpPr>
          <p:spPr>
            <a:xfrm>
              <a:off x="1508759" y="3037690"/>
              <a:ext cx="75640" cy="1343585"/>
            </a:xfrm>
            <a:custGeom>
              <a:avLst/>
              <a:gdLst/>
              <a:ahLst/>
              <a:cxnLst/>
              <a:rect l="l" t="t" r="r" b="b"/>
              <a:pathLst>
                <a:path w="85725" h="1522729" extrusionOk="0">
                  <a:moveTo>
                    <a:pt x="56387" y="70104"/>
                  </a:moveTo>
                  <a:lnTo>
                    <a:pt x="27431" y="70104"/>
                  </a:lnTo>
                  <a:lnTo>
                    <a:pt x="27431" y="1522476"/>
                  </a:lnTo>
                  <a:lnTo>
                    <a:pt x="56387" y="1522476"/>
                  </a:lnTo>
                  <a:lnTo>
                    <a:pt x="56387" y="70104"/>
                  </a:lnTo>
                  <a:close/>
                </a:path>
                <a:path w="85725" h="1522729" extrusionOk="0">
                  <a:moveTo>
                    <a:pt x="42671" y="0"/>
                  </a:moveTo>
                  <a:lnTo>
                    <a:pt x="0" y="85344"/>
                  </a:lnTo>
                  <a:lnTo>
                    <a:pt x="27431" y="85344"/>
                  </a:lnTo>
                  <a:lnTo>
                    <a:pt x="27431" y="70104"/>
                  </a:lnTo>
                  <a:lnTo>
                    <a:pt x="77724" y="70104"/>
                  </a:lnTo>
                  <a:lnTo>
                    <a:pt x="42671" y="0"/>
                  </a:lnTo>
                  <a:close/>
                </a:path>
                <a:path w="85725" h="1522729" extrusionOk="0">
                  <a:moveTo>
                    <a:pt x="77724" y="70104"/>
                  </a:moveTo>
                  <a:lnTo>
                    <a:pt x="56387" y="70104"/>
                  </a:lnTo>
                  <a:lnTo>
                    <a:pt x="56387" y="85344"/>
                  </a:lnTo>
                  <a:lnTo>
                    <a:pt x="85344" y="85344"/>
                  </a:lnTo>
                  <a:lnTo>
                    <a:pt x="77724" y="70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9" name="Google Shape;359;p18"/>
            <p:cNvSpPr/>
            <p:nvPr/>
          </p:nvSpPr>
          <p:spPr>
            <a:xfrm>
              <a:off x="2252383" y="3025589"/>
              <a:ext cx="76760" cy="668431"/>
            </a:xfrm>
            <a:custGeom>
              <a:avLst/>
              <a:gdLst/>
              <a:ahLst/>
              <a:cxnLst/>
              <a:rect l="l" t="t" r="r" b="b"/>
              <a:pathLst>
                <a:path w="86994" h="757554" extrusionOk="0">
                  <a:moveTo>
                    <a:pt x="57912" y="71627"/>
                  </a:moveTo>
                  <a:lnTo>
                    <a:pt x="28956" y="71627"/>
                  </a:lnTo>
                  <a:lnTo>
                    <a:pt x="28956" y="757427"/>
                  </a:lnTo>
                  <a:lnTo>
                    <a:pt x="57912" y="757427"/>
                  </a:lnTo>
                  <a:lnTo>
                    <a:pt x="57912" y="71627"/>
                  </a:lnTo>
                  <a:close/>
                </a:path>
                <a:path w="86994" h="757554" extrusionOk="0">
                  <a:moveTo>
                    <a:pt x="44195" y="0"/>
                  </a:moveTo>
                  <a:lnTo>
                    <a:pt x="0" y="85344"/>
                  </a:lnTo>
                  <a:lnTo>
                    <a:pt x="28956" y="85344"/>
                  </a:lnTo>
                  <a:lnTo>
                    <a:pt x="28956" y="71627"/>
                  </a:lnTo>
                  <a:lnTo>
                    <a:pt x="80009" y="71627"/>
                  </a:lnTo>
                  <a:lnTo>
                    <a:pt x="44195" y="0"/>
                  </a:lnTo>
                  <a:close/>
                </a:path>
                <a:path w="86994" h="757554" extrusionOk="0">
                  <a:moveTo>
                    <a:pt x="80009" y="71627"/>
                  </a:moveTo>
                  <a:lnTo>
                    <a:pt x="57912" y="71627"/>
                  </a:lnTo>
                  <a:lnTo>
                    <a:pt x="57912" y="85344"/>
                  </a:lnTo>
                  <a:lnTo>
                    <a:pt x="86868" y="85344"/>
                  </a:lnTo>
                  <a:lnTo>
                    <a:pt x="80009" y="716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0" name="Google Shape;360;p18"/>
            <p:cNvSpPr txBox="1"/>
            <p:nvPr/>
          </p:nvSpPr>
          <p:spPr>
            <a:xfrm>
              <a:off x="984468" y="2143028"/>
              <a:ext cx="2050497" cy="3614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1200" rIns="0" bIns="0" anchor="t" anchorCtr="0">
              <a:spAutoFit/>
            </a:bodyPr>
            <a:lstStyle/>
            <a:p>
              <a:pPr marL="11206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ICOM-9100 Radio</a:t>
              </a:r>
              <a:endParaRPr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endParaRPr>
            </a:p>
          </p:txBody>
        </p:sp>
        <p:sp>
          <p:nvSpPr>
            <p:cNvPr id="361" name="Google Shape;361;p18"/>
            <p:cNvSpPr txBox="1"/>
            <p:nvPr/>
          </p:nvSpPr>
          <p:spPr>
            <a:xfrm>
              <a:off x="2641976" y="4115558"/>
              <a:ext cx="1065747" cy="3614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1200" rIns="0" bIns="0" anchor="t" anchorCtr="0">
              <a:spAutoFit/>
            </a:bodyPr>
            <a:lstStyle/>
            <a:p>
              <a:pPr marL="11206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TNC</a:t>
              </a:r>
              <a:endParaRPr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endParaRPr>
            </a:p>
          </p:txBody>
        </p:sp>
        <p:sp>
          <p:nvSpPr>
            <p:cNvPr id="363" name="Google Shape;363;p18"/>
            <p:cNvSpPr/>
            <p:nvPr/>
          </p:nvSpPr>
          <p:spPr>
            <a:xfrm>
              <a:off x="2869603" y="1912171"/>
              <a:ext cx="1077446" cy="333935"/>
            </a:xfrm>
            <a:custGeom>
              <a:avLst/>
              <a:gdLst/>
              <a:ahLst/>
              <a:cxnLst/>
              <a:rect l="l" t="t" r="r" b="b"/>
              <a:pathLst>
                <a:path w="1221104" h="378460" extrusionOk="0">
                  <a:moveTo>
                    <a:pt x="1217675" y="0"/>
                  </a:moveTo>
                  <a:lnTo>
                    <a:pt x="1523" y="0"/>
                  </a:lnTo>
                  <a:lnTo>
                    <a:pt x="0" y="1524"/>
                  </a:lnTo>
                  <a:lnTo>
                    <a:pt x="0" y="376427"/>
                  </a:lnTo>
                  <a:lnTo>
                    <a:pt x="1523" y="377951"/>
                  </a:lnTo>
                  <a:lnTo>
                    <a:pt x="1217675" y="377951"/>
                  </a:lnTo>
                  <a:lnTo>
                    <a:pt x="1220723" y="376427"/>
                  </a:lnTo>
                  <a:lnTo>
                    <a:pt x="1220723" y="373380"/>
                  </a:lnTo>
                  <a:lnTo>
                    <a:pt x="9143" y="373380"/>
                  </a:lnTo>
                  <a:lnTo>
                    <a:pt x="4571" y="368808"/>
                  </a:lnTo>
                  <a:lnTo>
                    <a:pt x="9143" y="368808"/>
                  </a:lnTo>
                  <a:lnTo>
                    <a:pt x="9143" y="9144"/>
                  </a:lnTo>
                  <a:lnTo>
                    <a:pt x="4571" y="9144"/>
                  </a:lnTo>
                  <a:lnTo>
                    <a:pt x="9143" y="4572"/>
                  </a:lnTo>
                  <a:lnTo>
                    <a:pt x="1220723" y="4572"/>
                  </a:lnTo>
                  <a:lnTo>
                    <a:pt x="1220723" y="1524"/>
                  </a:lnTo>
                  <a:lnTo>
                    <a:pt x="1217675" y="0"/>
                  </a:lnTo>
                  <a:close/>
                </a:path>
                <a:path w="1221104" h="378460" extrusionOk="0">
                  <a:moveTo>
                    <a:pt x="9143" y="368808"/>
                  </a:moveTo>
                  <a:lnTo>
                    <a:pt x="4571" y="368808"/>
                  </a:lnTo>
                  <a:lnTo>
                    <a:pt x="9143" y="373380"/>
                  </a:lnTo>
                  <a:lnTo>
                    <a:pt x="9143" y="368808"/>
                  </a:lnTo>
                  <a:close/>
                </a:path>
                <a:path w="1221104" h="378460" extrusionOk="0">
                  <a:moveTo>
                    <a:pt x="1210056" y="368808"/>
                  </a:moveTo>
                  <a:lnTo>
                    <a:pt x="9143" y="368808"/>
                  </a:lnTo>
                  <a:lnTo>
                    <a:pt x="9143" y="373380"/>
                  </a:lnTo>
                  <a:lnTo>
                    <a:pt x="1210056" y="373380"/>
                  </a:lnTo>
                  <a:lnTo>
                    <a:pt x="1210056" y="368808"/>
                  </a:lnTo>
                  <a:close/>
                </a:path>
                <a:path w="1221104" h="378460" extrusionOk="0">
                  <a:moveTo>
                    <a:pt x="1210056" y="4572"/>
                  </a:moveTo>
                  <a:lnTo>
                    <a:pt x="1210056" y="373380"/>
                  </a:lnTo>
                  <a:lnTo>
                    <a:pt x="1216151" y="368808"/>
                  </a:lnTo>
                  <a:lnTo>
                    <a:pt x="1220723" y="368808"/>
                  </a:lnTo>
                  <a:lnTo>
                    <a:pt x="1220723" y="9144"/>
                  </a:lnTo>
                  <a:lnTo>
                    <a:pt x="1216151" y="9144"/>
                  </a:lnTo>
                  <a:lnTo>
                    <a:pt x="1210056" y="4572"/>
                  </a:lnTo>
                  <a:close/>
                </a:path>
                <a:path w="1221104" h="378460" extrusionOk="0">
                  <a:moveTo>
                    <a:pt x="1220723" y="368808"/>
                  </a:moveTo>
                  <a:lnTo>
                    <a:pt x="1216151" y="368808"/>
                  </a:lnTo>
                  <a:lnTo>
                    <a:pt x="1210056" y="373380"/>
                  </a:lnTo>
                  <a:lnTo>
                    <a:pt x="1220723" y="373380"/>
                  </a:lnTo>
                  <a:lnTo>
                    <a:pt x="1220723" y="368808"/>
                  </a:lnTo>
                  <a:close/>
                </a:path>
                <a:path w="1221104" h="378460" extrusionOk="0">
                  <a:moveTo>
                    <a:pt x="9143" y="4572"/>
                  </a:moveTo>
                  <a:lnTo>
                    <a:pt x="4571" y="9144"/>
                  </a:lnTo>
                  <a:lnTo>
                    <a:pt x="9143" y="9144"/>
                  </a:lnTo>
                  <a:lnTo>
                    <a:pt x="9143" y="4572"/>
                  </a:lnTo>
                  <a:close/>
                </a:path>
                <a:path w="1221104" h="378460" extrusionOk="0">
                  <a:moveTo>
                    <a:pt x="1210056" y="4572"/>
                  </a:moveTo>
                  <a:lnTo>
                    <a:pt x="9143" y="4572"/>
                  </a:lnTo>
                  <a:lnTo>
                    <a:pt x="9143" y="9144"/>
                  </a:lnTo>
                  <a:lnTo>
                    <a:pt x="1210056" y="9144"/>
                  </a:lnTo>
                  <a:lnTo>
                    <a:pt x="1210056" y="4572"/>
                  </a:lnTo>
                  <a:close/>
                </a:path>
                <a:path w="1221104" h="378460" extrusionOk="0">
                  <a:moveTo>
                    <a:pt x="1220723" y="4572"/>
                  </a:moveTo>
                  <a:lnTo>
                    <a:pt x="1210056" y="4572"/>
                  </a:lnTo>
                  <a:lnTo>
                    <a:pt x="1216151" y="9144"/>
                  </a:lnTo>
                  <a:lnTo>
                    <a:pt x="1220723" y="9144"/>
                  </a:lnTo>
                  <a:lnTo>
                    <a:pt x="1220723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4" name="Google Shape;364;p18"/>
            <p:cNvSpPr txBox="1"/>
            <p:nvPr/>
          </p:nvSpPr>
          <p:spPr>
            <a:xfrm>
              <a:off x="2944525" y="1938685"/>
              <a:ext cx="919443" cy="3614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1200" rIns="0" bIns="0" anchor="t" anchorCtr="0">
              <a:spAutoFit/>
            </a:bodyPr>
            <a:lstStyle/>
            <a:p>
              <a:pPr marL="11206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47dBm</a:t>
              </a:r>
              <a:endParaRPr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endParaRPr>
            </a:p>
          </p:txBody>
        </p:sp>
        <p:sp>
          <p:nvSpPr>
            <p:cNvPr id="365" name="Google Shape;365;p18"/>
            <p:cNvSpPr/>
            <p:nvPr/>
          </p:nvSpPr>
          <p:spPr>
            <a:xfrm>
              <a:off x="2873636" y="2240279"/>
              <a:ext cx="536762" cy="477371"/>
            </a:xfrm>
            <a:custGeom>
              <a:avLst/>
              <a:gdLst/>
              <a:ahLst/>
              <a:cxnLst/>
              <a:rect l="l" t="t" r="r" b="b"/>
              <a:pathLst>
                <a:path w="608329" h="541019" extrusionOk="0">
                  <a:moveTo>
                    <a:pt x="32004" y="461771"/>
                  </a:moveTo>
                  <a:lnTo>
                    <a:pt x="0" y="541019"/>
                  </a:lnTo>
                  <a:lnTo>
                    <a:pt x="82295" y="519683"/>
                  </a:lnTo>
                  <a:lnTo>
                    <a:pt x="66414" y="501395"/>
                  </a:lnTo>
                  <a:lnTo>
                    <a:pt x="50292" y="501395"/>
                  </a:lnTo>
                  <a:lnTo>
                    <a:pt x="45719" y="496824"/>
                  </a:lnTo>
                  <a:lnTo>
                    <a:pt x="55149" y="488424"/>
                  </a:lnTo>
                  <a:lnTo>
                    <a:pt x="32004" y="461771"/>
                  </a:lnTo>
                  <a:close/>
                </a:path>
                <a:path w="608329" h="541019" extrusionOk="0">
                  <a:moveTo>
                    <a:pt x="55149" y="488424"/>
                  </a:moveTo>
                  <a:lnTo>
                    <a:pt x="45719" y="496824"/>
                  </a:lnTo>
                  <a:lnTo>
                    <a:pt x="50292" y="501395"/>
                  </a:lnTo>
                  <a:lnTo>
                    <a:pt x="59382" y="493298"/>
                  </a:lnTo>
                  <a:lnTo>
                    <a:pt x="55149" y="488424"/>
                  </a:lnTo>
                  <a:close/>
                </a:path>
                <a:path w="608329" h="541019" extrusionOk="0">
                  <a:moveTo>
                    <a:pt x="59382" y="493298"/>
                  </a:moveTo>
                  <a:lnTo>
                    <a:pt x="50292" y="501395"/>
                  </a:lnTo>
                  <a:lnTo>
                    <a:pt x="66414" y="501395"/>
                  </a:lnTo>
                  <a:lnTo>
                    <a:pt x="59382" y="493298"/>
                  </a:lnTo>
                  <a:close/>
                </a:path>
                <a:path w="608329" h="541019" extrusionOk="0">
                  <a:moveTo>
                    <a:pt x="603503" y="0"/>
                  </a:moveTo>
                  <a:lnTo>
                    <a:pt x="55149" y="488424"/>
                  </a:lnTo>
                  <a:lnTo>
                    <a:pt x="59382" y="493298"/>
                  </a:lnTo>
                  <a:lnTo>
                    <a:pt x="608076" y="4571"/>
                  </a:lnTo>
                  <a:lnTo>
                    <a:pt x="603503" y="0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2" y="3891706"/>
            <a:ext cx="3747048" cy="25926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058" y="3735291"/>
            <a:ext cx="5254942" cy="3122709"/>
          </a:xfrm>
          <a:prstGeom prst="rect">
            <a:avLst/>
          </a:prstGeom>
        </p:spPr>
      </p:pic>
      <p:sp>
        <p:nvSpPr>
          <p:cNvPr id="43" name="Google Shape;338;p18"/>
          <p:cNvSpPr/>
          <p:nvPr/>
        </p:nvSpPr>
        <p:spPr>
          <a:xfrm>
            <a:off x="7317588" y="2084403"/>
            <a:ext cx="191327" cy="243878"/>
          </a:xfrm>
          <a:custGeom>
            <a:avLst/>
            <a:gdLst/>
            <a:ahLst/>
            <a:cxnLst/>
            <a:rect l="l" t="t" r="r" b="b"/>
            <a:pathLst>
              <a:path w="117475" h="245745" extrusionOk="0">
                <a:moveTo>
                  <a:pt x="112775" y="0"/>
                </a:moveTo>
                <a:lnTo>
                  <a:pt x="0" y="243839"/>
                </a:lnTo>
                <a:lnTo>
                  <a:pt x="6095" y="245363"/>
                </a:lnTo>
                <a:lnTo>
                  <a:pt x="117348" y="3048"/>
                </a:lnTo>
                <a:lnTo>
                  <a:pt x="112775" y="0"/>
                </a:lnTo>
                <a:close/>
              </a:path>
            </a:pathLst>
          </a:custGeom>
          <a:solidFill>
            <a:srgbClr val="4472C4"/>
          </a:solidFill>
          <a:ln w="38100">
            <a:solidFill>
              <a:schemeClr val="tx1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" name="Google Shape;338;p18"/>
          <p:cNvSpPr/>
          <p:nvPr/>
        </p:nvSpPr>
        <p:spPr>
          <a:xfrm>
            <a:off x="7137717" y="2497816"/>
            <a:ext cx="114144" cy="186760"/>
          </a:xfrm>
          <a:custGeom>
            <a:avLst/>
            <a:gdLst/>
            <a:ahLst/>
            <a:cxnLst/>
            <a:rect l="l" t="t" r="r" b="b"/>
            <a:pathLst>
              <a:path w="117475" h="245745" extrusionOk="0">
                <a:moveTo>
                  <a:pt x="112775" y="0"/>
                </a:moveTo>
                <a:lnTo>
                  <a:pt x="0" y="243839"/>
                </a:lnTo>
                <a:lnTo>
                  <a:pt x="6095" y="245363"/>
                </a:lnTo>
                <a:lnTo>
                  <a:pt x="117348" y="3048"/>
                </a:lnTo>
                <a:lnTo>
                  <a:pt x="112775" y="0"/>
                </a:lnTo>
                <a:close/>
              </a:path>
            </a:pathLst>
          </a:custGeom>
          <a:solidFill>
            <a:srgbClr val="4472C4"/>
          </a:solidFill>
          <a:ln w="38100">
            <a:solidFill>
              <a:schemeClr val="tx1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132615"/>
            <a:ext cx="8742218" cy="4734524"/>
            <a:chOff x="1680883" y="2091247"/>
            <a:chExt cx="5976096" cy="3582424"/>
          </a:xfrm>
        </p:grpSpPr>
        <p:sp>
          <p:nvSpPr>
            <p:cNvPr id="372" name="Google Shape;372;p19"/>
            <p:cNvSpPr/>
            <p:nvPr/>
          </p:nvSpPr>
          <p:spPr>
            <a:xfrm>
              <a:off x="1680883" y="2464846"/>
              <a:ext cx="5976096" cy="2698937"/>
            </a:xfrm>
            <a:custGeom>
              <a:avLst/>
              <a:gdLst/>
              <a:ahLst/>
              <a:cxnLst/>
              <a:rect l="l" t="t" r="r" b="b"/>
              <a:pathLst>
                <a:path w="6772909" h="3058795" extrusionOk="0">
                  <a:moveTo>
                    <a:pt x="6772656" y="0"/>
                  </a:moveTo>
                  <a:lnTo>
                    <a:pt x="0" y="0"/>
                  </a:lnTo>
                  <a:lnTo>
                    <a:pt x="0" y="3058668"/>
                  </a:lnTo>
                  <a:lnTo>
                    <a:pt x="6772656" y="3058668"/>
                  </a:lnTo>
                  <a:lnTo>
                    <a:pt x="6772656" y="3038856"/>
                  </a:lnTo>
                  <a:lnTo>
                    <a:pt x="38100" y="3038856"/>
                  </a:lnTo>
                  <a:lnTo>
                    <a:pt x="19812" y="3020568"/>
                  </a:lnTo>
                  <a:lnTo>
                    <a:pt x="38100" y="3020568"/>
                  </a:lnTo>
                  <a:lnTo>
                    <a:pt x="38100" y="38100"/>
                  </a:lnTo>
                  <a:lnTo>
                    <a:pt x="19812" y="38100"/>
                  </a:lnTo>
                  <a:lnTo>
                    <a:pt x="38100" y="19812"/>
                  </a:lnTo>
                  <a:lnTo>
                    <a:pt x="6772656" y="19812"/>
                  </a:lnTo>
                  <a:lnTo>
                    <a:pt x="6772656" y="0"/>
                  </a:lnTo>
                  <a:close/>
                </a:path>
                <a:path w="6772909" h="3058795" extrusionOk="0">
                  <a:moveTo>
                    <a:pt x="38100" y="3020568"/>
                  </a:moveTo>
                  <a:lnTo>
                    <a:pt x="19812" y="3020568"/>
                  </a:lnTo>
                  <a:lnTo>
                    <a:pt x="38100" y="3038856"/>
                  </a:lnTo>
                  <a:lnTo>
                    <a:pt x="38100" y="3020568"/>
                  </a:lnTo>
                  <a:close/>
                </a:path>
                <a:path w="6772909" h="3058795" extrusionOk="0">
                  <a:moveTo>
                    <a:pt x="6734556" y="3020568"/>
                  </a:moveTo>
                  <a:lnTo>
                    <a:pt x="38100" y="3020568"/>
                  </a:lnTo>
                  <a:lnTo>
                    <a:pt x="38100" y="3038856"/>
                  </a:lnTo>
                  <a:lnTo>
                    <a:pt x="6734556" y="3038856"/>
                  </a:lnTo>
                  <a:lnTo>
                    <a:pt x="6734556" y="3020568"/>
                  </a:lnTo>
                  <a:close/>
                </a:path>
                <a:path w="6772909" h="3058795" extrusionOk="0">
                  <a:moveTo>
                    <a:pt x="6734556" y="19812"/>
                  </a:moveTo>
                  <a:lnTo>
                    <a:pt x="6734556" y="3038856"/>
                  </a:lnTo>
                  <a:lnTo>
                    <a:pt x="6752844" y="3020568"/>
                  </a:lnTo>
                  <a:lnTo>
                    <a:pt x="6772656" y="3020568"/>
                  </a:lnTo>
                  <a:lnTo>
                    <a:pt x="6772656" y="38100"/>
                  </a:lnTo>
                  <a:lnTo>
                    <a:pt x="6752844" y="38100"/>
                  </a:lnTo>
                  <a:lnTo>
                    <a:pt x="6734556" y="19812"/>
                  </a:lnTo>
                  <a:close/>
                </a:path>
                <a:path w="6772909" h="3058795" extrusionOk="0">
                  <a:moveTo>
                    <a:pt x="6772656" y="3020568"/>
                  </a:moveTo>
                  <a:lnTo>
                    <a:pt x="6752844" y="3020568"/>
                  </a:lnTo>
                  <a:lnTo>
                    <a:pt x="6734556" y="3038856"/>
                  </a:lnTo>
                  <a:lnTo>
                    <a:pt x="6772656" y="3038856"/>
                  </a:lnTo>
                  <a:lnTo>
                    <a:pt x="6772656" y="3020568"/>
                  </a:lnTo>
                  <a:close/>
                </a:path>
                <a:path w="6772909" h="3058795" extrusionOk="0">
                  <a:moveTo>
                    <a:pt x="38100" y="19812"/>
                  </a:moveTo>
                  <a:lnTo>
                    <a:pt x="19812" y="38100"/>
                  </a:lnTo>
                  <a:lnTo>
                    <a:pt x="38100" y="38100"/>
                  </a:lnTo>
                  <a:lnTo>
                    <a:pt x="38100" y="19812"/>
                  </a:lnTo>
                  <a:close/>
                </a:path>
                <a:path w="6772909" h="3058795" extrusionOk="0">
                  <a:moveTo>
                    <a:pt x="6734556" y="19812"/>
                  </a:moveTo>
                  <a:lnTo>
                    <a:pt x="38100" y="19812"/>
                  </a:lnTo>
                  <a:lnTo>
                    <a:pt x="38100" y="38100"/>
                  </a:lnTo>
                  <a:lnTo>
                    <a:pt x="6734556" y="38100"/>
                  </a:lnTo>
                  <a:lnTo>
                    <a:pt x="6734556" y="19812"/>
                  </a:lnTo>
                  <a:close/>
                </a:path>
                <a:path w="6772909" h="3058795" extrusionOk="0">
                  <a:moveTo>
                    <a:pt x="6772656" y="19812"/>
                  </a:moveTo>
                  <a:lnTo>
                    <a:pt x="6734556" y="19812"/>
                  </a:lnTo>
                  <a:lnTo>
                    <a:pt x="6752844" y="38100"/>
                  </a:lnTo>
                  <a:lnTo>
                    <a:pt x="6772656" y="38100"/>
                  </a:lnTo>
                  <a:lnTo>
                    <a:pt x="6772656" y="19812"/>
                  </a:lnTo>
                  <a:close/>
                </a:path>
              </a:pathLst>
            </a:custGeom>
            <a:solidFill>
              <a:srgbClr val="000000"/>
            </a:solidFill>
            <a:ln w="57150">
              <a:solidFill>
                <a:schemeClr val="tx1"/>
              </a:solidFill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3345627" y="3457238"/>
              <a:ext cx="1760444" cy="1706656"/>
            </a:xfrm>
            <a:custGeom>
              <a:avLst/>
              <a:gdLst/>
              <a:ahLst/>
              <a:cxnLst/>
              <a:rect l="l" t="t" r="r" b="b"/>
              <a:pathLst>
                <a:path w="1995170" h="1934210" extrusionOk="0">
                  <a:moveTo>
                    <a:pt x="1994915" y="0"/>
                  </a:moveTo>
                  <a:lnTo>
                    <a:pt x="0" y="0"/>
                  </a:lnTo>
                  <a:lnTo>
                    <a:pt x="0" y="1933956"/>
                  </a:lnTo>
                  <a:lnTo>
                    <a:pt x="1994915" y="1933956"/>
                  </a:lnTo>
                  <a:lnTo>
                    <a:pt x="1994915" y="1914144"/>
                  </a:lnTo>
                  <a:lnTo>
                    <a:pt x="38100" y="1914144"/>
                  </a:lnTo>
                  <a:lnTo>
                    <a:pt x="18287" y="1895856"/>
                  </a:lnTo>
                  <a:lnTo>
                    <a:pt x="38100" y="1895856"/>
                  </a:lnTo>
                  <a:lnTo>
                    <a:pt x="38100" y="38100"/>
                  </a:lnTo>
                  <a:lnTo>
                    <a:pt x="18287" y="38100"/>
                  </a:lnTo>
                  <a:lnTo>
                    <a:pt x="38100" y="18287"/>
                  </a:lnTo>
                  <a:lnTo>
                    <a:pt x="1994915" y="18287"/>
                  </a:lnTo>
                  <a:lnTo>
                    <a:pt x="1994915" y="0"/>
                  </a:lnTo>
                  <a:close/>
                </a:path>
                <a:path w="1995170" h="1934210" extrusionOk="0">
                  <a:moveTo>
                    <a:pt x="38100" y="1895856"/>
                  </a:moveTo>
                  <a:lnTo>
                    <a:pt x="18287" y="1895856"/>
                  </a:lnTo>
                  <a:lnTo>
                    <a:pt x="38100" y="1914144"/>
                  </a:lnTo>
                  <a:lnTo>
                    <a:pt x="38100" y="1895856"/>
                  </a:lnTo>
                  <a:close/>
                </a:path>
                <a:path w="1995170" h="1934210" extrusionOk="0">
                  <a:moveTo>
                    <a:pt x="1956815" y="1895856"/>
                  </a:moveTo>
                  <a:lnTo>
                    <a:pt x="38100" y="1895856"/>
                  </a:lnTo>
                  <a:lnTo>
                    <a:pt x="38100" y="1914144"/>
                  </a:lnTo>
                  <a:lnTo>
                    <a:pt x="1956815" y="1914144"/>
                  </a:lnTo>
                  <a:lnTo>
                    <a:pt x="1956815" y="1895856"/>
                  </a:lnTo>
                  <a:close/>
                </a:path>
                <a:path w="1995170" h="1934210" extrusionOk="0">
                  <a:moveTo>
                    <a:pt x="1956815" y="18287"/>
                  </a:moveTo>
                  <a:lnTo>
                    <a:pt x="1956815" y="1914144"/>
                  </a:lnTo>
                  <a:lnTo>
                    <a:pt x="1976627" y="1895856"/>
                  </a:lnTo>
                  <a:lnTo>
                    <a:pt x="1994915" y="1895856"/>
                  </a:lnTo>
                  <a:lnTo>
                    <a:pt x="1994915" y="38100"/>
                  </a:lnTo>
                  <a:lnTo>
                    <a:pt x="1976627" y="38100"/>
                  </a:lnTo>
                  <a:lnTo>
                    <a:pt x="1956815" y="18287"/>
                  </a:lnTo>
                  <a:close/>
                </a:path>
                <a:path w="1995170" h="1934210" extrusionOk="0">
                  <a:moveTo>
                    <a:pt x="1994915" y="1895856"/>
                  </a:moveTo>
                  <a:lnTo>
                    <a:pt x="1976627" y="1895856"/>
                  </a:lnTo>
                  <a:lnTo>
                    <a:pt x="1956815" y="1914144"/>
                  </a:lnTo>
                  <a:lnTo>
                    <a:pt x="1994915" y="1914144"/>
                  </a:lnTo>
                  <a:lnTo>
                    <a:pt x="1994915" y="1895856"/>
                  </a:lnTo>
                  <a:close/>
                </a:path>
                <a:path w="1995170" h="1934210" extrusionOk="0">
                  <a:moveTo>
                    <a:pt x="38100" y="18287"/>
                  </a:moveTo>
                  <a:lnTo>
                    <a:pt x="18287" y="38100"/>
                  </a:lnTo>
                  <a:lnTo>
                    <a:pt x="38100" y="38100"/>
                  </a:lnTo>
                  <a:lnTo>
                    <a:pt x="38100" y="18287"/>
                  </a:lnTo>
                  <a:close/>
                </a:path>
                <a:path w="1995170" h="1934210" extrusionOk="0">
                  <a:moveTo>
                    <a:pt x="1956815" y="18287"/>
                  </a:moveTo>
                  <a:lnTo>
                    <a:pt x="38100" y="18287"/>
                  </a:lnTo>
                  <a:lnTo>
                    <a:pt x="38100" y="38100"/>
                  </a:lnTo>
                  <a:lnTo>
                    <a:pt x="1956815" y="38100"/>
                  </a:lnTo>
                  <a:lnTo>
                    <a:pt x="1956815" y="18287"/>
                  </a:lnTo>
                  <a:close/>
                </a:path>
                <a:path w="1995170" h="1934210" extrusionOk="0">
                  <a:moveTo>
                    <a:pt x="1994915" y="18287"/>
                  </a:moveTo>
                  <a:lnTo>
                    <a:pt x="1956815" y="18287"/>
                  </a:lnTo>
                  <a:lnTo>
                    <a:pt x="1976627" y="38100"/>
                  </a:lnTo>
                  <a:lnTo>
                    <a:pt x="1994915" y="38100"/>
                  </a:lnTo>
                  <a:lnTo>
                    <a:pt x="1994915" y="182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5089039" y="2482327"/>
              <a:ext cx="0" cy="1827679"/>
            </a:xfrm>
            <a:custGeom>
              <a:avLst/>
              <a:gdLst/>
              <a:ahLst/>
              <a:cxnLst/>
              <a:rect l="l" t="t" r="r" b="b"/>
              <a:pathLst>
                <a:path w="120000" h="2071370" extrusionOk="0">
                  <a:moveTo>
                    <a:pt x="0" y="0"/>
                  </a:moveTo>
                  <a:lnTo>
                    <a:pt x="0" y="2071116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2554942" y="5084333"/>
              <a:ext cx="533960" cy="96931"/>
            </a:xfrm>
            <a:custGeom>
              <a:avLst/>
              <a:gdLst/>
              <a:ahLst/>
              <a:cxnLst/>
              <a:rect l="l" t="t" r="r" b="b"/>
              <a:pathLst>
                <a:path w="605154" h="109854" extrusionOk="0">
                  <a:moveTo>
                    <a:pt x="0" y="0"/>
                  </a:moveTo>
                  <a:lnTo>
                    <a:pt x="605027" y="0"/>
                  </a:lnTo>
                  <a:lnTo>
                    <a:pt x="605027" y="109727"/>
                  </a:lnTo>
                  <a:lnTo>
                    <a:pt x="0" y="1097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2549563" y="5078953"/>
              <a:ext cx="546287" cy="107576"/>
            </a:xfrm>
            <a:custGeom>
              <a:avLst/>
              <a:gdLst/>
              <a:ahLst/>
              <a:cxnLst/>
              <a:rect l="l" t="t" r="r" b="b"/>
              <a:pathLst>
                <a:path w="619125" h="121920" extrusionOk="0">
                  <a:moveTo>
                    <a:pt x="618744" y="0"/>
                  </a:moveTo>
                  <a:lnTo>
                    <a:pt x="0" y="0"/>
                  </a:lnTo>
                  <a:lnTo>
                    <a:pt x="0" y="121919"/>
                  </a:lnTo>
                  <a:lnTo>
                    <a:pt x="618744" y="121919"/>
                  </a:lnTo>
                  <a:lnTo>
                    <a:pt x="618744" y="115824"/>
                  </a:lnTo>
                  <a:lnTo>
                    <a:pt x="12191" y="115824"/>
                  </a:lnTo>
                  <a:lnTo>
                    <a:pt x="6095" y="108203"/>
                  </a:lnTo>
                  <a:lnTo>
                    <a:pt x="12191" y="108203"/>
                  </a:lnTo>
                  <a:lnTo>
                    <a:pt x="12191" y="12191"/>
                  </a:lnTo>
                  <a:lnTo>
                    <a:pt x="6095" y="12191"/>
                  </a:lnTo>
                  <a:lnTo>
                    <a:pt x="12191" y="6095"/>
                  </a:lnTo>
                  <a:lnTo>
                    <a:pt x="618744" y="6095"/>
                  </a:lnTo>
                  <a:lnTo>
                    <a:pt x="618744" y="0"/>
                  </a:lnTo>
                  <a:close/>
                </a:path>
                <a:path w="619125" h="121920" extrusionOk="0">
                  <a:moveTo>
                    <a:pt x="12191" y="108203"/>
                  </a:moveTo>
                  <a:lnTo>
                    <a:pt x="6095" y="108203"/>
                  </a:lnTo>
                  <a:lnTo>
                    <a:pt x="12191" y="115824"/>
                  </a:lnTo>
                  <a:lnTo>
                    <a:pt x="12191" y="108203"/>
                  </a:lnTo>
                  <a:close/>
                </a:path>
                <a:path w="619125" h="121920" extrusionOk="0">
                  <a:moveTo>
                    <a:pt x="605028" y="108203"/>
                  </a:moveTo>
                  <a:lnTo>
                    <a:pt x="12191" y="108203"/>
                  </a:lnTo>
                  <a:lnTo>
                    <a:pt x="12191" y="115824"/>
                  </a:lnTo>
                  <a:lnTo>
                    <a:pt x="605028" y="115824"/>
                  </a:lnTo>
                  <a:lnTo>
                    <a:pt x="605028" y="108203"/>
                  </a:lnTo>
                  <a:close/>
                </a:path>
                <a:path w="619125" h="121920" extrusionOk="0">
                  <a:moveTo>
                    <a:pt x="605028" y="6095"/>
                  </a:moveTo>
                  <a:lnTo>
                    <a:pt x="605028" y="115824"/>
                  </a:lnTo>
                  <a:lnTo>
                    <a:pt x="611123" y="108203"/>
                  </a:lnTo>
                  <a:lnTo>
                    <a:pt x="618744" y="108203"/>
                  </a:lnTo>
                  <a:lnTo>
                    <a:pt x="618744" y="12191"/>
                  </a:lnTo>
                  <a:lnTo>
                    <a:pt x="611123" y="12191"/>
                  </a:lnTo>
                  <a:lnTo>
                    <a:pt x="605028" y="6095"/>
                  </a:lnTo>
                  <a:close/>
                </a:path>
                <a:path w="619125" h="121920" extrusionOk="0">
                  <a:moveTo>
                    <a:pt x="618744" y="108203"/>
                  </a:moveTo>
                  <a:lnTo>
                    <a:pt x="611123" y="108203"/>
                  </a:lnTo>
                  <a:lnTo>
                    <a:pt x="605028" y="115824"/>
                  </a:lnTo>
                  <a:lnTo>
                    <a:pt x="618744" y="115824"/>
                  </a:lnTo>
                  <a:lnTo>
                    <a:pt x="618744" y="108203"/>
                  </a:lnTo>
                  <a:close/>
                </a:path>
                <a:path w="619125" h="121920" extrusionOk="0">
                  <a:moveTo>
                    <a:pt x="12191" y="6095"/>
                  </a:moveTo>
                  <a:lnTo>
                    <a:pt x="6095" y="12191"/>
                  </a:lnTo>
                  <a:lnTo>
                    <a:pt x="12191" y="12191"/>
                  </a:lnTo>
                  <a:lnTo>
                    <a:pt x="12191" y="6095"/>
                  </a:lnTo>
                  <a:close/>
                </a:path>
                <a:path w="619125" h="121920" extrusionOk="0">
                  <a:moveTo>
                    <a:pt x="605028" y="6095"/>
                  </a:moveTo>
                  <a:lnTo>
                    <a:pt x="12191" y="6095"/>
                  </a:lnTo>
                  <a:lnTo>
                    <a:pt x="12191" y="12191"/>
                  </a:lnTo>
                  <a:lnTo>
                    <a:pt x="605028" y="12191"/>
                  </a:lnTo>
                  <a:lnTo>
                    <a:pt x="605028" y="6095"/>
                  </a:lnTo>
                  <a:close/>
                </a:path>
                <a:path w="619125" h="121920" extrusionOk="0">
                  <a:moveTo>
                    <a:pt x="618744" y="6095"/>
                  </a:moveTo>
                  <a:lnTo>
                    <a:pt x="605028" y="6095"/>
                  </a:lnTo>
                  <a:lnTo>
                    <a:pt x="611123" y="12191"/>
                  </a:lnTo>
                  <a:lnTo>
                    <a:pt x="618744" y="12191"/>
                  </a:lnTo>
                  <a:lnTo>
                    <a:pt x="618744" y="6095"/>
                  </a:lnTo>
                  <a:close/>
                </a:path>
              </a:pathLst>
            </a:custGeom>
            <a:solidFill>
              <a:srgbClr val="2F528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7" name="Google Shape;377;p19"/>
            <p:cNvSpPr/>
            <p:nvPr/>
          </p:nvSpPr>
          <p:spPr>
            <a:xfrm>
              <a:off x="3462618" y="3422276"/>
              <a:ext cx="533960" cy="95810"/>
            </a:xfrm>
            <a:custGeom>
              <a:avLst/>
              <a:gdLst/>
              <a:ahLst/>
              <a:cxnLst/>
              <a:rect l="l" t="t" r="r" b="b"/>
              <a:pathLst>
                <a:path w="605154" h="108585" extrusionOk="0">
                  <a:moveTo>
                    <a:pt x="0" y="0"/>
                  </a:moveTo>
                  <a:lnTo>
                    <a:pt x="605027" y="0"/>
                  </a:lnTo>
                  <a:lnTo>
                    <a:pt x="605027" y="108204"/>
                  </a:lnTo>
                  <a:lnTo>
                    <a:pt x="0" y="108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8" name="Google Shape;378;p19"/>
            <p:cNvSpPr/>
            <p:nvPr/>
          </p:nvSpPr>
          <p:spPr>
            <a:xfrm>
              <a:off x="3457238" y="3416898"/>
              <a:ext cx="544606" cy="107576"/>
            </a:xfrm>
            <a:custGeom>
              <a:avLst/>
              <a:gdLst/>
              <a:ahLst/>
              <a:cxnLst/>
              <a:rect l="l" t="t" r="r" b="b"/>
              <a:pathLst>
                <a:path w="617220" h="121920" extrusionOk="0">
                  <a:moveTo>
                    <a:pt x="617220" y="0"/>
                  </a:moveTo>
                  <a:lnTo>
                    <a:pt x="0" y="0"/>
                  </a:lnTo>
                  <a:lnTo>
                    <a:pt x="0" y="121919"/>
                  </a:lnTo>
                  <a:lnTo>
                    <a:pt x="617220" y="121919"/>
                  </a:lnTo>
                  <a:lnTo>
                    <a:pt x="617220" y="114300"/>
                  </a:lnTo>
                  <a:lnTo>
                    <a:pt x="12192" y="114300"/>
                  </a:lnTo>
                  <a:lnTo>
                    <a:pt x="6096" y="108203"/>
                  </a:lnTo>
                  <a:lnTo>
                    <a:pt x="12192" y="108203"/>
                  </a:lnTo>
                  <a:lnTo>
                    <a:pt x="12192" y="12191"/>
                  </a:lnTo>
                  <a:lnTo>
                    <a:pt x="6096" y="12191"/>
                  </a:lnTo>
                  <a:lnTo>
                    <a:pt x="12192" y="6095"/>
                  </a:lnTo>
                  <a:lnTo>
                    <a:pt x="617220" y="6095"/>
                  </a:lnTo>
                  <a:lnTo>
                    <a:pt x="617220" y="0"/>
                  </a:lnTo>
                  <a:close/>
                </a:path>
                <a:path w="617220" h="121920" extrusionOk="0">
                  <a:moveTo>
                    <a:pt x="12192" y="108203"/>
                  </a:moveTo>
                  <a:lnTo>
                    <a:pt x="6096" y="108203"/>
                  </a:lnTo>
                  <a:lnTo>
                    <a:pt x="12192" y="114300"/>
                  </a:lnTo>
                  <a:lnTo>
                    <a:pt x="12192" y="108203"/>
                  </a:lnTo>
                  <a:close/>
                </a:path>
                <a:path w="617220" h="121920" extrusionOk="0">
                  <a:moveTo>
                    <a:pt x="605028" y="108203"/>
                  </a:moveTo>
                  <a:lnTo>
                    <a:pt x="12192" y="108203"/>
                  </a:lnTo>
                  <a:lnTo>
                    <a:pt x="12192" y="114300"/>
                  </a:lnTo>
                  <a:lnTo>
                    <a:pt x="605028" y="114300"/>
                  </a:lnTo>
                  <a:lnTo>
                    <a:pt x="605028" y="108203"/>
                  </a:lnTo>
                  <a:close/>
                </a:path>
                <a:path w="617220" h="121920" extrusionOk="0">
                  <a:moveTo>
                    <a:pt x="605028" y="6095"/>
                  </a:moveTo>
                  <a:lnTo>
                    <a:pt x="605028" y="114300"/>
                  </a:lnTo>
                  <a:lnTo>
                    <a:pt x="611124" y="108203"/>
                  </a:lnTo>
                  <a:lnTo>
                    <a:pt x="617220" y="108203"/>
                  </a:lnTo>
                  <a:lnTo>
                    <a:pt x="617220" y="12191"/>
                  </a:lnTo>
                  <a:lnTo>
                    <a:pt x="611124" y="12191"/>
                  </a:lnTo>
                  <a:lnTo>
                    <a:pt x="605028" y="6095"/>
                  </a:lnTo>
                  <a:close/>
                </a:path>
                <a:path w="617220" h="121920" extrusionOk="0">
                  <a:moveTo>
                    <a:pt x="617220" y="108203"/>
                  </a:moveTo>
                  <a:lnTo>
                    <a:pt x="611124" y="108203"/>
                  </a:lnTo>
                  <a:lnTo>
                    <a:pt x="605028" y="114300"/>
                  </a:lnTo>
                  <a:lnTo>
                    <a:pt x="617220" y="114300"/>
                  </a:lnTo>
                  <a:lnTo>
                    <a:pt x="617220" y="108203"/>
                  </a:lnTo>
                  <a:close/>
                </a:path>
                <a:path w="617220" h="121920" extrusionOk="0">
                  <a:moveTo>
                    <a:pt x="12192" y="6095"/>
                  </a:moveTo>
                  <a:lnTo>
                    <a:pt x="6096" y="12191"/>
                  </a:lnTo>
                  <a:lnTo>
                    <a:pt x="12192" y="12191"/>
                  </a:lnTo>
                  <a:lnTo>
                    <a:pt x="12192" y="6095"/>
                  </a:lnTo>
                  <a:close/>
                </a:path>
                <a:path w="617220" h="121920" extrusionOk="0">
                  <a:moveTo>
                    <a:pt x="605028" y="6095"/>
                  </a:moveTo>
                  <a:lnTo>
                    <a:pt x="12192" y="6095"/>
                  </a:lnTo>
                  <a:lnTo>
                    <a:pt x="12192" y="12191"/>
                  </a:lnTo>
                  <a:lnTo>
                    <a:pt x="605028" y="12191"/>
                  </a:lnTo>
                  <a:lnTo>
                    <a:pt x="605028" y="6095"/>
                  </a:lnTo>
                  <a:close/>
                </a:path>
                <a:path w="617220" h="121920" extrusionOk="0">
                  <a:moveTo>
                    <a:pt x="617220" y="6095"/>
                  </a:moveTo>
                  <a:lnTo>
                    <a:pt x="605028" y="6095"/>
                  </a:lnTo>
                  <a:lnTo>
                    <a:pt x="611124" y="12191"/>
                  </a:lnTo>
                  <a:lnTo>
                    <a:pt x="617220" y="12191"/>
                  </a:lnTo>
                  <a:lnTo>
                    <a:pt x="617220" y="6095"/>
                  </a:lnTo>
                  <a:close/>
                </a:path>
              </a:pathLst>
            </a:custGeom>
            <a:solidFill>
              <a:srgbClr val="2F528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9" name="Google Shape;379;p19"/>
            <p:cNvSpPr/>
            <p:nvPr/>
          </p:nvSpPr>
          <p:spPr>
            <a:xfrm>
              <a:off x="5041303" y="4500731"/>
              <a:ext cx="95810" cy="533960"/>
            </a:xfrm>
            <a:custGeom>
              <a:avLst/>
              <a:gdLst/>
              <a:ahLst/>
              <a:cxnLst/>
              <a:rect l="l" t="t" r="r" b="b"/>
              <a:pathLst>
                <a:path w="108585" h="605154" extrusionOk="0">
                  <a:moveTo>
                    <a:pt x="0" y="605028"/>
                  </a:moveTo>
                  <a:lnTo>
                    <a:pt x="0" y="0"/>
                  </a:lnTo>
                  <a:lnTo>
                    <a:pt x="108203" y="0"/>
                  </a:lnTo>
                  <a:lnTo>
                    <a:pt x="108203" y="605028"/>
                  </a:lnTo>
                  <a:lnTo>
                    <a:pt x="0" y="605028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0" name="Google Shape;380;p19"/>
            <p:cNvSpPr/>
            <p:nvPr/>
          </p:nvSpPr>
          <p:spPr>
            <a:xfrm>
              <a:off x="5035923" y="4494007"/>
              <a:ext cx="107576" cy="546287"/>
            </a:xfrm>
            <a:custGeom>
              <a:avLst/>
              <a:gdLst/>
              <a:ahLst/>
              <a:cxnLst/>
              <a:rect l="l" t="t" r="r" b="b"/>
              <a:pathLst>
                <a:path w="121920" h="619125" extrusionOk="0">
                  <a:moveTo>
                    <a:pt x="121920" y="0"/>
                  </a:moveTo>
                  <a:lnTo>
                    <a:pt x="0" y="0"/>
                  </a:lnTo>
                  <a:lnTo>
                    <a:pt x="0" y="618744"/>
                  </a:lnTo>
                  <a:lnTo>
                    <a:pt x="121920" y="618744"/>
                  </a:lnTo>
                  <a:lnTo>
                    <a:pt x="121920" y="612648"/>
                  </a:lnTo>
                  <a:lnTo>
                    <a:pt x="12192" y="612648"/>
                  </a:lnTo>
                  <a:lnTo>
                    <a:pt x="6096" y="606552"/>
                  </a:lnTo>
                  <a:lnTo>
                    <a:pt x="12192" y="606552"/>
                  </a:lnTo>
                  <a:lnTo>
                    <a:pt x="12192" y="13716"/>
                  </a:lnTo>
                  <a:lnTo>
                    <a:pt x="6096" y="13716"/>
                  </a:lnTo>
                  <a:lnTo>
                    <a:pt x="12192" y="7620"/>
                  </a:lnTo>
                  <a:lnTo>
                    <a:pt x="121920" y="7620"/>
                  </a:lnTo>
                  <a:lnTo>
                    <a:pt x="121920" y="0"/>
                  </a:lnTo>
                  <a:close/>
                </a:path>
                <a:path w="121920" h="619125" extrusionOk="0">
                  <a:moveTo>
                    <a:pt x="12192" y="606552"/>
                  </a:moveTo>
                  <a:lnTo>
                    <a:pt x="6096" y="606552"/>
                  </a:lnTo>
                  <a:lnTo>
                    <a:pt x="12192" y="612648"/>
                  </a:lnTo>
                  <a:lnTo>
                    <a:pt x="12192" y="606552"/>
                  </a:lnTo>
                  <a:close/>
                </a:path>
                <a:path w="121920" h="619125" extrusionOk="0">
                  <a:moveTo>
                    <a:pt x="108204" y="606552"/>
                  </a:moveTo>
                  <a:lnTo>
                    <a:pt x="12192" y="606552"/>
                  </a:lnTo>
                  <a:lnTo>
                    <a:pt x="12192" y="612648"/>
                  </a:lnTo>
                  <a:lnTo>
                    <a:pt x="108204" y="612648"/>
                  </a:lnTo>
                  <a:lnTo>
                    <a:pt x="108204" y="606552"/>
                  </a:lnTo>
                  <a:close/>
                </a:path>
                <a:path w="121920" h="619125" extrusionOk="0">
                  <a:moveTo>
                    <a:pt x="108204" y="7620"/>
                  </a:moveTo>
                  <a:lnTo>
                    <a:pt x="108204" y="612648"/>
                  </a:lnTo>
                  <a:lnTo>
                    <a:pt x="114300" y="606552"/>
                  </a:lnTo>
                  <a:lnTo>
                    <a:pt x="121920" y="606552"/>
                  </a:lnTo>
                  <a:lnTo>
                    <a:pt x="121920" y="13716"/>
                  </a:lnTo>
                  <a:lnTo>
                    <a:pt x="114300" y="13716"/>
                  </a:lnTo>
                  <a:lnTo>
                    <a:pt x="108204" y="7620"/>
                  </a:lnTo>
                  <a:close/>
                </a:path>
                <a:path w="121920" h="619125" extrusionOk="0">
                  <a:moveTo>
                    <a:pt x="121920" y="606552"/>
                  </a:moveTo>
                  <a:lnTo>
                    <a:pt x="114300" y="606552"/>
                  </a:lnTo>
                  <a:lnTo>
                    <a:pt x="108204" y="612648"/>
                  </a:lnTo>
                  <a:lnTo>
                    <a:pt x="121920" y="612648"/>
                  </a:lnTo>
                  <a:lnTo>
                    <a:pt x="121920" y="606552"/>
                  </a:lnTo>
                  <a:close/>
                </a:path>
                <a:path w="121920" h="619125" extrusionOk="0">
                  <a:moveTo>
                    <a:pt x="12192" y="7620"/>
                  </a:moveTo>
                  <a:lnTo>
                    <a:pt x="6096" y="13716"/>
                  </a:lnTo>
                  <a:lnTo>
                    <a:pt x="12192" y="13716"/>
                  </a:lnTo>
                  <a:lnTo>
                    <a:pt x="12192" y="7620"/>
                  </a:lnTo>
                  <a:close/>
                </a:path>
                <a:path w="121920" h="619125" extrusionOk="0">
                  <a:moveTo>
                    <a:pt x="108204" y="7620"/>
                  </a:moveTo>
                  <a:lnTo>
                    <a:pt x="12192" y="7620"/>
                  </a:lnTo>
                  <a:lnTo>
                    <a:pt x="12192" y="13716"/>
                  </a:lnTo>
                  <a:lnTo>
                    <a:pt x="108204" y="13716"/>
                  </a:lnTo>
                  <a:lnTo>
                    <a:pt x="108204" y="7620"/>
                  </a:lnTo>
                  <a:close/>
                </a:path>
                <a:path w="121920" h="619125" extrusionOk="0">
                  <a:moveTo>
                    <a:pt x="121920" y="7620"/>
                  </a:moveTo>
                  <a:lnTo>
                    <a:pt x="108204" y="7620"/>
                  </a:lnTo>
                  <a:lnTo>
                    <a:pt x="114300" y="13716"/>
                  </a:lnTo>
                  <a:lnTo>
                    <a:pt x="121920" y="13716"/>
                  </a:lnTo>
                  <a:lnTo>
                    <a:pt x="121920" y="7620"/>
                  </a:lnTo>
                  <a:close/>
                </a:path>
              </a:pathLst>
            </a:custGeom>
            <a:solidFill>
              <a:srgbClr val="2F528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1" name="Google Shape;381;p19"/>
            <p:cNvSpPr/>
            <p:nvPr/>
          </p:nvSpPr>
          <p:spPr>
            <a:xfrm>
              <a:off x="4178000" y="3493547"/>
              <a:ext cx="899832" cy="434787"/>
            </a:xfrm>
            <a:custGeom>
              <a:avLst/>
              <a:gdLst/>
              <a:ahLst/>
              <a:cxnLst/>
              <a:rect l="l" t="t" r="r" b="b"/>
              <a:pathLst>
                <a:path w="1019810" h="492760" extrusionOk="0">
                  <a:moveTo>
                    <a:pt x="0" y="0"/>
                  </a:moveTo>
                  <a:lnTo>
                    <a:pt x="1019556" y="0"/>
                  </a:lnTo>
                  <a:lnTo>
                    <a:pt x="1019556" y="492251"/>
                  </a:lnTo>
                  <a:lnTo>
                    <a:pt x="0" y="4922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2" name="Google Shape;382;p19"/>
            <p:cNvSpPr/>
            <p:nvPr/>
          </p:nvSpPr>
          <p:spPr>
            <a:xfrm>
              <a:off x="4668819" y="3777278"/>
              <a:ext cx="409015" cy="610721"/>
            </a:xfrm>
            <a:custGeom>
              <a:avLst/>
              <a:gdLst/>
              <a:ahLst/>
              <a:cxnLst/>
              <a:rect l="l" t="t" r="r" b="b"/>
              <a:pathLst>
                <a:path w="463550" h="692150" extrusionOk="0">
                  <a:moveTo>
                    <a:pt x="0" y="0"/>
                  </a:moveTo>
                  <a:lnTo>
                    <a:pt x="463296" y="0"/>
                  </a:lnTo>
                  <a:lnTo>
                    <a:pt x="463296" y="691896"/>
                  </a:lnTo>
                  <a:lnTo>
                    <a:pt x="0" y="6918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3" name="Google Shape;383;p19"/>
            <p:cNvSpPr/>
            <p:nvPr/>
          </p:nvSpPr>
          <p:spPr>
            <a:xfrm>
              <a:off x="3384625" y="4697058"/>
              <a:ext cx="900953" cy="435909"/>
            </a:xfrm>
            <a:custGeom>
              <a:avLst/>
              <a:gdLst/>
              <a:ahLst/>
              <a:cxnLst/>
              <a:rect l="l" t="t" r="r" b="b"/>
              <a:pathLst>
                <a:path w="1021079" h="494029" extrusionOk="0">
                  <a:moveTo>
                    <a:pt x="0" y="0"/>
                  </a:moveTo>
                  <a:lnTo>
                    <a:pt x="1021079" y="0"/>
                  </a:lnTo>
                  <a:lnTo>
                    <a:pt x="1021079" y="493776"/>
                  </a:lnTo>
                  <a:lnTo>
                    <a:pt x="0" y="4937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4" name="Google Shape;384;p19"/>
            <p:cNvSpPr txBox="1"/>
            <p:nvPr/>
          </p:nvSpPr>
          <p:spPr>
            <a:xfrm>
              <a:off x="2586698" y="5432231"/>
              <a:ext cx="601196" cy="241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1200" rIns="0" bIns="0" anchor="t" anchorCtr="0">
              <a:spAutoFit/>
            </a:bodyPr>
            <a:lstStyle/>
            <a:p>
              <a:pPr marL="11206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Door-1</a:t>
              </a:r>
              <a:endPara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5" name="Google Shape;385;p19"/>
            <p:cNvSpPr txBox="1"/>
            <p:nvPr/>
          </p:nvSpPr>
          <p:spPr>
            <a:xfrm>
              <a:off x="3939539" y="2649899"/>
              <a:ext cx="601196" cy="241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1200" rIns="0" bIns="0" anchor="t" anchorCtr="0">
              <a:spAutoFit/>
            </a:bodyPr>
            <a:lstStyle/>
            <a:p>
              <a:pPr marL="11206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Door-2</a:t>
              </a:r>
              <a:endParaRPr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6" name="Google Shape;386;p19"/>
            <p:cNvSpPr txBox="1"/>
            <p:nvPr/>
          </p:nvSpPr>
          <p:spPr>
            <a:xfrm>
              <a:off x="3864304" y="5414682"/>
              <a:ext cx="600635" cy="241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1200" rIns="0" bIns="0" anchor="t" anchorCtr="0">
              <a:spAutoFit/>
            </a:bodyPr>
            <a:lstStyle/>
            <a:p>
              <a:pPr marL="11206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Door-3</a:t>
              </a:r>
              <a:endParaRPr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2803711" y="5214769"/>
              <a:ext cx="165399" cy="18153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38100">
              <a:solidFill>
                <a:srgbClr val="FF0000"/>
              </a:solidFill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3835100" y="2951629"/>
              <a:ext cx="410135" cy="443753"/>
            </a:xfrm>
            <a:custGeom>
              <a:avLst/>
              <a:gdLst/>
              <a:ahLst/>
              <a:cxnLst/>
              <a:rect l="l" t="t" r="r" b="b"/>
              <a:pathLst>
                <a:path w="464820" h="502920" extrusionOk="0">
                  <a:moveTo>
                    <a:pt x="22860" y="422148"/>
                  </a:moveTo>
                  <a:lnTo>
                    <a:pt x="0" y="502920"/>
                  </a:lnTo>
                  <a:lnTo>
                    <a:pt x="79248" y="473964"/>
                  </a:lnTo>
                  <a:lnTo>
                    <a:pt x="62663" y="458724"/>
                  </a:lnTo>
                  <a:lnTo>
                    <a:pt x="45719" y="458724"/>
                  </a:lnTo>
                  <a:lnTo>
                    <a:pt x="41148" y="454152"/>
                  </a:lnTo>
                  <a:lnTo>
                    <a:pt x="48737" y="445927"/>
                  </a:lnTo>
                  <a:lnTo>
                    <a:pt x="22860" y="422148"/>
                  </a:lnTo>
                  <a:close/>
                </a:path>
                <a:path w="464820" h="502920" extrusionOk="0">
                  <a:moveTo>
                    <a:pt x="48737" y="445927"/>
                  </a:moveTo>
                  <a:lnTo>
                    <a:pt x="41148" y="454152"/>
                  </a:lnTo>
                  <a:lnTo>
                    <a:pt x="45719" y="458724"/>
                  </a:lnTo>
                  <a:lnTo>
                    <a:pt x="53494" y="450298"/>
                  </a:lnTo>
                  <a:lnTo>
                    <a:pt x="48737" y="445927"/>
                  </a:lnTo>
                  <a:close/>
                </a:path>
                <a:path w="464820" h="502920" extrusionOk="0">
                  <a:moveTo>
                    <a:pt x="53494" y="450298"/>
                  </a:moveTo>
                  <a:lnTo>
                    <a:pt x="45719" y="458724"/>
                  </a:lnTo>
                  <a:lnTo>
                    <a:pt x="62663" y="458724"/>
                  </a:lnTo>
                  <a:lnTo>
                    <a:pt x="53494" y="450298"/>
                  </a:lnTo>
                  <a:close/>
                </a:path>
                <a:path w="464820" h="502920" extrusionOk="0">
                  <a:moveTo>
                    <a:pt x="460248" y="0"/>
                  </a:moveTo>
                  <a:lnTo>
                    <a:pt x="48737" y="445927"/>
                  </a:lnTo>
                  <a:lnTo>
                    <a:pt x="53494" y="450298"/>
                  </a:lnTo>
                  <a:lnTo>
                    <a:pt x="464819" y="4572"/>
                  </a:lnTo>
                  <a:lnTo>
                    <a:pt x="460248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4094629" y="4843630"/>
              <a:ext cx="858370" cy="569259"/>
            </a:xfrm>
            <a:custGeom>
              <a:avLst/>
              <a:gdLst/>
              <a:ahLst/>
              <a:cxnLst/>
              <a:rect l="l" t="t" r="r" b="b"/>
              <a:pathLst>
                <a:path w="972820" h="645160" extrusionOk="0">
                  <a:moveTo>
                    <a:pt x="906862" y="40509"/>
                  </a:moveTo>
                  <a:lnTo>
                    <a:pt x="0" y="638556"/>
                  </a:lnTo>
                  <a:lnTo>
                    <a:pt x="3048" y="644651"/>
                  </a:lnTo>
                  <a:lnTo>
                    <a:pt x="909918" y="45093"/>
                  </a:lnTo>
                  <a:lnTo>
                    <a:pt x="906862" y="40509"/>
                  </a:lnTo>
                  <a:close/>
                </a:path>
                <a:path w="972820" h="645160" extrusionOk="0">
                  <a:moveTo>
                    <a:pt x="953153" y="33527"/>
                  </a:moveTo>
                  <a:lnTo>
                    <a:pt x="917448" y="33527"/>
                  </a:lnTo>
                  <a:lnTo>
                    <a:pt x="920496" y="38100"/>
                  </a:lnTo>
                  <a:lnTo>
                    <a:pt x="909918" y="45093"/>
                  </a:lnTo>
                  <a:lnTo>
                    <a:pt x="929640" y="74675"/>
                  </a:lnTo>
                  <a:lnTo>
                    <a:pt x="953153" y="33527"/>
                  </a:lnTo>
                  <a:close/>
                </a:path>
                <a:path w="972820" h="645160" extrusionOk="0">
                  <a:moveTo>
                    <a:pt x="917448" y="33527"/>
                  </a:moveTo>
                  <a:lnTo>
                    <a:pt x="906862" y="40509"/>
                  </a:lnTo>
                  <a:lnTo>
                    <a:pt x="909918" y="45093"/>
                  </a:lnTo>
                  <a:lnTo>
                    <a:pt x="920496" y="38100"/>
                  </a:lnTo>
                  <a:lnTo>
                    <a:pt x="917448" y="33527"/>
                  </a:lnTo>
                  <a:close/>
                </a:path>
                <a:path w="972820" h="645160" extrusionOk="0">
                  <a:moveTo>
                    <a:pt x="972312" y="0"/>
                  </a:moveTo>
                  <a:lnTo>
                    <a:pt x="886968" y="10668"/>
                  </a:lnTo>
                  <a:lnTo>
                    <a:pt x="906862" y="40509"/>
                  </a:lnTo>
                  <a:lnTo>
                    <a:pt x="917448" y="33527"/>
                  </a:lnTo>
                  <a:lnTo>
                    <a:pt x="953153" y="33527"/>
                  </a:lnTo>
                  <a:lnTo>
                    <a:pt x="972312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0" name="Google Shape;390;p19"/>
            <p:cNvSpPr txBox="1"/>
            <p:nvPr/>
          </p:nvSpPr>
          <p:spPr>
            <a:xfrm>
              <a:off x="6017435" y="4576992"/>
              <a:ext cx="1540248" cy="241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1200" rIns="0" bIns="0" anchor="t" anchorCtr="0">
              <a:spAutoFit/>
            </a:bodyPr>
            <a:lstStyle/>
            <a:p>
              <a:pPr marL="11206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Anechoic chamber</a:t>
              </a:r>
              <a:endParaRPr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2135392" y="3220570"/>
              <a:ext cx="219635" cy="1912284"/>
            </a:xfrm>
            <a:custGeom>
              <a:avLst/>
              <a:gdLst/>
              <a:ahLst/>
              <a:cxnLst/>
              <a:rect l="l" t="t" r="r" b="b"/>
              <a:pathLst>
                <a:path w="248919" h="2167254" extrusionOk="0">
                  <a:moveTo>
                    <a:pt x="0" y="0"/>
                  </a:moveTo>
                  <a:lnTo>
                    <a:pt x="248412" y="0"/>
                  </a:lnTo>
                  <a:lnTo>
                    <a:pt x="248412" y="2167128"/>
                  </a:lnTo>
                  <a:lnTo>
                    <a:pt x="0" y="2167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6748915" y="3978705"/>
              <a:ext cx="420824" cy="520067"/>
            </a:xfrm>
            <a:custGeom>
              <a:avLst/>
              <a:gdLst/>
              <a:ahLst/>
              <a:cxnLst/>
              <a:rect l="l" t="t" r="r" b="b"/>
              <a:pathLst>
                <a:path w="309879" h="321945" extrusionOk="0">
                  <a:moveTo>
                    <a:pt x="0" y="0"/>
                  </a:moveTo>
                  <a:lnTo>
                    <a:pt x="309372" y="0"/>
                  </a:lnTo>
                  <a:lnTo>
                    <a:pt x="309372" y="321564"/>
                  </a:lnTo>
                  <a:lnTo>
                    <a:pt x="0" y="3215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6788076" y="3704665"/>
              <a:ext cx="284069" cy="294715"/>
            </a:xfrm>
            <a:custGeom>
              <a:avLst/>
              <a:gdLst/>
              <a:ahLst/>
              <a:cxnLst/>
              <a:rect l="l" t="t" r="r" b="b"/>
              <a:pathLst>
                <a:path w="321945" h="334010" extrusionOk="0">
                  <a:moveTo>
                    <a:pt x="321564" y="0"/>
                  </a:moveTo>
                  <a:lnTo>
                    <a:pt x="0" y="0"/>
                  </a:lnTo>
                  <a:lnTo>
                    <a:pt x="0" y="333755"/>
                  </a:lnTo>
                  <a:lnTo>
                    <a:pt x="321564" y="333755"/>
                  </a:lnTo>
                  <a:lnTo>
                    <a:pt x="321564" y="327659"/>
                  </a:lnTo>
                  <a:lnTo>
                    <a:pt x="12192" y="327659"/>
                  </a:lnTo>
                  <a:lnTo>
                    <a:pt x="6096" y="320039"/>
                  </a:lnTo>
                  <a:lnTo>
                    <a:pt x="12192" y="320039"/>
                  </a:lnTo>
                  <a:lnTo>
                    <a:pt x="12192" y="12191"/>
                  </a:lnTo>
                  <a:lnTo>
                    <a:pt x="6096" y="12191"/>
                  </a:lnTo>
                  <a:lnTo>
                    <a:pt x="12192" y="6095"/>
                  </a:lnTo>
                  <a:lnTo>
                    <a:pt x="321564" y="6095"/>
                  </a:lnTo>
                  <a:lnTo>
                    <a:pt x="321564" y="0"/>
                  </a:lnTo>
                  <a:close/>
                </a:path>
                <a:path w="321945" h="334010" extrusionOk="0">
                  <a:moveTo>
                    <a:pt x="12192" y="320039"/>
                  </a:moveTo>
                  <a:lnTo>
                    <a:pt x="6096" y="320039"/>
                  </a:lnTo>
                  <a:lnTo>
                    <a:pt x="12192" y="327659"/>
                  </a:lnTo>
                  <a:lnTo>
                    <a:pt x="12192" y="320039"/>
                  </a:lnTo>
                  <a:close/>
                </a:path>
                <a:path w="321945" h="334010" extrusionOk="0">
                  <a:moveTo>
                    <a:pt x="309372" y="320039"/>
                  </a:moveTo>
                  <a:lnTo>
                    <a:pt x="12192" y="320039"/>
                  </a:lnTo>
                  <a:lnTo>
                    <a:pt x="12192" y="327659"/>
                  </a:lnTo>
                  <a:lnTo>
                    <a:pt x="309372" y="327659"/>
                  </a:lnTo>
                  <a:lnTo>
                    <a:pt x="309372" y="320039"/>
                  </a:lnTo>
                  <a:close/>
                </a:path>
                <a:path w="321945" h="334010" extrusionOk="0">
                  <a:moveTo>
                    <a:pt x="309372" y="6095"/>
                  </a:moveTo>
                  <a:lnTo>
                    <a:pt x="309372" y="327659"/>
                  </a:lnTo>
                  <a:lnTo>
                    <a:pt x="315468" y="320039"/>
                  </a:lnTo>
                  <a:lnTo>
                    <a:pt x="321564" y="320039"/>
                  </a:lnTo>
                  <a:lnTo>
                    <a:pt x="321564" y="12191"/>
                  </a:lnTo>
                  <a:lnTo>
                    <a:pt x="315468" y="12191"/>
                  </a:lnTo>
                  <a:lnTo>
                    <a:pt x="309372" y="6095"/>
                  </a:lnTo>
                  <a:close/>
                </a:path>
                <a:path w="321945" h="334010" extrusionOk="0">
                  <a:moveTo>
                    <a:pt x="321564" y="320039"/>
                  </a:moveTo>
                  <a:lnTo>
                    <a:pt x="315468" y="320039"/>
                  </a:lnTo>
                  <a:lnTo>
                    <a:pt x="309372" y="327659"/>
                  </a:lnTo>
                  <a:lnTo>
                    <a:pt x="321564" y="327659"/>
                  </a:lnTo>
                  <a:lnTo>
                    <a:pt x="321564" y="320039"/>
                  </a:lnTo>
                  <a:close/>
                </a:path>
                <a:path w="321945" h="334010" extrusionOk="0">
                  <a:moveTo>
                    <a:pt x="12192" y="6095"/>
                  </a:moveTo>
                  <a:lnTo>
                    <a:pt x="6096" y="12191"/>
                  </a:lnTo>
                  <a:lnTo>
                    <a:pt x="12192" y="12191"/>
                  </a:lnTo>
                  <a:lnTo>
                    <a:pt x="12192" y="6095"/>
                  </a:lnTo>
                  <a:close/>
                </a:path>
                <a:path w="321945" h="334010" extrusionOk="0">
                  <a:moveTo>
                    <a:pt x="309372" y="6095"/>
                  </a:moveTo>
                  <a:lnTo>
                    <a:pt x="12192" y="6095"/>
                  </a:lnTo>
                  <a:lnTo>
                    <a:pt x="12192" y="12191"/>
                  </a:lnTo>
                  <a:lnTo>
                    <a:pt x="309372" y="12191"/>
                  </a:lnTo>
                  <a:lnTo>
                    <a:pt x="309372" y="6095"/>
                  </a:lnTo>
                  <a:close/>
                </a:path>
                <a:path w="321945" h="334010" extrusionOk="0">
                  <a:moveTo>
                    <a:pt x="321564" y="6095"/>
                  </a:moveTo>
                  <a:lnTo>
                    <a:pt x="309372" y="6095"/>
                  </a:lnTo>
                  <a:lnTo>
                    <a:pt x="315468" y="12191"/>
                  </a:lnTo>
                  <a:lnTo>
                    <a:pt x="321564" y="12191"/>
                  </a:lnTo>
                  <a:lnTo>
                    <a:pt x="321564" y="6095"/>
                  </a:lnTo>
                  <a:close/>
                </a:path>
              </a:pathLst>
            </a:custGeom>
            <a:solidFill>
              <a:srgbClr val="2F528F"/>
            </a:solidFill>
            <a:ln w="28575">
              <a:solidFill>
                <a:schemeClr val="tx1"/>
              </a:solidFill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4" name="Google Shape;394;p19"/>
            <p:cNvSpPr/>
            <p:nvPr/>
          </p:nvSpPr>
          <p:spPr>
            <a:xfrm rot="2008843" flipH="1">
              <a:off x="6565921" y="3383141"/>
              <a:ext cx="216040" cy="558147"/>
            </a:xfrm>
            <a:custGeom>
              <a:avLst/>
              <a:gdLst/>
              <a:ahLst/>
              <a:cxnLst/>
              <a:rect l="l" t="t" r="r" b="b"/>
              <a:pathLst>
                <a:path w="120000" h="486410" extrusionOk="0">
                  <a:moveTo>
                    <a:pt x="0" y="0"/>
                  </a:moveTo>
                  <a:lnTo>
                    <a:pt x="0" y="486156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5" name="Google Shape;395;p19"/>
            <p:cNvSpPr txBox="1"/>
            <p:nvPr/>
          </p:nvSpPr>
          <p:spPr>
            <a:xfrm>
              <a:off x="6053418" y="2629728"/>
              <a:ext cx="686360" cy="241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1200" rIns="0" bIns="0" anchor="t" anchorCtr="0">
              <a:spAutoFit/>
            </a:bodyPr>
            <a:lstStyle/>
            <a:p>
              <a:pPr marL="11206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Satellite</a:t>
              </a:r>
              <a:endParaRPr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6396766" y="2931459"/>
              <a:ext cx="360829" cy="744071"/>
            </a:xfrm>
            <a:custGeom>
              <a:avLst/>
              <a:gdLst/>
              <a:ahLst/>
              <a:cxnLst/>
              <a:rect l="l" t="t" r="r" b="b"/>
              <a:pathLst>
                <a:path w="408940" h="843279" extrusionOk="0">
                  <a:moveTo>
                    <a:pt x="371248" y="775606"/>
                  </a:moveTo>
                  <a:lnTo>
                    <a:pt x="339851" y="790955"/>
                  </a:lnTo>
                  <a:lnTo>
                    <a:pt x="406907" y="842771"/>
                  </a:lnTo>
                  <a:lnTo>
                    <a:pt x="407914" y="786383"/>
                  </a:lnTo>
                  <a:lnTo>
                    <a:pt x="376427" y="786383"/>
                  </a:lnTo>
                  <a:lnTo>
                    <a:pt x="371248" y="775606"/>
                  </a:lnTo>
                  <a:close/>
                </a:path>
                <a:path w="408940" h="843279" extrusionOk="0">
                  <a:moveTo>
                    <a:pt x="377354" y="772621"/>
                  </a:moveTo>
                  <a:lnTo>
                    <a:pt x="371248" y="775606"/>
                  </a:lnTo>
                  <a:lnTo>
                    <a:pt x="376427" y="786383"/>
                  </a:lnTo>
                  <a:lnTo>
                    <a:pt x="382524" y="783335"/>
                  </a:lnTo>
                  <a:lnTo>
                    <a:pt x="377354" y="772621"/>
                  </a:lnTo>
                  <a:close/>
                </a:path>
                <a:path w="408940" h="843279" extrusionOk="0">
                  <a:moveTo>
                    <a:pt x="408431" y="757427"/>
                  </a:moveTo>
                  <a:lnTo>
                    <a:pt x="377354" y="772621"/>
                  </a:lnTo>
                  <a:lnTo>
                    <a:pt x="382524" y="783335"/>
                  </a:lnTo>
                  <a:lnTo>
                    <a:pt x="376427" y="786383"/>
                  </a:lnTo>
                  <a:lnTo>
                    <a:pt x="407914" y="786383"/>
                  </a:lnTo>
                  <a:lnTo>
                    <a:pt x="408431" y="757427"/>
                  </a:lnTo>
                  <a:close/>
                </a:path>
                <a:path w="408940" h="843279" extrusionOk="0">
                  <a:moveTo>
                    <a:pt x="4572" y="0"/>
                  </a:moveTo>
                  <a:lnTo>
                    <a:pt x="0" y="3047"/>
                  </a:lnTo>
                  <a:lnTo>
                    <a:pt x="371248" y="775606"/>
                  </a:lnTo>
                  <a:lnTo>
                    <a:pt x="377354" y="772621"/>
                  </a:lnTo>
                  <a:lnTo>
                    <a:pt x="4572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5458160" y="2741854"/>
              <a:ext cx="174812" cy="267821"/>
            </a:xfrm>
            <a:custGeom>
              <a:avLst/>
              <a:gdLst/>
              <a:ahLst/>
              <a:cxnLst/>
              <a:rect l="l" t="t" r="r" b="b"/>
              <a:pathLst>
                <a:path w="198120" h="303529" extrusionOk="0">
                  <a:moveTo>
                    <a:pt x="120396" y="0"/>
                  </a:moveTo>
                  <a:lnTo>
                    <a:pt x="0" y="268224"/>
                  </a:lnTo>
                  <a:lnTo>
                    <a:pt x="79248" y="303275"/>
                  </a:lnTo>
                  <a:lnTo>
                    <a:pt x="198120" y="35051"/>
                  </a:lnTo>
                  <a:lnTo>
                    <a:pt x="120396" y="0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8" name="Google Shape;398;p19"/>
            <p:cNvSpPr/>
            <p:nvPr/>
          </p:nvSpPr>
          <p:spPr>
            <a:xfrm>
              <a:off x="5451438" y="2735132"/>
              <a:ext cx="188259" cy="281268"/>
            </a:xfrm>
            <a:custGeom>
              <a:avLst/>
              <a:gdLst/>
              <a:ahLst/>
              <a:cxnLst/>
              <a:rect l="l" t="t" r="r" b="b"/>
              <a:pathLst>
                <a:path w="213360" h="318770" extrusionOk="0">
                  <a:moveTo>
                    <a:pt x="123443" y="0"/>
                  </a:moveTo>
                  <a:lnTo>
                    <a:pt x="0" y="278892"/>
                  </a:lnTo>
                  <a:lnTo>
                    <a:pt x="89915" y="318516"/>
                  </a:lnTo>
                  <a:lnTo>
                    <a:pt x="94637" y="307848"/>
                  </a:lnTo>
                  <a:lnTo>
                    <a:pt x="80771" y="307848"/>
                  </a:lnTo>
                  <a:lnTo>
                    <a:pt x="83167" y="302443"/>
                  </a:lnTo>
                  <a:lnTo>
                    <a:pt x="30943" y="278892"/>
                  </a:lnTo>
                  <a:lnTo>
                    <a:pt x="13715" y="278892"/>
                  </a:lnTo>
                  <a:lnTo>
                    <a:pt x="10667" y="269748"/>
                  </a:lnTo>
                  <a:lnTo>
                    <a:pt x="17768" y="269748"/>
                  </a:lnTo>
                  <a:lnTo>
                    <a:pt x="130192" y="16072"/>
                  </a:lnTo>
                  <a:lnTo>
                    <a:pt x="124967" y="13716"/>
                  </a:lnTo>
                  <a:lnTo>
                    <a:pt x="132587" y="10668"/>
                  </a:lnTo>
                  <a:lnTo>
                    <a:pt x="147652" y="10668"/>
                  </a:lnTo>
                  <a:lnTo>
                    <a:pt x="123443" y="0"/>
                  </a:lnTo>
                  <a:close/>
                </a:path>
                <a:path w="213360" h="318770" extrusionOk="0">
                  <a:moveTo>
                    <a:pt x="83167" y="302443"/>
                  </a:moveTo>
                  <a:lnTo>
                    <a:pt x="80771" y="307848"/>
                  </a:lnTo>
                  <a:lnTo>
                    <a:pt x="88391" y="304800"/>
                  </a:lnTo>
                  <a:lnTo>
                    <a:pt x="83167" y="302443"/>
                  </a:lnTo>
                  <a:close/>
                </a:path>
                <a:path w="213360" h="318770" extrusionOk="0">
                  <a:moveTo>
                    <a:pt x="196774" y="46099"/>
                  </a:moveTo>
                  <a:lnTo>
                    <a:pt x="83167" y="302443"/>
                  </a:lnTo>
                  <a:lnTo>
                    <a:pt x="88391" y="304800"/>
                  </a:lnTo>
                  <a:lnTo>
                    <a:pt x="80771" y="307848"/>
                  </a:lnTo>
                  <a:lnTo>
                    <a:pt x="94637" y="307848"/>
                  </a:lnTo>
                  <a:lnTo>
                    <a:pt x="209312" y="48768"/>
                  </a:lnTo>
                  <a:lnTo>
                    <a:pt x="202691" y="48768"/>
                  </a:lnTo>
                  <a:lnTo>
                    <a:pt x="196774" y="46099"/>
                  </a:lnTo>
                  <a:close/>
                </a:path>
                <a:path w="213360" h="318770" extrusionOk="0">
                  <a:moveTo>
                    <a:pt x="10667" y="269748"/>
                  </a:moveTo>
                  <a:lnTo>
                    <a:pt x="13715" y="278892"/>
                  </a:lnTo>
                  <a:lnTo>
                    <a:pt x="16585" y="272416"/>
                  </a:lnTo>
                  <a:lnTo>
                    <a:pt x="10667" y="269748"/>
                  </a:lnTo>
                  <a:close/>
                </a:path>
                <a:path w="213360" h="318770" extrusionOk="0">
                  <a:moveTo>
                    <a:pt x="16585" y="272416"/>
                  </a:moveTo>
                  <a:lnTo>
                    <a:pt x="13715" y="278892"/>
                  </a:lnTo>
                  <a:lnTo>
                    <a:pt x="30943" y="278892"/>
                  </a:lnTo>
                  <a:lnTo>
                    <a:pt x="16585" y="272416"/>
                  </a:lnTo>
                  <a:close/>
                </a:path>
                <a:path w="213360" h="318770" extrusionOk="0">
                  <a:moveTo>
                    <a:pt x="17768" y="269748"/>
                  </a:moveTo>
                  <a:lnTo>
                    <a:pt x="10667" y="269748"/>
                  </a:lnTo>
                  <a:lnTo>
                    <a:pt x="16585" y="272416"/>
                  </a:lnTo>
                  <a:lnTo>
                    <a:pt x="17768" y="269748"/>
                  </a:lnTo>
                  <a:close/>
                </a:path>
                <a:path w="213360" h="318770" extrusionOk="0">
                  <a:moveTo>
                    <a:pt x="199643" y="39624"/>
                  </a:moveTo>
                  <a:lnTo>
                    <a:pt x="196774" y="46099"/>
                  </a:lnTo>
                  <a:lnTo>
                    <a:pt x="202691" y="48768"/>
                  </a:lnTo>
                  <a:lnTo>
                    <a:pt x="199643" y="39624"/>
                  </a:lnTo>
                  <a:close/>
                </a:path>
                <a:path w="213360" h="318770" extrusionOk="0">
                  <a:moveTo>
                    <a:pt x="213359" y="39624"/>
                  </a:moveTo>
                  <a:lnTo>
                    <a:pt x="199643" y="39624"/>
                  </a:lnTo>
                  <a:lnTo>
                    <a:pt x="202691" y="48768"/>
                  </a:lnTo>
                  <a:lnTo>
                    <a:pt x="209312" y="48768"/>
                  </a:lnTo>
                  <a:lnTo>
                    <a:pt x="213359" y="39624"/>
                  </a:lnTo>
                  <a:close/>
                </a:path>
                <a:path w="213360" h="318770" extrusionOk="0">
                  <a:moveTo>
                    <a:pt x="147652" y="10668"/>
                  </a:moveTo>
                  <a:lnTo>
                    <a:pt x="132587" y="10668"/>
                  </a:lnTo>
                  <a:lnTo>
                    <a:pt x="130192" y="16072"/>
                  </a:lnTo>
                  <a:lnTo>
                    <a:pt x="196774" y="46099"/>
                  </a:lnTo>
                  <a:lnTo>
                    <a:pt x="199643" y="39624"/>
                  </a:lnTo>
                  <a:lnTo>
                    <a:pt x="213359" y="39624"/>
                  </a:lnTo>
                  <a:lnTo>
                    <a:pt x="147652" y="10668"/>
                  </a:lnTo>
                  <a:close/>
                </a:path>
                <a:path w="213360" h="318770" extrusionOk="0">
                  <a:moveTo>
                    <a:pt x="132587" y="10668"/>
                  </a:moveTo>
                  <a:lnTo>
                    <a:pt x="124967" y="13716"/>
                  </a:lnTo>
                  <a:lnTo>
                    <a:pt x="130192" y="16072"/>
                  </a:lnTo>
                  <a:lnTo>
                    <a:pt x="132587" y="10668"/>
                  </a:lnTo>
                  <a:close/>
                </a:path>
              </a:pathLst>
            </a:custGeom>
            <a:solidFill>
              <a:srgbClr val="2F528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9" name="Google Shape;399;p19"/>
            <p:cNvSpPr/>
            <p:nvPr/>
          </p:nvSpPr>
          <p:spPr>
            <a:xfrm>
              <a:off x="5595322" y="2591248"/>
              <a:ext cx="89087" cy="168088"/>
            </a:xfrm>
            <a:custGeom>
              <a:avLst/>
              <a:gdLst/>
              <a:ahLst/>
              <a:cxnLst/>
              <a:rect l="l" t="t" r="r" b="b"/>
              <a:pathLst>
                <a:path w="100964" h="190500" extrusionOk="0">
                  <a:moveTo>
                    <a:pt x="94487" y="0"/>
                  </a:moveTo>
                  <a:lnTo>
                    <a:pt x="0" y="187451"/>
                  </a:lnTo>
                  <a:lnTo>
                    <a:pt x="6096" y="190500"/>
                  </a:lnTo>
                  <a:lnTo>
                    <a:pt x="100584" y="1524"/>
                  </a:lnTo>
                  <a:lnTo>
                    <a:pt x="94487" y="0"/>
                  </a:lnTo>
                  <a:close/>
                </a:path>
              </a:pathLst>
            </a:custGeom>
            <a:solidFill>
              <a:srgbClr val="4472C4"/>
            </a:solidFill>
            <a:ln w="57150">
              <a:solidFill>
                <a:schemeClr val="tx1"/>
              </a:solidFill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0" name="Google Shape;400;p19"/>
            <p:cNvSpPr/>
            <p:nvPr/>
          </p:nvSpPr>
          <p:spPr>
            <a:xfrm rot="20525665">
              <a:off x="5366093" y="3027633"/>
              <a:ext cx="136361" cy="130828"/>
            </a:xfrm>
            <a:custGeom>
              <a:avLst/>
              <a:gdLst/>
              <a:ahLst/>
              <a:cxnLst/>
              <a:rect l="l" t="t" r="r" b="b"/>
              <a:pathLst>
                <a:path w="45720" h="193675" extrusionOk="0">
                  <a:moveTo>
                    <a:pt x="39624" y="0"/>
                  </a:moveTo>
                  <a:lnTo>
                    <a:pt x="0" y="192024"/>
                  </a:lnTo>
                  <a:lnTo>
                    <a:pt x="6096" y="193548"/>
                  </a:lnTo>
                  <a:lnTo>
                    <a:pt x="45720" y="1524"/>
                  </a:lnTo>
                  <a:lnTo>
                    <a:pt x="39624" y="0"/>
                  </a:lnTo>
                  <a:close/>
                </a:path>
              </a:pathLst>
            </a:custGeom>
            <a:solidFill>
              <a:srgbClr val="4472C4"/>
            </a:solidFill>
            <a:ln w="57150">
              <a:solidFill>
                <a:schemeClr val="tx1"/>
              </a:solidFill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5112571" y="2811779"/>
              <a:ext cx="376518" cy="1631576"/>
            </a:xfrm>
            <a:custGeom>
              <a:avLst/>
              <a:gdLst/>
              <a:ahLst/>
              <a:cxnLst/>
              <a:rect l="l" t="t" r="r" b="b"/>
              <a:pathLst>
                <a:path w="426720" h="1849120" extrusionOk="0">
                  <a:moveTo>
                    <a:pt x="254507" y="1783079"/>
                  </a:moveTo>
                  <a:lnTo>
                    <a:pt x="243839" y="1793747"/>
                  </a:lnTo>
                  <a:lnTo>
                    <a:pt x="230124" y="1801367"/>
                  </a:lnTo>
                  <a:lnTo>
                    <a:pt x="231648" y="1801367"/>
                  </a:lnTo>
                  <a:lnTo>
                    <a:pt x="187451" y="1819655"/>
                  </a:lnTo>
                  <a:lnTo>
                    <a:pt x="135636" y="1830323"/>
                  </a:lnTo>
                  <a:lnTo>
                    <a:pt x="137160" y="1830323"/>
                  </a:lnTo>
                  <a:lnTo>
                    <a:pt x="79248" y="1834895"/>
                  </a:lnTo>
                  <a:lnTo>
                    <a:pt x="0" y="1834895"/>
                  </a:lnTo>
                  <a:lnTo>
                    <a:pt x="0" y="1848611"/>
                  </a:lnTo>
                  <a:lnTo>
                    <a:pt x="39624" y="1847088"/>
                  </a:lnTo>
                  <a:lnTo>
                    <a:pt x="80772" y="1847088"/>
                  </a:lnTo>
                  <a:lnTo>
                    <a:pt x="138684" y="1842515"/>
                  </a:lnTo>
                  <a:lnTo>
                    <a:pt x="190500" y="1831847"/>
                  </a:lnTo>
                  <a:lnTo>
                    <a:pt x="237743" y="1812035"/>
                  </a:lnTo>
                  <a:lnTo>
                    <a:pt x="271652" y="1784603"/>
                  </a:lnTo>
                  <a:lnTo>
                    <a:pt x="254507" y="1784603"/>
                  </a:lnTo>
                  <a:lnTo>
                    <a:pt x="254507" y="1783079"/>
                  </a:lnTo>
                  <a:close/>
                </a:path>
                <a:path w="426720" h="1849120" extrusionOk="0">
                  <a:moveTo>
                    <a:pt x="265175" y="1772411"/>
                  </a:moveTo>
                  <a:lnTo>
                    <a:pt x="254507" y="1784603"/>
                  </a:lnTo>
                  <a:lnTo>
                    <a:pt x="271652" y="1784603"/>
                  </a:lnTo>
                  <a:lnTo>
                    <a:pt x="274319" y="1781555"/>
                  </a:lnTo>
                  <a:lnTo>
                    <a:pt x="280246" y="1773935"/>
                  </a:lnTo>
                  <a:lnTo>
                    <a:pt x="265175" y="1773935"/>
                  </a:lnTo>
                  <a:lnTo>
                    <a:pt x="265175" y="1772411"/>
                  </a:lnTo>
                  <a:close/>
                </a:path>
                <a:path w="426720" h="1849120" extrusionOk="0">
                  <a:moveTo>
                    <a:pt x="274319" y="1760220"/>
                  </a:moveTo>
                  <a:lnTo>
                    <a:pt x="265175" y="1773935"/>
                  </a:lnTo>
                  <a:lnTo>
                    <a:pt x="280246" y="1773935"/>
                  </a:lnTo>
                  <a:lnTo>
                    <a:pt x="284988" y="1767839"/>
                  </a:lnTo>
                  <a:lnTo>
                    <a:pt x="288036" y="1761743"/>
                  </a:lnTo>
                  <a:lnTo>
                    <a:pt x="274319" y="1761743"/>
                  </a:lnTo>
                  <a:lnTo>
                    <a:pt x="274319" y="1760220"/>
                  </a:lnTo>
                  <a:close/>
                </a:path>
                <a:path w="426720" h="1849120" extrusionOk="0">
                  <a:moveTo>
                    <a:pt x="281939" y="1746503"/>
                  </a:moveTo>
                  <a:lnTo>
                    <a:pt x="274319" y="1761743"/>
                  </a:lnTo>
                  <a:lnTo>
                    <a:pt x="288036" y="1761743"/>
                  </a:lnTo>
                  <a:lnTo>
                    <a:pt x="294893" y="1748027"/>
                  </a:lnTo>
                  <a:lnTo>
                    <a:pt x="281939" y="1748027"/>
                  </a:lnTo>
                  <a:lnTo>
                    <a:pt x="281939" y="1746503"/>
                  </a:lnTo>
                  <a:close/>
                </a:path>
                <a:path w="426720" h="1849120" extrusionOk="0">
                  <a:moveTo>
                    <a:pt x="302259" y="1731264"/>
                  </a:moveTo>
                  <a:lnTo>
                    <a:pt x="289560" y="1731264"/>
                  </a:lnTo>
                  <a:lnTo>
                    <a:pt x="281939" y="1748027"/>
                  </a:lnTo>
                  <a:lnTo>
                    <a:pt x="294893" y="1748027"/>
                  </a:lnTo>
                  <a:lnTo>
                    <a:pt x="300227" y="1737359"/>
                  </a:lnTo>
                  <a:lnTo>
                    <a:pt x="302259" y="1731264"/>
                  </a:lnTo>
                  <a:close/>
                </a:path>
                <a:path w="426720" h="1849120" extrusionOk="0">
                  <a:moveTo>
                    <a:pt x="251460" y="1007363"/>
                  </a:moveTo>
                  <a:lnTo>
                    <a:pt x="251460" y="1013460"/>
                  </a:lnTo>
                  <a:lnTo>
                    <a:pt x="252984" y="1021079"/>
                  </a:lnTo>
                  <a:lnTo>
                    <a:pt x="254507" y="1030224"/>
                  </a:lnTo>
                  <a:lnTo>
                    <a:pt x="256031" y="1040891"/>
                  </a:lnTo>
                  <a:lnTo>
                    <a:pt x="259079" y="1051560"/>
                  </a:lnTo>
                  <a:lnTo>
                    <a:pt x="262127" y="1075943"/>
                  </a:lnTo>
                  <a:lnTo>
                    <a:pt x="265175" y="1089660"/>
                  </a:lnTo>
                  <a:lnTo>
                    <a:pt x="266700" y="1103376"/>
                  </a:lnTo>
                  <a:lnTo>
                    <a:pt x="269748" y="1117091"/>
                  </a:lnTo>
                  <a:lnTo>
                    <a:pt x="275843" y="1147571"/>
                  </a:lnTo>
                  <a:lnTo>
                    <a:pt x="280415" y="1178052"/>
                  </a:lnTo>
                  <a:lnTo>
                    <a:pt x="286512" y="1210055"/>
                  </a:lnTo>
                  <a:lnTo>
                    <a:pt x="291084" y="1243583"/>
                  </a:lnTo>
                  <a:lnTo>
                    <a:pt x="297179" y="1277112"/>
                  </a:lnTo>
                  <a:lnTo>
                    <a:pt x="306324" y="1341120"/>
                  </a:lnTo>
                  <a:lnTo>
                    <a:pt x="309372" y="1373123"/>
                  </a:lnTo>
                  <a:lnTo>
                    <a:pt x="312419" y="1402079"/>
                  </a:lnTo>
                  <a:lnTo>
                    <a:pt x="313943" y="1415795"/>
                  </a:lnTo>
                  <a:lnTo>
                    <a:pt x="313943" y="1429511"/>
                  </a:lnTo>
                  <a:lnTo>
                    <a:pt x="315467" y="1443227"/>
                  </a:lnTo>
                  <a:lnTo>
                    <a:pt x="313943" y="1443227"/>
                  </a:lnTo>
                  <a:lnTo>
                    <a:pt x="315467" y="1455420"/>
                  </a:lnTo>
                  <a:lnTo>
                    <a:pt x="315417" y="1551432"/>
                  </a:lnTo>
                  <a:lnTo>
                    <a:pt x="313943" y="1595627"/>
                  </a:lnTo>
                  <a:lnTo>
                    <a:pt x="310896" y="1639823"/>
                  </a:lnTo>
                  <a:lnTo>
                    <a:pt x="303275" y="1679447"/>
                  </a:lnTo>
                  <a:lnTo>
                    <a:pt x="304800" y="1679447"/>
                  </a:lnTo>
                  <a:lnTo>
                    <a:pt x="300227" y="1697735"/>
                  </a:lnTo>
                  <a:lnTo>
                    <a:pt x="294131" y="1716023"/>
                  </a:lnTo>
                  <a:lnTo>
                    <a:pt x="288036" y="1732788"/>
                  </a:lnTo>
                  <a:lnTo>
                    <a:pt x="289560" y="1731264"/>
                  </a:lnTo>
                  <a:lnTo>
                    <a:pt x="302259" y="1731264"/>
                  </a:lnTo>
                  <a:lnTo>
                    <a:pt x="312419" y="1700783"/>
                  </a:lnTo>
                  <a:lnTo>
                    <a:pt x="320039" y="1662683"/>
                  </a:lnTo>
                  <a:lnTo>
                    <a:pt x="324713" y="1618488"/>
                  </a:lnTo>
                  <a:lnTo>
                    <a:pt x="327660" y="1551432"/>
                  </a:lnTo>
                  <a:lnTo>
                    <a:pt x="327660" y="1441703"/>
                  </a:lnTo>
                  <a:lnTo>
                    <a:pt x="326136" y="1429511"/>
                  </a:lnTo>
                  <a:lnTo>
                    <a:pt x="326136" y="1415795"/>
                  </a:lnTo>
                  <a:lnTo>
                    <a:pt x="324612" y="1402079"/>
                  </a:lnTo>
                  <a:lnTo>
                    <a:pt x="321563" y="1371599"/>
                  </a:lnTo>
                  <a:lnTo>
                    <a:pt x="318515" y="1339595"/>
                  </a:lnTo>
                  <a:lnTo>
                    <a:pt x="309372" y="1275588"/>
                  </a:lnTo>
                  <a:lnTo>
                    <a:pt x="304800" y="1242060"/>
                  </a:lnTo>
                  <a:lnTo>
                    <a:pt x="298703" y="1208531"/>
                  </a:lnTo>
                  <a:lnTo>
                    <a:pt x="292607" y="1176527"/>
                  </a:lnTo>
                  <a:lnTo>
                    <a:pt x="288036" y="1144524"/>
                  </a:lnTo>
                  <a:lnTo>
                    <a:pt x="281939" y="1115567"/>
                  </a:lnTo>
                  <a:lnTo>
                    <a:pt x="280415" y="1100327"/>
                  </a:lnTo>
                  <a:lnTo>
                    <a:pt x="277367" y="1086612"/>
                  </a:lnTo>
                  <a:lnTo>
                    <a:pt x="275843" y="1074419"/>
                  </a:lnTo>
                  <a:lnTo>
                    <a:pt x="272796" y="1062227"/>
                  </a:lnTo>
                  <a:lnTo>
                    <a:pt x="271272" y="1050036"/>
                  </a:lnTo>
                  <a:lnTo>
                    <a:pt x="269748" y="1039367"/>
                  </a:lnTo>
                  <a:lnTo>
                    <a:pt x="266700" y="1028700"/>
                  </a:lnTo>
                  <a:lnTo>
                    <a:pt x="265175" y="1019555"/>
                  </a:lnTo>
                  <a:lnTo>
                    <a:pt x="265175" y="1010412"/>
                  </a:lnTo>
                  <a:lnTo>
                    <a:pt x="264922" y="1008888"/>
                  </a:lnTo>
                  <a:lnTo>
                    <a:pt x="252984" y="1008888"/>
                  </a:lnTo>
                  <a:lnTo>
                    <a:pt x="251460" y="1007363"/>
                  </a:lnTo>
                  <a:close/>
                </a:path>
                <a:path w="426720" h="1849120" extrusionOk="0">
                  <a:moveTo>
                    <a:pt x="251460" y="1005839"/>
                  </a:moveTo>
                  <a:lnTo>
                    <a:pt x="251460" y="1007363"/>
                  </a:lnTo>
                  <a:lnTo>
                    <a:pt x="252984" y="1008888"/>
                  </a:lnTo>
                  <a:lnTo>
                    <a:pt x="251460" y="1005839"/>
                  </a:lnTo>
                  <a:close/>
                </a:path>
                <a:path w="426720" h="1849120" extrusionOk="0">
                  <a:moveTo>
                    <a:pt x="264413" y="1005839"/>
                  </a:moveTo>
                  <a:lnTo>
                    <a:pt x="251460" y="1005839"/>
                  </a:lnTo>
                  <a:lnTo>
                    <a:pt x="252984" y="1008888"/>
                  </a:lnTo>
                  <a:lnTo>
                    <a:pt x="264922" y="1008888"/>
                  </a:lnTo>
                  <a:lnTo>
                    <a:pt x="264413" y="1005839"/>
                  </a:lnTo>
                  <a:close/>
                </a:path>
                <a:path w="426720" h="1849120" extrusionOk="0">
                  <a:moveTo>
                    <a:pt x="265175" y="0"/>
                  </a:moveTo>
                  <a:lnTo>
                    <a:pt x="234696" y="0"/>
                  </a:lnTo>
                  <a:lnTo>
                    <a:pt x="225551" y="1524"/>
                  </a:lnTo>
                  <a:lnTo>
                    <a:pt x="175260" y="27431"/>
                  </a:lnTo>
                  <a:lnTo>
                    <a:pt x="150875" y="62483"/>
                  </a:lnTo>
                  <a:lnTo>
                    <a:pt x="137160" y="100583"/>
                  </a:lnTo>
                  <a:lnTo>
                    <a:pt x="134112" y="114300"/>
                  </a:lnTo>
                  <a:lnTo>
                    <a:pt x="134112" y="123443"/>
                  </a:lnTo>
                  <a:lnTo>
                    <a:pt x="132587" y="131063"/>
                  </a:lnTo>
                  <a:lnTo>
                    <a:pt x="132587" y="141731"/>
                  </a:lnTo>
                  <a:lnTo>
                    <a:pt x="131063" y="152400"/>
                  </a:lnTo>
                  <a:lnTo>
                    <a:pt x="131063" y="199643"/>
                  </a:lnTo>
                  <a:lnTo>
                    <a:pt x="132587" y="213360"/>
                  </a:lnTo>
                  <a:lnTo>
                    <a:pt x="132587" y="227075"/>
                  </a:lnTo>
                  <a:lnTo>
                    <a:pt x="135636" y="257555"/>
                  </a:lnTo>
                  <a:lnTo>
                    <a:pt x="137160" y="289560"/>
                  </a:lnTo>
                  <a:lnTo>
                    <a:pt x="141731" y="321563"/>
                  </a:lnTo>
                  <a:lnTo>
                    <a:pt x="144779" y="356615"/>
                  </a:lnTo>
                  <a:lnTo>
                    <a:pt x="153924" y="429767"/>
                  </a:lnTo>
                  <a:lnTo>
                    <a:pt x="158496" y="467867"/>
                  </a:lnTo>
                  <a:lnTo>
                    <a:pt x="188975" y="658367"/>
                  </a:lnTo>
                  <a:lnTo>
                    <a:pt x="201167" y="731519"/>
                  </a:lnTo>
                  <a:lnTo>
                    <a:pt x="207263" y="766571"/>
                  </a:lnTo>
                  <a:lnTo>
                    <a:pt x="211836" y="800100"/>
                  </a:lnTo>
                  <a:lnTo>
                    <a:pt x="224027" y="861060"/>
                  </a:lnTo>
                  <a:lnTo>
                    <a:pt x="225551" y="874776"/>
                  </a:lnTo>
                  <a:lnTo>
                    <a:pt x="231648" y="902207"/>
                  </a:lnTo>
                  <a:lnTo>
                    <a:pt x="233172" y="914400"/>
                  </a:lnTo>
                  <a:lnTo>
                    <a:pt x="236219" y="926591"/>
                  </a:lnTo>
                  <a:lnTo>
                    <a:pt x="239267" y="947927"/>
                  </a:lnTo>
                  <a:lnTo>
                    <a:pt x="242315" y="966215"/>
                  </a:lnTo>
                  <a:lnTo>
                    <a:pt x="245363" y="981455"/>
                  </a:lnTo>
                  <a:lnTo>
                    <a:pt x="246887" y="987551"/>
                  </a:lnTo>
                  <a:lnTo>
                    <a:pt x="248412" y="992124"/>
                  </a:lnTo>
                  <a:lnTo>
                    <a:pt x="248412" y="996695"/>
                  </a:lnTo>
                  <a:lnTo>
                    <a:pt x="249936" y="1001267"/>
                  </a:lnTo>
                  <a:lnTo>
                    <a:pt x="249936" y="1004315"/>
                  </a:lnTo>
                  <a:lnTo>
                    <a:pt x="251460" y="1007363"/>
                  </a:lnTo>
                  <a:lnTo>
                    <a:pt x="251460" y="1005839"/>
                  </a:lnTo>
                  <a:lnTo>
                    <a:pt x="264413" y="1005839"/>
                  </a:lnTo>
                  <a:lnTo>
                    <a:pt x="263905" y="1002791"/>
                  </a:lnTo>
                  <a:lnTo>
                    <a:pt x="262127" y="1002791"/>
                  </a:lnTo>
                  <a:lnTo>
                    <a:pt x="260603" y="999743"/>
                  </a:lnTo>
                  <a:lnTo>
                    <a:pt x="262127" y="999743"/>
                  </a:lnTo>
                  <a:lnTo>
                    <a:pt x="262127" y="995171"/>
                  </a:lnTo>
                  <a:lnTo>
                    <a:pt x="260603" y="990600"/>
                  </a:lnTo>
                  <a:lnTo>
                    <a:pt x="257555" y="978407"/>
                  </a:lnTo>
                  <a:lnTo>
                    <a:pt x="257555" y="970788"/>
                  </a:lnTo>
                  <a:lnTo>
                    <a:pt x="256031" y="963167"/>
                  </a:lnTo>
                  <a:lnTo>
                    <a:pt x="252984" y="954024"/>
                  </a:lnTo>
                  <a:lnTo>
                    <a:pt x="251460" y="944879"/>
                  </a:lnTo>
                  <a:lnTo>
                    <a:pt x="248412" y="923543"/>
                  </a:lnTo>
                  <a:lnTo>
                    <a:pt x="245363" y="911351"/>
                  </a:lnTo>
                  <a:lnTo>
                    <a:pt x="243839" y="899160"/>
                  </a:lnTo>
                  <a:lnTo>
                    <a:pt x="240791" y="886967"/>
                  </a:lnTo>
                  <a:lnTo>
                    <a:pt x="239267" y="873251"/>
                  </a:lnTo>
                  <a:lnTo>
                    <a:pt x="236219" y="859536"/>
                  </a:lnTo>
                  <a:lnTo>
                    <a:pt x="230124" y="829055"/>
                  </a:lnTo>
                  <a:lnTo>
                    <a:pt x="225551" y="797051"/>
                  </a:lnTo>
                  <a:lnTo>
                    <a:pt x="219455" y="763524"/>
                  </a:lnTo>
                  <a:lnTo>
                    <a:pt x="207263" y="693419"/>
                  </a:lnTo>
                  <a:lnTo>
                    <a:pt x="201167" y="656843"/>
                  </a:lnTo>
                  <a:lnTo>
                    <a:pt x="182879" y="542543"/>
                  </a:lnTo>
                  <a:lnTo>
                    <a:pt x="172212" y="466343"/>
                  </a:lnTo>
                  <a:lnTo>
                    <a:pt x="166115" y="428243"/>
                  </a:lnTo>
                  <a:lnTo>
                    <a:pt x="156972" y="355091"/>
                  </a:lnTo>
                  <a:lnTo>
                    <a:pt x="150875" y="288036"/>
                  </a:lnTo>
                  <a:lnTo>
                    <a:pt x="147827" y="256031"/>
                  </a:lnTo>
                  <a:lnTo>
                    <a:pt x="146303" y="227075"/>
                  </a:lnTo>
                  <a:lnTo>
                    <a:pt x="144779" y="213360"/>
                  </a:lnTo>
                  <a:lnTo>
                    <a:pt x="144779" y="185927"/>
                  </a:lnTo>
                  <a:lnTo>
                    <a:pt x="143255" y="173736"/>
                  </a:lnTo>
                  <a:lnTo>
                    <a:pt x="143255" y="163067"/>
                  </a:lnTo>
                  <a:lnTo>
                    <a:pt x="144779" y="152400"/>
                  </a:lnTo>
                  <a:lnTo>
                    <a:pt x="144779" y="132587"/>
                  </a:lnTo>
                  <a:lnTo>
                    <a:pt x="150875" y="102107"/>
                  </a:lnTo>
                  <a:lnTo>
                    <a:pt x="151214" y="102107"/>
                  </a:lnTo>
                  <a:lnTo>
                    <a:pt x="153924" y="89915"/>
                  </a:lnTo>
                  <a:lnTo>
                    <a:pt x="156972" y="77724"/>
                  </a:lnTo>
                  <a:lnTo>
                    <a:pt x="157625" y="77724"/>
                  </a:lnTo>
                  <a:lnTo>
                    <a:pt x="166115" y="57912"/>
                  </a:lnTo>
                  <a:lnTo>
                    <a:pt x="167131" y="57912"/>
                  </a:lnTo>
                  <a:lnTo>
                    <a:pt x="172212" y="50291"/>
                  </a:lnTo>
                  <a:lnTo>
                    <a:pt x="178307" y="42671"/>
                  </a:lnTo>
                  <a:lnTo>
                    <a:pt x="176784" y="42671"/>
                  </a:lnTo>
                  <a:lnTo>
                    <a:pt x="184403" y="36575"/>
                  </a:lnTo>
                  <a:lnTo>
                    <a:pt x="182879" y="36575"/>
                  </a:lnTo>
                  <a:lnTo>
                    <a:pt x="190500" y="30479"/>
                  </a:lnTo>
                  <a:lnTo>
                    <a:pt x="192024" y="30479"/>
                  </a:lnTo>
                  <a:lnTo>
                    <a:pt x="196596" y="25907"/>
                  </a:lnTo>
                  <a:lnTo>
                    <a:pt x="204215" y="22860"/>
                  </a:lnTo>
                  <a:lnTo>
                    <a:pt x="211836" y="18287"/>
                  </a:lnTo>
                  <a:lnTo>
                    <a:pt x="215646" y="18287"/>
                  </a:lnTo>
                  <a:lnTo>
                    <a:pt x="219455" y="16763"/>
                  </a:lnTo>
                  <a:lnTo>
                    <a:pt x="228600" y="15239"/>
                  </a:lnTo>
                  <a:lnTo>
                    <a:pt x="227075" y="15239"/>
                  </a:lnTo>
                  <a:lnTo>
                    <a:pt x="245363" y="12191"/>
                  </a:lnTo>
                  <a:lnTo>
                    <a:pt x="326516" y="12191"/>
                  </a:lnTo>
                  <a:lnTo>
                    <a:pt x="309372" y="7619"/>
                  </a:lnTo>
                  <a:lnTo>
                    <a:pt x="286512" y="3048"/>
                  </a:lnTo>
                  <a:lnTo>
                    <a:pt x="265175" y="0"/>
                  </a:lnTo>
                  <a:close/>
                </a:path>
                <a:path w="426720" h="1849120" extrusionOk="0">
                  <a:moveTo>
                    <a:pt x="260603" y="999743"/>
                  </a:moveTo>
                  <a:lnTo>
                    <a:pt x="262127" y="1002791"/>
                  </a:lnTo>
                  <a:lnTo>
                    <a:pt x="262127" y="1000505"/>
                  </a:lnTo>
                  <a:lnTo>
                    <a:pt x="260603" y="999743"/>
                  </a:lnTo>
                  <a:close/>
                </a:path>
                <a:path w="426720" h="1849120" extrusionOk="0">
                  <a:moveTo>
                    <a:pt x="262127" y="1000505"/>
                  </a:moveTo>
                  <a:lnTo>
                    <a:pt x="262127" y="1002791"/>
                  </a:lnTo>
                  <a:lnTo>
                    <a:pt x="263905" y="1002791"/>
                  </a:lnTo>
                  <a:lnTo>
                    <a:pt x="263651" y="1001267"/>
                  </a:lnTo>
                  <a:lnTo>
                    <a:pt x="262127" y="1000505"/>
                  </a:lnTo>
                  <a:close/>
                </a:path>
                <a:path w="426720" h="1849120" extrusionOk="0">
                  <a:moveTo>
                    <a:pt x="262127" y="999743"/>
                  </a:moveTo>
                  <a:lnTo>
                    <a:pt x="260603" y="999743"/>
                  </a:lnTo>
                  <a:lnTo>
                    <a:pt x="262127" y="1000505"/>
                  </a:lnTo>
                  <a:lnTo>
                    <a:pt x="262127" y="999743"/>
                  </a:lnTo>
                  <a:close/>
                </a:path>
                <a:path w="426720" h="1849120" extrusionOk="0">
                  <a:moveTo>
                    <a:pt x="151214" y="102107"/>
                  </a:moveTo>
                  <a:lnTo>
                    <a:pt x="150875" y="102107"/>
                  </a:lnTo>
                  <a:lnTo>
                    <a:pt x="150875" y="103631"/>
                  </a:lnTo>
                  <a:lnTo>
                    <a:pt x="151214" y="102107"/>
                  </a:lnTo>
                  <a:close/>
                </a:path>
                <a:path w="426720" h="1849120" extrusionOk="0">
                  <a:moveTo>
                    <a:pt x="157625" y="77724"/>
                  </a:moveTo>
                  <a:lnTo>
                    <a:pt x="156972" y="77724"/>
                  </a:lnTo>
                  <a:lnTo>
                    <a:pt x="156972" y="79248"/>
                  </a:lnTo>
                  <a:lnTo>
                    <a:pt x="157625" y="77724"/>
                  </a:lnTo>
                  <a:close/>
                </a:path>
                <a:path w="426720" h="1849120" extrusionOk="0">
                  <a:moveTo>
                    <a:pt x="167131" y="57912"/>
                  </a:moveTo>
                  <a:lnTo>
                    <a:pt x="166115" y="57912"/>
                  </a:lnTo>
                  <a:lnTo>
                    <a:pt x="166115" y="59436"/>
                  </a:lnTo>
                  <a:lnTo>
                    <a:pt x="167131" y="57912"/>
                  </a:lnTo>
                  <a:close/>
                </a:path>
                <a:path w="426720" h="1849120" extrusionOk="0">
                  <a:moveTo>
                    <a:pt x="326516" y="12191"/>
                  </a:moveTo>
                  <a:lnTo>
                    <a:pt x="254507" y="12191"/>
                  </a:lnTo>
                  <a:lnTo>
                    <a:pt x="265175" y="13715"/>
                  </a:lnTo>
                  <a:lnTo>
                    <a:pt x="284988" y="15239"/>
                  </a:lnTo>
                  <a:lnTo>
                    <a:pt x="306324" y="19812"/>
                  </a:lnTo>
                  <a:lnTo>
                    <a:pt x="329184" y="25907"/>
                  </a:lnTo>
                  <a:lnTo>
                    <a:pt x="327660" y="25907"/>
                  </a:lnTo>
                  <a:lnTo>
                    <a:pt x="352043" y="32003"/>
                  </a:lnTo>
                  <a:lnTo>
                    <a:pt x="350519" y="32003"/>
                  </a:lnTo>
                  <a:lnTo>
                    <a:pt x="374903" y="39624"/>
                  </a:lnTo>
                  <a:lnTo>
                    <a:pt x="397763" y="48767"/>
                  </a:lnTo>
                  <a:lnTo>
                    <a:pt x="422148" y="57912"/>
                  </a:lnTo>
                  <a:lnTo>
                    <a:pt x="426719" y="45719"/>
                  </a:lnTo>
                  <a:lnTo>
                    <a:pt x="402336" y="36575"/>
                  </a:lnTo>
                  <a:lnTo>
                    <a:pt x="379475" y="27431"/>
                  </a:lnTo>
                  <a:lnTo>
                    <a:pt x="355091" y="19812"/>
                  </a:lnTo>
                  <a:lnTo>
                    <a:pt x="326516" y="12191"/>
                  </a:lnTo>
                  <a:close/>
                </a:path>
                <a:path w="426720" h="1849120" extrusionOk="0">
                  <a:moveTo>
                    <a:pt x="192024" y="30479"/>
                  </a:moveTo>
                  <a:lnTo>
                    <a:pt x="190500" y="30479"/>
                  </a:lnTo>
                  <a:lnTo>
                    <a:pt x="190500" y="32003"/>
                  </a:lnTo>
                  <a:lnTo>
                    <a:pt x="192024" y="30479"/>
                  </a:lnTo>
                  <a:close/>
                </a:path>
                <a:path w="426720" h="1849120" extrusionOk="0">
                  <a:moveTo>
                    <a:pt x="215646" y="18287"/>
                  </a:moveTo>
                  <a:lnTo>
                    <a:pt x="211836" y="18287"/>
                  </a:lnTo>
                  <a:lnTo>
                    <a:pt x="211836" y="19812"/>
                  </a:lnTo>
                  <a:lnTo>
                    <a:pt x="215646" y="18287"/>
                  </a:lnTo>
                  <a:close/>
                </a:path>
              </a:pathLst>
            </a:custGeom>
            <a:solidFill>
              <a:srgbClr val="000000"/>
            </a:solidFill>
            <a:ln w="57150">
              <a:solidFill>
                <a:schemeClr val="tx1"/>
              </a:solidFill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2" name="Google Shape;402;p19"/>
            <p:cNvSpPr txBox="1"/>
            <p:nvPr/>
          </p:nvSpPr>
          <p:spPr>
            <a:xfrm>
              <a:off x="5817421" y="2091247"/>
              <a:ext cx="1519518" cy="241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1200" rIns="0" bIns="0" anchor="t" anchorCtr="0">
              <a:spAutoFit/>
            </a:bodyPr>
            <a:lstStyle/>
            <a:p>
              <a:pPr marL="11206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Reference</a:t>
              </a:r>
              <a:r>
                <a:rPr lang="en-US" sz="1588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antenna</a:t>
              </a:r>
              <a:endParaRPr sz="1588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3" name="Google Shape;403;p19"/>
            <p:cNvSpPr/>
            <p:nvPr/>
          </p:nvSpPr>
          <p:spPr>
            <a:xfrm>
              <a:off x="5681383" y="2225488"/>
              <a:ext cx="336176" cy="486896"/>
            </a:xfrm>
            <a:custGeom>
              <a:avLst/>
              <a:gdLst/>
              <a:ahLst/>
              <a:cxnLst/>
              <a:rect l="l" t="t" r="r" b="b"/>
              <a:pathLst>
                <a:path w="381000" h="551814" extrusionOk="0">
                  <a:moveTo>
                    <a:pt x="12191" y="466343"/>
                  </a:moveTo>
                  <a:lnTo>
                    <a:pt x="0" y="551688"/>
                  </a:lnTo>
                  <a:lnTo>
                    <a:pt x="74675" y="510539"/>
                  </a:lnTo>
                  <a:lnTo>
                    <a:pt x="61748" y="501395"/>
                  </a:lnTo>
                  <a:lnTo>
                    <a:pt x="38100" y="501395"/>
                  </a:lnTo>
                  <a:lnTo>
                    <a:pt x="33527" y="496824"/>
                  </a:lnTo>
                  <a:lnTo>
                    <a:pt x="40643" y="486468"/>
                  </a:lnTo>
                  <a:lnTo>
                    <a:pt x="12191" y="466343"/>
                  </a:lnTo>
                  <a:close/>
                </a:path>
                <a:path w="381000" h="551814" extrusionOk="0">
                  <a:moveTo>
                    <a:pt x="40643" y="486468"/>
                  </a:moveTo>
                  <a:lnTo>
                    <a:pt x="33527" y="496824"/>
                  </a:lnTo>
                  <a:lnTo>
                    <a:pt x="38100" y="501395"/>
                  </a:lnTo>
                  <a:lnTo>
                    <a:pt x="45857" y="490156"/>
                  </a:lnTo>
                  <a:lnTo>
                    <a:pt x="40643" y="486468"/>
                  </a:lnTo>
                  <a:close/>
                </a:path>
                <a:path w="381000" h="551814" extrusionOk="0">
                  <a:moveTo>
                    <a:pt x="45857" y="490156"/>
                  </a:moveTo>
                  <a:lnTo>
                    <a:pt x="38100" y="501395"/>
                  </a:lnTo>
                  <a:lnTo>
                    <a:pt x="61748" y="501395"/>
                  </a:lnTo>
                  <a:lnTo>
                    <a:pt x="45857" y="490156"/>
                  </a:lnTo>
                  <a:close/>
                </a:path>
                <a:path w="381000" h="551814" extrusionOk="0">
                  <a:moveTo>
                    <a:pt x="374903" y="0"/>
                  </a:moveTo>
                  <a:lnTo>
                    <a:pt x="40643" y="486468"/>
                  </a:lnTo>
                  <a:lnTo>
                    <a:pt x="45857" y="490156"/>
                  </a:lnTo>
                  <a:lnTo>
                    <a:pt x="381000" y="4571"/>
                  </a:lnTo>
                  <a:lnTo>
                    <a:pt x="374903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2425848" y="3303941"/>
              <a:ext cx="409015" cy="416859"/>
            </a:xfrm>
            <a:custGeom>
              <a:avLst/>
              <a:gdLst/>
              <a:ahLst/>
              <a:cxnLst/>
              <a:rect l="l" t="t" r="r" b="b"/>
              <a:pathLst>
                <a:path w="463550" h="472439" extrusionOk="0">
                  <a:moveTo>
                    <a:pt x="0" y="0"/>
                  </a:moveTo>
                  <a:lnTo>
                    <a:pt x="463296" y="0"/>
                  </a:lnTo>
                  <a:lnTo>
                    <a:pt x="463296" y="472440"/>
                  </a:lnTo>
                  <a:lnTo>
                    <a:pt x="0" y="472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 w="57150">
              <a:solidFill>
                <a:schemeClr val="tx1"/>
              </a:solidFill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2420471" y="3298563"/>
              <a:ext cx="419660" cy="429184"/>
            </a:xfrm>
            <a:custGeom>
              <a:avLst/>
              <a:gdLst/>
              <a:ahLst/>
              <a:cxnLst/>
              <a:rect l="l" t="t" r="r" b="b"/>
              <a:pathLst>
                <a:path w="475614" h="486410" extrusionOk="0">
                  <a:moveTo>
                    <a:pt x="475488" y="0"/>
                  </a:moveTo>
                  <a:lnTo>
                    <a:pt x="0" y="0"/>
                  </a:lnTo>
                  <a:lnTo>
                    <a:pt x="0" y="486155"/>
                  </a:lnTo>
                  <a:lnTo>
                    <a:pt x="475488" y="486155"/>
                  </a:lnTo>
                  <a:lnTo>
                    <a:pt x="475488" y="478536"/>
                  </a:lnTo>
                  <a:lnTo>
                    <a:pt x="12192" y="478536"/>
                  </a:lnTo>
                  <a:lnTo>
                    <a:pt x="6095" y="472439"/>
                  </a:lnTo>
                  <a:lnTo>
                    <a:pt x="12192" y="472439"/>
                  </a:lnTo>
                  <a:lnTo>
                    <a:pt x="12192" y="12191"/>
                  </a:lnTo>
                  <a:lnTo>
                    <a:pt x="6095" y="12191"/>
                  </a:lnTo>
                  <a:lnTo>
                    <a:pt x="12192" y="6095"/>
                  </a:lnTo>
                  <a:lnTo>
                    <a:pt x="475488" y="6095"/>
                  </a:lnTo>
                  <a:lnTo>
                    <a:pt x="475488" y="0"/>
                  </a:lnTo>
                  <a:close/>
                </a:path>
                <a:path w="475614" h="486410" extrusionOk="0">
                  <a:moveTo>
                    <a:pt x="12192" y="472439"/>
                  </a:moveTo>
                  <a:lnTo>
                    <a:pt x="6095" y="472439"/>
                  </a:lnTo>
                  <a:lnTo>
                    <a:pt x="12192" y="478536"/>
                  </a:lnTo>
                  <a:lnTo>
                    <a:pt x="12192" y="472439"/>
                  </a:lnTo>
                  <a:close/>
                </a:path>
                <a:path w="475614" h="486410" extrusionOk="0">
                  <a:moveTo>
                    <a:pt x="463295" y="472439"/>
                  </a:moveTo>
                  <a:lnTo>
                    <a:pt x="12192" y="472439"/>
                  </a:lnTo>
                  <a:lnTo>
                    <a:pt x="12192" y="478536"/>
                  </a:lnTo>
                  <a:lnTo>
                    <a:pt x="463295" y="478536"/>
                  </a:lnTo>
                  <a:lnTo>
                    <a:pt x="463295" y="472439"/>
                  </a:lnTo>
                  <a:close/>
                </a:path>
                <a:path w="475614" h="486410" extrusionOk="0">
                  <a:moveTo>
                    <a:pt x="463295" y="6095"/>
                  </a:moveTo>
                  <a:lnTo>
                    <a:pt x="463295" y="478536"/>
                  </a:lnTo>
                  <a:lnTo>
                    <a:pt x="469392" y="472439"/>
                  </a:lnTo>
                  <a:lnTo>
                    <a:pt x="475488" y="472439"/>
                  </a:lnTo>
                  <a:lnTo>
                    <a:pt x="475488" y="12191"/>
                  </a:lnTo>
                  <a:lnTo>
                    <a:pt x="469392" y="12191"/>
                  </a:lnTo>
                  <a:lnTo>
                    <a:pt x="463295" y="6095"/>
                  </a:lnTo>
                  <a:close/>
                </a:path>
                <a:path w="475614" h="486410" extrusionOk="0">
                  <a:moveTo>
                    <a:pt x="475488" y="472439"/>
                  </a:moveTo>
                  <a:lnTo>
                    <a:pt x="469392" y="472439"/>
                  </a:lnTo>
                  <a:lnTo>
                    <a:pt x="463295" y="478536"/>
                  </a:lnTo>
                  <a:lnTo>
                    <a:pt x="475488" y="478536"/>
                  </a:lnTo>
                  <a:lnTo>
                    <a:pt x="475488" y="472439"/>
                  </a:lnTo>
                  <a:close/>
                </a:path>
                <a:path w="475614" h="486410" extrusionOk="0">
                  <a:moveTo>
                    <a:pt x="12192" y="6095"/>
                  </a:moveTo>
                  <a:lnTo>
                    <a:pt x="6095" y="12191"/>
                  </a:lnTo>
                  <a:lnTo>
                    <a:pt x="12192" y="12191"/>
                  </a:lnTo>
                  <a:lnTo>
                    <a:pt x="12192" y="6095"/>
                  </a:lnTo>
                  <a:close/>
                </a:path>
                <a:path w="475614" h="486410" extrusionOk="0">
                  <a:moveTo>
                    <a:pt x="463295" y="6095"/>
                  </a:moveTo>
                  <a:lnTo>
                    <a:pt x="12192" y="6095"/>
                  </a:lnTo>
                  <a:lnTo>
                    <a:pt x="12192" y="12191"/>
                  </a:lnTo>
                  <a:lnTo>
                    <a:pt x="463295" y="12191"/>
                  </a:lnTo>
                  <a:lnTo>
                    <a:pt x="463295" y="6095"/>
                  </a:lnTo>
                  <a:close/>
                </a:path>
                <a:path w="475614" h="486410" extrusionOk="0">
                  <a:moveTo>
                    <a:pt x="475488" y="6095"/>
                  </a:moveTo>
                  <a:lnTo>
                    <a:pt x="463295" y="6095"/>
                  </a:lnTo>
                  <a:lnTo>
                    <a:pt x="469392" y="12191"/>
                  </a:lnTo>
                  <a:lnTo>
                    <a:pt x="475488" y="12191"/>
                  </a:lnTo>
                  <a:lnTo>
                    <a:pt x="475488" y="6095"/>
                  </a:lnTo>
                  <a:close/>
                </a:path>
              </a:pathLst>
            </a:custGeom>
            <a:solidFill>
              <a:srgbClr val="2F528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6" name="Google Shape;406;p19"/>
            <p:cNvSpPr txBox="1"/>
            <p:nvPr/>
          </p:nvSpPr>
          <p:spPr>
            <a:xfrm>
              <a:off x="1895655" y="2572041"/>
              <a:ext cx="280707" cy="241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1200" rIns="0" bIns="0" anchor="t" anchorCtr="0">
              <a:spAutoFit/>
            </a:bodyPr>
            <a:lstStyle/>
            <a:p>
              <a:pPr marL="11206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GS</a:t>
              </a:r>
              <a:endParaRPr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7" name="Google Shape;407;p19"/>
            <p:cNvSpPr/>
            <p:nvPr/>
          </p:nvSpPr>
          <p:spPr>
            <a:xfrm>
              <a:off x="2049332" y="2825226"/>
              <a:ext cx="401170" cy="558053"/>
            </a:xfrm>
            <a:custGeom>
              <a:avLst/>
              <a:gdLst/>
              <a:ahLst/>
              <a:cxnLst/>
              <a:rect l="l" t="t" r="r" b="b"/>
              <a:pathLst>
                <a:path w="454660" h="632460" extrusionOk="0">
                  <a:moveTo>
                    <a:pt x="407303" y="572075"/>
                  </a:moveTo>
                  <a:lnTo>
                    <a:pt x="377951" y="592836"/>
                  </a:lnTo>
                  <a:lnTo>
                    <a:pt x="454151" y="632460"/>
                  </a:lnTo>
                  <a:lnTo>
                    <a:pt x="445922" y="582167"/>
                  </a:lnTo>
                  <a:lnTo>
                    <a:pt x="414528" y="582167"/>
                  </a:lnTo>
                  <a:lnTo>
                    <a:pt x="407303" y="572075"/>
                  </a:lnTo>
                  <a:close/>
                </a:path>
                <a:path w="454660" h="632460" extrusionOk="0">
                  <a:moveTo>
                    <a:pt x="411805" y="568891"/>
                  </a:moveTo>
                  <a:lnTo>
                    <a:pt x="407303" y="572075"/>
                  </a:lnTo>
                  <a:lnTo>
                    <a:pt x="414528" y="582167"/>
                  </a:lnTo>
                  <a:lnTo>
                    <a:pt x="419100" y="579120"/>
                  </a:lnTo>
                  <a:lnTo>
                    <a:pt x="411805" y="568891"/>
                  </a:lnTo>
                  <a:close/>
                </a:path>
                <a:path w="454660" h="632460" extrusionOk="0">
                  <a:moveTo>
                    <a:pt x="440436" y="548639"/>
                  </a:moveTo>
                  <a:lnTo>
                    <a:pt x="411805" y="568891"/>
                  </a:lnTo>
                  <a:lnTo>
                    <a:pt x="419100" y="579120"/>
                  </a:lnTo>
                  <a:lnTo>
                    <a:pt x="414528" y="582167"/>
                  </a:lnTo>
                  <a:lnTo>
                    <a:pt x="445922" y="582167"/>
                  </a:lnTo>
                  <a:lnTo>
                    <a:pt x="440436" y="548639"/>
                  </a:lnTo>
                  <a:close/>
                </a:path>
                <a:path w="454660" h="632460" extrusionOk="0">
                  <a:moveTo>
                    <a:pt x="6096" y="0"/>
                  </a:moveTo>
                  <a:lnTo>
                    <a:pt x="0" y="3048"/>
                  </a:lnTo>
                  <a:lnTo>
                    <a:pt x="407303" y="572075"/>
                  </a:lnTo>
                  <a:lnTo>
                    <a:pt x="411805" y="568891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2503842" y="2783540"/>
              <a:ext cx="2575112" cy="1714500"/>
            </a:xfrm>
            <a:custGeom>
              <a:avLst/>
              <a:gdLst/>
              <a:ahLst/>
              <a:cxnLst/>
              <a:rect l="l" t="t" r="r" b="b"/>
              <a:pathLst>
                <a:path w="2918460" h="1943100" extrusionOk="0">
                  <a:moveTo>
                    <a:pt x="2170176" y="1905000"/>
                  </a:moveTo>
                  <a:lnTo>
                    <a:pt x="2125979" y="1905000"/>
                  </a:lnTo>
                  <a:lnTo>
                    <a:pt x="2249424" y="1943100"/>
                  </a:lnTo>
                  <a:lnTo>
                    <a:pt x="2377440" y="1943100"/>
                  </a:lnTo>
                  <a:lnTo>
                    <a:pt x="2334767" y="1930400"/>
                  </a:lnTo>
                  <a:lnTo>
                    <a:pt x="2250948" y="1930400"/>
                  </a:lnTo>
                  <a:lnTo>
                    <a:pt x="2209800" y="1917700"/>
                  </a:lnTo>
                  <a:lnTo>
                    <a:pt x="2170176" y="1905000"/>
                  </a:lnTo>
                  <a:close/>
                </a:path>
                <a:path w="2918460" h="1943100" extrusionOk="0">
                  <a:moveTo>
                    <a:pt x="2916936" y="1879600"/>
                  </a:moveTo>
                  <a:lnTo>
                    <a:pt x="2641091" y="1917700"/>
                  </a:lnTo>
                  <a:lnTo>
                    <a:pt x="2596896" y="1930400"/>
                  </a:lnTo>
                  <a:lnTo>
                    <a:pt x="2551176" y="1930400"/>
                  </a:lnTo>
                  <a:lnTo>
                    <a:pt x="2462784" y="1943100"/>
                  </a:lnTo>
                  <a:lnTo>
                    <a:pt x="2598420" y="1943100"/>
                  </a:lnTo>
                  <a:lnTo>
                    <a:pt x="2642616" y="1930400"/>
                  </a:lnTo>
                  <a:lnTo>
                    <a:pt x="2918460" y="1892300"/>
                  </a:lnTo>
                  <a:lnTo>
                    <a:pt x="2916936" y="1879600"/>
                  </a:lnTo>
                  <a:close/>
                </a:path>
                <a:path w="2918460" h="1943100" extrusionOk="0">
                  <a:moveTo>
                    <a:pt x="996696" y="76200"/>
                  </a:moveTo>
                  <a:lnTo>
                    <a:pt x="976884" y="76200"/>
                  </a:lnTo>
                  <a:lnTo>
                    <a:pt x="1010412" y="114300"/>
                  </a:lnTo>
                  <a:lnTo>
                    <a:pt x="1008888" y="114300"/>
                  </a:lnTo>
                  <a:lnTo>
                    <a:pt x="1021079" y="127000"/>
                  </a:lnTo>
                  <a:lnTo>
                    <a:pt x="1019556" y="127000"/>
                  </a:lnTo>
                  <a:lnTo>
                    <a:pt x="1051560" y="165100"/>
                  </a:lnTo>
                  <a:lnTo>
                    <a:pt x="1071372" y="190500"/>
                  </a:lnTo>
                  <a:lnTo>
                    <a:pt x="1107948" y="266700"/>
                  </a:lnTo>
                  <a:lnTo>
                    <a:pt x="1124712" y="292100"/>
                  </a:lnTo>
                  <a:lnTo>
                    <a:pt x="1141476" y="330200"/>
                  </a:lnTo>
                  <a:lnTo>
                    <a:pt x="1171956" y="406400"/>
                  </a:lnTo>
                  <a:lnTo>
                    <a:pt x="1199388" y="469900"/>
                  </a:lnTo>
                  <a:lnTo>
                    <a:pt x="1217676" y="533400"/>
                  </a:lnTo>
                  <a:lnTo>
                    <a:pt x="1222248" y="546100"/>
                  </a:lnTo>
                  <a:lnTo>
                    <a:pt x="1231391" y="584200"/>
                  </a:lnTo>
                  <a:lnTo>
                    <a:pt x="1237488" y="622300"/>
                  </a:lnTo>
                  <a:lnTo>
                    <a:pt x="1243584" y="673100"/>
                  </a:lnTo>
                  <a:lnTo>
                    <a:pt x="1246632" y="711200"/>
                  </a:lnTo>
                  <a:lnTo>
                    <a:pt x="1255776" y="850900"/>
                  </a:lnTo>
                  <a:lnTo>
                    <a:pt x="1257300" y="901700"/>
                  </a:lnTo>
                  <a:lnTo>
                    <a:pt x="1260348" y="939800"/>
                  </a:lnTo>
                  <a:lnTo>
                    <a:pt x="1263396" y="990600"/>
                  </a:lnTo>
                  <a:lnTo>
                    <a:pt x="1274064" y="1079500"/>
                  </a:lnTo>
                  <a:lnTo>
                    <a:pt x="1281684" y="1117600"/>
                  </a:lnTo>
                  <a:lnTo>
                    <a:pt x="1284732" y="1143000"/>
                  </a:lnTo>
                  <a:lnTo>
                    <a:pt x="1290827" y="1155700"/>
                  </a:lnTo>
                  <a:lnTo>
                    <a:pt x="1295400" y="1181100"/>
                  </a:lnTo>
                  <a:lnTo>
                    <a:pt x="1301496" y="1193800"/>
                  </a:lnTo>
                  <a:lnTo>
                    <a:pt x="1313688" y="1231900"/>
                  </a:lnTo>
                  <a:lnTo>
                    <a:pt x="1327403" y="1257300"/>
                  </a:lnTo>
                  <a:lnTo>
                    <a:pt x="1342644" y="1295400"/>
                  </a:lnTo>
                  <a:lnTo>
                    <a:pt x="1406652" y="1409700"/>
                  </a:lnTo>
                  <a:lnTo>
                    <a:pt x="1444752" y="1460500"/>
                  </a:lnTo>
                  <a:lnTo>
                    <a:pt x="1487424" y="1511300"/>
                  </a:lnTo>
                  <a:lnTo>
                    <a:pt x="1533144" y="1562100"/>
                  </a:lnTo>
                  <a:lnTo>
                    <a:pt x="1584960" y="1612900"/>
                  </a:lnTo>
                  <a:lnTo>
                    <a:pt x="1641348" y="1651000"/>
                  </a:lnTo>
                  <a:lnTo>
                    <a:pt x="1705356" y="1701800"/>
                  </a:lnTo>
                  <a:lnTo>
                    <a:pt x="1738884" y="1727200"/>
                  </a:lnTo>
                  <a:lnTo>
                    <a:pt x="1773936" y="1752600"/>
                  </a:lnTo>
                  <a:lnTo>
                    <a:pt x="1808988" y="1765300"/>
                  </a:lnTo>
                  <a:lnTo>
                    <a:pt x="1847088" y="1790700"/>
                  </a:lnTo>
                  <a:lnTo>
                    <a:pt x="1923288" y="1828800"/>
                  </a:lnTo>
                  <a:lnTo>
                    <a:pt x="1962912" y="1854200"/>
                  </a:lnTo>
                  <a:lnTo>
                    <a:pt x="2004060" y="1866900"/>
                  </a:lnTo>
                  <a:lnTo>
                    <a:pt x="2043684" y="1879600"/>
                  </a:lnTo>
                  <a:lnTo>
                    <a:pt x="2084832" y="1905000"/>
                  </a:lnTo>
                  <a:lnTo>
                    <a:pt x="2129028" y="1905000"/>
                  </a:lnTo>
                  <a:lnTo>
                    <a:pt x="2087879" y="1892300"/>
                  </a:lnTo>
                  <a:lnTo>
                    <a:pt x="2089403" y="1892300"/>
                  </a:lnTo>
                  <a:lnTo>
                    <a:pt x="2048256" y="1866900"/>
                  </a:lnTo>
                  <a:lnTo>
                    <a:pt x="1969008" y="1841500"/>
                  </a:lnTo>
                  <a:lnTo>
                    <a:pt x="1929384" y="1816100"/>
                  </a:lnTo>
                  <a:lnTo>
                    <a:pt x="1853184" y="1778000"/>
                  </a:lnTo>
                  <a:lnTo>
                    <a:pt x="1816608" y="1765300"/>
                  </a:lnTo>
                  <a:lnTo>
                    <a:pt x="1780032" y="1739900"/>
                  </a:lnTo>
                  <a:lnTo>
                    <a:pt x="1744979" y="1714500"/>
                  </a:lnTo>
                  <a:lnTo>
                    <a:pt x="1711452" y="1689100"/>
                  </a:lnTo>
                  <a:lnTo>
                    <a:pt x="1679448" y="1676400"/>
                  </a:lnTo>
                  <a:lnTo>
                    <a:pt x="1648967" y="1651000"/>
                  </a:lnTo>
                  <a:lnTo>
                    <a:pt x="1620012" y="1625600"/>
                  </a:lnTo>
                  <a:lnTo>
                    <a:pt x="1566672" y="1574800"/>
                  </a:lnTo>
                  <a:lnTo>
                    <a:pt x="1530858" y="1536700"/>
                  </a:lnTo>
                  <a:lnTo>
                    <a:pt x="1519427" y="1536700"/>
                  </a:lnTo>
                  <a:lnTo>
                    <a:pt x="1475232" y="1485900"/>
                  </a:lnTo>
                  <a:lnTo>
                    <a:pt x="1435608" y="1435100"/>
                  </a:lnTo>
                  <a:lnTo>
                    <a:pt x="1400556" y="1371600"/>
                  </a:lnTo>
                  <a:lnTo>
                    <a:pt x="1383791" y="1346200"/>
                  </a:lnTo>
                  <a:lnTo>
                    <a:pt x="1368552" y="1320800"/>
                  </a:lnTo>
                  <a:lnTo>
                    <a:pt x="1353312" y="1282700"/>
                  </a:lnTo>
                  <a:lnTo>
                    <a:pt x="1325879" y="1219200"/>
                  </a:lnTo>
                  <a:lnTo>
                    <a:pt x="1313688" y="1193800"/>
                  </a:lnTo>
                  <a:lnTo>
                    <a:pt x="1307591" y="1168400"/>
                  </a:lnTo>
                  <a:lnTo>
                    <a:pt x="1303020" y="1155700"/>
                  </a:lnTo>
                  <a:lnTo>
                    <a:pt x="1293876" y="1117600"/>
                  </a:lnTo>
                  <a:lnTo>
                    <a:pt x="1286256" y="1079500"/>
                  </a:lnTo>
                  <a:lnTo>
                    <a:pt x="1280160" y="1028700"/>
                  </a:lnTo>
                  <a:lnTo>
                    <a:pt x="1277112" y="990600"/>
                  </a:lnTo>
                  <a:lnTo>
                    <a:pt x="1272539" y="939800"/>
                  </a:lnTo>
                  <a:lnTo>
                    <a:pt x="1271015" y="901700"/>
                  </a:lnTo>
                  <a:lnTo>
                    <a:pt x="1264920" y="800100"/>
                  </a:lnTo>
                  <a:lnTo>
                    <a:pt x="1263396" y="762000"/>
                  </a:lnTo>
                  <a:lnTo>
                    <a:pt x="1260348" y="711200"/>
                  </a:lnTo>
                  <a:lnTo>
                    <a:pt x="1249679" y="622300"/>
                  </a:lnTo>
                  <a:lnTo>
                    <a:pt x="1243584" y="584200"/>
                  </a:lnTo>
                  <a:lnTo>
                    <a:pt x="1234439" y="546100"/>
                  </a:lnTo>
                  <a:lnTo>
                    <a:pt x="1229867" y="520700"/>
                  </a:lnTo>
                  <a:lnTo>
                    <a:pt x="1223772" y="508000"/>
                  </a:lnTo>
                  <a:lnTo>
                    <a:pt x="1211579" y="469900"/>
                  </a:lnTo>
                  <a:lnTo>
                    <a:pt x="1184148" y="393700"/>
                  </a:lnTo>
                  <a:lnTo>
                    <a:pt x="1168908" y="355600"/>
                  </a:lnTo>
                  <a:lnTo>
                    <a:pt x="1152144" y="330200"/>
                  </a:lnTo>
                  <a:lnTo>
                    <a:pt x="1118615" y="254000"/>
                  </a:lnTo>
                  <a:lnTo>
                    <a:pt x="1082039" y="190500"/>
                  </a:lnTo>
                  <a:lnTo>
                    <a:pt x="1062227" y="165100"/>
                  </a:lnTo>
                  <a:lnTo>
                    <a:pt x="1030224" y="114300"/>
                  </a:lnTo>
                  <a:lnTo>
                    <a:pt x="1008888" y="88900"/>
                  </a:lnTo>
                  <a:lnTo>
                    <a:pt x="996696" y="76200"/>
                  </a:lnTo>
                  <a:close/>
                </a:path>
                <a:path w="2918460" h="1943100" extrusionOk="0">
                  <a:moveTo>
                    <a:pt x="1519427" y="1524000"/>
                  </a:moveTo>
                  <a:lnTo>
                    <a:pt x="1519427" y="1536700"/>
                  </a:lnTo>
                  <a:lnTo>
                    <a:pt x="1530858" y="1536700"/>
                  </a:lnTo>
                  <a:lnTo>
                    <a:pt x="1519427" y="1524000"/>
                  </a:lnTo>
                  <a:close/>
                </a:path>
                <a:path w="2918460" h="1943100" extrusionOk="0">
                  <a:moveTo>
                    <a:pt x="19812" y="635000"/>
                  </a:moveTo>
                  <a:lnTo>
                    <a:pt x="1524" y="635000"/>
                  </a:lnTo>
                  <a:lnTo>
                    <a:pt x="4572" y="647700"/>
                  </a:lnTo>
                  <a:lnTo>
                    <a:pt x="16763" y="647700"/>
                  </a:lnTo>
                  <a:lnTo>
                    <a:pt x="19812" y="635000"/>
                  </a:lnTo>
                  <a:close/>
                </a:path>
                <a:path w="2918460" h="1943100" extrusionOk="0">
                  <a:moveTo>
                    <a:pt x="211836" y="101600"/>
                  </a:moveTo>
                  <a:lnTo>
                    <a:pt x="163068" y="101600"/>
                  </a:lnTo>
                  <a:lnTo>
                    <a:pt x="120395" y="114300"/>
                  </a:lnTo>
                  <a:lnTo>
                    <a:pt x="83819" y="139700"/>
                  </a:lnTo>
                  <a:lnTo>
                    <a:pt x="53339" y="165100"/>
                  </a:lnTo>
                  <a:lnTo>
                    <a:pt x="35051" y="203200"/>
                  </a:lnTo>
                  <a:lnTo>
                    <a:pt x="22860" y="241300"/>
                  </a:lnTo>
                  <a:lnTo>
                    <a:pt x="18287" y="254000"/>
                  </a:lnTo>
                  <a:lnTo>
                    <a:pt x="15239" y="266700"/>
                  </a:lnTo>
                  <a:lnTo>
                    <a:pt x="10668" y="292100"/>
                  </a:lnTo>
                  <a:lnTo>
                    <a:pt x="3048" y="355600"/>
                  </a:lnTo>
                  <a:lnTo>
                    <a:pt x="1524" y="393700"/>
                  </a:lnTo>
                  <a:lnTo>
                    <a:pt x="1524" y="419100"/>
                  </a:lnTo>
                  <a:lnTo>
                    <a:pt x="0" y="457200"/>
                  </a:lnTo>
                  <a:lnTo>
                    <a:pt x="0" y="533400"/>
                  </a:lnTo>
                  <a:lnTo>
                    <a:pt x="1524" y="546100"/>
                  </a:lnTo>
                  <a:lnTo>
                    <a:pt x="1524" y="584200"/>
                  </a:lnTo>
                  <a:lnTo>
                    <a:pt x="0" y="596900"/>
                  </a:lnTo>
                  <a:lnTo>
                    <a:pt x="0" y="635000"/>
                  </a:lnTo>
                  <a:lnTo>
                    <a:pt x="10668" y="635000"/>
                  </a:lnTo>
                  <a:lnTo>
                    <a:pt x="12700" y="626533"/>
                  </a:lnTo>
                  <a:lnTo>
                    <a:pt x="12192" y="622300"/>
                  </a:lnTo>
                  <a:lnTo>
                    <a:pt x="12192" y="609600"/>
                  </a:lnTo>
                  <a:lnTo>
                    <a:pt x="13716" y="596900"/>
                  </a:lnTo>
                  <a:lnTo>
                    <a:pt x="13716" y="419100"/>
                  </a:lnTo>
                  <a:lnTo>
                    <a:pt x="16763" y="355600"/>
                  </a:lnTo>
                  <a:lnTo>
                    <a:pt x="22860" y="292100"/>
                  </a:lnTo>
                  <a:lnTo>
                    <a:pt x="24384" y="292100"/>
                  </a:lnTo>
                  <a:lnTo>
                    <a:pt x="27431" y="266700"/>
                  </a:lnTo>
                  <a:lnTo>
                    <a:pt x="30480" y="254000"/>
                  </a:lnTo>
                  <a:lnTo>
                    <a:pt x="35051" y="241300"/>
                  </a:lnTo>
                  <a:lnTo>
                    <a:pt x="38100" y="228600"/>
                  </a:lnTo>
                  <a:lnTo>
                    <a:pt x="51816" y="190500"/>
                  </a:lnTo>
                  <a:lnTo>
                    <a:pt x="64007" y="177800"/>
                  </a:lnTo>
                  <a:lnTo>
                    <a:pt x="62484" y="177800"/>
                  </a:lnTo>
                  <a:lnTo>
                    <a:pt x="76200" y="165100"/>
                  </a:lnTo>
                  <a:lnTo>
                    <a:pt x="91439" y="152400"/>
                  </a:lnTo>
                  <a:lnTo>
                    <a:pt x="108204" y="139700"/>
                  </a:lnTo>
                  <a:lnTo>
                    <a:pt x="126492" y="127000"/>
                  </a:lnTo>
                  <a:lnTo>
                    <a:pt x="144780" y="127000"/>
                  </a:lnTo>
                  <a:lnTo>
                    <a:pt x="166116" y="114300"/>
                  </a:lnTo>
                  <a:lnTo>
                    <a:pt x="188975" y="114300"/>
                  </a:lnTo>
                  <a:lnTo>
                    <a:pt x="211836" y="101600"/>
                  </a:lnTo>
                  <a:close/>
                </a:path>
                <a:path w="2918460" h="1943100" extrusionOk="0">
                  <a:moveTo>
                    <a:pt x="12700" y="626533"/>
                  </a:moveTo>
                  <a:lnTo>
                    <a:pt x="10668" y="635000"/>
                  </a:lnTo>
                  <a:lnTo>
                    <a:pt x="13716" y="635000"/>
                  </a:lnTo>
                  <a:lnTo>
                    <a:pt x="12700" y="626533"/>
                  </a:lnTo>
                  <a:close/>
                </a:path>
                <a:path w="2918460" h="1943100" extrusionOk="0">
                  <a:moveTo>
                    <a:pt x="27431" y="622300"/>
                  </a:moveTo>
                  <a:lnTo>
                    <a:pt x="13716" y="622300"/>
                  </a:lnTo>
                  <a:lnTo>
                    <a:pt x="12700" y="626533"/>
                  </a:lnTo>
                  <a:lnTo>
                    <a:pt x="13716" y="635000"/>
                  </a:lnTo>
                  <a:lnTo>
                    <a:pt x="21336" y="635000"/>
                  </a:lnTo>
                  <a:lnTo>
                    <a:pt x="27431" y="622300"/>
                  </a:lnTo>
                  <a:close/>
                </a:path>
                <a:path w="2918460" h="1943100" extrusionOk="0">
                  <a:moveTo>
                    <a:pt x="38100" y="596900"/>
                  </a:moveTo>
                  <a:lnTo>
                    <a:pt x="27431" y="596900"/>
                  </a:lnTo>
                  <a:lnTo>
                    <a:pt x="21336" y="609600"/>
                  </a:lnTo>
                  <a:lnTo>
                    <a:pt x="18287" y="609600"/>
                  </a:lnTo>
                  <a:lnTo>
                    <a:pt x="15239" y="622300"/>
                  </a:lnTo>
                  <a:lnTo>
                    <a:pt x="30480" y="622300"/>
                  </a:lnTo>
                  <a:lnTo>
                    <a:pt x="32004" y="609600"/>
                  </a:lnTo>
                  <a:lnTo>
                    <a:pt x="38100" y="596900"/>
                  </a:lnTo>
                  <a:close/>
                </a:path>
                <a:path w="2918460" h="1943100" extrusionOk="0">
                  <a:moveTo>
                    <a:pt x="24384" y="292100"/>
                  </a:moveTo>
                  <a:lnTo>
                    <a:pt x="22860" y="292100"/>
                  </a:lnTo>
                  <a:lnTo>
                    <a:pt x="22860" y="304800"/>
                  </a:lnTo>
                  <a:lnTo>
                    <a:pt x="24384" y="292100"/>
                  </a:lnTo>
                  <a:close/>
                </a:path>
                <a:path w="2918460" h="1943100" extrusionOk="0">
                  <a:moveTo>
                    <a:pt x="286512" y="88900"/>
                  </a:moveTo>
                  <a:lnTo>
                    <a:pt x="208787" y="88900"/>
                  </a:lnTo>
                  <a:lnTo>
                    <a:pt x="185928" y="101600"/>
                  </a:lnTo>
                  <a:lnTo>
                    <a:pt x="260604" y="101600"/>
                  </a:lnTo>
                  <a:lnTo>
                    <a:pt x="286512" y="88900"/>
                  </a:lnTo>
                  <a:close/>
                </a:path>
                <a:path w="2918460" h="1943100" extrusionOk="0">
                  <a:moveTo>
                    <a:pt x="742188" y="12700"/>
                  </a:moveTo>
                  <a:lnTo>
                    <a:pt x="638556" y="12700"/>
                  </a:lnTo>
                  <a:lnTo>
                    <a:pt x="537972" y="38100"/>
                  </a:lnTo>
                  <a:lnTo>
                    <a:pt x="505968" y="50800"/>
                  </a:lnTo>
                  <a:lnTo>
                    <a:pt x="475488" y="50800"/>
                  </a:lnTo>
                  <a:lnTo>
                    <a:pt x="445007" y="63500"/>
                  </a:lnTo>
                  <a:lnTo>
                    <a:pt x="391668" y="63500"/>
                  </a:lnTo>
                  <a:lnTo>
                    <a:pt x="364236" y="76200"/>
                  </a:lnTo>
                  <a:lnTo>
                    <a:pt x="310895" y="76200"/>
                  </a:lnTo>
                  <a:lnTo>
                    <a:pt x="259080" y="88900"/>
                  </a:lnTo>
                  <a:lnTo>
                    <a:pt x="365760" y="88900"/>
                  </a:lnTo>
                  <a:lnTo>
                    <a:pt x="448056" y="76200"/>
                  </a:lnTo>
                  <a:lnTo>
                    <a:pt x="477012" y="63500"/>
                  </a:lnTo>
                  <a:lnTo>
                    <a:pt x="573024" y="38100"/>
                  </a:lnTo>
                  <a:lnTo>
                    <a:pt x="606551" y="38100"/>
                  </a:lnTo>
                  <a:lnTo>
                    <a:pt x="641603" y="25400"/>
                  </a:lnTo>
                  <a:lnTo>
                    <a:pt x="675132" y="25400"/>
                  </a:lnTo>
                  <a:lnTo>
                    <a:pt x="742188" y="12700"/>
                  </a:lnTo>
                  <a:close/>
                </a:path>
                <a:path w="2918460" h="1943100" extrusionOk="0">
                  <a:moveTo>
                    <a:pt x="923544" y="25400"/>
                  </a:moveTo>
                  <a:lnTo>
                    <a:pt x="893063" y="25400"/>
                  </a:lnTo>
                  <a:lnTo>
                    <a:pt x="905256" y="38100"/>
                  </a:lnTo>
                  <a:lnTo>
                    <a:pt x="929639" y="38100"/>
                  </a:lnTo>
                  <a:lnTo>
                    <a:pt x="954024" y="63500"/>
                  </a:lnTo>
                  <a:lnTo>
                    <a:pt x="964691" y="76200"/>
                  </a:lnTo>
                  <a:lnTo>
                    <a:pt x="984503" y="76200"/>
                  </a:lnTo>
                  <a:lnTo>
                    <a:pt x="973836" y="63500"/>
                  </a:lnTo>
                  <a:lnTo>
                    <a:pt x="937260" y="38100"/>
                  </a:lnTo>
                  <a:lnTo>
                    <a:pt x="923544" y="25400"/>
                  </a:lnTo>
                  <a:close/>
                </a:path>
                <a:path w="2918460" h="1943100" extrusionOk="0">
                  <a:moveTo>
                    <a:pt x="897636" y="12700"/>
                  </a:moveTo>
                  <a:lnTo>
                    <a:pt x="851915" y="12700"/>
                  </a:lnTo>
                  <a:lnTo>
                    <a:pt x="879348" y="25400"/>
                  </a:lnTo>
                  <a:lnTo>
                    <a:pt x="911351" y="25400"/>
                  </a:lnTo>
                  <a:lnTo>
                    <a:pt x="897636" y="12700"/>
                  </a:lnTo>
                  <a:close/>
                </a:path>
                <a:path w="2918460" h="1943100" extrusionOk="0">
                  <a:moveTo>
                    <a:pt x="838200" y="0"/>
                  </a:moveTo>
                  <a:lnTo>
                    <a:pt x="707136" y="0"/>
                  </a:lnTo>
                  <a:lnTo>
                    <a:pt x="673608" y="12700"/>
                  </a:lnTo>
                  <a:lnTo>
                    <a:pt x="883920" y="1270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2F528F"/>
            </a:solidFill>
            <a:ln w="57150">
              <a:solidFill>
                <a:schemeClr val="tx1"/>
              </a:solidFill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409" name="Google Shape;409;p19"/>
          <p:cNvSpPr txBox="1">
            <a:spLocks noGrp="1"/>
          </p:cNvSpPr>
          <p:nvPr>
            <p:ph type="title"/>
          </p:nvPr>
        </p:nvSpPr>
        <p:spPr>
          <a:xfrm>
            <a:off x="519500" y="119656"/>
            <a:ext cx="7039488" cy="62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200" rIns="0" bIns="0" anchor="ctr" anchorCtr="0">
            <a:spAutoFit/>
          </a:bodyPr>
          <a:lstStyle/>
          <a:p>
            <a:pPr marL="11206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dirty="0"/>
              <a:t>Measuring UHF TRX Sensitivity</a:t>
            </a:r>
            <a:endParaRPr dirty="0"/>
          </a:p>
        </p:txBody>
      </p:sp>
      <p:sp>
        <p:nvSpPr>
          <p:cNvPr id="410" name="Google Shape;410;p19"/>
          <p:cNvSpPr txBox="1"/>
          <p:nvPr/>
        </p:nvSpPr>
        <p:spPr>
          <a:xfrm>
            <a:off x="724818" y="1642102"/>
            <a:ext cx="3347879" cy="31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750" rIns="0" bIns="0" anchor="t" anchorCtr="0">
            <a:spAutoFit/>
          </a:bodyPr>
          <a:lstStyle/>
          <a:p>
            <a:pPr marL="1120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65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Ground </a:t>
            </a:r>
            <a:r>
              <a:rPr lang="en-US" sz="2000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station</a:t>
            </a:r>
            <a:r>
              <a:rPr lang="en-US" sz="1765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Location</a:t>
            </a:r>
            <a:endParaRPr sz="1765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0" y="1308021"/>
            <a:ext cx="11104049" cy="4847522"/>
          </a:xfrm>
        </p:spPr>
        <p:txBody>
          <a:bodyPr>
            <a:normAutofit/>
          </a:bodyPr>
          <a:lstStyle/>
          <a:p>
            <a:pPr marL="927100" marR="3242310" lvl="1" indent="-457200">
              <a:lnSpc>
                <a:spcPct val="200000"/>
              </a:lnSpc>
              <a:spcBef>
                <a:spcPts val="105"/>
              </a:spcBef>
              <a:buFont typeface="Wingdings" panose="05000000000000000000" pitchFamily="2" charset="2"/>
              <a:buChar char="q"/>
            </a:pPr>
            <a:r>
              <a:rPr lang="en-GB" sz="2800" dirty="0"/>
              <a:t>Three 1U satellites and one 2U satellite</a:t>
            </a:r>
          </a:p>
          <a:p>
            <a:pPr marL="927100" marR="3242310" lvl="1" indent="-457200">
              <a:lnSpc>
                <a:spcPct val="200000"/>
              </a:lnSpc>
              <a:spcBef>
                <a:spcPts val="105"/>
              </a:spcBef>
              <a:buFont typeface="Wingdings" panose="05000000000000000000" pitchFamily="2" charset="2"/>
              <a:buChar char="q"/>
            </a:pPr>
            <a:r>
              <a:rPr lang="en-GB" sz="2800" dirty="0"/>
              <a:t>Results in dB log curve and Smith Chat</a:t>
            </a:r>
          </a:p>
          <a:p>
            <a:pPr marL="1384300" marR="3242310" lvl="5" indent="-457200">
              <a:lnSpc>
                <a:spcPct val="200000"/>
              </a:lnSpc>
              <a:spcBef>
                <a:spcPts val="105"/>
              </a:spcBef>
              <a:buSzPts val="2000"/>
              <a:buFont typeface="Wingdings" panose="05000000000000000000" pitchFamily="2" charset="2"/>
              <a:buChar char="Ø"/>
            </a:pPr>
            <a:r>
              <a:rPr lang="en-GB" sz="2800" dirty="0"/>
              <a:t>Calibration UHF (435-438 MHz)</a:t>
            </a:r>
          </a:p>
          <a:p>
            <a:pPr marL="1384300" marR="3242310" lvl="5" indent="-457200">
              <a:lnSpc>
                <a:spcPct val="200000"/>
              </a:lnSpc>
              <a:spcBef>
                <a:spcPts val="105"/>
              </a:spcBef>
              <a:buSzPts val="2000"/>
              <a:buFont typeface="Wingdings" panose="05000000000000000000" pitchFamily="2" charset="2"/>
              <a:buChar char="Ø"/>
            </a:pPr>
            <a:r>
              <a:rPr lang="en-GB" sz="2800" dirty="0"/>
              <a:t>Calibration VHF (144-146MHz)</a:t>
            </a:r>
          </a:p>
          <a:p>
            <a:endParaRPr lang="en-US"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title"/>
          </p:nvPr>
        </p:nvSpPr>
        <p:spPr>
          <a:xfrm>
            <a:off x="281433" y="-64050"/>
            <a:ext cx="8581134" cy="828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3200" b="1" dirty="0"/>
              <a:t>Test1: Antenna Tuning=&gt; S11 Parameters</a:t>
            </a:r>
            <a:endParaRPr sz="3200" b="1" dirty="0"/>
          </a:p>
        </p:txBody>
      </p:sp>
      <p:sp>
        <p:nvSpPr>
          <p:cNvPr id="102" name="Google Shape;102;p2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4/30/2021</a:t>
            </a:r>
            <a:endParaRPr/>
          </a:p>
        </p:txBody>
      </p:sp>
      <p:sp>
        <p:nvSpPr>
          <p:cNvPr id="103" name="Google Shape;103;p2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BIRDS-V</a:t>
            </a:r>
            <a:endParaRPr/>
          </a:p>
        </p:txBody>
      </p:sp>
      <p:sp>
        <p:nvSpPr>
          <p:cNvPr id="104" name="Google Shape;104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42824" y="1"/>
            <a:ext cx="8581134" cy="445440"/>
          </a:xfrm>
        </p:spPr>
        <p:txBody>
          <a:bodyPr>
            <a:noAutofit/>
          </a:bodyPr>
          <a:lstStyle/>
          <a:p>
            <a:r>
              <a:rPr lang="en-US" sz="3200" b="1" dirty="0"/>
              <a:t>Sensitive Testing UHF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5" name="Google Shape;476;p23"/>
          <p:cNvGraphicFramePr/>
          <p:nvPr>
            <p:extLst>
              <p:ext uri="{D42A27DB-BD31-4B8C-83A1-F6EECF244321}">
                <p14:modId xmlns:p14="http://schemas.microsoft.com/office/powerpoint/2010/main" val="1380182868"/>
              </p:ext>
            </p:extLst>
          </p:nvPr>
        </p:nvGraphicFramePr>
        <p:xfrm>
          <a:off x="106864" y="461391"/>
          <a:ext cx="8936180" cy="5558513"/>
        </p:xfrm>
        <a:graphic>
          <a:graphicData uri="http://schemas.openxmlformats.org/drawingml/2006/table">
            <a:tbl>
              <a:tblPr firstRow="1" bandRow="1">
                <a:noFill/>
                <a:tableStyleId>{43B1C800-3D57-4500-AFEB-24871629F80E}</a:tableStyleId>
              </a:tblPr>
              <a:tblGrid>
                <a:gridCol w="1149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8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99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23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0145">
                  <a:extLst>
                    <a:ext uri="{9D8B030D-6E8A-4147-A177-3AD203B41FA5}">
                      <a16:colId xmlns:a16="http://schemas.microsoft.com/office/drawing/2014/main" val="1617419662"/>
                    </a:ext>
                  </a:extLst>
                </a:gridCol>
                <a:gridCol w="1403282">
                  <a:extLst>
                    <a:ext uri="{9D8B030D-6E8A-4147-A177-3AD203B41FA5}">
                      <a16:colId xmlns:a16="http://schemas.microsoft.com/office/drawing/2014/main" val="2081100281"/>
                    </a:ext>
                  </a:extLst>
                </a:gridCol>
                <a:gridCol w="1312208">
                  <a:extLst>
                    <a:ext uri="{9D8B030D-6E8A-4147-A177-3AD203B41FA5}">
                      <a16:colId xmlns:a16="http://schemas.microsoft.com/office/drawing/2014/main" val="1683251704"/>
                    </a:ext>
                  </a:extLst>
                </a:gridCol>
              </a:tblGrid>
              <a:tr h="105532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Variable  Attenuation(dB)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Effective </a:t>
                      </a:r>
                      <a:r>
                        <a:rPr lang="en-US" sz="2000" dirty="0" err="1"/>
                        <a:t>Att</a:t>
                      </a:r>
                      <a:r>
                        <a:rPr lang="en-US" sz="2000" dirty="0"/>
                        <a:t> (dB)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Expected </a:t>
                      </a:r>
                      <a:r>
                        <a:rPr lang="en-US" sz="2000" dirty="0" err="1"/>
                        <a:t>Prx</a:t>
                      </a:r>
                      <a:r>
                        <a:rPr lang="en-US" sz="2000" dirty="0"/>
                        <a:t> using SAT Antenna 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Success</a:t>
                      </a:r>
                      <a:r>
                        <a:rPr lang="en-US" sz="2000" baseline="0" dirty="0"/>
                        <a:t> Rate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aseline="0" dirty="0"/>
                        <a:t>TRX1: New (Decoded)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Success</a:t>
                      </a:r>
                      <a:r>
                        <a:rPr lang="en-US" sz="2000" baseline="0" dirty="0"/>
                        <a:t> Rate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aseline="0" dirty="0"/>
                        <a:t>TRX2: BIRDS4 </a:t>
                      </a:r>
                      <a:endParaRPr lang="en-US" sz="2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aseline="0" dirty="0"/>
                        <a:t>(Decoded)</a:t>
                      </a:r>
                      <a:endParaRPr lang="en-US"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Success</a:t>
                      </a:r>
                      <a:r>
                        <a:rPr lang="en-US" sz="2000" baseline="0" dirty="0"/>
                        <a:t> Rate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aseline="0" dirty="0"/>
                        <a:t>TRX3: BIRDS3</a:t>
                      </a:r>
                      <a:endParaRPr lang="en-US" sz="2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aseline="0" dirty="0"/>
                        <a:t>(Decoded)</a:t>
                      </a:r>
                      <a:endParaRPr lang="en-US"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Success</a:t>
                      </a:r>
                      <a:r>
                        <a:rPr lang="en-US" sz="2000" baseline="0" dirty="0"/>
                        <a:t> Rate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aseline="0" dirty="0"/>
                        <a:t>TRX4: 2UOnly</a:t>
                      </a:r>
                      <a:endParaRPr lang="en-US" sz="2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aseline="0" dirty="0"/>
                        <a:t>(Decoded)</a:t>
                      </a:r>
                      <a:endParaRPr lang="en-US" sz="2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58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39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-91.1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-55.2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6/6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6/6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6/6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6/6</a:t>
                      </a:r>
                      <a:endParaRPr sz="2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65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69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-121.1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2000" dirty="0"/>
                        <a:t>-85.2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  <a:sym typeface="Arial"/>
                        </a:rPr>
                        <a:t>6/6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0/6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6/6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6/6</a:t>
                      </a:r>
                      <a:endParaRPr sz="2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53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79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-131.1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2000" dirty="0"/>
                        <a:t>-95.2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  <a:sym typeface="Arial"/>
                        </a:rPr>
                        <a:t>6/6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0/6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6/6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6/6</a:t>
                      </a:r>
                      <a:endParaRPr sz="2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54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81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-133.1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2000" dirty="0"/>
                        <a:t>-97.2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  <a:sym typeface="Arial"/>
                        </a:rPr>
                        <a:t>5/6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0/6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6/6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6/6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07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82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-134.1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2000" dirty="0"/>
                        <a:t>-98.2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5/6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0/6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6/6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5/6</a:t>
                      </a:r>
                      <a:endParaRPr sz="2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105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83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-135.1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2000" dirty="0"/>
                        <a:t>-99.2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5/6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0/6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6/6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5/6</a:t>
                      </a:r>
                      <a:endParaRPr sz="2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189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84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-136.1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-100.2</a:t>
                      </a:r>
                      <a:endParaRPr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4/6</a:t>
                      </a:r>
                      <a:endParaRPr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0/6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6/6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3/6</a:t>
                      </a:r>
                      <a:endParaRPr sz="2000" dirty="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261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85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-137.1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2000" dirty="0"/>
                        <a:t>-101.2</a:t>
                      </a:r>
                      <a:endParaRPr sz="2000" dirty="0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3/6</a:t>
                      </a:r>
                      <a:endParaRPr sz="2000" dirty="0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0/6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6/6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0/6</a:t>
                      </a:r>
                      <a:endParaRPr sz="2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938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88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-140.1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2000" dirty="0"/>
                        <a:t>-104.2</a:t>
                      </a:r>
                      <a:endParaRPr sz="2000" dirty="0"/>
                    </a:p>
                  </a:txBody>
                  <a:tcPr marL="91450" marR="91450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1/6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0/6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4/6</a:t>
                      </a:r>
                      <a:endParaRPr sz="2000" dirty="0"/>
                    </a:p>
                  </a:txBody>
                  <a:tcPr marL="91450" marR="91450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0/6</a:t>
                      </a:r>
                      <a:endParaRPr sz="2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3907" y="6059808"/>
            <a:ext cx="8978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test was repeated two different times and we verified the same results</a:t>
            </a:r>
          </a:p>
        </p:txBody>
      </p:sp>
    </p:spTree>
    <p:extLst>
      <p:ext uri="{BB962C8B-B14F-4D97-AF65-F5344CB8AC3E}">
        <p14:creationId xmlns:p14="http://schemas.microsoft.com/office/powerpoint/2010/main" val="2071373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Sensitivity of Satellite2: BIRDS4-TRX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726799"/>
              </p:ext>
            </p:extLst>
          </p:nvPr>
        </p:nvGraphicFramePr>
        <p:xfrm>
          <a:off x="242824" y="955186"/>
          <a:ext cx="8452769" cy="4694000"/>
        </p:xfrm>
        <a:graphic>
          <a:graphicData uri="http://schemas.openxmlformats.org/drawingml/2006/table">
            <a:tbl>
              <a:tblPr firstRow="1" bandRow="1">
                <a:noFill/>
                <a:tableStyleId>{43B1C800-3D57-4500-AFEB-24871629F80E}</a:tableStyleId>
              </a:tblPr>
              <a:tblGrid>
                <a:gridCol w="1257311">
                  <a:extLst>
                    <a:ext uri="{9D8B030D-6E8A-4147-A177-3AD203B41FA5}">
                      <a16:colId xmlns:a16="http://schemas.microsoft.com/office/drawing/2014/main" val="3057882653"/>
                    </a:ext>
                  </a:extLst>
                </a:gridCol>
                <a:gridCol w="1211866">
                  <a:extLst>
                    <a:ext uri="{9D8B030D-6E8A-4147-A177-3AD203B41FA5}">
                      <a16:colId xmlns:a16="http://schemas.microsoft.com/office/drawing/2014/main" val="3789115333"/>
                    </a:ext>
                  </a:extLst>
                </a:gridCol>
                <a:gridCol w="1323668">
                  <a:extLst>
                    <a:ext uri="{9D8B030D-6E8A-4147-A177-3AD203B41FA5}">
                      <a16:colId xmlns:a16="http://schemas.microsoft.com/office/drawing/2014/main" val="2011810364"/>
                    </a:ext>
                  </a:extLst>
                </a:gridCol>
                <a:gridCol w="1357588">
                  <a:extLst>
                    <a:ext uri="{9D8B030D-6E8A-4147-A177-3AD203B41FA5}">
                      <a16:colId xmlns:a16="http://schemas.microsoft.com/office/drawing/2014/main" val="755029822"/>
                    </a:ext>
                  </a:extLst>
                </a:gridCol>
                <a:gridCol w="1651168">
                  <a:extLst>
                    <a:ext uri="{9D8B030D-6E8A-4147-A177-3AD203B41FA5}">
                      <a16:colId xmlns:a16="http://schemas.microsoft.com/office/drawing/2014/main" val="3807778246"/>
                    </a:ext>
                  </a:extLst>
                </a:gridCol>
                <a:gridCol w="1651168">
                  <a:extLst>
                    <a:ext uri="{9D8B030D-6E8A-4147-A177-3AD203B41FA5}">
                      <a16:colId xmlns:a16="http://schemas.microsoft.com/office/drawing/2014/main" val="2764161439"/>
                    </a:ext>
                  </a:extLst>
                </a:gridCol>
              </a:tblGrid>
              <a:tr h="116487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Variable  Attenuation(dB)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Effective </a:t>
                      </a:r>
                      <a:r>
                        <a:rPr lang="en-US" sz="2000" dirty="0" err="1"/>
                        <a:t>Att</a:t>
                      </a:r>
                      <a:r>
                        <a:rPr lang="en-US" sz="2000" dirty="0"/>
                        <a:t> (dB)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Expected </a:t>
                      </a:r>
                      <a:r>
                        <a:rPr lang="en-US" sz="2000" dirty="0" err="1"/>
                        <a:t>Prx</a:t>
                      </a:r>
                      <a:r>
                        <a:rPr lang="en-US" sz="2000" dirty="0"/>
                        <a:t> using SAT Antenna </a:t>
                      </a:r>
                      <a:endParaRPr sz="2000" dirty="0"/>
                    </a:p>
                  </a:txBody>
                  <a:tcPr marL="91450" marR="91450" marT="45725" marB="45725"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Success</a:t>
                      </a:r>
                      <a:r>
                        <a:rPr lang="en-US" sz="2000" baseline="0" dirty="0"/>
                        <a:t> Rate</a:t>
                      </a:r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000" dirty="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042877952"/>
                  </a:ext>
                </a:extLst>
              </a:tr>
              <a:tr h="623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aseline="0" dirty="0"/>
                        <a:t>Decoded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Received but not Decoded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Not</a:t>
                      </a:r>
                      <a:r>
                        <a:rPr lang="en-US" sz="2000" baseline="0" dirty="0"/>
                        <a:t> Received</a:t>
                      </a:r>
                      <a:endParaRPr lang="en-US" sz="2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416481116"/>
                  </a:ext>
                </a:extLst>
              </a:tr>
              <a:tr h="35217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39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-91.1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-55.2</a:t>
                      </a:r>
                      <a:endParaRPr sz="20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6/6</a:t>
                      </a:r>
                      <a:endParaRPr sz="20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0/6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---</a:t>
                      </a:r>
                      <a:endParaRPr sz="2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66173862"/>
                  </a:ext>
                </a:extLst>
              </a:tr>
              <a:tr h="35217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40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-92.1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-56.2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--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6/6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--</a:t>
                      </a:r>
                      <a:endParaRPr sz="2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361382194"/>
                  </a:ext>
                </a:extLst>
              </a:tr>
              <a:tr h="352177">
                <a:tc>
                  <a:txBody>
                    <a:bodyPr/>
                    <a:lstStyle/>
                    <a:p>
                      <a:r>
                        <a:rPr lang="en-US" sz="2000" dirty="0"/>
                        <a:t>54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-106.1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2000" dirty="0"/>
                        <a:t>-70.2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--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5/6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--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347766458"/>
                  </a:ext>
                </a:extLst>
              </a:tr>
              <a:tr h="352177">
                <a:tc>
                  <a:txBody>
                    <a:bodyPr/>
                    <a:lstStyle/>
                    <a:p>
                      <a:r>
                        <a:rPr lang="en-US" sz="2000" dirty="0"/>
                        <a:t>55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-107.1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2000" dirty="0"/>
                        <a:t>-71.2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--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4/6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--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339371855"/>
                  </a:ext>
                </a:extLst>
              </a:tr>
              <a:tr h="352177">
                <a:tc>
                  <a:txBody>
                    <a:bodyPr/>
                    <a:lstStyle/>
                    <a:p>
                      <a:r>
                        <a:rPr lang="en-US" sz="2000" dirty="0"/>
                        <a:t>56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-108.1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2000" dirty="0"/>
                        <a:t>-72.2</a:t>
                      </a:r>
                      <a:endParaRPr sz="2000" dirty="0"/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--</a:t>
                      </a:r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4/6</a:t>
                      </a:r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--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332657651"/>
                  </a:ext>
                </a:extLst>
              </a:tr>
              <a:tr h="623075">
                <a:tc>
                  <a:txBody>
                    <a:bodyPr/>
                    <a:lstStyle/>
                    <a:p>
                      <a:r>
                        <a:rPr lang="en-US" sz="2000" dirty="0"/>
                        <a:t>57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-109.1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2000" dirty="0"/>
                        <a:t>-73.2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--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6/6</a:t>
                      </a:r>
                    </a:p>
                    <a:p>
                      <a:endParaRPr lang="en-US" sz="2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404525971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10055" y="6012885"/>
            <a:ext cx="5891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BIRDS 4 Transceiver has very low Sensitivity</a:t>
            </a:r>
          </a:p>
        </p:txBody>
      </p:sp>
    </p:spTree>
    <p:extLst>
      <p:ext uri="{BB962C8B-B14F-4D97-AF65-F5344CB8AC3E}">
        <p14:creationId xmlns:p14="http://schemas.microsoft.com/office/powerpoint/2010/main" val="17224062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Comparison of BIRDS Sensitivity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112166"/>
              </p:ext>
            </p:extLst>
          </p:nvPr>
        </p:nvGraphicFramePr>
        <p:xfrm>
          <a:off x="242824" y="1684081"/>
          <a:ext cx="8515349" cy="329184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246907">
                  <a:extLst>
                    <a:ext uri="{9D8B030D-6E8A-4147-A177-3AD203B41FA5}">
                      <a16:colId xmlns:a16="http://schemas.microsoft.com/office/drawing/2014/main" val="2500955753"/>
                    </a:ext>
                  </a:extLst>
                </a:gridCol>
                <a:gridCol w="1392738">
                  <a:extLst>
                    <a:ext uri="{9D8B030D-6E8A-4147-A177-3AD203B41FA5}">
                      <a16:colId xmlns:a16="http://schemas.microsoft.com/office/drawing/2014/main" val="2301115930"/>
                    </a:ext>
                  </a:extLst>
                </a:gridCol>
                <a:gridCol w="2389530">
                  <a:extLst>
                    <a:ext uri="{9D8B030D-6E8A-4147-A177-3AD203B41FA5}">
                      <a16:colId xmlns:a16="http://schemas.microsoft.com/office/drawing/2014/main" val="1752113119"/>
                    </a:ext>
                  </a:extLst>
                </a:gridCol>
                <a:gridCol w="1783104">
                  <a:extLst>
                    <a:ext uri="{9D8B030D-6E8A-4147-A177-3AD203B41FA5}">
                      <a16:colId xmlns:a16="http://schemas.microsoft.com/office/drawing/2014/main" val="1683875164"/>
                    </a:ext>
                  </a:extLst>
                </a:gridCol>
                <a:gridCol w="1703070">
                  <a:extLst>
                    <a:ext uri="{9D8B030D-6E8A-4147-A177-3AD203B41FA5}">
                      <a16:colId xmlns:a16="http://schemas.microsoft.com/office/drawing/2014/main" val="2267331246"/>
                    </a:ext>
                  </a:extLst>
                </a:gridCol>
              </a:tblGrid>
              <a:tr h="450255">
                <a:tc gridSpan="5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BIRDS5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742635"/>
                  </a:ext>
                </a:extLst>
              </a:tr>
              <a:tr h="4299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TRX1: 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/>
                        <a:t>TRX2: BIRDS4EM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/>
                        <a:t>TRX3:</a:t>
                      </a:r>
                      <a:r>
                        <a:rPr lang="en-US" sz="2400" baseline="0" dirty="0"/>
                        <a:t> BIRDS3EM</a:t>
                      </a:r>
                      <a:endParaRPr lang="en-US" sz="2400" dirty="0"/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/>
                        <a:t>TRX4:</a:t>
                      </a:r>
                      <a:r>
                        <a:rPr lang="en-US" sz="2400" baseline="0" dirty="0"/>
                        <a:t> 2U</a:t>
                      </a:r>
                      <a:endParaRPr lang="en-US" sz="2400" dirty="0"/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002212"/>
                  </a:ext>
                </a:extLst>
              </a:tr>
              <a:tr h="4502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EM (</a:t>
                      </a:r>
                      <a:r>
                        <a:rPr lang="en-US" sz="2400" dirty="0" err="1"/>
                        <a:t>dBm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17377"/>
                  </a:ext>
                </a:extLst>
              </a:tr>
              <a:tr h="4502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FM (</a:t>
                      </a:r>
                      <a:r>
                        <a:rPr lang="en-US" sz="2400" dirty="0" err="1"/>
                        <a:t>dBm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-101.2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-104.2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-100.2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192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5734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5169"/>
            <a:ext cx="8581134" cy="828897"/>
          </a:xfrm>
        </p:spPr>
        <p:txBody>
          <a:bodyPr>
            <a:normAutofit/>
          </a:bodyPr>
          <a:lstStyle/>
          <a:p>
            <a:r>
              <a:rPr lang="en-US" sz="3200" dirty="0"/>
              <a:t>Test Conclusion for UHF TRX Sensitivity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874107"/>
              </p:ext>
            </p:extLst>
          </p:nvPr>
        </p:nvGraphicFramePr>
        <p:xfrm>
          <a:off x="346365" y="1038811"/>
          <a:ext cx="8477592" cy="5374183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576944">
                  <a:extLst>
                    <a:ext uri="{9D8B030D-6E8A-4147-A177-3AD203B41FA5}">
                      <a16:colId xmlns:a16="http://schemas.microsoft.com/office/drawing/2014/main" val="330486789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137961355"/>
                    </a:ext>
                  </a:extLst>
                </a:gridCol>
                <a:gridCol w="1800050">
                  <a:extLst>
                    <a:ext uri="{9D8B030D-6E8A-4147-A177-3AD203B41FA5}">
                      <a16:colId xmlns:a16="http://schemas.microsoft.com/office/drawing/2014/main" val="3914815047"/>
                    </a:ext>
                  </a:extLst>
                </a:gridCol>
                <a:gridCol w="2119398">
                  <a:extLst>
                    <a:ext uri="{9D8B030D-6E8A-4147-A177-3AD203B41FA5}">
                      <a16:colId xmlns:a16="http://schemas.microsoft.com/office/drawing/2014/main" val="671535571"/>
                    </a:ext>
                  </a:extLst>
                </a:gridCol>
              </a:tblGrid>
              <a:tr h="848555">
                <a:tc>
                  <a:txBody>
                    <a:bodyPr/>
                    <a:lstStyle/>
                    <a:p>
                      <a:r>
                        <a:rPr lang="en-US" sz="2400" dirty="0"/>
                        <a:t>Transceivers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/>
                        <a:t>Uplink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/>
                        <a:t>Downlink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Overall</a:t>
                      </a:r>
                      <a:r>
                        <a:rPr lang="en-US" sz="2400" baseline="0" dirty="0">
                          <a:solidFill>
                            <a:srgbClr val="FF0000"/>
                          </a:solidFill>
                        </a:rPr>
                        <a:t> Comment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747098"/>
                  </a:ext>
                </a:extLst>
              </a:tr>
              <a:tr h="848555">
                <a:tc>
                  <a:txBody>
                    <a:bodyPr/>
                    <a:lstStyle/>
                    <a:p>
                      <a:r>
                        <a:rPr lang="en-US" sz="2400" dirty="0"/>
                        <a:t>Transceiver1:</a:t>
                      </a:r>
                      <a:r>
                        <a:rPr lang="en-US" sz="2400" baseline="0" dirty="0"/>
                        <a:t> New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24282"/>
                  </a:ext>
                </a:extLst>
              </a:tr>
              <a:tr h="1225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/>
                        <a:t>Transceiver2:</a:t>
                      </a:r>
                      <a:r>
                        <a:rPr lang="en-US" sz="2400" baseline="0" dirty="0"/>
                        <a:t> BIRDS4</a:t>
                      </a:r>
                      <a:endParaRPr lang="en-US" sz="2400" dirty="0"/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Not 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Not 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690996"/>
                  </a:ext>
                </a:extLst>
              </a:tr>
              <a:tr h="1225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/>
                        <a:t>Transceiver3:</a:t>
                      </a:r>
                      <a:r>
                        <a:rPr lang="en-US" sz="2400" baseline="0" dirty="0"/>
                        <a:t> BIRDS3</a:t>
                      </a:r>
                      <a:endParaRPr lang="en-US" sz="2400" dirty="0"/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687692"/>
                  </a:ext>
                </a:extLst>
              </a:tr>
              <a:tr h="1225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/>
                        <a:t>Transceiver4:</a:t>
                      </a:r>
                      <a:r>
                        <a:rPr lang="en-US" sz="2400" baseline="0" dirty="0"/>
                        <a:t> 2U Only</a:t>
                      </a:r>
                      <a:endParaRPr lang="en-US" sz="2400" dirty="0"/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138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9668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615" y="392480"/>
            <a:ext cx="7886700" cy="424860"/>
          </a:xfrm>
        </p:spPr>
        <p:txBody>
          <a:bodyPr>
            <a:normAutofit fontScale="90000"/>
          </a:bodyPr>
          <a:lstStyle/>
          <a:p>
            <a:r>
              <a:rPr lang="en-GB" dirty="0"/>
              <a:t>Calibration-VHF</a:t>
            </a:r>
            <a:br>
              <a:rPr lang="en-GB" dirty="0"/>
            </a:br>
            <a:endParaRPr lang="en-US" dirty="0"/>
          </a:p>
        </p:txBody>
      </p:sp>
      <p:sp>
        <p:nvSpPr>
          <p:cNvPr id="6" name="Google Shape;349;p18"/>
          <p:cNvSpPr/>
          <p:nvPr/>
        </p:nvSpPr>
        <p:spPr>
          <a:xfrm>
            <a:off x="2235028" y="1985497"/>
            <a:ext cx="1128867" cy="579729"/>
          </a:xfrm>
          <a:custGeom>
            <a:avLst/>
            <a:gdLst/>
            <a:ahLst/>
            <a:cxnLst/>
            <a:rect l="l" t="t" r="r" b="b"/>
            <a:pathLst>
              <a:path w="1251585" h="603885" extrusionOk="0">
                <a:moveTo>
                  <a:pt x="1251203" y="0"/>
                </a:moveTo>
                <a:lnTo>
                  <a:pt x="0" y="0"/>
                </a:lnTo>
                <a:lnTo>
                  <a:pt x="0" y="603503"/>
                </a:lnTo>
                <a:lnTo>
                  <a:pt x="1251203" y="603503"/>
                </a:lnTo>
                <a:lnTo>
                  <a:pt x="1251203" y="597407"/>
                </a:lnTo>
                <a:lnTo>
                  <a:pt x="12191" y="597407"/>
                </a:lnTo>
                <a:lnTo>
                  <a:pt x="6095" y="589788"/>
                </a:lnTo>
                <a:lnTo>
                  <a:pt x="12191" y="589788"/>
                </a:lnTo>
                <a:lnTo>
                  <a:pt x="12191" y="12191"/>
                </a:lnTo>
                <a:lnTo>
                  <a:pt x="6095" y="12191"/>
                </a:lnTo>
                <a:lnTo>
                  <a:pt x="12191" y="6095"/>
                </a:lnTo>
                <a:lnTo>
                  <a:pt x="1251203" y="6095"/>
                </a:lnTo>
                <a:lnTo>
                  <a:pt x="1251203" y="0"/>
                </a:lnTo>
                <a:close/>
              </a:path>
              <a:path w="1251585" h="603885" extrusionOk="0">
                <a:moveTo>
                  <a:pt x="12191" y="589788"/>
                </a:moveTo>
                <a:lnTo>
                  <a:pt x="6095" y="589788"/>
                </a:lnTo>
                <a:lnTo>
                  <a:pt x="12191" y="597407"/>
                </a:lnTo>
                <a:lnTo>
                  <a:pt x="12191" y="589788"/>
                </a:lnTo>
                <a:close/>
              </a:path>
              <a:path w="1251585" h="603885" extrusionOk="0">
                <a:moveTo>
                  <a:pt x="1239011" y="589788"/>
                </a:moveTo>
                <a:lnTo>
                  <a:pt x="12191" y="589788"/>
                </a:lnTo>
                <a:lnTo>
                  <a:pt x="12191" y="597407"/>
                </a:lnTo>
                <a:lnTo>
                  <a:pt x="1239011" y="597407"/>
                </a:lnTo>
                <a:lnTo>
                  <a:pt x="1239011" y="589788"/>
                </a:lnTo>
                <a:close/>
              </a:path>
              <a:path w="1251585" h="603885" extrusionOk="0">
                <a:moveTo>
                  <a:pt x="1239011" y="6095"/>
                </a:moveTo>
                <a:lnTo>
                  <a:pt x="1239011" y="597407"/>
                </a:lnTo>
                <a:lnTo>
                  <a:pt x="1245107" y="589788"/>
                </a:lnTo>
                <a:lnTo>
                  <a:pt x="1251203" y="589788"/>
                </a:lnTo>
                <a:lnTo>
                  <a:pt x="1251203" y="12191"/>
                </a:lnTo>
                <a:lnTo>
                  <a:pt x="1245107" y="12191"/>
                </a:lnTo>
                <a:lnTo>
                  <a:pt x="1239011" y="6095"/>
                </a:lnTo>
                <a:close/>
              </a:path>
              <a:path w="1251585" h="603885" extrusionOk="0">
                <a:moveTo>
                  <a:pt x="1251203" y="589788"/>
                </a:moveTo>
                <a:lnTo>
                  <a:pt x="1245107" y="589788"/>
                </a:lnTo>
                <a:lnTo>
                  <a:pt x="1239011" y="597407"/>
                </a:lnTo>
                <a:lnTo>
                  <a:pt x="1251203" y="597407"/>
                </a:lnTo>
                <a:lnTo>
                  <a:pt x="1251203" y="589788"/>
                </a:lnTo>
                <a:close/>
              </a:path>
              <a:path w="1251585" h="603885" extrusionOk="0">
                <a:moveTo>
                  <a:pt x="12191" y="6095"/>
                </a:moveTo>
                <a:lnTo>
                  <a:pt x="6095" y="12191"/>
                </a:lnTo>
                <a:lnTo>
                  <a:pt x="12191" y="12191"/>
                </a:lnTo>
                <a:lnTo>
                  <a:pt x="12191" y="6095"/>
                </a:lnTo>
                <a:close/>
              </a:path>
              <a:path w="1251585" h="603885" extrusionOk="0">
                <a:moveTo>
                  <a:pt x="1239011" y="6095"/>
                </a:moveTo>
                <a:lnTo>
                  <a:pt x="12191" y="6095"/>
                </a:lnTo>
                <a:lnTo>
                  <a:pt x="12191" y="12191"/>
                </a:lnTo>
                <a:lnTo>
                  <a:pt x="1239011" y="12191"/>
                </a:lnTo>
                <a:lnTo>
                  <a:pt x="1239011" y="6095"/>
                </a:lnTo>
                <a:close/>
              </a:path>
              <a:path w="1251585" h="603885" extrusionOk="0">
                <a:moveTo>
                  <a:pt x="1251203" y="6095"/>
                </a:moveTo>
                <a:lnTo>
                  <a:pt x="1239011" y="6095"/>
                </a:lnTo>
                <a:lnTo>
                  <a:pt x="1245107" y="12191"/>
                </a:lnTo>
                <a:lnTo>
                  <a:pt x="1251203" y="12191"/>
                </a:lnTo>
                <a:lnTo>
                  <a:pt x="1251203" y="6095"/>
                </a:lnTo>
                <a:close/>
              </a:path>
            </a:pathLst>
          </a:custGeom>
          <a:solidFill>
            <a:srgbClr val="000000"/>
          </a:solidFill>
          <a:ln w="57150">
            <a:solidFill>
              <a:schemeClr val="tx1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350;p18"/>
          <p:cNvSpPr txBox="1"/>
          <p:nvPr/>
        </p:nvSpPr>
        <p:spPr>
          <a:xfrm>
            <a:off x="2113851" y="2067744"/>
            <a:ext cx="1371221" cy="319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200" rIns="0" bIns="0" anchor="t" anchorCtr="0">
            <a:spAutoFit/>
          </a:bodyPr>
          <a:lstStyle/>
          <a:p>
            <a:pPr marL="11206" marR="4483" lvl="0" indent="11430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Attenuator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23" name="Google Shape;216;p9"/>
          <p:cNvSpPr/>
          <p:nvPr/>
        </p:nvSpPr>
        <p:spPr>
          <a:xfrm>
            <a:off x="4394595" y="1583466"/>
            <a:ext cx="1771052" cy="105173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0" y="1014051"/>
            <a:ext cx="4209807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90000"/>
              </a:lnSpc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Radio Transmission Output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760229" y="2239685"/>
            <a:ext cx="474800" cy="103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363895" y="2264860"/>
            <a:ext cx="1097269" cy="105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210666" y="1681279"/>
                <a:ext cx="2858836" cy="608436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𝑹𝑿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𝑻𝑿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𝑨𝒕𝒕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𝟏𝟕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𝒅𝑩𝒎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0666" y="1681279"/>
                <a:ext cx="2858836" cy="608436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/>
          <p:cNvSpPr/>
          <p:nvPr/>
        </p:nvSpPr>
        <p:spPr>
          <a:xfrm>
            <a:off x="135901" y="3607877"/>
            <a:ext cx="1938351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2800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Cable Loss</a:t>
            </a:r>
          </a:p>
        </p:txBody>
      </p:sp>
      <p:sp>
        <p:nvSpPr>
          <p:cNvPr id="56" name="Google Shape;216;p9"/>
          <p:cNvSpPr/>
          <p:nvPr/>
        </p:nvSpPr>
        <p:spPr>
          <a:xfrm>
            <a:off x="4209807" y="4259738"/>
            <a:ext cx="1787786" cy="1053944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218;p9"/>
          <p:cNvSpPr txBox="1"/>
          <p:nvPr/>
        </p:nvSpPr>
        <p:spPr>
          <a:xfrm>
            <a:off x="4373990" y="5318544"/>
            <a:ext cx="2045941" cy="319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Spectrum analyzer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218;p9"/>
          <p:cNvSpPr txBox="1"/>
          <p:nvPr/>
        </p:nvSpPr>
        <p:spPr>
          <a:xfrm>
            <a:off x="4518339" y="2525324"/>
            <a:ext cx="1939611" cy="319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Spectrum analyzer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739954" y="4786710"/>
            <a:ext cx="250582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2992865" y="4958151"/>
                <a:ext cx="52873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865" y="4958151"/>
                <a:ext cx="528734" cy="400110"/>
              </a:xfrm>
              <a:prstGeom prst="rect">
                <a:avLst/>
              </a:prstGeom>
              <a:blipFill>
                <a:blip r:embed="rId4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/>
              <p:cNvSpPr/>
              <p:nvPr/>
            </p:nvSpPr>
            <p:spPr>
              <a:xfrm>
                <a:off x="6641408" y="4586655"/>
                <a:ext cx="1346074" cy="40011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𝟑𝐝𝐁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408" y="4586655"/>
                <a:ext cx="1346074" cy="400110"/>
              </a:xfrm>
              <a:prstGeom prst="rect">
                <a:avLst/>
              </a:prstGeom>
              <a:blipFill>
                <a:blip r:embed="rId5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0" y="3149365"/>
            <a:ext cx="22461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TH-D72A Kenwood Radio</a:t>
            </a:r>
          </a:p>
        </p:txBody>
      </p:sp>
      <p:pic>
        <p:nvPicPr>
          <p:cNvPr id="1026" name="Picture 2" descr="ヤフオク! -「kenwood th-d72」(トランシーバー) (アマチュア無線)の落札相場・落札価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01" y="1333137"/>
            <a:ext cx="1583777" cy="1816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ヤフオク! -「kenwood th-d72」(トランシーバー) (アマチュア無線)の落札相場・落札価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00" y="3943420"/>
            <a:ext cx="1478778" cy="1899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170679" y="6089705"/>
            <a:ext cx="22461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TH-D72A Kenwood Radio</a:t>
            </a:r>
          </a:p>
        </p:txBody>
      </p:sp>
    </p:spTree>
    <p:extLst>
      <p:ext uri="{BB962C8B-B14F-4D97-AF65-F5344CB8AC3E}">
        <p14:creationId xmlns:p14="http://schemas.microsoft.com/office/powerpoint/2010/main" val="4582494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558" y="84058"/>
            <a:ext cx="7886700" cy="881447"/>
          </a:xfrm>
        </p:spPr>
        <p:txBody>
          <a:bodyPr>
            <a:noAutofit/>
          </a:bodyPr>
          <a:lstStyle/>
          <a:p>
            <a:pPr lvl="1" algn="ctr">
              <a:lnSpc>
                <a:spcPct val="90000"/>
              </a:lnSpc>
              <a:buClr>
                <a:schemeClr val="dk1"/>
              </a:buClr>
              <a:buSzPts val="4400"/>
            </a:pP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Determining the Path Loss</a:t>
            </a:r>
            <a:b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35</a:t>
            </a:fld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1655121" y="890307"/>
            <a:ext cx="7591486" cy="3223479"/>
            <a:chOff x="1552514" y="461590"/>
            <a:chExt cx="7591486" cy="3223479"/>
          </a:xfrm>
        </p:grpSpPr>
        <p:sp>
          <p:nvSpPr>
            <p:cNvPr id="5" name="Google Shape;349;p18"/>
            <p:cNvSpPr/>
            <p:nvPr/>
          </p:nvSpPr>
          <p:spPr>
            <a:xfrm>
              <a:off x="2235029" y="1985497"/>
              <a:ext cx="899686" cy="579729"/>
            </a:xfrm>
            <a:custGeom>
              <a:avLst/>
              <a:gdLst/>
              <a:ahLst/>
              <a:cxnLst/>
              <a:rect l="l" t="t" r="r" b="b"/>
              <a:pathLst>
                <a:path w="1251585" h="603885" extrusionOk="0">
                  <a:moveTo>
                    <a:pt x="1251203" y="0"/>
                  </a:moveTo>
                  <a:lnTo>
                    <a:pt x="0" y="0"/>
                  </a:lnTo>
                  <a:lnTo>
                    <a:pt x="0" y="603503"/>
                  </a:lnTo>
                  <a:lnTo>
                    <a:pt x="1251203" y="603503"/>
                  </a:lnTo>
                  <a:lnTo>
                    <a:pt x="1251203" y="597407"/>
                  </a:lnTo>
                  <a:lnTo>
                    <a:pt x="12191" y="597407"/>
                  </a:lnTo>
                  <a:lnTo>
                    <a:pt x="6095" y="589788"/>
                  </a:lnTo>
                  <a:lnTo>
                    <a:pt x="12191" y="589788"/>
                  </a:lnTo>
                  <a:lnTo>
                    <a:pt x="12191" y="12191"/>
                  </a:lnTo>
                  <a:lnTo>
                    <a:pt x="6095" y="12191"/>
                  </a:lnTo>
                  <a:lnTo>
                    <a:pt x="12191" y="6095"/>
                  </a:lnTo>
                  <a:lnTo>
                    <a:pt x="1251203" y="6095"/>
                  </a:lnTo>
                  <a:lnTo>
                    <a:pt x="1251203" y="0"/>
                  </a:lnTo>
                  <a:close/>
                </a:path>
                <a:path w="1251585" h="603885" extrusionOk="0">
                  <a:moveTo>
                    <a:pt x="12191" y="589788"/>
                  </a:moveTo>
                  <a:lnTo>
                    <a:pt x="6095" y="589788"/>
                  </a:lnTo>
                  <a:lnTo>
                    <a:pt x="12191" y="597407"/>
                  </a:lnTo>
                  <a:lnTo>
                    <a:pt x="12191" y="589788"/>
                  </a:lnTo>
                  <a:close/>
                </a:path>
                <a:path w="1251585" h="603885" extrusionOk="0">
                  <a:moveTo>
                    <a:pt x="1239011" y="589788"/>
                  </a:moveTo>
                  <a:lnTo>
                    <a:pt x="12191" y="589788"/>
                  </a:lnTo>
                  <a:lnTo>
                    <a:pt x="12191" y="597407"/>
                  </a:lnTo>
                  <a:lnTo>
                    <a:pt x="1239011" y="597407"/>
                  </a:lnTo>
                  <a:lnTo>
                    <a:pt x="1239011" y="589788"/>
                  </a:lnTo>
                  <a:close/>
                </a:path>
                <a:path w="1251585" h="603885" extrusionOk="0">
                  <a:moveTo>
                    <a:pt x="1239011" y="6095"/>
                  </a:moveTo>
                  <a:lnTo>
                    <a:pt x="1239011" y="597407"/>
                  </a:lnTo>
                  <a:lnTo>
                    <a:pt x="1245107" y="589788"/>
                  </a:lnTo>
                  <a:lnTo>
                    <a:pt x="1251203" y="589788"/>
                  </a:lnTo>
                  <a:lnTo>
                    <a:pt x="1251203" y="12191"/>
                  </a:lnTo>
                  <a:lnTo>
                    <a:pt x="1245107" y="12191"/>
                  </a:lnTo>
                  <a:lnTo>
                    <a:pt x="1239011" y="6095"/>
                  </a:lnTo>
                  <a:close/>
                </a:path>
                <a:path w="1251585" h="603885" extrusionOk="0">
                  <a:moveTo>
                    <a:pt x="1251203" y="589788"/>
                  </a:moveTo>
                  <a:lnTo>
                    <a:pt x="1245107" y="589788"/>
                  </a:lnTo>
                  <a:lnTo>
                    <a:pt x="1239011" y="597407"/>
                  </a:lnTo>
                  <a:lnTo>
                    <a:pt x="1251203" y="597407"/>
                  </a:lnTo>
                  <a:lnTo>
                    <a:pt x="1251203" y="589788"/>
                  </a:lnTo>
                  <a:close/>
                </a:path>
                <a:path w="1251585" h="603885" extrusionOk="0">
                  <a:moveTo>
                    <a:pt x="12191" y="6095"/>
                  </a:moveTo>
                  <a:lnTo>
                    <a:pt x="6095" y="12191"/>
                  </a:lnTo>
                  <a:lnTo>
                    <a:pt x="12191" y="12191"/>
                  </a:lnTo>
                  <a:lnTo>
                    <a:pt x="12191" y="6095"/>
                  </a:lnTo>
                  <a:close/>
                </a:path>
                <a:path w="1251585" h="603885" extrusionOk="0">
                  <a:moveTo>
                    <a:pt x="1239011" y="6095"/>
                  </a:moveTo>
                  <a:lnTo>
                    <a:pt x="12191" y="6095"/>
                  </a:lnTo>
                  <a:lnTo>
                    <a:pt x="12191" y="12191"/>
                  </a:lnTo>
                  <a:lnTo>
                    <a:pt x="1239011" y="12191"/>
                  </a:lnTo>
                  <a:lnTo>
                    <a:pt x="1239011" y="6095"/>
                  </a:lnTo>
                  <a:close/>
                </a:path>
                <a:path w="1251585" h="603885" extrusionOk="0">
                  <a:moveTo>
                    <a:pt x="1251203" y="6095"/>
                  </a:moveTo>
                  <a:lnTo>
                    <a:pt x="1239011" y="6095"/>
                  </a:lnTo>
                  <a:lnTo>
                    <a:pt x="1245107" y="12191"/>
                  </a:lnTo>
                  <a:lnTo>
                    <a:pt x="1251203" y="12191"/>
                  </a:lnTo>
                  <a:lnTo>
                    <a:pt x="1251203" y="6095"/>
                  </a:lnTo>
                  <a:close/>
                </a:path>
              </a:pathLst>
            </a:custGeom>
            <a:solidFill>
              <a:srgbClr val="000000"/>
            </a:solidFill>
            <a:ln w="57150">
              <a:solidFill>
                <a:schemeClr val="tx1"/>
              </a:solidFill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" name="Google Shape;350;p18"/>
            <p:cNvSpPr txBox="1"/>
            <p:nvPr/>
          </p:nvSpPr>
          <p:spPr>
            <a:xfrm>
              <a:off x="2249306" y="2040296"/>
              <a:ext cx="1316468" cy="4421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1200" rIns="0" bIns="0" anchor="t" anchorCtr="0">
              <a:spAutoFit/>
            </a:bodyPr>
            <a:lstStyle/>
            <a:p>
              <a:pPr marL="11206" marR="4483" lvl="0" indent="114305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  <a:sym typeface="Calibri"/>
                </a:rPr>
                <a:t>Variable Attenuators</a:t>
              </a:r>
              <a:endParaRPr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  <p:sp>
          <p:nvSpPr>
            <p:cNvPr id="9" name="Google Shape;216;p9"/>
            <p:cNvSpPr/>
            <p:nvPr/>
          </p:nvSpPr>
          <p:spPr>
            <a:xfrm>
              <a:off x="7262486" y="2376459"/>
              <a:ext cx="1771052" cy="1051733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52514" y="2246140"/>
              <a:ext cx="682515" cy="387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3154474" y="2250018"/>
              <a:ext cx="537050" cy="84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Google Shape;218;p9"/>
            <p:cNvSpPr txBox="1"/>
            <p:nvPr/>
          </p:nvSpPr>
          <p:spPr>
            <a:xfrm>
              <a:off x="7204389" y="3365125"/>
              <a:ext cx="1939611" cy="3199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050" rIns="0" bIns="0" anchor="t" anchorCtr="0">
              <a:spAutoFit/>
            </a:bodyPr>
            <a:lstStyle/>
            <a:p>
              <a:pPr marL="127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Spectrum analyzer</a:t>
              </a:r>
              <a:endParaRPr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3811990" y="1148620"/>
              <a:ext cx="982243" cy="938296"/>
              <a:chOff x="5364353" y="2512754"/>
              <a:chExt cx="362426" cy="719289"/>
            </a:xfrm>
          </p:grpSpPr>
          <p:sp>
            <p:nvSpPr>
              <p:cNvPr id="19" name="Google Shape;397;p19"/>
              <p:cNvSpPr/>
              <p:nvPr/>
            </p:nvSpPr>
            <p:spPr>
              <a:xfrm>
                <a:off x="5458160" y="2741854"/>
                <a:ext cx="174812" cy="267821"/>
              </a:xfrm>
              <a:custGeom>
                <a:avLst/>
                <a:gdLst/>
                <a:ahLst/>
                <a:cxnLst/>
                <a:rect l="l" t="t" r="r" b="b"/>
                <a:pathLst>
                  <a:path w="198120" h="303529" extrusionOk="0">
                    <a:moveTo>
                      <a:pt x="120396" y="0"/>
                    </a:moveTo>
                    <a:lnTo>
                      <a:pt x="0" y="268224"/>
                    </a:lnTo>
                    <a:lnTo>
                      <a:pt x="79248" y="303275"/>
                    </a:lnTo>
                    <a:lnTo>
                      <a:pt x="198120" y="35051"/>
                    </a:lnTo>
                    <a:lnTo>
                      <a:pt x="120396" y="0"/>
                    </a:lnTo>
                    <a:close/>
                  </a:path>
                </a:pathLst>
              </a:custGeom>
              <a:solidFill>
                <a:srgbClr val="4472C4"/>
              </a:solidFill>
              <a:ln w="57150">
                <a:solidFill>
                  <a:schemeClr val="tx1"/>
                </a:solidFill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88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" name="Google Shape;399;p19"/>
              <p:cNvSpPr/>
              <p:nvPr/>
            </p:nvSpPr>
            <p:spPr>
              <a:xfrm>
                <a:off x="5595322" y="2512754"/>
                <a:ext cx="131457" cy="246583"/>
              </a:xfrm>
              <a:custGeom>
                <a:avLst/>
                <a:gdLst/>
                <a:ahLst/>
                <a:cxnLst/>
                <a:rect l="l" t="t" r="r" b="b"/>
                <a:pathLst>
                  <a:path w="100964" h="190500" extrusionOk="0">
                    <a:moveTo>
                      <a:pt x="94487" y="0"/>
                    </a:moveTo>
                    <a:lnTo>
                      <a:pt x="0" y="187451"/>
                    </a:lnTo>
                    <a:lnTo>
                      <a:pt x="6096" y="190500"/>
                    </a:lnTo>
                    <a:lnTo>
                      <a:pt x="100584" y="1524"/>
                    </a:lnTo>
                    <a:lnTo>
                      <a:pt x="94487" y="0"/>
                    </a:lnTo>
                    <a:close/>
                  </a:path>
                </a:pathLst>
              </a:custGeom>
              <a:solidFill>
                <a:srgbClr val="4472C4"/>
              </a:solidFill>
              <a:ln w="57150">
                <a:solidFill>
                  <a:schemeClr val="tx1"/>
                </a:solidFill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88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1" name="Google Shape;400;p19"/>
              <p:cNvSpPr/>
              <p:nvPr/>
            </p:nvSpPr>
            <p:spPr>
              <a:xfrm>
                <a:off x="5364353" y="2993314"/>
                <a:ext cx="131460" cy="238729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193675" extrusionOk="0">
                    <a:moveTo>
                      <a:pt x="39624" y="0"/>
                    </a:moveTo>
                    <a:lnTo>
                      <a:pt x="0" y="192024"/>
                    </a:lnTo>
                    <a:lnTo>
                      <a:pt x="6096" y="193548"/>
                    </a:lnTo>
                    <a:lnTo>
                      <a:pt x="45720" y="1524"/>
                    </a:lnTo>
                    <a:lnTo>
                      <a:pt x="39624" y="0"/>
                    </a:lnTo>
                    <a:close/>
                  </a:path>
                </a:pathLst>
              </a:custGeom>
              <a:solidFill>
                <a:srgbClr val="4472C4"/>
              </a:solidFill>
              <a:ln w="57150">
                <a:solidFill>
                  <a:schemeClr val="tx1"/>
                </a:solidFill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88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6382159" y="1200096"/>
              <a:ext cx="1020794" cy="928767"/>
              <a:chOff x="5357240" y="2511329"/>
              <a:chExt cx="376651" cy="711985"/>
            </a:xfrm>
          </p:grpSpPr>
          <p:sp>
            <p:nvSpPr>
              <p:cNvPr id="26" name="Google Shape;397;p19"/>
              <p:cNvSpPr/>
              <p:nvPr/>
            </p:nvSpPr>
            <p:spPr>
              <a:xfrm>
                <a:off x="5458160" y="2741854"/>
                <a:ext cx="174812" cy="267821"/>
              </a:xfrm>
              <a:custGeom>
                <a:avLst/>
                <a:gdLst/>
                <a:ahLst/>
                <a:cxnLst/>
                <a:rect l="l" t="t" r="r" b="b"/>
                <a:pathLst>
                  <a:path w="198120" h="303529" extrusionOk="0">
                    <a:moveTo>
                      <a:pt x="120396" y="0"/>
                    </a:moveTo>
                    <a:lnTo>
                      <a:pt x="0" y="268224"/>
                    </a:lnTo>
                    <a:lnTo>
                      <a:pt x="79248" y="303275"/>
                    </a:lnTo>
                    <a:lnTo>
                      <a:pt x="198120" y="35051"/>
                    </a:lnTo>
                    <a:lnTo>
                      <a:pt x="120396" y="0"/>
                    </a:lnTo>
                    <a:close/>
                  </a:path>
                </a:pathLst>
              </a:custGeom>
              <a:solidFill>
                <a:srgbClr val="4472C4"/>
              </a:solidFill>
              <a:ln w="57150">
                <a:solidFill>
                  <a:schemeClr val="tx1"/>
                </a:solidFill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88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7" name="Google Shape;399;p19"/>
              <p:cNvSpPr/>
              <p:nvPr/>
            </p:nvSpPr>
            <p:spPr>
              <a:xfrm>
                <a:off x="5595322" y="2511329"/>
                <a:ext cx="138569" cy="248008"/>
              </a:xfrm>
              <a:custGeom>
                <a:avLst/>
                <a:gdLst/>
                <a:ahLst/>
                <a:cxnLst/>
                <a:rect l="l" t="t" r="r" b="b"/>
                <a:pathLst>
                  <a:path w="100964" h="190500" extrusionOk="0">
                    <a:moveTo>
                      <a:pt x="94487" y="0"/>
                    </a:moveTo>
                    <a:lnTo>
                      <a:pt x="0" y="187451"/>
                    </a:lnTo>
                    <a:lnTo>
                      <a:pt x="6096" y="190500"/>
                    </a:lnTo>
                    <a:lnTo>
                      <a:pt x="100584" y="1524"/>
                    </a:lnTo>
                    <a:lnTo>
                      <a:pt x="94487" y="0"/>
                    </a:lnTo>
                    <a:close/>
                  </a:path>
                </a:pathLst>
              </a:custGeom>
              <a:solidFill>
                <a:srgbClr val="4472C4"/>
              </a:solidFill>
              <a:ln w="57150">
                <a:solidFill>
                  <a:schemeClr val="tx1"/>
                </a:solidFill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88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8" name="Google Shape;400;p19"/>
              <p:cNvSpPr/>
              <p:nvPr/>
            </p:nvSpPr>
            <p:spPr>
              <a:xfrm>
                <a:off x="5357240" y="2993314"/>
                <a:ext cx="138573" cy="230000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193675" extrusionOk="0">
                    <a:moveTo>
                      <a:pt x="39624" y="0"/>
                    </a:moveTo>
                    <a:lnTo>
                      <a:pt x="0" y="192024"/>
                    </a:lnTo>
                    <a:lnTo>
                      <a:pt x="6096" y="193548"/>
                    </a:lnTo>
                    <a:lnTo>
                      <a:pt x="45720" y="1524"/>
                    </a:lnTo>
                    <a:lnTo>
                      <a:pt x="39624" y="0"/>
                    </a:lnTo>
                    <a:close/>
                  </a:path>
                </a:pathLst>
              </a:custGeom>
              <a:solidFill>
                <a:srgbClr val="4472C4"/>
              </a:solidFill>
              <a:ln w="57150">
                <a:solidFill>
                  <a:schemeClr val="tx1"/>
                </a:solidFill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88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30" name="Straight Connector 29"/>
            <p:cNvCxnSpPr/>
            <p:nvPr/>
          </p:nvCxnSpPr>
          <p:spPr>
            <a:xfrm>
              <a:off x="7027417" y="1690689"/>
              <a:ext cx="80040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691524" y="1649560"/>
              <a:ext cx="44941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3691524" y="1622156"/>
              <a:ext cx="0" cy="61753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7827818" y="1713150"/>
              <a:ext cx="0" cy="83414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Google Shape;350;p18"/>
                <p:cNvSpPr txBox="1"/>
                <p:nvPr/>
              </p:nvSpPr>
              <p:spPr>
                <a:xfrm>
                  <a:off x="5975277" y="461590"/>
                  <a:ext cx="2817532" cy="93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11200" rIns="0" bIns="0" anchor="t" anchorCtr="0">
                  <a:spAutoFit/>
                </a:bodyPr>
                <a:lstStyle/>
                <a:p>
                  <a:pPr marL="11206" marR="4483" lvl="0" indent="114305"/>
                  <a:r>
                    <a:rPr lang="en-US" sz="2000" dirty="0">
                      <a:solidFill>
                        <a:schemeClr val="dk1"/>
                      </a:solidFill>
                      <a:latin typeface="Times New Roman" panose="02020603050405020304" pitchFamily="18" charset="0"/>
                      <a:ea typeface="Calibri"/>
                      <a:cs typeface="Times New Roman" panose="02020603050405020304" pitchFamily="18" charset="0"/>
                      <a:sym typeface="Calibri"/>
                    </a:rPr>
                    <a:t>Ref Ant: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en-US" sz="2000" dirty="0">
                      <a:solidFill>
                        <a:schemeClr val="dk1"/>
                      </a:solidFill>
                      <a:latin typeface="Times New Roman" panose="02020603050405020304" pitchFamily="18" charset="0"/>
                      <a:ea typeface="Calibri"/>
                      <a:cs typeface="Times New Roman" panose="02020603050405020304" pitchFamily="18" charset="0"/>
                      <a:sym typeface="Calibri"/>
                    </a:rPr>
                    <a:t>=2.15dBi,</a:t>
                  </a:r>
                </a:p>
                <a:p>
                  <a:pPr marL="11206" marR="4483" indent="114305"/>
                  <a:r>
                    <a:rPr lang="en-US" sz="2000" dirty="0">
                      <a:solidFill>
                        <a:schemeClr val="dk1"/>
                      </a:solidFill>
                      <a:latin typeface="Times New Roman" panose="02020603050405020304" pitchFamily="18" charset="0"/>
                      <a:ea typeface="Calibri"/>
                      <a:cs typeface="Times New Roman" panose="02020603050405020304" pitchFamily="18" charset="0"/>
                      <a:sym typeface="Calibri"/>
                    </a:rPr>
                    <a:t>                </a:t>
                  </a:r>
                  <a:r>
                    <a:rPr lang="en-US" sz="2000" dirty="0" err="1">
                      <a:solidFill>
                        <a:schemeClr val="dk1"/>
                      </a:solidFill>
                      <a:latin typeface="Times New Roman" panose="02020603050405020304" pitchFamily="18" charset="0"/>
                      <a:ea typeface="Calibri"/>
                      <a:cs typeface="Times New Roman" panose="02020603050405020304" pitchFamily="18" charset="0"/>
                      <a:sym typeface="Calibri"/>
                    </a:rPr>
                    <a:t>Att</a:t>
                  </a:r>
                  <a:r>
                    <a:rPr lang="en-US" sz="2000" dirty="0">
                      <a:solidFill>
                        <a:schemeClr val="dk1"/>
                      </a:solidFill>
                      <a:latin typeface="Times New Roman" panose="02020603050405020304" pitchFamily="18" charset="0"/>
                      <a:ea typeface="Calibri"/>
                      <a:cs typeface="Times New Roman" panose="02020603050405020304" pitchFamily="18" charset="0"/>
                      <a:sym typeface="Calibri"/>
                    </a:rPr>
                    <a:t>=9.9 dB</a:t>
                  </a:r>
                </a:p>
                <a:p>
                  <a:pPr marL="11206" marR="4483" lvl="0" indent="114305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000" dirty="0">
                    <a:solidFill>
                      <a:schemeClr val="dk1"/>
                    </a:solidFill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endParaRPr>
                </a:p>
              </p:txBody>
            </p:sp>
          </mc:Choice>
          <mc:Fallback xmlns="">
            <p:sp>
              <p:nvSpPr>
                <p:cNvPr id="44" name="Google Shape;350;p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5277" y="461590"/>
                  <a:ext cx="2817532" cy="934639"/>
                </a:xfrm>
                <a:prstGeom prst="rect">
                  <a:avLst/>
                </a:prstGeom>
                <a:blipFill>
                  <a:blip r:embed="rId3"/>
                  <a:stretch>
                    <a:fillRect l="-866" t="-719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3438433" y="2244244"/>
                  <a:ext cx="64094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8433" y="2244244"/>
                  <a:ext cx="640945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7827818" y="1719472"/>
                  <a:ext cx="64094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7818" y="1719472"/>
                  <a:ext cx="640945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Google Shape;350;p18"/>
                <p:cNvSpPr txBox="1"/>
                <p:nvPr/>
              </p:nvSpPr>
              <p:spPr>
                <a:xfrm>
                  <a:off x="1995809" y="701524"/>
                  <a:ext cx="2817532" cy="93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11200" rIns="0" bIns="0" anchor="t" anchorCtr="0">
                  <a:spAutoFit/>
                </a:bodyPr>
                <a:lstStyle/>
                <a:p>
                  <a:pPr marL="11206" marR="4483" lvl="0" indent="114305"/>
                  <a:r>
                    <a:rPr lang="en-US" sz="2000" dirty="0">
                      <a:solidFill>
                        <a:schemeClr val="dk1"/>
                      </a:solidFill>
                      <a:latin typeface="Times New Roman" panose="02020603050405020304" pitchFamily="18" charset="0"/>
                      <a:ea typeface="Calibri"/>
                      <a:cs typeface="Times New Roman" panose="02020603050405020304" pitchFamily="18" charset="0"/>
                      <a:sym typeface="Calibri"/>
                    </a:rPr>
                    <a:t>Ref Ant: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2000" dirty="0">
                      <a:solidFill>
                        <a:schemeClr val="dk1"/>
                      </a:solidFill>
                      <a:latin typeface="Times New Roman" panose="02020603050405020304" pitchFamily="18" charset="0"/>
                      <a:ea typeface="Calibri"/>
                      <a:cs typeface="Times New Roman" panose="02020603050405020304" pitchFamily="18" charset="0"/>
                      <a:sym typeface="Calibri"/>
                    </a:rPr>
                    <a:t>=2.15dBi,</a:t>
                  </a:r>
                </a:p>
                <a:p>
                  <a:pPr marL="11206" marR="4483" indent="114305"/>
                  <a:r>
                    <a:rPr lang="en-US" sz="2000" dirty="0">
                      <a:solidFill>
                        <a:schemeClr val="dk1"/>
                      </a:solidFill>
                      <a:latin typeface="Times New Roman" panose="02020603050405020304" pitchFamily="18" charset="0"/>
                      <a:ea typeface="Calibri"/>
                      <a:cs typeface="Times New Roman" panose="02020603050405020304" pitchFamily="18" charset="0"/>
                      <a:sym typeface="Calibri"/>
                    </a:rPr>
                    <a:t>                </a:t>
                  </a:r>
                  <a:r>
                    <a:rPr lang="en-US" sz="2000" dirty="0" err="1">
                      <a:solidFill>
                        <a:schemeClr val="dk1"/>
                      </a:solidFill>
                      <a:latin typeface="Times New Roman" panose="02020603050405020304" pitchFamily="18" charset="0"/>
                      <a:ea typeface="Calibri"/>
                      <a:cs typeface="Times New Roman" panose="02020603050405020304" pitchFamily="18" charset="0"/>
                      <a:sym typeface="Calibri"/>
                    </a:rPr>
                    <a:t>Att</a:t>
                  </a:r>
                  <a:r>
                    <a:rPr lang="en-US" sz="2000" dirty="0">
                      <a:solidFill>
                        <a:schemeClr val="dk1"/>
                      </a:solidFill>
                      <a:latin typeface="Times New Roman" panose="02020603050405020304" pitchFamily="18" charset="0"/>
                      <a:ea typeface="Calibri"/>
                      <a:cs typeface="Times New Roman" panose="02020603050405020304" pitchFamily="18" charset="0"/>
                      <a:sym typeface="Calibri"/>
                    </a:rPr>
                    <a:t>=9.9 dB</a:t>
                  </a:r>
                </a:p>
                <a:p>
                  <a:pPr marL="11206" marR="4483" lvl="0" indent="114305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000" dirty="0">
                    <a:solidFill>
                      <a:schemeClr val="dk1"/>
                    </a:solidFill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endParaRPr>
                </a:p>
              </p:txBody>
            </p:sp>
          </mc:Choice>
          <mc:Fallback xmlns="">
            <p:sp>
              <p:nvSpPr>
                <p:cNvPr id="47" name="Google Shape;350;p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5809" y="701524"/>
                  <a:ext cx="2817532" cy="934639"/>
                </a:xfrm>
                <a:prstGeom prst="rect">
                  <a:avLst/>
                </a:prstGeom>
                <a:blipFill>
                  <a:blip r:embed="rId6"/>
                  <a:stretch>
                    <a:fillRect l="-866" t="-714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Straight Arrow Connector 52"/>
            <p:cNvCxnSpPr/>
            <p:nvPr/>
          </p:nvCxnSpPr>
          <p:spPr>
            <a:xfrm>
              <a:off x="4539988" y="1649560"/>
              <a:ext cx="2115694" cy="2593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/>
                <p:cNvSpPr/>
                <p:nvPr/>
              </p:nvSpPr>
              <p:spPr>
                <a:xfrm>
                  <a:off x="4952538" y="1777517"/>
                  <a:ext cx="841321" cy="4276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𝒑𝒂𝒕𝒉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4" name="Rectangle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2538" y="1777517"/>
                  <a:ext cx="841321" cy="427618"/>
                </a:xfrm>
                <a:prstGeom prst="rect">
                  <a:avLst/>
                </a:prstGeom>
                <a:blipFill>
                  <a:blip r:embed="rId7"/>
                  <a:stretch>
                    <a:fillRect b="-1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6" name="Rectangle 55"/>
          <p:cNvSpPr/>
          <p:nvPr/>
        </p:nvSpPr>
        <p:spPr>
          <a:xfrm>
            <a:off x="84859" y="667982"/>
            <a:ext cx="3076483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90000"/>
              </a:lnSpc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Path Loss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-6373" y="3900568"/>
                <a:ext cx="7129940" cy="33528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𝒑𝒂𝒕𝒉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𝑻𝑿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𝑨𝒕𝒕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𝑹𝑿</m:t>
                        </m:r>
                      </m:sub>
                    </m:sSub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= </a:t>
                </a:r>
                <a:r>
                  <a:rPr lang="en-US" sz="2000" b="1" dirty="0"/>
                  <a:t>26.9dB</a:t>
                </a: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73" y="3900568"/>
                <a:ext cx="7129940" cy="335285"/>
              </a:xfrm>
              <a:prstGeom prst="rect">
                <a:avLst/>
              </a:prstGeom>
              <a:blipFill>
                <a:blip r:embed="rId8"/>
                <a:stretch>
                  <a:fillRect l="-1282" t="-23636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8023399" y="4102279"/>
                <a:ext cx="70185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𝑹𝑿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399" y="4102279"/>
                <a:ext cx="701859" cy="400110"/>
              </a:xfrm>
              <a:prstGeom prst="rect">
                <a:avLst/>
              </a:prstGeom>
              <a:blipFill>
                <a:blip r:embed="rId9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811486" y="1069392"/>
                <a:ext cx="68903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𝑻𝑿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86" y="1069392"/>
                <a:ext cx="689035" cy="400110"/>
              </a:xfrm>
              <a:prstGeom prst="rect">
                <a:avLst/>
              </a:prstGeom>
              <a:blipFill>
                <a:blip r:embed="rId10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ctangle 62"/>
          <p:cNvSpPr/>
          <p:nvPr/>
        </p:nvSpPr>
        <p:spPr>
          <a:xfrm>
            <a:off x="0" y="4779115"/>
            <a:ext cx="4115229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2800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Theoretical/Ideal Path Loss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4935055" y="1614504"/>
                <a:ext cx="154972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𝟕𝟏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055" y="1614504"/>
                <a:ext cx="1549720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2128540" y="5335454"/>
                <a:ext cx="4035270" cy="460639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𝒑𝒂𝒕𝒉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𝒍𝒐𝒈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𝝅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𝒅𝒇</m:t>
                            </m:r>
                          </m:num>
                          <m:den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b="1" dirty="0"/>
                  <a:t> = 27.1dB   </a:t>
                </a: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540" y="5335454"/>
                <a:ext cx="4035270" cy="460639"/>
              </a:xfrm>
              <a:prstGeom prst="rect">
                <a:avLst/>
              </a:prstGeom>
              <a:blipFill>
                <a:blip r:embed="rId12"/>
                <a:stretch>
                  <a:fillRect t="-1316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>
                <a:off x="-23064" y="6134307"/>
                <a:ext cx="8806846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Where: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n-US" sz="2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VHF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UP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&amp;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Downlink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Freq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sz="2000" dirty="0"/>
                  <a:t>, c: Speed of light, d: distance between the two antennas</a:t>
                </a:r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064" y="6134307"/>
                <a:ext cx="8806846" cy="707886"/>
              </a:xfrm>
              <a:prstGeom prst="rect">
                <a:avLst/>
              </a:prstGeom>
              <a:blipFill>
                <a:blip r:embed="rId13"/>
                <a:stretch>
                  <a:fillRect l="-623" t="-3448" r="-1384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2" descr="ヤフオク! -「kenwood th-d72」(トランシーバー) (アマチュア無線)の落札相場・落札価格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1600155"/>
            <a:ext cx="1497606" cy="17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/>
          <p:cNvSpPr/>
          <p:nvPr/>
        </p:nvSpPr>
        <p:spPr>
          <a:xfrm>
            <a:off x="91508" y="3367956"/>
            <a:ext cx="22461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TH-D72A Kenwood Radio</a:t>
            </a:r>
          </a:p>
        </p:txBody>
      </p:sp>
    </p:spTree>
    <p:extLst>
      <p:ext uri="{BB962C8B-B14F-4D97-AF65-F5344CB8AC3E}">
        <p14:creationId xmlns:p14="http://schemas.microsoft.com/office/powerpoint/2010/main" val="33963876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5" name="Google Shape;465;p22"/>
          <p:cNvGraphicFramePr/>
          <p:nvPr>
            <p:extLst>
              <p:ext uri="{D42A27DB-BD31-4B8C-83A1-F6EECF244321}">
                <p14:modId xmlns:p14="http://schemas.microsoft.com/office/powerpoint/2010/main" val="1048833267"/>
              </p:ext>
            </p:extLst>
          </p:nvPr>
        </p:nvGraphicFramePr>
        <p:xfrm>
          <a:off x="459351" y="1115761"/>
          <a:ext cx="8582025" cy="2834670"/>
        </p:xfrm>
        <a:graphic>
          <a:graphicData uri="http://schemas.openxmlformats.org/drawingml/2006/table">
            <a:tbl>
              <a:tblPr firstRow="1" bandRow="1">
                <a:noFill/>
                <a:tableStyleId>{43B1C800-3D57-4500-AFEB-24871629F80E}</a:tableStyleId>
              </a:tblPr>
              <a:tblGrid>
                <a:gridCol w="286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 dirty="0"/>
                        <a:t>Rx Antenna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 err="1"/>
                        <a:t>Prx</a:t>
                      </a:r>
                      <a:r>
                        <a:rPr lang="en-US" sz="2400" dirty="0"/>
                        <a:t> (</a:t>
                      </a:r>
                      <a:r>
                        <a:rPr lang="en-US" sz="2400" dirty="0" err="1"/>
                        <a:t>dBm</a:t>
                      </a:r>
                      <a:r>
                        <a:rPr lang="en-US" sz="2400" dirty="0"/>
                        <a:t>)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Antenna Gain</a:t>
                      </a:r>
                      <a:endParaRPr sz="2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Ref Dipole Antenna with 9.9 dB attenuation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-55.7dBm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/>
                        <a:t>2.15 </a:t>
                      </a:r>
                      <a:r>
                        <a:rPr lang="en-US" sz="2400" b="1" dirty="0" err="1"/>
                        <a:t>dBi</a:t>
                      </a:r>
                      <a:endParaRPr sz="2400" b="1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BIRDS 5 Dipole Antenna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Satellite</a:t>
                      </a:r>
                      <a:r>
                        <a:rPr lang="en-US" sz="2400" baseline="0" dirty="0"/>
                        <a:t> 1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/>
                        <a:t>-86.1</a:t>
                      </a:r>
                      <a:r>
                        <a:rPr lang="en-US" sz="2400" b="1" baseline="0" dirty="0"/>
                        <a:t> </a:t>
                      </a:r>
                      <a:r>
                        <a:rPr lang="en-US" sz="2400" b="1" dirty="0" err="1"/>
                        <a:t>dBm</a:t>
                      </a:r>
                      <a:endParaRPr sz="2400" b="1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/>
                        <a:t>1.5 </a:t>
                      </a:r>
                      <a:r>
                        <a:rPr lang="en-US" sz="2400" b="1" dirty="0" err="1"/>
                        <a:t>dBi</a:t>
                      </a:r>
                      <a:endParaRPr sz="2400" b="1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66" name="Google Shape;466;p22"/>
          <p:cNvSpPr txBox="1">
            <a:spLocks noGrp="1"/>
          </p:cNvSpPr>
          <p:nvPr>
            <p:ph type="title"/>
          </p:nvPr>
        </p:nvSpPr>
        <p:spPr>
          <a:xfrm>
            <a:off x="99133" y="271621"/>
            <a:ext cx="8581134" cy="828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3200" b="1" dirty="0"/>
              <a:t>Testing the Antenna Gain in VHF Uplink</a:t>
            </a:r>
            <a:endParaRPr sz="3200" b="1" dirty="0"/>
          </a:p>
        </p:txBody>
      </p:sp>
      <p:sp>
        <p:nvSpPr>
          <p:cNvPr id="467" name="Google Shape;467;p22"/>
          <p:cNvSpPr txBox="1">
            <a:spLocks noGrp="1"/>
          </p:cNvSpPr>
          <p:nvPr>
            <p:ph type="dt" idx="10"/>
          </p:nvPr>
        </p:nvSpPr>
        <p:spPr>
          <a:xfrm>
            <a:off x="6286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4/30/2021</a:t>
            </a:r>
            <a:endParaRPr/>
          </a:p>
        </p:txBody>
      </p:sp>
      <p:sp>
        <p:nvSpPr>
          <p:cNvPr id="468" name="Google Shape;468;p22"/>
          <p:cNvSpPr txBox="1">
            <a:spLocks noGrp="1"/>
          </p:cNvSpPr>
          <p:nvPr>
            <p:ph type="ftr" idx="11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BIRDS-V</a:t>
            </a:r>
            <a:endParaRPr/>
          </a:p>
        </p:txBody>
      </p:sp>
      <p:sp>
        <p:nvSpPr>
          <p:cNvPr id="469" name="Google Shape;469;p22"/>
          <p:cNvSpPr txBox="1">
            <a:spLocks noGrp="1"/>
          </p:cNvSpPr>
          <p:nvPr>
            <p:ph type="sldNum" idx="12"/>
          </p:nvPr>
        </p:nvSpPr>
        <p:spPr>
          <a:xfrm>
            <a:off x="64579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sp>
        <p:nvSpPr>
          <p:cNvPr id="470" name="Google Shape;470;p22"/>
          <p:cNvSpPr txBox="1"/>
          <p:nvPr/>
        </p:nvSpPr>
        <p:spPr>
          <a:xfrm>
            <a:off x="99133" y="4812638"/>
            <a:ext cx="8269012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Measured and verified with Radio setup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1" name="Google Shape;471;p22"/>
          <p:cNvSpPr txBox="1"/>
          <p:nvPr/>
        </p:nvSpPr>
        <p:spPr>
          <a:xfrm>
            <a:off x="0" y="6012926"/>
            <a:ext cx="4051264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SA: Noise floor=  -120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dBm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83018" y="4077284"/>
                <a:ext cx="6101241" cy="33528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𝒂𝒏𝒕𝒆𝒏𝒏𝒂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𝑹𝑿</m:t>
                              </m:r>
                            </m:sub>
                          </m:s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𝑻𝑿</m:t>
                              </m:r>
                            </m:sub>
                          </m:s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𝒑𝒂𝒕𝒉</m:t>
                          </m:r>
                        </m:sub>
                      </m:sSub>
                      <m:r>
                        <a:rPr lang="en-US" sz="2000" b="1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0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𝑨𝒕𝒕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018" y="4077284"/>
                <a:ext cx="6101241" cy="335285"/>
              </a:xfrm>
              <a:prstGeom prst="rect">
                <a:avLst/>
              </a:prstGeom>
              <a:blipFill>
                <a:blip r:embed="rId3"/>
                <a:stretch>
                  <a:fillRect l="-1399" r="-500" b="-2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60860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9" name="Google Shape;519;p26"/>
          <p:cNvGraphicFramePr/>
          <p:nvPr>
            <p:extLst>
              <p:ext uri="{D42A27DB-BD31-4B8C-83A1-F6EECF244321}">
                <p14:modId xmlns:p14="http://schemas.microsoft.com/office/powerpoint/2010/main" val="3081838215"/>
              </p:ext>
            </p:extLst>
          </p:nvPr>
        </p:nvGraphicFramePr>
        <p:xfrm>
          <a:off x="166687" y="1740871"/>
          <a:ext cx="8581136" cy="2651810"/>
        </p:xfrm>
        <a:graphic>
          <a:graphicData uri="http://schemas.openxmlformats.org/drawingml/2006/table">
            <a:tbl>
              <a:tblPr firstRow="1" bandRow="1">
                <a:noFill/>
                <a:tableStyleId>{43B1C800-3D57-4500-AFEB-24871629F80E}</a:tableStyleId>
              </a:tblPr>
              <a:tblGrid>
                <a:gridCol w="5520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0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946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Rx Antenna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Antenna Gain</a:t>
                      </a:r>
                      <a:endParaRPr sz="2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46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Ref Dipole Antenna with 9.9 dB attenuation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2.2 </a:t>
                      </a:r>
                      <a:r>
                        <a:rPr lang="en-US" sz="2400" dirty="0" err="1"/>
                        <a:t>dBi</a:t>
                      </a:r>
                      <a:endParaRPr sz="2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46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BIRDS 5 Dipole Antenna 1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1.4dBi</a:t>
                      </a:r>
                      <a:endParaRPr sz="2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4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2400" dirty="0"/>
                        <a:t>BIRDS 5 Dipole Antenna 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1.6dBi</a:t>
                      </a:r>
                      <a:endParaRPr sz="2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39238585"/>
                  </a:ext>
                </a:extLst>
              </a:tr>
              <a:tr h="37946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763446148"/>
                  </a:ext>
                </a:extLst>
              </a:tr>
            </a:tbl>
          </a:graphicData>
        </a:graphic>
      </p:graphicFrame>
      <p:sp>
        <p:nvSpPr>
          <p:cNvPr id="520" name="Google Shape;520;p26"/>
          <p:cNvSpPr txBox="1">
            <a:spLocks noGrp="1"/>
          </p:cNvSpPr>
          <p:nvPr>
            <p:ph type="title"/>
          </p:nvPr>
        </p:nvSpPr>
        <p:spPr>
          <a:xfrm>
            <a:off x="99133" y="271621"/>
            <a:ext cx="8581134" cy="828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3200" b="1" dirty="0"/>
              <a:t>Antenna Gain in VHF Downlin</a:t>
            </a:r>
            <a:r>
              <a:rPr lang="en-US" dirty="0"/>
              <a:t>k</a:t>
            </a:r>
            <a:endParaRPr dirty="0"/>
          </a:p>
        </p:txBody>
      </p:sp>
      <p:sp>
        <p:nvSpPr>
          <p:cNvPr id="521" name="Google Shape;521;p26"/>
          <p:cNvSpPr txBox="1">
            <a:spLocks noGrp="1"/>
          </p:cNvSpPr>
          <p:nvPr>
            <p:ph type="dt" idx="10"/>
          </p:nvPr>
        </p:nvSpPr>
        <p:spPr>
          <a:xfrm>
            <a:off x="6286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4/30/2021</a:t>
            </a:r>
            <a:endParaRPr/>
          </a:p>
        </p:txBody>
      </p:sp>
      <p:sp>
        <p:nvSpPr>
          <p:cNvPr id="522" name="Google Shape;522;p26"/>
          <p:cNvSpPr txBox="1">
            <a:spLocks noGrp="1"/>
          </p:cNvSpPr>
          <p:nvPr>
            <p:ph type="ftr" idx="11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BIRDS-V</a:t>
            </a:r>
            <a:endParaRPr/>
          </a:p>
        </p:txBody>
      </p:sp>
      <p:sp>
        <p:nvSpPr>
          <p:cNvPr id="523" name="Google Shape;523;p26"/>
          <p:cNvSpPr txBox="1">
            <a:spLocks noGrp="1"/>
          </p:cNvSpPr>
          <p:nvPr>
            <p:ph type="sldNum" idx="12"/>
          </p:nvPr>
        </p:nvSpPr>
        <p:spPr>
          <a:xfrm>
            <a:off x="64579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sp>
        <p:nvSpPr>
          <p:cNvPr id="524" name="Google Shape;524;p26"/>
          <p:cNvSpPr txBox="1"/>
          <p:nvPr/>
        </p:nvSpPr>
        <p:spPr>
          <a:xfrm>
            <a:off x="99132" y="4665065"/>
            <a:ext cx="771483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Measured and verified with Handheld Radio setup</a:t>
            </a:r>
          </a:p>
        </p:txBody>
      </p:sp>
      <p:sp>
        <p:nvSpPr>
          <p:cNvPr id="525" name="Google Shape;525;p26"/>
          <p:cNvSpPr txBox="1"/>
          <p:nvPr/>
        </p:nvSpPr>
        <p:spPr>
          <a:xfrm>
            <a:off x="-1" y="5583739"/>
            <a:ext cx="520930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SA: Noise floor=  -120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dBm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6687" y="1237317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radiation Pattern</a:t>
            </a:r>
          </a:p>
        </p:txBody>
      </p:sp>
    </p:spTree>
    <p:extLst>
      <p:ext uri="{BB962C8B-B14F-4D97-AF65-F5344CB8AC3E}">
        <p14:creationId xmlns:p14="http://schemas.microsoft.com/office/powerpoint/2010/main" val="29282394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6" name="Google Shape;476;p23"/>
          <p:cNvGraphicFramePr/>
          <p:nvPr>
            <p:extLst>
              <p:ext uri="{D42A27DB-BD31-4B8C-83A1-F6EECF244321}">
                <p14:modId xmlns:p14="http://schemas.microsoft.com/office/powerpoint/2010/main" val="1416682361"/>
              </p:ext>
            </p:extLst>
          </p:nvPr>
        </p:nvGraphicFramePr>
        <p:xfrm>
          <a:off x="151384" y="1515731"/>
          <a:ext cx="8582000" cy="3840540"/>
        </p:xfrm>
        <a:graphic>
          <a:graphicData uri="http://schemas.openxmlformats.org/drawingml/2006/table">
            <a:tbl>
              <a:tblPr firstRow="1" bandRow="1">
                <a:noFill/>
                <a:tableStyleId>{43B1C800-3D57-4500-AFEB-24871629F80E}</a:tableStyleId>
              </a:tblPr>
              <a:tblGrid>
                <a:gridCol w="214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Variable  Attenuation(dB)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Effective </a:t>
                      </a:r>
                      <a:r>
                        <a:rPr lang="en-US" sz="2400" dirty="0" err="1"/>
                        <a:t>Att</a:t>
                      </a:r>
                      <a:r>
                        <a:rPr lang="en-US" sz="2400" dirty="0"/>
                        <a:t> (dB)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Expected </a:t>
                      </a:r>
                      <a:r>
                        <a:rPr lang="en-US" sz="2400" dirty="0" err="1"/>
                        <a:t>Prx</a:t>
                      </a:r>
                      <a:r>
                        <a:rPr lang="en-US" sz="2400" dirty="0"/>
                        <a:t> using SAT Antenna(</a:t>
                      </a:r>
                      <a:r>
                        <a:rPr lang="en-US" sz="2400" dirty="0" err="1"/>
                        <a:t>dBm</a:t>
                      </a:r>
                      <a:r>
                        <a:rPr lang="en-US" sz="2400" dirty="0"/>
                        <a:t>) 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Measured </a:t>
                      </a:r>
                      <a:r>
                        <a:rPr lang="en-US" sz="2400" dirty="0" err="1"/>
                        <a:t>Prx</a:t>
                      </a:r>
                      <a:r>
                        <a:rPr lang="en-US" sz="2400" dirty="0"/>
                        <a:t> using Sat Antenna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(</a:t>
                      </a:r>
                      <a:r>
                        <a:rPr lang="en-US" sz="2400" dirty="0" err="1"/>
                        <a:t>dBm</a:t>
                      </a:r>
                      <a:r>
                        <a:rPr lang="en-US" sz="2400" dirty="0"/>
                        <a:t>)</a:t>
                      </a:r>
                      <a:endParaRPr sz="2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33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-72.8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-50.2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-50.4</a:t>
                      </a:r>
                      <a:endParaRPr sz="2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63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-102.8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2400" dirty="0"/>
                        <a:t>-80.2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-80.4</a:t>
                      </a:r>
                      <a:endParaRPr sz="2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67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-106.8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2400" dirty="0"/>
                        <a:t>-84.2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-84.3</a:t>
                      </a:r>
                      <a:endParaRPr sz="2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69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-108.8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2400" dirty="0"/>
                        <a:t>-86.2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-86.1</a:t>
                      </a:r>
                      <a:endParaRPr sz="2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73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-112.8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2400" dirty="0"/>
                        <a:t>-90.2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-90.1</a:t>
                      </a:r>
                      <a:endParaRPr sz="2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77" name="Google Shape;477;p23"/>
          <p:cNvSpPr txBox="1">
            <a:spLocks noGrp="1"/>
          </p:cNvSpPr>
          <p:nvPr>
            <p:ph type="title"/>
          </p:nvPr>
        </p:nvSpPr>
        <p:spPr>
          <a:xfrm>
            <a:off x="151384" y="453592"/>
            <a:ext cx="8581134" cy="828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3200" b="1" dirty="0"/>
              <a:t>Received Power Measurements in VHF Uplink (Setup Calibration) </a:t>
            </a:r>
            <a:endParaRPr sz="3200" b="1" dirty="0"/>
          </a:p>
        </p:txBody>
      </p:sp>
      <p:sp>
        <p:nvSpPr>
          <p:cNvPr id="478" name="Google Shape;478;p23"/>
          <p:cNvSpPr txBox="1">
            <a:spLocks noGrp="1"/>
          </p:cNvSpPr>
          <p:nvPr>
            <p:ph type="dt" idx="10"/>
          </p:nvPr>
        </p:nvSpPr>
        <p:spPr>
          <a:xfrm>
            <a:off x="6286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4/30/2021</a:t>
            </a:r>
            <a:endParaRPr/>
          </a:p>
        </p:txBody>
      </p:sp>
      <p:sp>
        <p:nvSpPr>
          <p:cNvPr id="479" name="Google Shape;479;p23"/>
          <p:cNvSpPr txBox="1">
            <a:spLocks noGrp="1"/>
          </p:cNvSpPr>
          <p:nvPr>
            <p:ph type="ftr" idx="11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BIRDS-V</a:t>
            </a:r>
            <a:endParaRPr/>
          </a:p>
        </p:txBody>
      </p:sp>
      <p:sp>
        <p:nvSpPr>
          <p:cNvPr id="480" name="Google Shape;480;p23"/>
          <p:cNvSpPr txBox="1">
            <a:spLocks noGrp="1"/>
          </p:cNvSpPr>
          <p:nvPr>
            <p:ph type="sldNum" idx="12"/>
          </p:nvPr>
        </p:nvSpPr>
        <p:spPr>
          <a:xfrm>
            <a:off x="64579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64122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8"/>
          <p:cNvSpPr txBox="1">
            <a:spLocks noGrp="1"/>
          </p:cNvSpPr>
          <p:nvPr>
            <p:ph type="title"/>
          </p:nvPr>
        </p:nvSpPr>
        <p:spPr>
          <a:xfrm>
            <a:off x="470315" y="121148"/>
            <a:ext cx="7679536" cy="50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200" rIns="0" bIns="0" anchor="ctr" anchorCtr="0">
            <a:spAutoFit/>
          </a:bodyPr>
          <a:lstStyle/>
          <a:p>
            <a:pPr marL="11206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3200" b="1" dirty="0"/>
              <a:t>Measuring VHF TRX Sensitivity</a:t>
            </a:r>
            <a:endParaRPr sz="32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402956" y="843327"/>
            <a:ext cx="8160588" cy="2942618"/>
            <a:chOff x="1145689" y="1767928"/>
            <a:chExt cx="7314191" cy="3332877"/>
          </a:xfrm>
        </p:grpSpPr>
        <p:sp>
          <p:nvSpPr>
            <p:cNvPr id="332" name="Google Shape;332;p18"/>
            <p:cNvSpPr/>
            <p:nvPr/>
          </p:nvSpPr>
          <p:spPr>
            <a:xfrm>
              <a:off x="1648609" y="4061011"/>
              <a:ext cx="668431" cy="616324"/>
            </a:xfrm>
            <a:custGeom>
              <a:avLst/>
              <a:gdLst/>
              <a:ahLst/>
              <a:cxnLst/>
              <a:rect l="l" t="t" r="r" b="b"/>
              <a:pathLst>
                <a:path w="757555" h="698500" extrusionOk="0">
                  <a:moveTo>
                    <a:pt x="699515" y="669036"/>
                  </a:moveTo>
                  <a:lnTo>
                    <a:pt x="0" y="669036"/>
                  </a:lnTo>
                  <a:lnTo>
                    <a:pt x="0" y="697992"/>
                  </a:lnTo>
                  <a:lnTo>
                    <a:pt x="728471" y="697992"/>
                  </a:lnTo>
                  <a:lnTo>
                    <a:pt x="728471" y="684276"/>
                  </a:lnTo>
                  <a:lnTo>
                    <a:pt x="699515" y="684276"/>
                  </a:lnTo>
                  <a:lnTo>
                    <a:pt x="699515" y="669036"/>
                  </a:lnTo>
                  <a:close/>
                </a:path>
                <a:path w="757555" h="698500" extrusionOk="0">
                  <a:moveTo>
                    <a:pt x="728471" y="71628"/>
                  </a:moveTo>
                  <a:lnTo>
                    <a:pt x="699515" y="71628"/>
                  </a:lnTo>
                  <a:lnTo>
                    <a:pt x="699515" y="684276"/>
                  </a:lnTo>
                  <a:lnTo>
                    <a:pt x="714756" y="669036"/>
                  </a:lnTo>
                  <a:lnTo>
                    <a:pt x="728471" y="669036"/>
                  </a:lnTo>
                  <a:lnTo>
                    <a:pt x="728471" y="71628"/>
                  </a:lnTo>
                  <a:close/>
                </a:path>
                <a:path w="757555" h="698500" extrusionOk="0">
                  <a:moveTo>
                    <a:pt x="728471" y="669036"/>
                  </a:moveTo>
                  <a:lnTo>
                    <a:pt x="714756" y="669036"/>
                  </a:lnTo>
                  <a:lnTo>
                    <a:pt x="699515" y="684276"/>
                  </a:lnTo>
                  <a:lnTo>
                    <a:pt x="728471" y="684276"/>
                  </a:lnTo>
                  <a:lnTo>
                    <a:pt x="728471" y="669036"/>
                  </a:lnTo>
                  <a:close/>
                </a:path>
                <a:path w="757555" h="698500" extrusionOk="0">
                  <a:moveTo>
                    <a:pt x="714756" y="0"/>
                  </a:moveTo>
                  <a:lnTo>
                    <a:pt x="672083" y="85344"/>
                  </a:lnTo>
                  <a:lnTo>
                    <a:pt x="699515" y="85344"/>
                  </a:lnTo>
                  <a:lnTo>
                    <a:pt x="699515" y="71628"/>
                  </a:lnTo>
                  <a:lnTo>
                    <a:pt x="750569" y="71628"/>
                  </a:lnTo>
                  <a:lnTo>
                    <a:pt x="714756" y="0"/>
                  </a:lnTo>
                  <a:close/>
                </a:path>
                <a:path w="757555" h="698500" extrusionOk="0">
                  <a:moveTo>
                    <a:pt x="750569" y="71628"/>
                  </a:moveTo>
                  <a:lnTo>
                    <a:pt x="728471" y="71628"/>
                  </a:lnTo>
                  <a:lnTo>
                    <a:pt x="728471" y="85344"/>
                  </a:lnTo>
                  <a:lnTo>
                    <a:pt x="757427" y="85344"/>
                  </a:lnTo>
                  <a:lnTo>
                    <a:pt x="750569" y="716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3" name="Google Shape;333;p18"/>
            <p:cNvSpPr/>
            <p:nvPr/>
          </p:nvSpPr>
          <p:spPr>
            <a:xfrm>
              <a:off x="4935070" y="2314239"/>
              <a:ext cx="3524810" cy="2667000"/>
            </a:xfrm>
            <a:custGeom>
              <a:avLst/>
              <a:gdLst/>
              <a:ahLst/>
              <a:cxnLst/>
              <a:rect l="l" t="t" r="r" b="b"/>
              <a:pathLst>
                <a:path w="3994784" h="3022600" extrusionOk="0">
                  <a:moveTo>
                    <a:pt x="33528" y="2983992"/>
                  </a:moveTo>
                  <a:lnTo>
                    <a:pt x="18287" y="2983992"/>
                  </a:lnTo>
                  <a:lnTo>
                    <a:pt x="18287" y="3022092"/>
                  </a:lnTo>
                  <a:lnTo>
                    <a:pt x="33528" y="3022092"/>
                  </a:lnTo>
                  <a:lnTo>
                    <a:pt x="33528" y="2983992"/>
                  </a:lnTo>
                  <a:close/>
                </a:path>
                <a:path w="3994784" h="3022600" extrusionOk="0">
                  <a:moveTo>
                    <a:pt x="38100" y="2889504"/>
                  </a:moveTo>
                  <a:lnTo>
                    <a:pt x="0" y="2889504"/>
                  </a:lnTo>
                  <a:lnTo>
                    <a:pt x="0" y="3003804"/>
                  </a:lnTo>
                  <a:lnTo>
                    <a:pt x="18287" y="3003804"/>
                  </a:lnTo>
                  <a:lnTo>
                    <a:pt x="18287" y="2983992"/>
                  </a:lnTo>
                  <a:lnTo>
                    <a:pt x="38100" y="2983992"/>
                  </a:lnTo>
                  <a:lnTo>
                    <a:pt x="38100" y="2889504"/>
                  </a:lnTo>
                  <a:close/>
                </a:path>
                <a:path w="3994784" h="3022600" extrusionOk="0">
                  <a:moveTo>
                    <a:pt x="38100" y="2983992"/>
                  </a:moveTo>
                  <a:lnTo>
                    <a:pt x="33528" y="2983992"/>
                  </a:lnTo>
                  <a:lnTo>
                    <a:pt x="33528" y="3003804"/>
                  </a:lnTo>
                  <a:lnTo>
                    <a:pt x="38100" y="3003804"/>
                  </a:lnTo>
                  <a:lnTo>
                    <a:pt x="38100" y="2983992"/>
                  </a:lnTo>
                  <a:close/>
                </a:path>
                <a:path w="3994784" h="3022600" extrusionOk="0">
                  <a:moveTo>
                    <a:pt x="38100" y="2737104"/>
                  </a:moveTo>
                  <a:lnTo>
                    <a:pt x="0" y="2737104"/>
                  </a:lnTo>
                  <a:lnTo>
                    <a:pt x="0" y="2851404"/>
                  </a:lnTo>
                  <a:lnTo>
                    <a:pt x="38100" y="2851404"/>
                  </a:lnTo>
                  <a:lnTo>
                    <a:pt x="38100" y="2737104"/>
                  </a:lnTo>
                  <a:close/>
                </a:path>
                <a:path w="3994784" h="3022600" extrusionOk="0">
                  <a:moveTo>
                    <a:pt x="38100" y="2584704"/>
                  </a:moveTo>
                  <a:lnTo>
                    <a:pt x="0" y="2584704"/>
                  </a:lnTo>
                  <a:lnTo>
                    <a:pt x="0" y="2699004"/>
                  </a:lnTo>
                  <a:lnTo>
                    <a:pt x="38100" y="2699004"/>
                  </a:lnTo>
                  <a:lnTo>
                    <a:pt x="38100" y="2584704"/>
                  </a:lnTo>
                  <a:close/>
                </a:path>
                <a:path w="3994784" h="3022600" extrusionOk="0">
                  <a:moveTo>
                    <a:pt x="38100" y="2432304"/>
                  </a:moveTo>
                  <a:lnTo>
                    <a:pt x="0" y="2432304"/>
                  </a:lnTo>
                  <a:lnTo>
                    <a:pt x="0" y="2546604"/>
                  </a:lnTo>
                  <a:lnTo>
                    <a:pt x="38100" y="2546604"/>
                  </a:lnTo>
                  <a:lnTo>
                    <a:pt x="38100" y="2432304"/>
                  </a:lnTo>
                  <a:close/>
                </a:path>
                <a:path w="3994784" h="3022600" extrusionOk="0">
                  <a:moveTo>
                    <a:pt x="38100" y="2279904"/>
                  </a:moveTo>
                  <a:lnTo>
                    <a:pt x="0" y="2279904"/>
                  </a:lnTo>
                  <a:lnTo>
                    <a:pt x="0" y="2394204"/>
                  </a:lnTo>
                  <a:lnTo>
                    <a:pt x="38100" y="2394204"/>
                  </a:lnTo>
                  <a:lnTo>
                    <a:pt x="38100" y="2279904"/>
                  </a:lnTo>
                  <a:close/>
                </a:path>
                <a:path w="3994784" h="3022600" extrusionOk="0">
                  <a:moveTo>
                    <a:pt x="38100" y="2127504"/>
                  </a:moveTo>
                  <a:lnTo>
                    <a:pt x="0" y="2127504"/>
                  </a:lnTo>
                  <a:lnTo>
                    <a:pt x="0" y="2241804"/>
                  </a:lnTo>
                  <a:lnTo>
                    <a:pt x="38100" y="2241804"/>
                  </a:lnTo>
                  <a:lnTo>
                    <a:pt x="38100" y="2127504"/>
                  </a:lnTo>
                  <a:close/>
                </a:path>
                <a:path w="3994784" h="3022600" extrusionOk="0">
                  <a:moveTo>
                    <a:pt x="38100" y="1975104"/>
                  </a:moveTo>
                  <a:lnTo>
                    <a:pt x="0" y="1975104"/>
                  </a:lnTo>
                  <a:lnTo>
                    <a:pt x="0" y="2089404"/>
                  </a:lnTo>
                  <a:lnTo>
                    <a:pt x="38100" y="2089404"/>
                  </a:lnTo>
                  <a:lnTo>
                    <a:pt x="38100" y="1975104"/>
                  </a:lnTo>
                  <a:close/>
                </a:path>
                <a:path w="3994784" h="3022600" extrusionOk="0">
                  <a:moveTo>
                    <a:pt x="38100" y="1822704"/>
                  </a:moveTo>
                  <a:lnTo>
                    <a:pt x="0" y="1822704"/>
                  </a:lnTo>
                  <a:lnTo>
                    <a:pt x="0" y="1937004"/>
                  </a:lnTo>
                  <a:lnTo>
                    <a:pt x="38100" y="1937004"/>
                  </a:lnTo>
                  <a:lnTo>
                    <a:pt x="38100" y="1822704"/>
                  </a:lnTo>
                  <a:close/>
                </a:path>
                <a:path w="3994784" h="3022600" extrusionOk="0">
                  <a:moveTo>
                    <a:pt x="38100" y="1670304"/>
                  </a:moveTo>
                  <a:lnTo>
                    <a:pt x="0" y="1670304"/>
                  </a:lnTo>
                  <a:lnTo>
                    <a:pt x="0" y="1784604"/>
                  </a:lnTo>
                  <a:lnTo>
                    <a:pt x="38100" y="1784604"/>
                  </a:lnTo>
                  <a:lnTo>
                    <a:pt x="38100" y="1670304"/>
                  </a:lnTo>
                  <a:close/>
                </a:path>
                <a:path w="3994784" h="3022600" extrusionOk="0">
                  <a:moveTo>
                    <a:pt x="38100" y="1517904"/>
                  </a:moveTo>
                  <a:lnTo>
                    <a:pt x="0" y="1517904"/>
                  </a:lnTo>
                  <a:lnTo>
                    <a:pt x="0" y="1632204"/>
                  </a:lnTo>
                  <a:lnTo>
                    <a:pt x="38100" y="1632204"/>
                  </a:lnTo>
                  <a:lnTo>
                    <a:pt x="38100" y="1517904"/>
                  </a:lnTo>
                  <a:close/>
                </a:path>
                <a:path w="3994784" h="3022600" extrusionOk="0">
                  <a:moveTo>
                    <a:pt x="38100" y="1365504"/>
                  </a:moveTo>
                  <a:lnTo>
                    <a:pt x="0" y="1365504"/>
                  </a:lnTo>
                  <a:lnTo>
                    <a:pt x="0" y="1479804"/>
                  </a:lnTo>
                  <a:lnTo>
                    <a:pt x="38100" y="1479804"/>
                  </a:lnTo>
                  <a:lnTo>
                    <a:pt x="38100" y="1365504"/>
                  </a:lnTo>
                  <a:close/>
                </a:path>
                <a:path w="3994784" h="3022600" extrusionOk="0">
                  <a:moveTo>
                    <a:pt x="38100" y="1213104"/>
                  </a:moveTo>
                  <a:lnTo>
                    <a:pt x="0" y="1213104"/>
                  </a:lnTo>
                  <a:lnTo>
                    <a:pt x="0" y="1327404"/>
                  </a:lnTo>
                  <a:lnTo>
                    <a:pt x="38100" y="1327404"/>
                  </a:lnTo>
                  <a:lnTo>
                    <a:pt x="38100" y="1213104"/>
                  </a:lnTo>
                  <a:close/>
                </a:path>
                <a:path w="3994784" h="3022600" extrusionOk="0">
                  <a:moveTo>
                    <a:pt x="38100" y="1060704"/>
                  </a:moveTo>
                  <a:lnTo>
                    <a:pt x="0" y="1060704"/>
                  </a:lnTo>
                  <a:lnTo>
                    <a:pt x="0" y="1175004"/>
                  </a:lnTo>
                  <a:lnTo>
                    <a:pt x="38100" y="1175004"/>
                  </a:lnTo>
                  <a:lnTo>
                    <a:pt x="38100" y="1060704"/>
                  </a:lnTo>
                  <a:close/>
                </a:path>
                <a:path w="3994784" h="3022600" extrusionOk="0">
                  <a:moveTo>
                    <a:pt x="38100" y="908304"/>
                  </a:moveTo>
                  <a:lnTo>
                    <a:pt x="0" y="908304"/>
                  </a:lnTo>
                  <a:lnTo>
                    <a:pt x="0" y="1022604"/>
                  </a:lnTo>
                  <a:lnTo>
                    <a:pt x="38100" y="1022604"/>
                  </a:lnTo>
                  <a:lnTo>
                    <a:pt x="38100" y="908304"/>
                  </a:lnTo>
                  <a:close/>
                </a:path>
                <a:path w="3994784" h="3022600" extrusionOk="0">
                  <a:moveTo>
                    <a:pt x="38100" y="755904"/>
                  </a:moveTo>
                  <a:lnTo>
                    <a:pt x="0" y="755904"/>
                  </a:lnTo>
                  <a:lnTo>
                    <a:pt x="0" y="870204"/>
                  </a:lnTo>
                  <a:lnTo>
                    <a:pt x="38100" y="870204"/>
                  </a:lnTo>
                  <a:lnTo>
                    <a:pt x="38100" y="755904"/>
                  </a:lnTo>
                  <a:close/>
                </a:path>
                <a:path w="3994784" h="3022600" extrusionOk="0">
                  <a:moveTo>
                    <a:pt x="38100" y="603504"/>
                  </a:moveTo>
                  <a:lnTo>
                    <a:pt x="0" y="603504"/>
                  </a:lnTo>
                  <a:lnTo>
                    <a:pt x="0" y="717804"/>
                  </a:lnTo>
                  <a:lnTo>
                    <a:pt x="38100" y="717804"/>
                  </a:lnTo>
                  <a:lnTo>
                    <a:pt x="38100" y="603504"/>
                  </a:lnTo>
                  <a:close/>
                </a:path>
                <a:path w="3994784" h="3022600" extrusionOk="0">
                  <a:moveTo>
                    <a:pt x="38100" y="451104"/>
                  </a:moveTo>
                  <a:lnTo>
                    <a:pt x="0" y="451104"/>
                  </a:lnTo>
                  <a:lnTo>
                    <a:pt x="0" y="565404"/>
                  </a:lnTo>
                  <a:lnTo>
                    <a:pt x="38100" y="565404"/>
                  </a:lnTo>
                  <a:lnTo>
                    <a:pt x="38100" y="451104"/>
                  </a:lnTo>
                  <a:close/>
                </a:path>
                <a:path w="3994784" h="3022600" extrusionOk="0">
                  <a:moveTo>
                    <a:pt x="38100" y="298704"/>
                  </a:moveTo>
                  <a:lnTo>
                    <a:pt x="0" y="298704"/>
                  </a:lnTo>
                  <a:lnTo>
                    <a:pt x="0" y="413004"/>
                  </a:lnTo>
                  <a:lnTo>
                    <a:pt x="38100" y="413004"/>
                  </a:lnTo>
                  <a:lnTo>
                    <a:pt x="38100" y="298704"/>
                  </a:lnTo>
                  <a:close/>
                </a:path>
                <a:path w="3994784" h="3022600" extrusionOk="0">
                  <a:moveTo>
                    <a:pt x="38100" y="146304"/>
                  </a:moveTo>
                  <a:lnTo>
                    <a:pt x="0" y="146304"/>
                  </a:lnTo>
                  <a:lnTo>
                    <a:pt x="0" y="260604"/>
                  </a:lnTo>
                  <a:lnTo>
                    <a:pt x="38100" y="260604"/>
                  </a:lnTo>
                  <a:lnTo>
                    <a:pt x="38100" y="146304"/>
                  </a:lnTo>
                  <a:close/>
                </a:path>
                <a:path w="3994784" h="3022600" extrusionOk="0">
                  <a:moveTo>
                    <a:pt x="44196" y="0"/>
                  </a:moveTo>
                  <a:lnTo>
                    <a:pt x="0" y="0"/>
                  </a:lnTo>
                  <a:lnTo>
                    <a:pt x="0" y="108204"/>
                  </a:lnTo>
                  <a:lnTo>
                    <a:pt x="38100" y="108204"/>
                  </a:lnTo>
                  <a:lnTo>
                    <a:pt x="38100" y="38100"/>
                  </a:lnTo>
                  <a:lnTo>
                    <a:pt x="18287" y="38100"/>
                  </a:lnTo>
                  <a:lnTo>
                    <a:pt x="38100" y="18287"/>
                  </a:lnTo>
                  <a:lnTo>
                    <a:pt x="44196" y="18287"/>
                  </a:lnTo>
                  <a:lnTo>
                    <a:pt x="44196" y="0"/>
                  </a:lnTo>
                  <a:close/>
                </a:path>
                <a:path w="3994784" h="3022600" extrusionOk="0">
                  <a:moveTo>
                    <a:pt x="38100" y="18287"/>
                  </a:moveTo>
                  <a:lnTo>
                    <a:pt x="18287" y="38100"/>
                  </a:lnTo>
                  <a:lnTo>
                    <a:pt x="38100" y="38100"/>
                  </a:lnTo>
                  <a:lnTo>
                    <a:pt x="38100" y="18287"/>
                  </a:lnTo>
                  <a:close/>
                </a:path>
                <a:path w="3994784" h="3022600" extrusionOk="0">
                  <a:moveTo>
                    <a:pt x="44196" y="18287"/>
                  </a:moveTo>
                  <a:lnTo>
                    <a:pt x="38100" y="18287"/>
                  </a:lnTo>
                  <a:lnTo>
                    <a:pt x="38100" y="38100"/>
                  </a:lnTo>
                  <a:lnTo>
                    <a:pt x="44196" y="38100"/>
                  </a:lnTo>
                  <a:lnTo>
                    <a:pt x="44196" y="18287"/>
                  </a:lnTo>
                  <a:close/>
                </a:path>
                <a:path w="3994784" h="3022600" extrusionOk="0">
                  <a:moveTo>
                    <a:pt x="196596" y="0"/>
                  </a:moveTo>
                  <a:lnTo>
                    <a:pt x="82296" y="0"/>
                  </a:lnTo>
                  <a:lnTo>
                    <a:pt x="82296" y="38100"/>
                  </a:lnTo>
                  <a:lnTo>
                    <a:pt x="196596" y="38100"/>
                  </a:lnTo>
                  <a:lnTo>
                    <a:pt x="196596" y="0"/>
                  </a:lnTo>
                  <a:close/>
                </a:path>
                <a:path w="3994784" h="3022600" extrusionOk="0">
                  <a:moveTo>
                    <a:pt x="348996" y="0"/>
                  </a:moveTo>
                  <a:lnTo>
                    <a:pt x="234696" y="0"/>
                  </a:lnTo>
                  <a:lnTo>
                    <a:pt x="234696" y="38100"/>
                  </a:lnTo>
                  <a:lnTo>
                    <a:pt x="348996" y="38100"/>
                  </a:lnTo>
                  <a:lnTo>
                    <a:pt x="348996" y="0"/>
                  </a:lnTo>
                  <a:close/>
                </a:path>
                <a:path w="3994784" h="3022600" extrusionOk="0">
                  <a:moveTo>
                    <a:pt x="501396" y="0"/>
                  </a:moveTo>
                  <a:lnTo>
                    <a:pt x="387096" y="0"/>
                  </a:lnTo>
                  <a:lnTo>
                    <a:pt x="387096" y="38100"/>
                  </a:lnTo>
                  <a:lnTo>
                    <a:pt x="501396" y="38100"/>
                  </a:lnTo>
                  <a:lnTo>
                    <a:pt x="501396" y="0"/>
                  </a:lnTo>
                  <a:close/>
                </a:path>
                <a:path w="3994784" h="3022600" extrusionOk="0">
                  <a:moveTo>
                    <a:pt x="653796" y="0"/>
                  </a:moveTo>
                  <a:lnTo>
                    <a:pt x="539496" y="0"/>
                  </a:lnTo>
                  <a:lnTo>
                    <a:pt x="539496" y="38100"/>
                  </a:lnTo>
                  <a:lnTo>
                    <a:pt x="653796" y="38100"/>
                  </a:lnTo>
                  <a:lnTo>
                    <a:pt x="653796" y="0"/>
                  </a:lnTo>
                  <a:close/>
                </a:path>
                <a:path w="3994784" h="3022600" extrusionOk="0">
                  <a:moveTo>
                    <a:pt x="806196" y="0"/>
                  </a:moveTo>
                  <a:lnTo>
                    <a:pt x="691896" y="0"/>
                  </a:lnTo>
                  <a:lnTo>
                    <a:pt x="691896" y="38100"/>
                  </a:lnTo>
                  <a:lnTo>
                    <a:pt x="806196" y="38100"/>
                  </a:lnTo>
                  <a:lnTo>
                    <a:pt x="806196" y="0"/>
                  </a:lnTo>
                  <a:close/>
                </a:path>
                <a:path w="3994784" h="3022600" extrusionOk="0">
                  <a:moveTo>
                    <a:pt x="958596" y="0"/>
                  </a:moveTo>
                  <a:lnTo>
                    <a:pt x="844296" y="0"/>
                  </a:lnTo>
                  <a:lnTo>
                    <a:pt x="844296" y="38100"/>
                  </a:lnTo>
                  <a:lnTo>
                    <a:pt x="958596" y="38100"/>
                  </a:lnTo>
                  <a:lnTo>
                    <a:pt x="958596" y="0"/>
                  </a:lnTo>
                  <a:close/>
                </a:path>
                <a:path w="3994784" h="3022600" extrusionOk="0">
                  <a:moveTo>
                    <a:pt x="1110996" y="0"/>
                  </a:moveTo>
                  <a:lnTo>
                    <a:pt x="996696" y="0"/>
                  </a:lnTo>
                  <a:lnTo>
                    <a:pt x="996696" y="38100"/>
                  </a:lnTo>
                  <a:lnTo>
                    <a:pt x="1110996" y="38100"/>
                  </a:lnTo>
                  <a:lnTo>
                    <a:pt x="1110996" y="0"/>
                  </a:lnTo>
                  <a:close/>
                </a:path>
                <a:path w="3994784" h="3022600" extrusionOk="0">
                  <a:moveTo>
                    <a:pt x="1263396" y="0"/>
                  </a:moveTo>
                  <a:lnTo>
                    <a:pt x="1149096" y="0"/>
                  </a:lnTo>
                  <a:lnTo>
                    <a:pt x="1149096" y="38100"/>
                  </a:lnTo>
                  <a:lnTo>
                    <a:pt x="1263396" y="38100"/>
                  </a:lnTo>
                  <a:lnTo>
                    <a:pt x="1263396" y="0"/>
                  </a:lnTo>
                  <a:close/>
                </a:path>
                <a:path w="3994784" h="3022600" extrusionOk="0">
                  <a:moveTo>
                    <a:pt x="1415796" y="0"/>
                  </a:moveTo>
                  <a:lnTo>
                    <a:pt x="1301496" y="0"/>
                  </a:lnTo>
                  <a:lnTo>
                    <a:pt x="1301496" y="38100"/>
                  </a:lnTo>
                  <a:lnTo>
                    <a:pt x="1415796" y="38100"/>
                  </a:lnTo>
                  <a:lnTo>
                    <a:pt x="1415796" y="0"/>
                  </a:lnTo>
                  <a:close/>
                </a:path>
                <a:path w="3994784" h="3022600" extrusionOk="0">
                  <a:moveTo>
                    <a:pt x="1568196" y="0"/>
                  </a:moveTo>
                  <a:lnTo>
                    <a:pt x="1453896" y="0"/>
                  </a:lnTo>
                  <a:lnTo>
                    <a:pt x="1453896" y="38100"/>
                  </a:lnTo>
                  <a:lnTo>
                    <a:pt x="1568196" y="38100"/>
                  </a:lnTo>
                  <a:lnTo>
                    <a:pt x="1568196" y="0"/>
                  </a:lnTo>
                  <a:close/>
                </a:path>
                <a:path w="3994784" h="3022600" extrusionOk="0">
                  <a:moveTo>
                    <a:pt x="1720596" y="0"/>
                  </a:moveTo>
                  <a:lnTo>
                    <a:pt x="1606296" y="0"/>
                  </a:lnTo>
                  <a:lnTo>
                    <a:pt x="1606296" y="38100"/>
                  </a:lnTo>
                  <a:lnTo>
                    <a:pt x="1720596" y="38100"/>
                  </a:lnTo>
                  <a:lnTo>
                    <a:pt x="1720596" y="0"/>
                  </a:lnTo>
                  <a:close/>
                </a:path>
                <a:path w="3994784" h="3022600" extrusionOk="0">
                  <a:moveTo>
                    <a:pt x="1872996" y="0"/>
                  </a:moveTo>
                  <a:lnTo>
                    <a:pt x="1758696" y="0"/>
                  </a:lnTo>
                  <a:lnTo>
                    <a:pt x="1758696" y="38100"/>
                  </a:lnTo>
                  <a:lnTo>
                    <a:pt x="1872996" y="38100"/>
                  </a:lnTo>
                  <a:lnTo>
                    <a:pt x="1872996" y="0"/>
                  </a:lnTo>
                  <a:close/>
                </a:path>
                <a:path w="3994784" h="3022600" extrusionOk="0">
                  <a:moveTo>
                    <a:pt x="2025396" y="0"/>
                  </a:moveTo>
                  <a:lnTo>
                    <a:pt x="1911096" y="0"/>
                  </a:lnTo>
                  <a:lnTo>
                    <a:pt x="1911096" y="38100"/>
                  </a:lnTo>
                  <a:lnTo>
                    <a:pt x="2025396" y="38100"/>
                  </a:lnTo>
                  <a:lnTo>
                    <a:pt x="2025396" y="0"/>
                  </a:lnTo>
                  <a:close/>
                </a:path>
                <a:path w="3994784" h="3022600" extrusionOk="0">
                  <a:moveTo>
                    <a:pt x="2177796" y="0"/>
                  </a:moveTo>
                  <a:lnTo>
                    <a:pt x="2063496" y="0"/>
                  </a:lnTo>
                  <a:lnTo>
                    <a:pt x="2063496" y="38100"/>
                  </a:lnTo>
                  <a:lnTo>
                    <a:pt x="2177796" y="38100"/>
                  </a:lnTo>
                  <a:lnTo>
                    <a:pt x="2177796" y="0"/>
                  </a:lnTo>
                  <a:close/>
                </a:path>
                <a:path w="3994784" h="3022600" extrusionOk="0">
                  <a:moveTo>
                    <a:pt x="2330196" y="0"/>
                  </a:moveTo>
                  <a:lnTo>
                    <a:pt x="2215896" y="0"/>
                  </a:lnTo>
                  <a:lnTo>
                    <a:pt x="2215896" y="38100"/>
                  </a:lnTo>
                  <a:lnTo>
                    <a:pt x="2330196" y="38100"/>
                  </a:lnTo>
                  <a:lnTo>
                    <a:pt x="2330196" y="0"/>
                  </a:lnTo>
                  <a:close/>
                </a:path>
                <a:path w="3994784" h="3022600" extrusionOk="0">
                  <a:moveTo>
                    <a:pt x="2482596" y="0"/>
                  </a:moveTo>
                  <a:lnTo>
                    <a:pt x="2368296" y="0"/>
                  </a:lnTo>
                  <a:lnTo>
                    <a:pt x="2368296" y="38100"/>
                  </a:lnTo>
                  <a:lnTo>
                    <a:pt x="2482596" y="38100"/>
                  </a:lnTo>
                  <a:lnTo>
                    <a:pt x="2482596" y="0"/>
                  </a:lnTo>
                  <a:close/>
                </a:path>
                <a:path w="3994784" h="3022600" extrusionOk="0">
                  <a:moveTo>
                    <a:pt x="2634996" y="0"/>
                  </a:moveTo>
                  <a:lnTo>
                    <a:pt x="2520696" y="0"/>
                  </a:lnTo>
                  <a:lnTo>
                    <a:pt x="2520696" y="38100"/>
                  </a:lnTo>
                  <a:lnTo>
                    <a:pt x="2634996" y="38100"/>
                  </a:lnTo>
                  <a:lnTo>
                    <a:pt x="2634996" y="0"/>
                  </a:lnTo>
                  <a:close/>
                </a:path>
                <a:path w="3994784" h="3022600" extrusionOk="0">
                  <a:moveTo>
                    <a:pt x="2787396" y="0"/>
                  </a:moveTo>
                  <a:lnTo>
                    <a:pt x="2673096" y="0"/>
                  </a:lnTo>
                  <a:lnTo>
                    <a:pt x="2673096" y="38100"/>
                  </a:lnTo>
                  <a:lnTo>
                    <a:pt x="2787396" y="38100"/>
                  </a:lnTo>
                  <a:lnTo>
                    <a:pt x="2787396" y="0"/>
                  </a:lnTo>
                  <a:close/>
                </a:path>
                <a:path w="3994784" h="3022600" extrusionOk="0">
                  <a:moveTo>
                    <a:pt x="2939796" y="0"/>
                  </a:moveTo>
                  <a:lnTo>
                    <a:pt x="2825496" y="0"/>
                  </a:lnTo>
                  <a:lnTo>
                    <a:pt x="2825496" y="38100"/>
                  </a:lnTo>
                  <a:lnTo>
                    <a:pt x="2939796" y="38100"/>
                  </a:lnTo>
                  <a:lnTo>
                    <a:pt x="2939796" y="0"/>
                  </a:lnTo>
                  <a:close/>
                </a:path>
                <a:path w="3994784" h="3022600" extrusionOk="0">
                  <a:moveTo>
                    <a:pt x="3092196" y="0"/>
                  </a:moveTo>
                  <a:lnTo>
                    <a:pt x="2977896" y="0"/>
                  </a:lnTo>
                  <a:lnTo>
                    <a:pt x="2977896" y="38100"/>
                  </a:lnTo>
                  <a:lnTo>
                    <a:pt x="3092196" y="38100"/>
                  </a:lnTo>
                  <a:lnTo>
                    <a:pt x="3092196" y="0"/>
                  </a:lnTo>
                  <a:close/>
                </a:path>
                <a:path w="3994784" h="3022600" extrusionOk="0">
                  <a:moveTo>
                    <a:pt x="3244596" y="0"/>
                  </a:moveTo>
                  <a:lnTo>
                    <a:pt x="3130296" y="0"/>
                  </a:lnTo>
                  <a:lnTo>
                    <a:pt x="3130296" y="38100"/>
                  </a:lnTo>
                  <a:lnTo>
                    <a:pt x="3244596" y="38100"/>
                  </a:lnTo>
                  <a:lnTo>
                    <a:pt x="3244596" y="0"/>
                  </a:lnTo>
                  <a:close/>
                </a:path>
                <a:path w="3994784" h="3022600" extrusionOk="0">
                  <a:moveTo>
                    <a:pt x="3396996" y="0"/>
                  </a:moveTo>
                  <a:lnTo>
                    <a:pt x="3282696" y="0"/>
                  </a:lnTo>
                  <a:lnTo>
                    <a:pt x="3282696" y="38100"/>
                  </a:lnTo>
                  <a:lnTo>
                    <a:pt x="3396996" y="38100"/>
                  </a:lnTo>
                  <a:lnTo>
                    <a:pt x="3396996" y="0"/>
                  </a:lnTo>
                  <a:close/>
                </a:path>
                <a:path w="3994784" h="3022600" extrusionOk="0">
                  <a:moveTo>
                    <a:pt x="3549396" y="0"/>
                  </a:moveTo>
                  <a:lnTo>
                    <a:pt x="3435096" y="0"/>
                  </a:lnTo>
                  <a:lnTo>
                    <a:pt x="3435096" y="38100"/>
                  </a:lnTo>
                  <a:lnTo>
                    <a:pt x="3549396" y="38100"/>
                  </a:lnTo>
                  <a:lnTo>
                    <a:pt x="3549396" y="0"/>
                  </a:lnTo>
                  <a:close/>
                </a:path>
                <a:path w="3994784" h="3022600" extrusionOk="0">
                  <a:moveTo>
                    <a:pt x="3701796" y="0"/>
                  </a:moveTo>
                  <a:lnTo>
                    <a:pt x="3587496" y="0"/>
                  </a:lnTo>
                  <a:lnTo>
                    <a:pt x="3587496" y="38100"/>
                  </a:lnTo>
                  <a:lnTo>
                    <a:pt x="3701796" y="38100"/>
                  </a:lnTo>
                  <a:lnTo>
                    <a:pt x="3701796" y="0"/>
                  </a:lnTo>
                  <a:close/>
                </a:path>
                <a:path w="3994784" h="3022600" extrusionOk="0">
                  <a:moveTo>
                    <a:pt x="3854196" y="0"/>
                  </a:moveTo>
                  <a:lnTo>
                    <a:pt x="3739896" y="0"/>
                  </a:lnTo>
                  <a:lnTo>
                    <a:pt x="3739896" y="38100"/>
                  </a:lnTo>
                  <a:lnTo>
                    <a:pt x="3854196" y="38100"/>
                  </a:lnTo>
                  <a:lnTo>
                    <a:pt x="3854196" y="0"/>
                  </a:lnTo>
                  <a:close/>
                </a:path>
                <a:path w="3994784" h="3022600" extrusionOk="0">
                  <a:moveTo>
                    <a:pt x="3956304" y="18287"/>
                  </a:moveTo>
                  <a:lnTo>
                    <a:pt x="3956304" y="48768"/>
                  </a:lnTo>
                  <a:lnTo>
                    <a:pt x="3994404" y="48768"/>
                  </a:lnTo>
                  <a:lnTo>
                    <a:pt x="3994404" y="38100"/>
                  </a:lnTo>
                  <a:lnTo>
                    <a:pt x="3976116" y="38100"/>
                  </a:lnTo>
                  <a:lnTo>
                    <a:pt x="3956304" y="18287"/>
                  </a:lnTo>
                  <a:close/>
                </a:path>
                <a:path w="3994784" h="3022600" extrusionOk="0">
                  <a:moveTo>
                    <a:pt x="3994404" y="0"/>
                  </a:moveTo>
                  <a:lnTo>
                    <a:pt x="3892296" y="0"/>
                  </a:lnTo>
                  <a:lnTo>
                    <a:pt x="3892296" y="38100"/>
                  </a:lnTo>
                  <a:lnTo>
                    <a:pt x="3956304" y="38100"/>
                  </a:lnTo>
                  <a:lnTo>
                    <a:pt x="3956304" y="18287"/>
                  </a:lnTo>
                  <a:lnTo>
                    <a:pt x="3994404" y="18287"/>
                  </a:lnTo>
                  <a:lnTo>
                    <a:pt x="3994404" y="0"/>
                  </a:lnTo>
                  <a:close/>
                </a:path>
                <a:path w="3994784" h="3022600" extrusionOk="0">
                  <a:moveTo>
                    <a:pt x="3994404" y="18287"/>
                  </a:moveTo>
                  <a:lnTo>
                    <a:pt x="3956304" y="18287"/>
                  </a:lnTo>
                  <a:lnTo>
                    <a:pt x="3976116" y="38100"/>
                  </a:lnTo>
                  <a:lnTo>
                    <a:pt x="3994404" y="38100"/>
                  </a:lnTo>
                  <a:lnTo>
                    <a:pt x="3994404" y="18287"/>
                  </a:lnTo>
                  <a:close/>
                </a:path>
                <a:path w="3994784" h="3022600" extrusionOk="0">
                  <a:moveTo>
                    <a:pt x="3994404" y="86868"/>
                  </a:moveTo>
                  <a:lnTo>
                    <a:pt x="3956304" y="86868"/>
                  </a:lnTo>
                  <a:lnTo>
                    <a:pt x="3956304" y="201168"/>
                  </a:lnTo>
                  <a:lnTo>
                    <a:pt x="3994404" y="201168"/>
                  </a:lnTo>
                  <a:lnTo>
                    <a:pt x="3994404" y="86868"/>
                  </a:lnTo>
                  <a:close/>
                </a:path>
                <a:path w="3994784" h="3022600" extrusionOk="0">
                  <a:moveTo>
                    <a:pt x="3994404" y="239268"/>
                  </a:moveTo>
                  <a:lnTo>
                    <a:pt x="3956304" y="239268"/>
                  </a:lnTo>
                  <a:lnTo>
                    <a:pt x="3956304" y="353568"/>
                  </a:lnTo>
                  <a:lnTo>
                    <a:pt x="3994404" y="353568"/>
                  </a:lnTo>
                  <a:lnTo>
                    <a:pt x="3994404" y="239268"/>
                  </a:lnTo>
                  <a:close/>
                </a:path>
                <a:path w="3994784" h="3022600" extrusionOk="0">
                  <a:moveTo>
                    <a:pt x="3994404" y="391668"/>
                  </a:moveTo>
                  <a:lnTo>
                    <a:pt x="3956304" y="391668"/>
                  </a:lnTo>
                  <a:lnTo>
                    <a:pt x="3956304" y="505968"/>
                  </a:lnTo>
                  <a:lnTo>
                    <a:pt x="3994404" y="505968"/>
                  </a:lnTo>
                  <a:lnTo>
                    <a:pt x="3994404" y="391668"/>
                  </a:lnTo>
                  <a:close/>
                </a:path>
                <a:path w="3994784" h="3022600" extrusionOk="0">
                  <a:moveTo>
                    <a:pt x="3994404" y="544068"/>
                  </a:moveTo>
                  <a:lnTo>
                    <a:pt x="3956304" y="544068"/>
                  </a:lnTo>
                  <a:lnTo>
                    <a:pt x="3956304" y="658368"/>
                  </a:lnTo>
                  <a:lnTo>
                    <a:pt x="3994404" y="658368"/>
                  </a:lnTo>
                  <a:lnTo>
                    <a:pt x="3994404" y="544068"/>
                  </a:lnTo>
                  <a:close/>
                </a:path>
                <a:path w="3994784" h="3022600" extrusionOk="0">
                  <a:moveTo>
                    <a:pt x="3994404" y="696468"/>
                  </a:moveTo>
                  <a:lnTo>
                    <a:pt x="3956304" y="696468"/>
                  </a:lnTo>
                  <a:lnTo>
                    <a:pt x="3956304" y="810768"/>
                  </a:lnTo>
                  <a:lnTo>
                    <a:pt x="3994404" y="810768"/>
                  </a:lnTo>
                  <a:lnTo>
                    <a:pt x="3994404" y="696468"/>
                  </a:lnTo>
                  <a:close/>
                </a:path>
                <a:path w="3994784" h="3022600" extrusionOk="0">
                  <a:moveTo>
                    <a:pt x="3994404" y="848868"/>
                  </a:moveTo>
                  <a:lnTo>
                    <a:pt x="3956304" y="848868"/>
                  </a:lnTo>
                  <a:lnTo>
                    <a:pt x="3956304" y="963168"/>
                  </a:lnTo>
                  <a:lnTo>
                    <a:pt x="3994404" y="963168"/>
                  </a:lnTo>
                  <a:lnTo>
                    <a:pt x="3994404" y="848868"/>
                  </a:lnTo>
                  <a:close/>
                </a:path>
                <a:path w="3994784" h="3022600" extrusionOk="0">
                  <a:moveTo>
                    <a:pt x="3994404" y="1001268"/>
                  </a:moveTo>
                  <a:lnTo>
                    <a:pt x="3956304" y="1001268"/>
                  </a:lnTo>
                  <a:lnTo>
                    <a:pt x="3956304" y="1115568"/>
                  </a:lnTo>
                  <a:lnTo>
                    <a:pt x="3994404" y="1115568"/>
                  </a:lnTo>
                  <a:lnTo>
                    <a:pt x="3994404" y="1001268"/>
                  </a:lnTo>
                  <a:close/>
                </a:path>
                <a:path w="3994784" h="3022600" extrusionOk="0">
                  <a:moveTo>
                    <a:pt x="3994404" y="1153668"/>
                  </a:moveTo>
                  <a:lnTo>
                    <a:pt x="3956304" y="1153668"/>
                  </a:lnTo>
                  <a:lnTo>
                    <a:pt x="3956304" y="1267968"/>
                  </a:lnTo>
                  <a:lnTo>
                    <a:pt x="3994404" y="1267968"/>
                  </a:lnTo>
                  <a:lnTo>
                    <a:pt x="3994404" y="1153668"/>
                  </a:lnTo>
                  <a:close/>
                </a:path>
                <a:path w="3994784" h="3022600" extrusionOk="0">
                  <a:moveTo>
                    <a:pt x="3994404" y="1306068"/>
                  </a:moveTo>
                  <a:lnTo>
                    <a:pt x="3956304" y="1306068"/>
                  </a:lnTo>
                  <a:lnTo>
                    <a:pt x="3956304" y="1420368"/>
                  </a:lnTo>
                  <a:lnTo>
                    <a:pt x="3994404" y="1420368"/>
                  </a:lnTo>
                  <a:lnTo>
                    <a:pt x="3994404" y="1306068"/>
                  </a:lnTo>
                  <a:close/>
                </a:path>
                <a:path w="3994784" h="3022600" extrusionOk="0">
                  <a:moveTo>
                    <a:pt x="3994404" y="1458468"/>
                  </a:moveTo>
                  <a:lnTo>
                    <a:pt x="3956304" y="1458468"/>
                  </a:lnTo>
                  <a:lnTo>
                    <a:pt x="3956304" y="1572768"/>
                  </a:lnTo>
                  <a:lnTo>
                    <a:pt x="3994404" y="1572768"/>
                  </a:lnTo>
                  <a:lnTo>
                    <a:pt x="3994404" y="1458468"/>
                  </a:lnTo>
                  <a:close/>
                </a:path>
                <a:path w="3994784" h="3022600" extrusionOk="0">
                  <a:moveTo>
                    <a:pt x="3994404" y="1610868"/>
                  </a:moveTo>
                  <a:lnTo>
                    <a:pt x="3956304" y="1610868"/>
                  </a:lnTo>
                  <a:lnTo>
                    <a:pt x="3956304" y="1725168"/>
                  </a:lnTo>
                  <a:lnTo>
                    <a:pt x="3994404" y="1725168"/>
                  </a:lnTo>
                  <a:lnTo>
                    <a:pt x="3994404" y="1610868"/>
                  </a:lnTo>
                  <a:close/>
                </a:path>
                <a:path w="3994784" h="3022600" extrusionOk="0">
                  <a:moveTo>
                    <a:pt x="3994404" y="1763268"/>
                  </a:moveTo>
                  <a:lnTo>
                    <a:pt x="3956304" y="1763268"/>
                  </a:lnTo>
                  <a:lnTo>
                    <a:pt x="3956304" y="1877568"/>
                  </a:lnTo>
                  <a:lnTo>
                    <a:pt x="3994404" y="1877568"/>
                  </a:lnTo>
                  <a:lnTo>
                    <a:pt x="3994404" y="1763268"/>
                  </a:lnTo>
                  <a:close/>
                </a:path>
                <a:path w="3994784" h="3022600" extrusionOk="0">
                  <a:moveTo>
                    <a:pt x="3994404" y="1915668"/>
                  </a:moveTo>
                  <a:lnTo>
                    <a:pt x="3956304" y="1915668"/>
                  </a:lnTo>
                  <a:lnTo>
                    <a:pt x="3956304" y="2029968"/>
                  </a:lnTo>
                  <a:lnTo>
                    <a:pt x="3994404" y="2029968"/>
                  </a:lnTo>
                  <a:lnTo>
                    <a:pt x="3994404" y="1915668"/>
                  </a:lnTo>
                  <a:close/>
                </a:path>
                <a:path w="3994784" h="3022600" extrusionOk="0">
                  <a:moveTo>
                    <a:pt x="3994404" y="2068068"/>
                  </a:moveTo>
                  <a:lnTo>
                    <a:pt x="3956304" y="2068068"/>
                  </a:lnTo>
                  <a:lnTo>
                    <a:pt x="3956304" y="2182368"/>
                  </a:lnTo>
                  <a:lnTo>
                    <a:pt x="3994404" y="2182368"/>
                  </a:lnTo>
                  <a:lnTo>
                    <a:pt x="3994404" y="2068068"/>
                  </a:lnTo>
                  <a:close/>
                </a:path>
                <a:path w="3994784" h="3022600" extrusionOk="0">
                  <a:moveTo>
                    <a:pt x="3994404" y="2220468"/>
                  </a:moveTo>
                  <a:lnTo>
                    <a:pt x="3956304" y="2220468"/>
                  </a:lnTo>
                  <a:lnTo>
                    <a:pt x="3956304" y="2334768"/>
                  </a:lnTo>
                  <a:lnTo>
                    <a:pt x="3994404" y="2334768"/>
                  </a:lnTo>
                  <a:lnTo>
                    <a:pt x="3994404" y="2220468"/>
                  </a:lnTo>
                  <a:close/>
                </a:path>
                <a:path w="3994784" h="3022600" extrusionOk="0">
                  <a:moveTo>
                    <a:pt x="3994404" y="2372868"/>
                  </a:moveTo>
                  <a:lnTo>
                    <a:pt x="3956304" y="2372868"/>
                  </a:lnTo>
                  <a:lnTo>
                    <a:pt x="3956304" y="2487168"/>
                  </a:lnTo>
                  <a:lnTo>
                    <a:pt x="3994404" y="2487168"/>
                  </a:lnTo>
                  <a:lnTo>
                    <a:pt x="3994404" y="2372868"/>
                  </a:lnTo>
                  <a:close/>
                </a:path>
                <a:path w="3994784" h="3022600" extrusionOk="0">
                  <a:moveTo>
                    <a:pt x="3994404" y="2525268"/>
                  </a:moveTo>
                  <a:lnTo>
                    <a:pt x="3956304" y="2525268"/>
                  </a:lnTo>
                  <a:lnTo>
                    <a:pt x="3956304" y="2639568"/>
                  </a:lnTo>
                  <a:lnTo>
                    <a:pt x="3994404" y="2639568"/>
                  </a:lnTo>
                  <a:lnTo>
                    <a:pt x="3994404" y="2525268"/>
                  </a:lnTo>
                  <a:close/>
                </a:path>
                <a:path w="3994784" h="3022600" extrusionOk="0">
                  <a:moveTo>
                    <a:pt x="3994404" y="2677668"/>
                  </a:moveTo>
                  <a:lnTo>
                    <a:pt x="3956304" y="2677668"/>
                  </a:lnTo>
                  <a:lnTo>
                    <a:pt x="3956304" y="2791968"/>
                  </a:lnTo>
                  <a:lnTo>
                    <a:pt x="3994404" y="2791968"/>
                  </a:lnTo>
                  <a:lnTo>
                    <a:pt x="3994404" y="2677668"/>
                  </a:lnTo>
                  <a:close/>
                </a:path>
                <a:path w="3994784" h="3022600" extrusionOk="0">
                  <a:moveTo>
                    <a:pt x="3994404" y="2830068"/>
                  </a:moveTo>
                  <a:lnTo>
                    <a:pt x="3956304" y="2830068"/>
                  </a:lnTo>
                  <a:lnTo>
                    <a:pt x="3956304" y="2944368"/>
                  </a:lnTo>
                  <a:lnTo>
                    <a:pt x="3994404" y="2944368"/>
                  </a:lnTo>
                  <a:lnTo>
                    <a:pt x="3994404" y="2830068"/>
                  </a:lnTo>
                  <a:close/>
                </a:path>
                <a:path w="3994784" h="3022600" extrusionOk="0">
                  <a:moveTo>
                    <a:pt x="3956304" y="2983992"/>
                  </a:moveTo>
                  <a:lnTo>
                    <a:pt x="3881628" y="2983992"/>
                  </a:lnTo>
                  <a:lnTo>
                    <a:pt x="3881628" y="3022092"/>
                  </a:lnTo>
                  <a:lnTo>
                    <a:pt x="3994404" y="3022092"/>
                  </a:lnTo>
                  <a:lnTo>
                    <a:pt x="3994404" y="3003804"/>
                  </a:lnTo>
                  <a:lnTo>
                    <a:pt x="3956304" y="3003804"/>
                  </a:lnTo>
                  <a:lnTo>
                    <a:pt x="3956304" y="2983992"/>
                  </a:lnTo>
                  <a:close/>
                </a:path>
                <a:path w="3994784" h="3022600" extrusionOk="0">
                  <a:moveTo>
                    <a:pt x="3994404" y="2982468"/>
                  </a:moveTo>
                  <a:lnTo>
                    <a:pt x="3956304" y="2982468"/>
                  </a:lnTo>
                  <a:lnTo>
                    <a:pt x="3956304" y="3003804"/>
                  </a:lnTo>
                  <a:lnTo>
                    <a:pt x="3976116" y="2983992"/>
                  </a:lnTo>
                  <a:lnTo>
                    <a:pt x="3994404" y="2983992"/>
                  </a:lnTo>
                  <a:lnTo>
                    <a:pt x="3994404" y="2982468"/>
                  </a:lnTo>
                  <a:close/>
                </a:path>
                <a:path w="3994784" h="3022600" extrusionOk="0">
                  <a:moveTo>
                    <a:pt x="3994404" y="2983992"/>
                  </a:moveTo>
                  <a:lnTo>
                    <a:pt x="3976116" y="2983992"/>
                  </a:lnTo>
                  <a:lnTo>
                    <a:pt x="3956304" y="3003804"/>
                  </a:lnTo>
                  <a:lnTo>
                    <a:pt x="3994404" y="3003804"/>
                  </a:lnTo>
                  <a:lnTo>
                    <a:pt x="3994404" y="2983992"/>
                  </a:lnTo>
                  <a:close/>
                </a:path>
                <a:path w="3994784" h="3022600" extrusionOk="0">
                  <a:moveTo>
                    <a:pt x="3843528" y="2983992"/>
                  </a:moveTo>
                  <a:lnTo>
                    <a:pt x="3729228" y="2983992"/>
                  </a:lnTo>
                  <a:lnTo>
                    <a:pt x="3729228" y="3022092"/>
                  </a:lnTo>
                  <a:lnTo>
                    <a:pt x="3843528" y="3022092"/>
                  </a:lnTo>
                  <a:lnTo>
                    <a:pt x="3843528" y="2983992"/>
                  </a:lnTo>
                  <a:close/>
                </a:path>
                <a:path w="3994784" h="3022600" extrusionOk="0">
                  <a:moveTo>
                    <a:pt x="3691128" y="2983992"/>
                  </a:moveTo>
                  <a:lnTo>
                    <a:pt x="3576828" y="2983992"/>
                  </a:lnTo>
                  <a:lnTo>
                    <a:pt x="3576828" y="3022092"/>
                  </a:lnTo>
                  <a:lnTo>
                    <a:pt x="3691128" y="3022092"/>
                  </a:lnTo>
                  <a:lnTo>
                    <a:pt x="3691128" y="2983992"/>
                  </a:lnTo>
                  <a:close/>
                </a:path>
                <a:path w="3994784" h="3022600" extrusionOk="0">
                  <a:moveTo>
                    <a:pt x="3538728" y="2983992"/>
                  </a:moveTo>
                  <a:lnTo>
                    <a:pt x="3424428" y="2983992"/>
                  </a:lnTo>
                  <a:lnTo>
                    <a:pt x="3424428" y="3022092"/>
                  </a:lnTo>
                  <a:lnTo>
                    <a:pt x="3538728" y="3022092"/>
                  </a:lnTo>
                  <a:lnTo>
                    <a:pt x="3538728" y="2983992"/>
                  </a:lnTo>
                  <a:close/>
                </a:path>
                <a:path w="3994784" h="3022600" extrusionOk="0">
                  <a:moveTo>
                    <a:pt x="3386328" y="2983992"/>
                  </a:moveTo>
                  <a:lnTo>
                    <a:pt x="3272028" y="2983992"/>
                  </a:lnTo>
                  <a:lnTo>
                    <a:pt x="3272028" y="3022092"/>
                  </a:lnTo>
                  <a:lnTo>
                    <a:pt x="3386328" y="3022092"/>
                  </a:lnTo>
                  <a:lnTo>
                    <a:pt x="3386328" y="2983992"/>
                  </a:lnTo>
                  <a:close/>
                </a:path>
                <a:path w="3994784" h="3022600" extrusionOk="0">
                  <a:moveTo>
                    <a:pt x="3233928" y="2983992"/>
                  </a:moveTo>
                  <a:lnTo>
                    <a:pt x="3119628" y="2983992"/>
                  </a:lnTo>
                  <a:lnTo>
                    <a:pt x="3119628" y="3022092"/>
                  </a:lnTo>
                  <a:lnTo>
                    <a:pt x="3233928" y="3022092"/>
                  </a:lnTo>
                  <a:lnTo>
                    <a:pt x="3233928" y="2983992"/>
                  </a:lnTo>
                  <a:close/>
                </a:path>
                <a:path w="3994784" h="3022600" extrusionOk="0">
                  <a:moveTo>
                    <a:pt x="3081528" y="2983992"/>
                  </a:moveTo>
                  <a:lnTo>
                    <a:pt x="2967228" y="2983992"/>
                  </a:lnTo>
                  <a:lnTo>
                    <a:pt x="2967228" y="3022092"/>
                  </a:lnTo>
                  <a:lnTo>
                    <a:pt x="3081528" y="3022092"/>
                  </a:lnTo>
                  <a:lnTo>
                    <a:pt x="3081528" y="2983992"/>
                  </a:lnTo>
                  <a:close/>
                </a:path>
                <a:path w="3994784" h="3022600" extrusionOk="0">
                  <a:moveTo>
                    <a:pt x="2929128" y="2983992"/>
                  </a:moveTo>
                  <a:lnTo>
                    <a:pt x="2814828" y="2983992"/>
                  </a:lnTo>
                  <a:lnTo>
                    <a:pt x="2814828" y="3022092"/>
                  </a:lnTo>
                  <a:lnTo>
                    <a:pt x="2929128" y="3022092"/>
                  </a:lnTo>
                  <a:lnTo>
                    <a:pt x="2929128" y="2983992"/>
                  </a:lnTo>
                  <a:close/>
                </a:path>
                <a:path w="3994784" h="3022600" extrusionOk="0">
                  <a:moveTo>
                    <a:pt x="2776728" y="2983992"/>
                  </a:moveTo>
                  <a:lnTo>
                    <a:pt x="2662428" y="2983992"/>
                  </a:lnTo>
                  <a:lnTo>
                    <a:pt x="2662428" y="3022092"/>
                  </a:lnTo>
                  <a:lnTo>
                    <a:pt x="2776728" y="3022092"/>
                  </a:lnTo>
                  <a:lnTo>
                    <a:pt x="2776728" y="2983992"/>
                  </a:lnTo>
                  <a:close/>
                </a:path>
                <a:path w="3994784" h="3022600" extrusionOk="0">
                  <a:moveTo>
                    <a:pt x="2624328" y="2983992"/>
                  </a:moveTo>
                  <a:lnTo>
                    <a:pt x="2510028" y="2983992"/>
                  </a:lnTo>
                  <a:lnTo>
                    <a:pt x="2510028" y="3022092"/>
                  </a:lnTo>
                  <a:lnTo>
                    <a:pt x="2624328" y="3022092"/>
                  </a:lnTo>
                  <a:lnTo>
                    <a:pt x="2624328" y="2983992"/>
                  </a:lnTo>
                  <a:close/>
                </a:path>
                <a:path w="3994784" h="3022600" extrusionOk="0">
                  <a:moveTo>
                    <a:pt x="2471928" y="2983992"/>
                  </a:moveTo>
                  <a:lnTo>
                    <a:pt x="2357628" y="2983992"/>
                  </a:lnTo>
                  <a:lnTo>
                    <a:pt x="2357628" y="3022092"/>
                  </a:lnTo>
                  <a:lnTo>
                    <a:pt x="2471928" y="3022092"/>
                  </a:lnTo>
                  <a:lnTo>
                    <a:pt x="2471928" y="2983992"/>
                  </a:lnTo>
                  <a:close/>
                </a:path>
                <a:path w="3994784" h="3022600" extrusionOk="0">
                  <a:moveTo>
                    <a:pt x="2319528" y="2983992"/>
                  </a:moveTo>
                  <a:lnTo>
                    <a:pt x="2205228" y="2983992"/>
                  </a:lnTo>
                  <a:lnTo>
                    <a:pt x="2205228" y="3022092"/>
                  </a:lnTo>
                  <a:lnTo>
                    <a:pt x="2319528" y="3022092"/>
                  </a:lnTo>
                  <a:lnTo>
                    <a:pt x="2319528" y="2983992"/>
                  </a:lnTo>
                  <a:close/>
                </a:path>
                <a:path w="3994784" h="3022600" extrusionOk="0">
                  <a:moveTo>
                    <a:pt x="2167128" y="2983992"/>
                  </a:moveTo>
                  <a:lnTo>
                    <a:pt x="2052827" y="2983992"/>
                  </a:lnTo>
                  <a:lnTo>
                    <a:pt x="2052827" y="3022092"/>
                  </a:lnTo>
                  <a:lnTo>
                    <a:pt x="2167128" y="3022092"/>
                  </a:lnTo>
                  <a:lnTo>
                    <a:pt x="2167128" y="2983992"/>
                  </a:lnTo>
                  <a:close/>
                </a:path>
                <a:path w="3994784" h="3022600" extrusionOk="0">
                  <a:moveTo>
                    <a:pt x="2014727" y="2983992"/>
                  </a:moveTo>
                  <a:lnTo>
                    <a:pt x="1900427" y="2983992"/>
                  </a:lnTo>
                  <a:lnTo>
                    <a:pt x="1900427" y="3022092"/>
                  </a:lnTo>
                  <a:lnTo>
                    <a:pt x="2014727" y="3022092"/>
                  </a:lnTo>
                  <a:lnTo>
                    <a:pt x="2014727" y="2983992"/>
                  </a:lnTo>
                  <a:close/>
                </a:path>
                <a:path w="3994784" h="3022600" extrusionOk="0">
                  <a:moveTo>
                    <a:pt x="1862327" y="2983992"/>
                  </a:moveTo>
                  <a:lnTo>
                    <a:pt x="1748027" y="2983992"/>
                  </a:lnTo>
                  <a:lnTo>
                    <a:pt x="1748027" y="3022092"/>
                  </a:lnTo>
                  <a:lnTo>
                    <a:pt x="1862327" y="3022092"/>
                  </a:lnTo>
                  <a:lnTo>
                    <a:pt x="1862327" y="2983992"/>
                  </a:lnTo>
                  <a:close/>
                </a:path>
                <a:path w="3994784" h="3022600" extrusionOk="0">
                  <a:moveTo>
                    <a:pt x="1709927" y="2983992"/>
                  </a:moveTo>
                  <a:lnTo>
                    <a:pt x="1595627" y="2983992"/>
                  </a:lnTo>
                  <a:lnTo>
                    <a:pt x="1595627" y="3022092"/>
                  </a:lnTo>
                  <a:lnTo>
                    <a:pt x="1709927" y="3022092"/>
                  </a:lnTo>
                  <a:lnTo>
                    <a:pt x="1709927" y="2983992"/>
                  </a:lnTo>
                  <a:close/>
                </a:path>
                <a:path w="3994784" h="3022600" extrusionOk="0">
                  <a:moveTo>
                    <a:pt x="1557527" y="2983992"/>
                  </a:moveTo>
                  <a:lnTo>
                    <a:pt x="1443227" y="2983992"/>
                  </a:lnTo>
                  <a:lnTo>
                    <a:pt x="1443227" y="3022092"/>
                  </a:lnTo>
                  <a:lnTo>
                    <a:pt x="1557527" y="3022092"/>
                  </a:lnTo>
                  <a:lnTo>
                    <a:pt x="1557527" y="2983992"/>
                  </a:lnTo>
                  <a:close/>
                </a:path>
                <a:path w="3994784" h="3022600" extrusionOk="0">
                  <a:moveTo>
                    <a:pt x="1405127" y="2983992"/>
                  </a:moveTo>
                  <a:lnTo>
                    <a:pt x="1290827" y="2983992"/>
                  </a:lnTo>
                  <a:lnTo>
                    <a:pt x="1290827" y="3022092"/>
                  </a:lnTo>
                  <a:lnTo>
                    <a:pt x="1405127" y="3022092"/>
                  </a:lnTo>
                  <a:lnTo>
                    <a:pt x="1405127" y="2983992"/>
                  </a:lnTo>
                  <a:close/>
                </a:path>
                <a:path w="3994784" h="3022600" extrusionOk="0">
                  <a:moveTo>
                    <a:pt x="1252727" y="2983992"/>
                  </a:moveTo>
                  <a:lnTo>
                    <a:pt x="1138427" y="2983992"/>
                  </a:lnTo>
                  <a:lnTo>
                    <a:pt x="1138427" y="3022092"/>
                  </a:lnTo>
                  <a:lnTo>
                    <a:pt x="1252727" y="3022092"/>
                  </a:lnTo>
                  <a:lnTo>
                    <a:pt x="1252727" y="2983992"/>
                  </a:lnTo>
                  <a:close/>
                </a:path>
                <a:path w="3994784" h="3022600" extrusionOk="0">
                  <a:moveTo>
                    <a:pt x="1100327" y="2983992"/>
                  </a:moveTo>
                  <a:lnTo>
                    <a:pt x="986028" y="2983992"/>
                  </a:lnTo>
                  <a:lnTo>
                    <a:pt x="986028" y="3022092"/>
                  </a:lnTo>
                  <a:lnTo>
                    <a:pt x="1100327" y="3022092"/>
                  </a:lnTo>
                  <a:lnTo>
                    <a:pt x="1100327" y="2983992"/>
                  </a:lnTo>
                  <a:close/>
                </a:path>
                <a:path w="3994784" h="3022600" extrusionOk="0">
                  <a:moveTo>
                    <a:pt x="947928" y="2983992"/>
                  </a:moveTo>
                  <a:lnTo>
                    <a:pt x="833628" y="2983992"/>
                  </a:lnTo>
                  <a:lnTo>
                    <a:pt x="833628" y="3022092"/>
                  </a:lnTo>
                  <a:lnTo>
                    <a:pt x="947928" y="3022092"/>
                  </a:lnTo>
                  <a:lnTo>
                    <a:pt x="947928" y="2983992"/>
                  </a:lnTo>
                  <a:close/>
                </a:path>
                <a:path w="3994784" h="3022600" extrusionOk="0">
                  <a:moveTo>
                    <a:pt x="795528" y="2983992"/>
                  </a:moveTo>
                  <a:lnTo>
                    <a:pt x="681228" y="2983992"/>
                  </a:lnTo>
                  <a:lnTo>
                    <a:pt x="681228" y="3022092"/>
                  </a:lnTo>
                  <a:lnTo>
                    <a:pt x="795528" y="3022092"/>
                  </a:lnTo>
                  <a:lnTo>
                    <a:pt x="795528" y="2983992"/>
                  </a:lnTo>
                  <a:close/>
                </a:path>
                <a:path w="3994784" h="3022600" extrusionOk="0">
                  <a:moveTo>
                    <a:pt x="643128" y="2983992"/>
                  </a:moveTo>
                  <a:lnTo>
                    <a:pt x="528828" y="2983992"/>
                  </a:lnTo>
                  <a:lnTo>
                    <a:pt x="528828" y="3022092"/>
                  </a:lnTo>
                  <a:lnTo>
                    <a:pt x="643128" y="3022092"/>
                  </a:lnTo>
                  <a:lnTo>
                    <a:pt x="643128" y="2983992"/>
                  </a:lnTo>
                  <a:close/>
                </a:path>
                <a:path w="3994784" h="3022600" extrusionOk="0">
                  <a:moveTo>
                    <a:pt x="490728" y="2983992"/>
                  </a:moveTo>
                  <a:lnTo>
                    <a:pt x="376428" y="2983992"/>
                  </a:lnTo>
                  <a:lnTo>
                    <a:pt x="376428" y="3022092"/>
                  </a:lnTo>
                  <a:lnTo>
                    <a:pt x="490728" y="3022092"/>
                  </a:lnTo>
                  <a:lnTo>
                    <a:pt x="490728" y="2983992"/>
                  </a:lnTo>
                  <a:close/>
                </a:path>
                <a:path w="3994784" h="3022600" extrusionOk="0">
                  <a:moveTo>
                    <a:pt x="338328" y="2983992"/>
                  </a:moveTo>
                  <a:lnTo>
                    <a:pt x="224028" y="2983992"/>
                  </a:lnTo>
                  <a:lnTo>
                    <a:pt x="224028" y="3022092"/>
                  </a:lnTo>
                  <a:lnTo>
                    <a:pt x="338328" y="3022092"/>
                  </a:lnTo>
                  <a:lnTo>
                    <a:pt x="338328" y="2983992"/>
                  </a:lnTo>
                  <a:close/>
                </a:path>
                <a:path w="3994784" h="3022600" extrusionOk="0">
                  <a:moveTo>
                    <a:pt x="185928" y="2983992"/>
                  </a:moveTo>
                  <a:lnTo>
                    <a:pt x="71628" y="2983992"/>
                  </a:lnTo>
                  <a:lnTo>
                    <a:pt x="71628" y="3022092"/>
                  </a:lnTo>
                  <a:lnTo>
                    <a:pt x="185928" y="3022092"/>
                  </a:lnTo>
                  <a:lnTo>
                    <a:pt x="185928" y="29839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4" name="Google Shape;334;p18"/>
            <p:cNvSpPr/>
            <p:nvPr/>
          </p:nvSpPr>
          <p:spPr>
            <a:xfrm>
              <a:off x="6896996" y="3161402"/>
              <a:ext cx="952500" cy="972671"/>
            </a:xfrm>
            <a:custGeom>
              <a:avLst/>
              <a:gdLst/>
              <a:ahLst/>
              <a:cxnLst/>
              <a:rect l="l" t="t" r="r" b="b"/>
              <a:pathLst>
                <a:path w="1079500" h="1102360" extrusionOk="0">
                  <a:moveTo>
                    <a:pt x="539496" y="0"/>
                  </a:moveTo>
                  <a:lnTo>
                    <a:pt x="493056" y="2023"/>
                  </a:lnTo>
                  <a:lnTo>
                    <a:pt x="447692" y="7984"/>
                  </a:lnTo>
                  <a:lnTo>
                    <a:pt x="403567" y="17715"/>
                  </a:lnTo>
                  <a:lnTo>
                    <a:pt x="360847" y="31049"/>
                  </a:lnTo>
                  <a:lnTo>
                    <a:pt x="319694" y="47820"/>
                  </a:lnTo>
                  <a:lnTo>
                    <a:pt x="280273" y="67862"/>
                  </a:lnTo>
                  <a:lnTo>
                    <a:pt x="242748" y="91006"/>
                  </a:lnTo>
                  <a:lnTo>
                    <a:pt x="207283" y="117088"/>
                  </a:lnTo>
                  <a:lnTo>
                    <a:pt x="174041" y="145940"/>
                  </a:lnTo>
                  <a:lnTo>
                    <a:pt x="143187" y="177396"/>
                  </a:lnTo>
                  <a:lnTo>
                    <a:pt x="114884" y="211288"/>
                  </a:lnTo>
                  <a:lnTo>
                    <a:pt x="89297" y="247451"/>
                  </a:lnTo>
                  <a:lnTo>
                    <a:pt x="66590" y="285718"/>
                  </a:lnTo>
                  <a:lnTo>
                    <a:pt x="46926" y="325922"/>
                  </a:lnTo>
                  <a:lnTo>
                    <a:pt x="30470" y="367896"/>
                  </a:lnTo>
                  <a:lnTo>
                    <a:pt x="17385" y="411474"/>
                  </a:lnTo>
                  <a:lnTo>
                    <a:pt x="7836" y="456489"/>
                  </a:lnTo>
                  <a:lnTo>
                    <a:pt x="1986" y="502774"/>
                  </a:lnTo>
                  <a:lnTo>
                    <a:pt x="0" y="550163"/>
                  </a:lnTo>
                  <a:lnTo>
                    <a:pt x="1986" y="597781"/>
                  </a:lnTo>
                  <a:lnTo>
                    <a:pt x="7836" y="644271"/>
                  </a:lnTo>
                  <a:lnTo>
                    <a:pt x="17385" y="689467"/>
                  </a:lnTo>
                  <a:lnTo>
                    <a:pt x="30470" y="733205"/>
                  </a:lnTo>
                  <a:lnTo>
                    <a:pt x="46926" y="775320"/>
                  </a:lnTo>
                  <a:lnTo>
                    <a:pt x="66590" y="815645"/>
                  </a:lnTo>
                  <a:lnTo>
                    <a:pt x="89297" y="854016"/>
                  </a:lnTo>
                  <a:lnTo>
                    <a:pt x="114884" y="890267"/>
                  </a:lnTo>
                  <a:lnTo>
                    <a:pt x="143187" y="924233"/>
                  </a:lnTo>
                  <a:lnTo>
                    <a:pt x="174041" y="955749"/>
                  </a:lnTo>
                  <a:lnTo>
                    <a:pt x="207283" y="984649"/>
                  </a:lnTo>
                  <a:lnTo>
                    <a:pt x="242748" y="1010768"/>
                  </a:lnTo>
                  <a:lnTo>
                    <a:pt x="280273" y="1033941"/>
                  </a:lnTo>
                  <a:lnTo>
                    <a:pt x="319694" y="1054003"/>
                  </a:lnTo>
                  <a:lnTo>
                    <a:pt x="360847" y="1070788"/>
                  </a:lnTo>
                  <a:lnTo>
                    <a:pt x="403567" y="1084130"/>
                  </a:lnTo>
                  <a:lnTo>
                    <a:pt x="447692" y="1093865"/>
                  </a:lnTo>
                  <a:lnTo>
                    <a:pt x="493056" y="1099827"/>
                  </a:lnTo>
                  <a:lnTo>
                    <a:pt x="539496" y="1101852"/>
                  </a:lnTo>
                  <a:lnTo>
                    <a:pt x="586151" y="1099827"/>
                  </a:lnTo>
                  <a:lnTo>
                    <a:pt x="631685" y="1093865"/>
                  </a:lnTo>
                  <a:lnTo>
                    <a:pt x="675936" y="1084130"/>
                  </a:lnTo>
                  <a:lnTo>
                    <a:pt x="718744" y="1070788"/>
                  </a:lnTo>
                  <a:lnTo>
                    <a:pt x="759950" y="1054003"/>
                  </a:lnTo>
                  <a:lnTo>
                    <a:pt x="799394" y="1033941"/>
                  </a:lnTo>
                  <a:lnTo>
                    <a:pt x="836915" y="1010768"/>
                  </a:lnTo>
                  <a:lnTo>
                    <a:pt x="872354" y="984649"/>
                  </a:lnTo>
                  <a:lnTo>
                    <a:pt x="905550" y="955749"/>
                  </a:lnTo>
                  <a:lnTo>
                    <a:pt x="936344" y="924233"/>
                  </a:lnTo>
                  <a:lnTo>
                    <a:pt x="964576" y="890267"/>
                  </a:lnTo>
                  <a:lnTo>
                    <a:pt x="990086" y="854016"/>
                  </a:lnTo>
                  <a:lnTo>
                    <a:pt x="1012713" y="815645"/>
                  </a:lnTo>
                  <a:lnTo>
                    <a:pt x="1032298" y="775320"/>
                  </a:lnTo>
                  <a:lnTo>
                    <a:pt x="1048681" y="733205"/>
                  </a:lnTo>
                  <a:lnTo>
                    <a:pt x="1061702" y="689467"/>
                  </a:lnTo>
                  <a:lnTo>
                    <a:pt x="1071201" y="644271"/>
                  </a:lnTo>
                  <a:lnTo>
                    <a:pt x="1077017" y="597781"/>
                  </a:lnTo>
                  <a:lnTo>
                    <a:pt x="1078992" y="550163"/>
                  </a:lnTo>
                  <a:lnTo>
                    <a:pt x="1077017" y="502774"/>
                  </a:lnTo>
                  <a:lnTo>
                    <a:pt x="1071201" y="456489"/>
                  </a:lnTo>
                  <a:lnTo>
                    <a:pt x="1061702" y="411474"/>
                  </a:lnTo>
                  <a:lnTo>
                    <a:pt x="1048681" y="367896"/>
                  </a:lnTo>
                  <a:lnTo>
                    <a:pt x="1032298" y="325922"/>
                  </a:lnTo>
                  <a:lnTo>
                    <a:pt x="1012713" y="285718"/>
                  </a:lnTo>
                  <a:lnTo>
                    <a:pt x="990086" y="247451"/>
                  </a:lnTo>
                  <a:lnTo>
                    <a:pt x="964576" y="211288"/>
                  </a:lnTo>
                  <a:lnTo>
                    <a:pt x="936344" y="177396"/>
                  </a:lnTo>
                  <a:lnTo>
                    <a:pt x="905550" y="145940"/>
                  </a:lnTo>
                  <a:lnTo>
                    <a:pt x="872354" y="117088"/>
                  </a:lnTo>
                  <a:lnTo>
                    <a:pt x="836915" y="91006"/>
                  </a:lnTo>
                  <a:lnTo>
                    <a:pt x="799394" y="67862"/>
                  </a:lnTo>
                  <a:lnTo>
                    <a:pt x="759950" y="47820"/>
                  </a:lnTo>
                  <a:lnTo>
                    <a:pt x="718744" y="31049"/>
                  </a:lnTo>
                  <a:lnTo>
                    <a:pt x="675936" y="17715"/>
                  </a:lnTo>
                  <a:lnTo>
                    <a:pt x="631685" y="7984"/>
                  </a:lnTo>
                  <a:lnTo>
                    <a:pt x="586151" y="2023"/>
                  </a:lnTo>
                  <a:lnTo>
                    <a:pt x="539496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5" name="Google Shape;335;p18"/>
            <p:cNvSpPr/>
            <p:nvPr/>
          </p:nvSpPr>
          <p:spPr>
            <a:xfrm>
              <a:off x="6891618" y="3156025"/>
              <a:ext cx="963146" cy="983316"/>
            </a:xfrm>
            <a:custGeom>
              <a:avLst/>
              <a:gdLst/>
              <a:ahLst/>
              <a:cxnLst/>
              <a:rect l="l" t="t" r="r" b="b"/>
              <a:pathLst>
                <a:path w="1091565" h="1114425" extrusionOk="0">
                  <a:moveTo>
                    <a:pt x="574548" y="0"/>
                  </a:moveTo>
                  <a:lnTo>
                    <a:pt x="518159" y="0"/>
                  </a:lnTo>
                  <a:lnTo>
                    <a:pt x="463296" y="6096"/>
                  </a:lnTo>
                  <a:lnTo>
                    <a:pt x="409955" y="16763"/>
                  </a:lnTo>
                  <a:lnTo>
                    <a:pt x="358140" y="33527"/>
                  </a:lnTo>
                  <a:lnTo>
                    <a:pt x="309372" y="54863"/>
                  </a:lnTo>
                  <a:lnTo>
                    <a:pt x="240792" y="94487"/>
                  </a:lnTo>
                  <a:lnTo>
                    <a:pt x="198120" y="126492"/>
                  </a:lnTo>
                  <a:lnTo>
                    <a:pt x="160020" y="163068"/>
                  </a:lnTo>
                  <a:lnTo>
                    <a:pt x="124968" y="202692"/>
                  </a:lnTo>
                  <a:lnTo>
                    <a:pt x="92964" y="245363"/>
                  </a:lnTo>
                  <a:lnTo>
                    <a:pt x="65531" y="291084"/>
                  </a:lnTo>
                  <a:lnTo>
                    <a:pt x="54864" y="315468"/>
                  </a:lnTo>
                  <a:lnTo>
                    <a:pt x="42672" y="339851"/>
                  </a:lnTo>
                  <a:lnTo>
                    <a:pt x="24383" y="391668"/>
                  </a:lnTo>
                  <a:lnTo>
                    <a:pt x="16764" y="417575"/>
                  </a:lnTo>
                  <a:lnTo>
                    <a:pt x="12192" y="445008"/>
                  </a:lnTo>
                  <a:lnTo>
                    <a:pt x="6096" y="472439"/>
                  </a:lnTo>
                  <a:lnTo>
                    <a:pt x="3048" y="499872"/>
                  </a:lnTo>
                  <a:lnTo>
                    <a:pt x="0" y="557784"/>
                  </a:lnTo>
                  <a:lnTo>
                    <a:pt x="1524" y="585216"/>
                  </a:lnTo>
                  <a:lnTo>
                    <a:pt x="3048" y="614172"/>
                  </a:lnTo>
                  <a:lnTo>
                    <a:pt x="6096" y="641604"/>
                  </a:lnTo>
                  <a:lnTo>
                    <a:pt x="12192" y="669036"/>
                  </a:lnTo>
                  <a:lnTo>
                    <a:pt x="16764" y="696468"/>
                  </a:lnTo>
                  <a:lnTo>
                    <a:pt x="24383" y="722376"/>
                  </a:lnTo>
                  <a:lnTo>
                    <a:pt x="42672" y="774192"/>
                  </a:lnTo>
                  <a:lnTo>
                    <a:pt x="54864" y="798576"/>
                  </a:lnTo>
                  <a:lnTo>
                    <a:pt x="65531" y="822960"/>
                  </a:lnTo>
                  <a:lnTo>
                    <a:pt x="92964" y="868680"/>
                  </a:lnTo>
                  <a:lnTo>
                    <a:pt x="124968" y="911351"/>
                  </a:lnTo>
                  <a:lnTo>
                    <a:pt x="160020" y="950976"/>
                  </a:lnTo>
                  <a:lnTo>
                    <a:pt x="198120" y="987552"/>
                  </a:lnTo>
                  <a:lnTo>
                    <a:pt x="240792" y="1019556"/>
                  </a:lnTo>
                  <a:lnTo>
                    <a:pt x="286511" y="1046988"/>
                  </a:lnTo>
                  <a:lnTo>
                    <a:pt x="358140" y="1080516"/>
                  </a:lnTo>
                  <a:lnTo>
                    <a:pt x="409955" y="1097280"/>
                  </a:lnTo>
                  <a:lnTo>
                    <a:pt x="463296" y="1107948"/>
                  </a:lnTo>
                  <a:lnTo>
                    <a:pt x="518159" y="1114044"/>
                  </a:lnTo>
                  <a:lnTo>
                    <a:pt x="574548" y="1114044"/>
                  </a:lnTo>
                  <a:lnTo>
                    <a:pt x="629411" y="1107948"/>
                  </a:lnTo>
                  <a:lnTo>
                    <a:pt x="655320" y="1103376"/>
                  </a:lnTo>
                  <a:lnTo>
                    <a:pt x="662177" y="1101852"/>
                  </a:lnTo>
                  <a:lnTo>
                    <a:pt x="545592" y="1101852"/>
                  </a:lnTo>
                  <a:lnTo>
                    <a:pt x="490727" y="1098804"/>
                  </a:lnTo>
                  <a:lnTo>
                    <a:pt x="492251" y="1098804"/>
                  </a:lnTo>
                  <a:lnTo>
                    <a:pt x="464820" y="1095756"/>
                  </a:lnTo>
                  <a:lnTo>
                    <a:pt x="438911" y="1091184"/>
                  </a:lnTo>
                  <a:lnTo>
                    <a:pt x="387096" y="1077468"/>
                  </a:lnTo>
                  <a:lnTo>
                    <a:pt x="338327" y="1059180"/>
                  </a:lnTo>
                  <a:lnTo>
                    <a:pt x="291083" y="1036320"/>
                  </a:lnTo>
                  <a:lnTo>
                    <a:pt x="292607" y="1036320"/>
                  </a:lnTo>
                  <a:lnTo>
                    <a:pt x="269748" y="1022604"/>
                  </a:lnTo>
                  <a:lnTo>
                    <a:pt x="227075" y="993648"/>
                  </a:lnTo>
                  <a:lnTo>
                    <a:pt x="187451" y="960120"/>
                  </a:lnTo>
                  <a:lnTo>
                    <a:pt x="150875" y="923544"/>
                  </a:lnTo>
                  <a:lnTo>
                    <a:pt x="103631" y="861060"/>
                  </a:lnTo>
                  <a:lnTo>
                    <a:pt x="77724" y="816863"/>
                  </a:lnTo>
                  <a:lnTo>
                    <a:pt x="66294" y="794004"/>
                  </a:lnTo>
                  <a:lnTo>
                    <a:pt x="65531" y="794004"/>
                  </a:lnTo>
                  <a:lnTo>
                    <a:pt x="54864" y="769620"/>
                  </a:lnTo>
                  <a:lnTo>
                    <a:pt x="46257" y="745236"/>
                  </a:lnTo>
                  <a:lnTo>
                    <a:pt x="45720" y="745236"/>
                  </a:lnTo>
                  <a:lnTo>
                    <a:pt x="36575" y="719327"/>
                  </a:lnTo>
                  <a:lnTo>
                    <a:pt x="30479" y="693420"/>
                  </a:lnTo>
                  <a:lnTo>
                    <a:pt x="24722" y="667512"/>
                  </a:lnTo>
                  <a:lnTo>
                    <a:pt x="24383" y="667512"/>
                  </a:lnTo>
                  <a:lnTo>
                    <a:pt x="15240" y="612648"/>
                  </a:lnTo>
                  <a:lnTo>
                    <a:pt x="13716" y="585216"/>
                  </a:lnTo>
                  <a:lnTo>
                    <a:pt x="13716" y="528827"/>
                  </a:lnTo>
                  <a:lnTo>
                    <a:pt x="15240" y="501396"/>
                  </a:lnTo>
                  <a:lnTo>
                    <a:pt x="24383" y="446532"/>
                  </a:lnTo>
                  <a:lnTo>
                    <a:pt x="24722" y="446532"/>
                  </a:lnTo>
                  <a:lnTo>
                    <a:pt x="30479" y="420624"/>
                  </a:lnTo>
                  <a:lnTo>
                    <a:pt x="36575" y="394716"/>
                  </a:lnTo>
                  <a:lnTo>
                    <a:pt x="45720" y="370332"/>
                  </a:lnTo>
                  <a:lnTo>
                    <a:pt x="54864" y="344424"/>
                  </a:lnTo>
                  <a:lnTo>
                    <a:pt x="65531" y="320039"/>
                  </a:lnTo>
                  <a:lnTo>
                    <a:pt x="66294" y="320039"/>
                  </a:lnTo>
                  <a:lnTo>
                    <a:pt x="77724" y="297180"/>
                  </a:lnTo>
                  <a:lnTo>
                    <a:pt x="103631" y="252984"/>
                  </a:lnTo>
                  <a:lnTo>
                    <a:pt x="134111" y="210312"/>
                  </a:lnTo>
                  <a:lnTo>
                    <a:pt x="187451" y="153924"/>
                  </a:lnTo>
                  <a:lnTo>
                    <a:pt x="227075" y="120396"/>
                  </a:lnTo>
                  <a:lnTo>
                    <a:pt x="269748" y="91439"/>
                  </a:lnTo>
                  <a:lnTo>
                    <a:pt x="292607" y="77724"/>
                  </a:lnTo>
                  <a:lnTo>
                    <a:pt x="291083" y="77724"/>
                  </a:lnTo>
                  <a:lnTo>
                    <a:pt x="338327" y="54863"/>
                  </a:lnTo>
                  <a:lnTo>
                    <a:pt x="387096" y="36575"/>
                  </a:lnTo>
                  <a:lnTo>
                    <a:pt x="438911" y="22860"/>
                  </a:lnTo>
                  <a:lnTo>
                    <a:pt x="492251" y="15239"/>
                  </a:lnTo>
                  <a:lnTo>
                    <a:pt x="490727" y="15239"/>
                  </a:lnTo>
                  <a:lnTo>
                    <a:pt x="518159" y="12192"/>
                  </a:lnTo>
                  <a:lnTo>
                    <a:pt x="662178" y="12192"/>
                  </a:lnTo>
                  <a:lnTo>
                    <a:pt x="655320" y="10668"/>
                  </a:lnTo>
                  <a:lnTo>
                    <a:pt x="629411" y="6096"/>
                  </a:lnTo>
                  <a:lnTo>
                    <a:pt x="574548" y="0"/>
                  </a:lnTo>
                  <a:close/>
                </a:path>
                <a:path w="1091565" h="1114425" extrusionOk="0">
                  <a:moveTo>
                    <a:pt x="1025651" y="792480"/>
                  </a:moveTo>
                  <a:lnTo>
                    <a:pt x="1001268" y="839724"/>
                  </a:lnTo>
                  <a:lnTo>
                    <a:pt x="957072" y="903732"/>
                  </a:lnTo>
                  <a:lnTo>
                    <a:pt x="903731" y="960120"/>
                  </a:lnTo>
                  <a:lnTo>
                    <a:pt x="883920" y="976884"/>
                  </a:lnTo>
                  <a:lnTo>
                    <a:pt x="885444" y="976884"/>
                  </a:lnTo>
                  <a:lnTo>
                    <a:pt x="864107" y="993648"/>
                  </a:lnTo>
                  <a:lnTo>
                    <a:pt x="844296" y="1008888"/>
                  </a:lnTo>
                  <a:lnTo>
                    <a:pt x="821435" y="1022604"/>
                  </a:lnTo>
                  <a:lnTo>
                    <a:pt x="800100" y="1036320"/>
                  </a:lnTo>
                  <a:lnTo>
                    <a:pt x="777240" y="1048512"/>
                  </a:lnTo>
                  <a:lnTo>
                    <a:pt x="752855" y="1059180"/>
                  </a:lnTo>
                  <a:lnTo>
                    <a:pt x="704088" y="1077468"/>
                  </a:lnTo>
                  <a:lnTo>
                    <a:pt x="678179" y="1085088"/>
                  </a:lnTo>
                  <a:lnTo>
                    <a:pt x="679703" y="1085088"/>
                  </a:lnTo>
                  <a:lnTo>
                    <a:pt x="653796" y="1091184"/>
                  </a:lnTo>
                  <a:lnTo>
                    <a:pt x="626364" y="1095756"/>
                  </a:lnTo>
                  <a:lnTo>
                    <a:pt x="600455" y="1098804"/>
                  </a:lnTo>
                  <a:lnTo>
                    <a:pt x="545592" y="1101852"/>
                  </a:lnTo>
                  <a:lnTo>
                    <a:pt x="662177" y="1101852"/>
                  </a:lnTo>
                  <a:lnTo>
                    <a:pt x="708659" y="1089660"/>
                  </a:lnTo>
                  <a:lnTo>
                    <a:pt x="758951" y="1069848"/>
                  </a:lnTo>
                  <a:lnTo>
                    <a:pt x="806196" y="1046988"/>
                  </a:lnTo>
                  <a:lnTo>
                    <a:pt x="850392" y="1019556"/>
                  </a:lnTo>
                  <a:lnTo>
                    <a:pt x="893064" y="987552"/>
                  </a:lnTo>
                  <a:lnTo>
                    <a:pt x="931164" y="950976"/>
                  </a:lnTo>
                  <a:lnTo>
                    <a:pt x="966216" y="911351"/>
                  </a:lnTo>
                  <a:lnTo>
                    <a:pt x="998220" y="868680"/>
                  </a:lnTo>
                  <a:lnTo>
                    <a:pt x="1025651" y="822960"/>
                  </a:lnTo>
                  <a:lnTo>
                    <a:pt x="1039844" y="794004"/>
                  </a:lnTo>
                  <a:lnTo>
                    <a:pt x="1025651" y="794004"/>
                  </a:lnTo>
                  <a:lnTo>
                    <a:pt x="1025651" y="792480"/>
                  </a:lnTo>
                  <a:close/>
                </a:path>
                <a:path w="1091565" h="1114425" extrusionOk="0">
                  <a:moveTo>
                    <a:pt x="65531" y="792480"/>
                  </a:moveTo>
                  <a:lnTo>
                    <a:pt x="65531" y="794004"/>
                  </a:lnTo>
                  <a:lnTo>
                    <a:pt x="66294" y="794004"/>
                  </a:lnTo>
                  <a:lnTo>
                    <a:pt x="65531" y="792480"/>
                  </a:lnTo>
                  <a:close/>
                </a:path>
                <a:path w="1091565" h="1114425" extrusionOk="0">
                  <a:moveTo>
                    <a:pt x="1046988" y="743712"/>
                  </a:moveTo>
                  <a:lnTo>
                    <a:pt x="1036320" y="769620"/>
                  </a:lnTo>
                  <a:lnTo>
                    <a:pt x="1025651" y="794004"/>
                  </a:lnTo>
                  <a:lnTo>
                    <a:pt x="1039844" y="794004"/>
                  </a:lnTo>
                  <a:lnTo>
                    <a:pt x="1048511" y="774192"/>
                  </a:lnTo>
                  <a:lnTo>
                    <a:pt x="1058731" y="745236"/>
                  </a:lnTo>
                  <a:lnTo>
                    <a:pt x="1046988" y="745236"/>
                  </a:lnTo>
                  <a:lnTo>
                    <a:pt x="1046988" y="743712"/>
                  </a:lnTo>
                  <a:close/>
                </a:path>
                <a:path w="1091565" h="1114425" extrusionOk="0">
                  <a:moveTo>
                    <a:pt x="45720" y="743712"/>
                  </a:moveTo>
                  <a:lnTo>
                    <a:pt x="45720" y="745236"/>
                  </a:lnTo>
                  <a:lnTo>
                    <a:pt x="46257" y="745236"/>
                  </a:lnTo>
                  <a:lnTo>
                    <a:pt x="45720" y="743712"/>
                  </a:lnTo>
                  <a:close/>
                </a:path>
                <a:path w="1091565" h="1114425" extrusionOk="0">
                  <a:moveTo>
                    <a:pt x="1068324" y="665988"/>
                  </a:moveTo>
                  <a:lnTo>
                    <a:pt x="1062227" y="693420"/>
                  </a:lnTo>
                  <a:lnTo>
                    <a:pt x="1046988" y="745236"/>
                  </a:lnTo>
                  <a:lnTo>
                    <a:pt x="1058731" y="745236"/>
                  </a:lnTo>
                  <a:lnTo>
                    <a:pt x="1066800" y="722376"/>
                  </a:lnTo>
                  <a:lnTo>
                    <a:pt x="1074420" y="696468"/>
                  </a:lnTo>
                  <a:lnTo>
                    <a:pt x="1080516" y="669036"/>
                  </a:lnTo>
                  <a:lnTo>
                    <a:pt x="1080770" y="667512"/>
                  </a:lnTo>
                  <a:lnTo>
                    <a:pt x="1068324" y="667512"/>
                  </a:lnTo>
                  <a:lnTo>
                    <a:pt x="1068324" y="665988"/>
                  </a:lnTo>
                  <a:close/>
                </a:path>
                <a:path w="1091565" h="1114425" extrusionOk="0">
                  <a:moveTo>
                    <a:pt x="24383" y="665988"/>
                  </a:moveTo>
                  <a:lnTo>
                    <a:pt x="24383" y="667512"/>
                  </a:lnTo>
                  <a:lnTo>
                    <a:pt x="24722" y="667512"/>
                  </a:lnTo>
                  <a:lnTo>
                    <a:pt x="24383" y="665988"/>
                  </a:lnTo>
                  <a:close/>
                </a:path>
                <a:path w="1091565" h="1114425" extrusionOk="0">
                  <a:moveTo>
                    <a:pt x="1091183" y="556260"/>
                  </a:moveTo>
                  <a:lnTo>
                    <a:pt x="1078992" y="556260"/>
                  </a:lnTo>
                  <a:lnTo>
                    <a:pt x="1078992" y="557784"/>
                  </a:lnTo>
                  <a:lnTo>
                    <a:pt x="1077468" y="585216"/>
                  </a:lnTo>
                  <a:lnTo>
                    <a:pt x="1075944" y="612648"/>
                  </a:lnTo>
                  <a:lnTo>
                    <a:pt x="1072896" y="640080"/>
                  </a:lnTo>
                  <a:lnTo>
                    <a:pt x="1068324" y="667512"/>
                  </a:lnTo>
                  <a:lnTo>
                    <a:pt x="1080770" y="667512"/>
                  </a:lnTo>
                  <a:lnTo>
                    <a:pt x="1085088" y="641604"/>
                  </a:lnTo>
                  <a:lnTo>
                    <a:pt x="1088135" y="614172"/>
                  </a:lnTo>
                  <a:lnTo>
                    <a:pt x="1091183" y="585216"/>
                  </a:lnTo>
                  <a:lnTo>
                    <a:pt x="1091183" y="556260"/>
                  </a:lnTo>
                  <a:close/>
                </a:path>
                <a:path w="1091565" h="1114425" extrusionOk="0">
                  <a:moveTo>
                    <a:pt x="1078951" y="557022"/>
                  </a:moveTo>
                  <a:lnTo>
                    <a:pt x="1078911" y="557784"/>
                  </a:lnTo>
                  <a:lnTo>
                    <a:pt x="1078951" y="557022"/>
                  </a:lnTo>
                  <a:close/>
                </a:path>
                <a:path w="1091565" h="1114425" extrusionOk="0">
                  <a:moveTo>
                    <a:pt x="1080770" y="446532"/>
                  </a:moveTo>
                  <a:lnTo>
                    <a:pt x="1068324" y="446532"/>
                  </a:lnTo>
                  <a:lnTo>
                    <a:pt x="1072896" y="473963"/>
                  </a:lnTo>
                  <a:lnTo>
                    <a:pt x="1075944" y="501396"/>
                  </a:lnTo>
                  <a:lnTo>
                    <a:pt x="1077468" y="528827"/>
                  </a:lnTo>
                  <a:lnTo>
                    <a:pt x="1078951" y="557022"/>
                  </a:lnTo>
                  <a:lnTo>
                    <a:pt x="1078992" y="556260"/>
                  </a:lnTo>
                  <a:lnTo>
                    <a:pt x="1091183" y="556260"/>
                  </a:lnTo>
                  <a:lnTo>
                    <a:pt x="1091183" y="528827"/>
                  </a:lnTo>
                  <a:lnTo>
                    <a:pt x="1088135" y="499872"/>
                  </a:lnTo>
                  <a:lnTo>
                    <a:pt x="1085088" y="472439"/>
                  </a:lnTo>
                  <a:lnTo>
                    <a:pt x="1080770" y="446532"/>
                  </a:lnTo>
                  <a:close/>
                </a:path>
                <a:path w="1091565" h="1114425" extrusionOk="0">
                  <a:moveTo>
                    <a:pt x="24722" y="446532"/>
                  </a:moveTo>
                  <a:lnTo>
                    <a:pt x="24383" y="446532"/>
                  </a:lnTo>
                  <a:lnTo>
                    <a:pt x="24383" y="448056"/>
                  </a:lnTo>
                  <a:lnTo>
                    <a:pt x="24722" y="446532"/>
                  </a:lnTo>
                  <a:close/>
                </a:path>
                <a:path w="1091565" h="1114425" extrusionOk="0">
                  <a:moveTo>
                    <a:pt x="1039844" y="320039"/>
                  </a:moveTo>
                  <a:lnTo>
                    <a:pt x="1025651" y="320039"/>
                  </a:lnTo>
                  <a:lnTo>
                    <a:pt x="1036320" y="344424"/>
                  </a:lnTo>
                  <a:lnTo>
                    <a:pt x="1046988" y="370332"/>
                  </a:lnTo>
                  <a:lnTo>
                    <a:pt x="1054607" y="394716"/>
                  </a:lnTo>
                  <a:lnTo>
                    <a:pt x="1062227" y="420624"/>
                  </a:lnTo>
                  <a:lnTo>
                    <a:pt x="1068324" y="448056"/>
                  </a:lnTo>
                  <a:lnTo>
                    <a:pt x="1068324" y="446532"/>
                  </a:lnTo>
                  <a:lnTo>
                    <a:pt x="1080770" y="446532"/>
                  </a:lnTo>
                  <a:lnTo>
                    <a:pt x="1080516" y="445008"/>
                  </a:lnTo>
                  <a:lnTo>
                    <a:pt x="1074420" y="417575"/>
                  </a:lnTo>
                  <a:lnTo>
                    <a:pt x="1066800" y="391668"/>
                  </a:lnTo>
                  <a:lnTo>
                    <a:pt x="1048511" y="339851"/>
                  </a:lnTo>
                  <a:lnTo>
                    <a:pt x="1039844" y="320039"/>
                  </a:lnTo>
                  <a:close/>
                </a:path>
                <a:path w="1091565" h="1114425" extrusionOk="0">
                  <a:moveTo>
                    <a:pt x="66294" y="320039"/>
                  </a:moveTo>
                  <a:lnTo>
                    <a:pt x="65531" y="320039"/>
                  </a:lnTo>
                  <a:lnTo>
                    <a:pt x="65531" y="321563"/>
                  </a:lnTo>
                  <a:lnTo>
                    <a:pt x="66294" y="320039"/>
                  </a:lnTo>
                  <a:close/>
                </a:path>
                <a:path w="1091565" h="1114425" extrusionOk="0">
                  <a:moveTo>
                    <a:pt x="662178" y="12192"/>
                  </a:moveTo>
                  <a:lnTo>
                    <a:pt x="545592" y="12192"/>
                  </a:lnTo>
                  <a:lnTo>
                    <a:pt x="600455" y="15239"/>
                  </a:lnTo>
                  <a:lnTo>
                    <a:pt x="626364" y="18287"/>
                  </a:lnTo>
                  <a:lnTo>
                    <a:pt x="653796" y="22860"/>
                  </a:lnTo>
                  <a:lnTo>
                    <a:pt x="679703" y="28956"/>
                  </a:lnTo>
                  <a:lnTo>
                    <a:pt x="678179" y="28956"/>
                  </a:lnTo>
                  <a:lnTo>
                    <a:pt x="704088" y="36575"/>
                  </a:lnTo>
                  <a:lnTo>
                    <a:pt x="752855" y="54863"/>
                  </a:lnTo>
                  <a:lnTo>
                    <a:pt x="777240" y="65532"/>
                  </a:lnTo>
                  <a:lnTo>
                    <a:pt x="800100" y="77724"/>
                  </a:lnTo>
                  <a:lnTo>
                    <a:pt x="821435" y="91439"/>
                  </a:lnTo>
                  <a:lnTo>
                    <a:pt x="844296" y="105156"/>
                  </a:lnTo>
                  <a:lnTo>
                    <a:pt x="864107" y="120396"/>
                  </a:lnTo>
                  <a:lnTo>
                    <a:pt x="885444" y="137160"/>
                  </a:lnTo>
                  <a:lnTo>
                    <a:pt x="883920" y="137160"/>
                  </a:lnTo>
                  <a:lnTo>
                    <a:pt x="903731" y="153924"/>
                  </a:lnTo>
                  <a:lnTo>
                    <a:pt x="940307" y="190500"/>
                  </a:lnTo>
                  <a:lnTo>
                    <a:pt x="987551" y="252984"/>
                  </a:lnTo>
                  <a:lnTo>
                    <a:pt x="1014983" y="297180"/>
                  </a:lnTo>
                  <a:lnTo>
                    <a:pt x="1013459" y="297180"/>
                  </a:lnTo>
                  <a:lnTo>
                    <a:pt x="1025651" y="321563"/>
                  </a:lnTo>
                  <a:lnTo>
                    <a:pt x="1025651" y="320039"/>
                  </a:lnTo>
                  <a:lnTo>
                    <a:pt x="1039844" y="320039"/>
                  </a:lnTo>
                  <a:lnTo>
                    <a:pt x="1037844" y="315468"/>
                  </a:lnTo>
                  <a:lnTo>
                    <a:pt x="998220" y="245363"/>
                  </a:lnTo>
                  <a:lnTo>
                    <a:pt x="966216" y="202692"/>
                  </a:lnTo>
                  <a:lnTo>
                    <a:pt x="931164" y="163068"/>
                  </a:lnTo>
                  <a:lnTo>
                    <a:pt x="893064" y="126492"/>
                  </a:lnTo>
                  <a:lnTo>
                    <a:pt x="850392" y="94487"/>
                  </a:lnTo>
                  <a:lnTo>
                    <a:pt x="806196" y="67056"/>
                  </a:lnTo>
                  <a:lnTo>
                    <a:pt x="758951" y="44196"/>
                  </a:lnTo>
                  <a:lnTo>
                    <a:pt x="708659" y="24384"/>
                  </a:lnTo>
                  <a:lnTo>
                    <a:pt x="682751" y="16763"/>
                  </a:lnTo>
                  <a:lnTo>
                    <a:pt x="662178" y="12192"/>
                  </a:lnTo>
                  <a:close/>
                </a:path>
                <a:path w="1091565" h="1114425" extrusionOk="0">
                  <a:moveTo>
                    <a:pt x="545592" y="12192"/>
                  </a:moveTo>
                  <a:lnTo>
                    <a:pt x="518159" y="12192"/>
                  </a:lnTo>
                  <a:lnTo>
                    <a:pt x="518159" y="13716"/>
                  </a:lnTo>
                  <a:lnTo>
                    <a:pt x="545592" y="12192"/>
                  </a:lnTo>
                  <a:close/>
                </a:path>
              </a:pathLst>
            </a:custGeom>
            <a:solidFill>
              <a:srgbClr val="2F528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6" name="Google Shape;336;p18"/>
            <p:cNvSpPr/>
            <p:nvPr/>
          </p:nvSpPr>
          <p:spPr>
            <a:xfrm>
              <a:off x="5346550" y="2712271"/>
              <a:ext cx="153521" cy="199465"/>
            </a:xfrm>
            <a:custGeom>
              <a:avLst/>
              <a:gdLst/>
              <a:ahLst/>
              <a:cxnLst/>
              <a:rect l="l" t="t" r="r" b="b"/>
              <a:pathLst>
                <a:path w="173989" h="226060" extrusionOk="0">
                  <a:moveTo>
                    <a:pt x="89915" y="0"/>
                  </a:moveTo>
                  <a:lnTo>
                    <a:pt x="0" y="185927"/>
                  </a:lnTo>
                  <a:lnTo>
                    <a:pt x="83820" y="225551"/>
                  </a:lnTo>
                  <a:lnTo>
                    <a:pt x="173736" y="39624"/>
                  </a:lnTo>
                  <a:lnTo>
                    <a:pt x="89915" y="0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7" name="Google Shape;337;p18"/>
            <p:cNvSpPr/>
            <p:nvPr/>
          </p:nvSpPr>
          <p:spPr>
            <a:xfrm>
              <a:off x="5339826" y="2704204"/>
              <a:ext cx="168088" cy="215153"/>
            </a:xfrm>
            <a:custGeom>
              <a:avLst/>
              <a:gdLst/>
              <a:ahLst/>
              <a:cxnLst/>
              <a:rect l="l" t="t" r="r" b="b"/>
              <a:pathLst>
                <a:path w="190500" h="243839" extrusionOk="0">
                  <a:moveTo>
                    <a:pt x="94487" y="0"/>
                  </a:moveTo>
                  <a:lnTo>
                    <a:pt x="0" y="198120"/>
                  </a:lnTo>
                  <a:lnTo>
                    <a:pt x="94487" y="243839"/>
                  </a:lnTo>
                  <a:lnTo>
                    <a:pt x="99697" y="233172"/>
                  </a:lnTo>
                  <a:lnTo>
                    <a:pt x="85344" y="233172"/>
                  </a:lnTo>
                  <a:lnTo>
                    <a:pt x="88289" y="227081"/>
                  </a:lnTo>
                  <a:lnTo>
                    <a:pt x="29294" y="198120"/>
                  </a:lnTo>
                  <a:lnTo>
                    <a:pt x="13716" y="198120"/>
                  </a:lnTo>
                  <a:lnTo>
                    <a:pt x="10668" y="188975"/>
                  </a:lnTo>
                  <a:lnTo>
                    <a:pt x="18138" y="188975"/>
                  </a:lnTo>
                  <a:lnTo>
                    <a:pt x="100730" y="18191"/>
                  </a:lnTo>
                  <a:lnTo>
                    <a:pt x="94487" y="15239"/>
                  </a:lnTo>
                  <a:lnTo>
                    <a:pt x="103632" y="12191"/>
                  </a:lnTo>
                  <a:lnTo>
                    <a:pt x="119265" y="12191"/>
                  </a:lnTo>
                  <a:lnTo>
                    <a:pt x="94487" y="0"/>
                  </a:lnTo>
                  <a:close/>
                </a:path>
                <a:path w="190500" h="243839" extrusionOk="0">
                  <a:moveTo>
                    <a:pt x="88289" y="227081"/>
                  </a:moveTo>
                  <a:lnTo>
                    <a:pt x="85344" y="233172"/>
                  </a:lnTo>
                  <a:lnTo>
                    <a:pt x="94487" y="230124"/>
                  </a:lnTo>
                  <a:lnTo>
                    <a:pt x="88289" y="227081"/>
                  </a:lnTo>
                  <a:close/>
                </a:path>
                <a:path w="190500" h="243839" extrusionOk="0">
                  <a:moveTo>
                    <a:pt x="172827" y="52273"/>
                  </a:moveTo>
                  <a:lnTo>
                    <a:pt x="88289" y="227081"/>
                  </a:lnTo>
                  <a:lnTo>
                    <a:pt x="94487" y="230124"/>
                  </a:lnTo>
                  <a:lnTo>
                    <a:pt x="85344" y="233172"/>
                  </a:lnTo>
                  <a:lnTo>
                    <a:pt x="99697" y="233172"/>
                  </a:lnTo>
                  <a:lnTo>
                    <a:pt x="186778" y="54863"/>
                  </a:lnTo>
                  <a:lnTo>
                    <a:pt x="178308" y="54863"/>
                  </a:lnTo>
                  <a:lnTo>
                    <a:pt x="172827" y="52273"/>
                  </a:lnTo>
                  <a:close/>
                </a:path>
                <a:path w="190500" h="243839" extrusionOk="0">
                  <a:moveTo>
                    <a:pt x="10668" y="188975"/>
                  </a:moveTo>
                  <a:lnTo>
                    <a:pt x="13716" y="198120"/>
                  </a:lnTo>
                  <a:lnTo>
                    <a:pt x="16704" y="191939"/>
                  </a:lnTo>
                  <a:lnTo>
                    <a:pt x="10668" y="188975"/>
                  </a:lnTo>
                  <a:close/>
                </a:path>
                <a:path w="190500" h="243839" extrusionOk="0">
                  <a:moveTo>
                    <a:pt x="16704" y="191939"/>
                  </a:moveTo>
                  <a:lnTo>
                    <a:pt x="13716" y="198120"/>
                  </a:lnTo>
                  <a:lnTo>
                    <a:pt x="29294" y="198120"/>
                  </a:lnTo>
                  <a:lnTo>
                    <a:pt x="16704" y="191939"/>
                  </a:lnTo>
                  <a:close/>
                </a:path>
                <a:path w="190500" h="243839" extrusionOk="0">
                  <a:moveTo>
                    <a:pt x="18138" y="188975"/>
                  </a:moveTo>
                  <a:lnTo>
                    <a:pt x="10668" y="188975"/>
                  </a:lnTo>
                  <a:lnTo>
                    <a:pt x="16704" y="191939"/>
                  </a:lnTo>
                  <a:lnTo>
                    <a:pt x="18138" y="188975"/>
                  </a:lnTo>
                  <a:close/>
                </a:path>
                <a:path w="190500" h="243839" extrusionOk="0">
                  <a:moveTo>
                    <a:pt x="175260" y="47244"/>
                  </a:moveTo>
                  <a:lnTo>
                    <a:pt x="172827" y="52273"/>
                  </a:lnTo>
                  <a:lnTo>
                    <a:pt x="178308" y="54863"/>
                  </a:lnTo>
                  <a:lnTo>
                    <a:pt x="175260" y="47244"/>
                  </a:lnTo>
                  <a:close/>
                </a:path>
                <a:path w="190500" h="243839" extrusionOk="0">
                  <a:moveTo>
                    <a:pt x="190500" y="47244"/>
                  </a:moveTo>
                  <a:lnTo>
                    <a:pt x="175260" y="47244"/>
                  </a:lnTo>
                  <a:lnTo>
                    <a:pt x="178308" y="54863"/>
                  </a:lnTo>
                  <a:lnTo>
                    <a:pt x="186778" y="54863"/>
                  </a:lnTo>
                  <a:lnTo>
                    <a:pt x="190500" y="47244"/>
                  </a:lnTo>
                  <a:close/>
                </a:path>
                <a:path w="190500" h="243839" extrusionOk="0">
                  <a:moveTo>
                    <a:pt x="119265" y="12191"/>
                  </a:moveTo>
                  <a:lnTo>
                    <a:pt x="103632" y="12191"/>
                  </a:lnTo>
                  <a:lnTo>
                    <a:pt x="100730" y="18191"/>
                  </a:lnTo>
                  <a:lnTo>
                    <a:pt x="172827" y="52273"/>
                  </a:lnTo>
                  <a:lnTo>
                    <a:pt x="175260" y="47244"/>
                  </a:lnTo>
                  <a:lnTo>
                    <a:pt x="190500" y="47244"/>
                  </a:lnTo>
                  <a:lnTo>
                    <a:pt x="119265" y="12191"/>
                  </a:lnTo>
                  <a:close/>
                </a:path>
                <a:path w="190500" h="243839" extrusionOk="0">
                  <a:moveTo>
                    <a:pt x="103632" y="12191"/>
                  </a:moveTo>
                  <a:lnTo>
                    <a:pt x="94487" y="15239"/>
                  </a:lnTo>
                  <a:lnTo>
                    <a:pt x="100730" y="18191"/>
                  </a:lnTo>
                  <a:lnTo>
                    <a:pt x="103632" y="12191"/>
                  </a:lnTo>
                  <a:close/>
                </a:path>
              </a:pathLst>
            </a:custGeom>
            <a:solidFill>
              <a:srgbClr val="2F528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5282004" y="2892462"/>
              <a:ext cx="103654" cy="216834"/>
            </a:xfrm>
            <a:custGeom>
              <a:avLst/>
              <a:gdLst/>
              <a:ahLst/>
              <a:cxnLst/>
              <a:rect l="l" t="t" r="r" b="b"/>
              <a:pathLst>
                <a:path w="117475" h="245745" extrusionOk="0">
                  <a:moveTo>
                    <a:pt x="112775" y="0"/>
                  </a:moveTo>
                  <a:lnTo>
                    <a:pt x="0" y="243839"/>
                  </a:lnTo>
                  <a:lnTo>
                    <a:pt x="6095" y="245363"/>
                  </a:lnTo>
                  <a:lnTo>
                    <a:pt x="117348" y="3048"/>
                  </a:lnTo>
                  <a:lnTo>
                    <a:pt x="112775" y="0"/>
                  </a:lnTo>
                  <a:close/>
                </a:path>
              </a:pathLst>
            </a:custGeom>
            <a:solidFill>
              <a:srgbClr val="4472C4"/>
            </a:solidFill>
            <a:ln>
              <a:solidFill>
                <a:schemeClr val="tx1"/>
              </a:solidFill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5466229" y="2514599"/>
              <a:ext cx="103654" cy="216834"/>
            </a:xfrm>
            <a:custGeom>
              <a:avLst/>
              <a:gdLst/>
              <a:ahLst/>
              <a:cxnLst/>
              <a:rect l="l" t="t" r="r" b="b"/>
              <a:pathLst>
                <a:path w="117475" h="245744" extrusionOk="0">
                  <a:moveTo>
                    <a:pt x="112775" y="0"/>
                  </a:moveTo>
                  <a:lnTo>
                    <a:pt x="0" y="242316"/>
                  </a:lnTo>
                  <a:lnTo>
                    <a:pt x="6095" y="245364"/>
                  </a:lnTo>
                  <a:lnTo>
                    <a:pt x="117348" y="3048"/>
                  </a:lnTo>
                  <a:lnTo>
                    <a:pt x="112775" y="0"/>
                  </a:lnTo>
                  <a:close/>
                </a:path>
              </a:pathLst>
            </a:custGeom>
            <a:solidFill>
              <a:srgbClr val="4472C4"/>
            </a:solidFill>
            <a:ln>
              <a:solidFill>
                <a:schemeClr val="tx1"/>
              </a:solidFill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0" name="Google Shape;340;p18"/>
            <p:cNvSpPr/>
            <p:nvPr/>
          </p:nvSpPr>
          <p:spPr>
            <a:xfrm>
              <a:off x="7133664" y="3704665"/>
              <a:ext cx="98612" cy="258296"/>
            </a:xfrm>
            <a:custGeom>
              <a:avLst/>
              <a:gdLst/>
              <a:ahLst/>
              <a:cxnLst/>
              <a:rect l="l" t="t" r="r" b="b"/>
              <a:pathLst>
                <a:path w="111759" h="292735" extrusionOk="0">
                  <a:moveTo>
                    <a:pt x="106679" y="0"/>
                  </a:moveTo>
                  <a:lnTo>
                    <a:pt x="0" y="289559"/>
                  </a:lnTo>
                  <a:lnTo>
                    <a:pt x="6096" y="292607"/>
                  </a:lnTo>
                  <a:lnTo>
                    <a:pt x="111251" y="1524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4472C4"/>
            </a:solidFill>
            <a:ln w="38100">
              <a:solidFill>
                <a:schemeClr val="tx1"/>
              </a:solidFill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1" name="Google Shape;341;p18"/>
            <p:cNvSpPr txBox="1"/>
            <p:nvPr/>
          </p:nvSpPr>
          <p:spPr>
            <a:xfrm>
              <a:off x="7539288" y="2890723"/>
              <a:ext cx="608479" cy="228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0625" rIns="0" bIns="0" anchor="t" anchorCtr="0">
              <a:spAutoFit/>
            </a:bodyPr>
            <a:lstStyle/>
            <a:p>
              <a:pPr marL="11206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12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Satellite</a:t>
              </a:r>
              <a:endParaRPr sz="1412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2" name="Google Shape;342;p18"/>
            <p:cNvSpPr/>
            <p:nvPr/>
          </p:nvSpPr>
          <p:spPr>
            <a:xfrm>
              <a:off x="7468496" y="3161403"/>
              <a:ext cx="398368" cy="342900"/>
            </a:xfrm>
            <a:custGeom>
              <a:avLst/>
              <a:gdLst/>
              <a:ahLst/>
              <a:cxnLst/>
              <a:rect l="l" t="t" r="r" b="b"/>
              <a:pathLst>
                <a:path w="451484" h="388620" extrusionOk="0">
                  <a:moveTo>
                    <a:pt x="33527" y="309372"/>
                  </a:moveTo>
                  <a:lnTo>
                    <a:pt x="0" y="388620"/>
                  </a:lnTo>
                  <a:lnTo>
                    <a:pt x="83820" y="367284"/>
                  </a:lnTo>
                  <a:lnTo>
                    <a:pt x="71908" y="353567"/>
                  </a:lnTo>
                  <a:lnTo>
                    <a:pt x="54863" y="353567"/>
                  </a:lnTo>
                  <a:lnTo>
                    <a:pt x="42672" y="339851"/>
                  </a:lnTo>
                  <a:lnTo>
                    <a:pt x="52601" y="331335"/>
                  </a:lnTo>
                  <a:lnTo>
                    <a:pt x="33527" y="309372"/>
                  </a:lnTo>
                  <a:close/>
                </a:path>
                <a:path w="451484" h="388620" extrusionOk="0">
                  <a:moveTo>
                    <a:pt x="52601" y="331335"/>
                  </a:moveTo>
                  <a:lnTo>
                    <a:pt x="42672" y="339851"/>
                  </a:lnTo>
                  <a:lnTo>
                    <a:pt x="54863" y="353567"/>
                  </a:lnTo>
                  <a:lnTo>
                    <a:pt x="64651" y="345211"/>
                  </a:lnTo>
                  <a:lnTo>
                    <a:pt x="52601" y="331335"/>
                  </a:lnTo>
                  <a:close/>
                </a:path>
                <a:path w="451484" h="388620" extrusionOk="0">
                  <a:moveTo>
                    <a:pt x="64651" y="345211"/>
                  </a:moveTo>
                  <a:lnTo>
                    <a:pt x="54863" y="353567"/>
                  </a:lnTo>
                  <a:lnTo>
                    <a:pt x="71908" y="353567"/>
                  </a:lnTo>
                  <a:lnTo>
                    <a:pt x="64651" y="345211"/>
                  </a:lnTo>
                  <a:close/>
                </a:path>
                <a:path w="451484" h="388620" extrusionOk="0">
                  <a:moveTo>
                    <a:pt x="438911" y="0"/>
                  </a:moveTo>
                  <a:lnTo>
                    <a:pt x="52601" y="331335"/>
                  </a:lnTo>
                  <a:lnTo>
                    <a:pt x="64651" y="345211"/>
                  </a:lnTo>
                  <a:lnTo>
                    <a:pt x="451103" y="15239"/>
                  </a:lnTo>
                  <a:lnTo>
                    <a:pt x="43891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3" name="Google Shape;343;p18"/>
            <p:cNvSpPr txBox="1"/>
            <p:nvPr/>
          </p:nvSpPr>
          <p:spPr>
            <a:xfrm>
              <a:off x="6131412" y="1767928"/>
              <a:ext cx="1516156" cy="228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0625" rIns="0" bIns="0" anchor="t" anchorCtr="0">
              <a:spAutoFit/>
            </a:bodyPr>
            <a:lstStyle/>
            <a:p>
              <a:pPr marL="11206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12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UHF Dipole antenna</a:t>
              </a:r>
              <a:endParaRPr sz="1412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4" name="Google Shape;344;p18"/>
            <p:cNvSpPr/>
            <p:nvPr/>
          </p:nvSpPr>
          <p:spPr>
            <a:xfrm>
              <a:off x="5568427" y="1892001"/>
              <a:ext cx="497541" cy="809625"/>
            </a:xfrm>
            <a:custGeom>
              <a:avLst/>
              <a:gdLst/>
              <a:ahLst/>
              <a:cxnLst/>
              <a:rect l="l" t="t" r="r" b="b"/>
              <a:pathLst>
                <a:path w="563879" h="917575" extrusionOk="0">
                  <a:moveTo>
                    <a:pt x="6095" y="833628"/>
                  </a:moveTo>
                  <a:lnTo>
                    <a:pt x="0" y="917448"/>
                  </a:lnTo>
                  <a:lnTo>
                    <a:pt x="71627" y="873252"/>
                  </a:lnTo>
                  <a:lnTo>
                    <a:pt x="61546" y="867156"/>
                  </a:lnTo>
                  <a:lnTo>
                    <a:pt x="38100" y="867156"/>
                  </a:lnTo>
                  <a:lnTo>
                    <a:pt x="27431" y="861060"/>
                  </a:lnTo>
                  <a:lnTo>
                    <a:pt x="33912" y="850447"/>
                  </a:lnTo>
                  <a:lnTo>
                    <a:pt x="6095" y="833628"/>
                  </a:lnTo>
                  <a:close/>
                </a:path>
                <a:path w="563879" h="917575" extrusionOk="0">
                  <a:moveTo>
                    <a:pt x="33912" y="850447"/>
                  </a:moveTo>
                  <a:lnTo>
                    <a:pt x="27431" y="861060"/>
                  </a:lnTo>
                  <a:lnTo>
                    <a:pt x="38100" y="867156"/>
                  </a:lnTo>
                  <a:lnTo>
                    <a:pt x="44422" y="856802"/>
                  </a:lnTo>
                  <a:lnTo>
                    <a:pt x="33912" y="850447"/>
                  </a:lnTo>
                  <a:close/>
                </a:path>
                <a:path w="563879" h="917575" extrusionOk="0">
                  <a:moveTo>
                    <a:pt x="44422" y="856802"/>
                  </a:moveTo>
                  <a:lnTo>
                    <a:pt x="38100" y="867156"/>
                  </a:lnTo>
                  <a:lnTo>
                    <a:pt x="61546" y="867156"/>
                  </a:lnTo>
                  <a:lnTo>
                    <a:pt x="44422" y="856802"/>
                  </a:lnTo>
                  <a:close/>
                </a:path>
                <a:path w="563879" h="917575" extrusionOk="0">
                  <a:moveTo>
                    <a:pt x="553212" y="0"/>
                  </a:moveTo>
                  <a:lnTo>
                    <a:pt x="33912" y="850447"/>
                  </a:lnTo>
                  <a:lnTo>
                    <a:pt x="44422" y="856802"/>
                  </a:lnTo>
                  <a:lnTo>
                    <a:pt x="563880" y="6096"/>
                  </a:lnTo>
                  <a:lnTo>
                    <a:pt x="55321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5" name="Google Shape;345;p18"/>
            <p:cNvSpPr/>
            <p:nvPr/>
          </p:nvSpPr>
          <p:spPr>
            <a:xfrm>
              <a:off x="5918050" y="3004073"/>
              <a:ext cx="600075" cy="237004"/>
            </a:xfrm>
            <a:custGeom>
              <a:avLst/>
              <a:gdLst/>
              <a:ahLst/>
              <a:cxnLst/>
              <a:rect l="l" t="t" r="r" b="b"/>
              <a:pathLst>
                <a:path w="680084" h="268604" extrusionOk="0">
                  <a:moveTo>
                    <a:pt x="662668" y="247475"/>
                  </a:moveTo>
                  <a:lnTo>
                    <a:pt x="586740" y="262128"/>
                  </a:lnTo>
                  <a:lnTo>
                    <a:pt x="585216" y="262128"/>
                  </a:lnTo>
                  <a:lnTo>
                    <a:pt x="583692" y="263651"/>
                  </a:lnTo>
                  <a:lnTo>
                    <a:pt x="585216" y="265175"/>
                  </a:lnTo>
                  <a:lnTo>
                    <a:pt x="585216" y="266700"/>
                  </a:lnTo>
                  <a:lnTo>
                    <a:pt x="586740" y="268224"/>
                  </a:lnTo>
                  <a:lnTo>
                    <a:pt x="588264" y="268224"/>
                  </a:lnTo>
                  <a:lnTo>
                    <a:pt x="679703" y="251460"/>
                  </a:lnTo>
                  <a:lnTo>
                    <a:pt x="672083" y="251460"/>
                  </a:lnTo>
                  <a:lnTo>
                    <a:pt x="671432" y="250667"/>
                  </a:lnTo>
                  <a:lnTo>
                    <a:pt x="662668" y="247475"/>
                  </a:lnTo>
                  <a:close/>
                </a:path>
                <a:path w="680084" h="268604" extrusionOk="0">
                  <a:moveTo>
                    <a:pt x="671432" y="250667"/>
                  </a:moveTo>
                  <a:lnTo>
                    <a:pt x="672083" y="251460"/>
                  </a:lnTo>
                  <a:lnTo>
                    <a:pt x="672211" y="250951"/>
                  </a:lnTo>
                  <a:lnTo>
                    <a:pt x="671432" y="250667"/>
                  </a:lnTo>
                  <a:close/>
                </a:path>
                <a:path w="680084" h="268604" extrusionOk="0">
                  <a:moveTo>
                    <a:pt x="672211" y="250951"/>
                  </a:moveTo>
                  <a:lnTo>
                    <a:pt x="672083" y="251460"/>
                  </a:lnTo>
                  <a:lnTo>
                    <a:pt x="673607" y="251460"/>
                  </a:lnTo>
                  <a:lnTo>
                    <a:pt x="672211" y="250951"/>
                  </a:lnTo>
                  <a:close/>
                </a:path>
                <a:path w="680084" h="268604" extrusionOk="0">
                  <a:moveTo>
                    <a:pt x="674645" y="245363"/>
                  </a:moveTo>
                  <a:lnTo>
                    <a:pt x="673607" y="245363"/>
                  </a:lnTo>
                  <a:lnTo>
                    <a:pt x="672211" y="250951"/>
                  </a:lnTo>
                  <a:lnTo>
                    <a:pt x="673607" y="251460"/>
                  </a:lnTo>
                  <a:lnTo>
                    <a:pt x="675019" y="245814"/>
                  </a:lnTo>
                  <a:lnTo>
                    <a:pt x="674645" y="245363"/>
                  </a:lnTo>
                  <a:close/>
                </a:path>
                <a:path w="680084" h="268604" extrusionOk="0">
                  <a:moveTo>
                    <a:pt x="675019" y="245814"/>
                  </a:moveTo>
                  <a:lnTo>
                    <a:pt x="673607" y="251460"/>
                  </a:lnTo>
                  <a:lnTo>
                    <a:pt x="679703" y="251460"/>
                  </a:lnTo>
                  <a:lnTo>
                    <a:pt x="675019" y="245814"/>
                  </a:lnTo>
                  <a:close/>
                </a:path>
                <a:path w="680084" h="268604" extrusionOk="0">
                  <a:moveTo>
                    <a:pt x="673607" y="245363"/>
                  </a:moveTo>
                  <a:lnTo>
                    <a:pt x="667966" y="246452"/>
                  </a:lnTo>
                  <a:lnTo>
                    <a:pt x="671432" y="250667"/>
                  </a:lnTo>
                  <a:lnTo>
                    <a:pt x="672211" y="250951"/>
                  </a:lnTo>
                  <a:lnTo>
                    <a:pt x="673607" y="245363"/>
                  </a:lnTo>
                  <a:close/>
                </a:path>
                <a:path w="680084" h="268604" extrusionOk="0">
                  <a:moveTo>
                    <a:pt x="667966" y="246452"/>
                  </a:moveTo>
                  <a:lnTo>
                    <a:pt x="662668" y="247475"/>
                  </a:lnTo>
                  <a:lnTo>
                    <a:pt x="671432" y="250667"/>
                  </a:lnTo>
                  <a:lnTo>
                    <a:pt x="667966" y="246452"/>
                  </a:lnTo>
                  <a:close/>
                </a:path>
                <a:path w="680084" h="268604" extrusionOk="0">
                  <a:moveTo>
                    <a:pt x="1524" y="0"/>
                  </a:moveTo>
                  <a:lnTo>
                    <a:pt x="0" y="6096"/>
                  </a:lnTo>
                  <a:lnTo>
                    <a:pt x="662668" y="247475"/>
                  </a:lnTo>
                  <a:lnTo>
                    <a:pt x="667966" y="246452"/>
                  </a:lnTo>
                  <a:lnTo>
                    <a:pt x="663625" y="241172"/>
                  </a:lnTo>
                  <a:lnTo>
                    <a:pt x="1524" y="0"/>
                  </a:lnTo>
                  <a:close/>
                </a:path>
                <a:path w="680084" h="268604" extrusionOk="0">
                  <a:moveTo>
                    <a:pt x="663625" y="241172"/>
                  </a:moveTo>
                  <a:lnTo>
                    <a:pt x="667966" y="246452"/>
                  </a:lnTo>
                  <a:lnTo>
                    <a:pt x="673607" y="245363"/>
                  </a:lnTo>
                  <a:lnTo>
                    <a:pt x="674645" y="245363"/>
                  </a:lnTo>
                  <a:lnTo>
                    <a:pt x="674434" y="245110"/>
                  </a:lnTo>
                  <a:lnTo>
                    <a:pt x="663625" y="241172"/>
                  </a:lnTo>
                  <a:close/>
                </a:path>
                <a:path w="680084" h="268604" extrusionOk="0">
                  <a:moveTo>
                    <a:pt x="674434" y="245110"/>
                  </a:moveTo>
                  <a:lnTo>
                    <a:pt x="675019" y="245814"/>
                  </a:lnTo>
                  <a:lnTo>
                    <a:pt x="675131" y="245363"/>
                  </a:lnTo>
                  <a:lnTo>
                    <a:pt x="674434" y="245110"/>
                  </a:lnTo>
                  <a:close/>
                </a:path>
                <a:path w="680084" h="268604" extrusionOk="0">
                  <a:moveTo>
                    <a:pt x="618744" y="178308"/>
                  </a:moveTo>
                  <a:lnTo>
                    <a:pt x="615696" y="178308"/>
                  </a:lnTo>
                  <a:lnTo>
                    <a:pt x="614172" y="179832"/>
                  </a:lnTo>
                  <a:lnTo>
                    <a:pt x="614172" y="181356"/>
                  </a:lnTo>
                  <a:lnTo>
                    <a:pt x="615696" y="182880"/>
                  </a:lnTo>
                  <a:lnTo>
                    <a:pt x="663625" y="241172"/>
                  </a:lnTo>
                  <a:lnTo>
                    <a:pt x="674434" y="245110"/>
                  </a:lnTo>
                  <a:lnTo>
                    <a:pt x="620268" y="179832"/>
                  </a:lnTo>
                  <a:lnTo>
                    <a:pt x="618744" y="178308"/>
                  </a:lnTo>
                  <a:close/>
                </a:path>
              </a:pathLst>
            </a:custGeom>
            <a:solidFill>
              <a:srgbClr val="4472C4"/>
            </a:solidFill>
            <a:ln>
              <a:solidFill>
                <a:schemeClr val="tx1"/>
              </a:solidFill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6" name="Google Shape;346;p18"/>
            <p:cNvSpPr/>
            <p:nvPr/>
          </p:nvSpPr>
          <p:spPr>
            <a:xfrm>
              <a:off x="7229138" y="3504303"/>
              <a:ext cx="287991" cy="286871"/>
            </a:xfrm>
            <a:custGeom>
              <a:avLst/>
              <a:gdLst/>
              <a:ahLst/>
              <a:cxnLst/>
              <a:rect l="l" t="t" r="r" b="b"/>
              <a:pathLst>
                <a:path w="326390" h="325120" extrusionOk="0">
                  <a:moveTo>
                    <a:pt x="82296" y="0"/>
                  </a:moveTo>
                  <a:lnTo>
                    <a:pt x="0" y="243839"/>
                  </a:lnTo>
                  <a:lnTo>
                    <a:pt x="245364" y="324611"/>
                  </a:lnTo>
                  <a:lnTo>
                    <a:pt x="326135" y="80771"/>
                  </a:lnTo>
                  <a:lnTo>
                    <a:pt x="82296" y="0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7222415" y="3497579"/>
              <a:ext cx="301438" cy="300318"/>
            </a:xfrm>
            <a:custGeom>
              <a:avLst/>
              <a:gdLst/>
              <a:ahLst/>
              <a:cxnLst/>
              <a:rect l="l" t="t" r="r" b="b"/>
              <a:pathLst>
                <a:path w="341629" h="340360" extrusionOk="0">
                  <a:moveTo>
                    <a:pt x="85344" y="0"/>
                  </a:moveTo>
                  <a:lnTo>
                    <a:pt x="0" y="256031"/>
                  </a:lnTo>
                  <a:lnTo>
                    <a:pt x="256031" y="339851"/>
                  </a:lnTo>
                  <a:lnTo>
                    <a:pt x="259079" y="330708"/>
                  </a:lnTo>
                  <a:lnTo>
                    <a:pt x="246888" y="330708"/>
                  </a:lnTo>
                  <a:lnTo>
                    <a:pt x="249006" y="324313"/>
                  </a:lnTo>
                  <a:lnTo>
                    <a:pt x="33671" y="252984"/>
                  </a:lnTo>
                  <a:lnTo>
                    <a:pt x="13716" y="252984"/>
                  </a:lnTo>
                  <a:lnTo>
                    <a:pt x="10668" y="245363"/>
                  </a:lnTo>
                  <a:lnTo>
                    <a:pt x="16287" y="245363"/>
                  </a:lnTo>
                  <a:lnTo>
                    <a:pt x="93708" y="15967"/>
                  </a:lnTo>
                  <a:lnTo>
                    <a:pt x="86868" y="13715"/>
                  </a:lnTo>
                  <a:lnTo>
                    <a:pt x="96012" y="9143"/>
                  </a:lnTo>
                  <a:lnTo>
                    <a:pt x="113274" y="9143"/>
                  </a:lnTo>
                  <a:lnTo>
                    <a:pt x="85344" y="0"/>
                  </a:lnTo>
                  <a:close/>
                </a:path>
                <a:path w="341629" h="340360" extrusionOk="0">
                  <a:moveTo>
                    <a:pt x="249006" y="324313"/>
                  </a:moveTo>
                  <a:lnTo>
                    <a:pt x="246888" y="330708"/>
                  </a:lnTo>
                  <a:lnTo>
                    <a:pt x="254507" y="326136"/>
                  </a:lnTo>
                  <a:lnTo>
                    <a:pt x="249006" y="324313"/>
                  </a:lnTo>
                  <a:close/>
                </a:path>
                <a:path w="341629" h="340360" extrusionOk="0">
                  <a:moveTo>
                    <a:pt x="325833" y="92381"/>
                  </a:moveTo>
                  <a:lnTo>
                    <a:pt x="249006" y="324313"/>
                  </a:lnTo>
                  <a:lnTo>
                    <a:pt x="254507" y="326136"/>
                  </a:lnTo>
                  <a:lnTo>
                    <a:pt x="246888" y="330708"/>
                  </a:lnTo>
                  <a:lnTo>
                    <a:pt x="259079" y="330708"/>
                  </a:lnTo>
                  <a:lnTo>
                    <a:pt x="337820" y="94487"/>
                  </a:lnTo>
                  <a:lnTo>
                    <a:pt x="332231" y="94487"/>
                  </a:lnTo>
                  <a:lnTo>
                    <a:pt x="325833" y="92381"/>
                  </a:lnTo>
                  <a:close/>
                </a:path>
                <a:path w="341629" h="340360" extrusionOk="0">
                  <a:moveTo>
                    <a:pt x="10668" y="245363"/>
                  </a:moveTo>
                  <a:lnTo>
                    <a:pt x="13716" y="252984"/>
                  </a:lnTo>
                  <a:lnTo>
                    <a:pt x="15722" y="247038"/>
                  </a:lnTo>
                  <a:lnTo>
                    <a:pt x="10668" y="245363"/>
                  </a:lnTo>
                  <a:close/>
                </a:path>
                <a:path w="341629" h="340360" extrusionOk="0">
                  <a:moveTo>
                    <a:pt x="15722" y="247038"/>
                  </a:moveTo>
                  <a:lnTo>
                    <a:pt x="13716" y="252984"/>
                  </a:lnTo>
                  <a:lnTo>
                    <a:pt x="33671" y="252984"/>
                  </a:lnTo>
                  <a:lnTo>
                    <a:pt x="15722" y="247038"/>
                  </a:lnTo>
                  <a:close/>
                </a:path>
                <a:path w="341629" h="340360" extrusionOk="0">
                  <a:moveTo>
                    <a:pt x="16287" y="245363"/>
                  </a:moveTo>
                  <a:lnTo>
                    <a:pt x="10668" y="245363"/>
                  </a:lnTo>
                  <a:lnTo>
                    <a:pt x="15722" y="247038"/>
                  </a:lnTo>
                  <a:lnTo>
                    <a:pt x="16287" y="245363"/>
                  </a:lnTo>
                  <a:close/>
                </a:path>
                <a:path w="341629" h="340360" extrusionOk="0">
                  <a:moveTo>
                    <a:pt x="327660" y="86867"/>
                  </a:moveTo>
                  <a:lnTo>
                    <a:pt x="325833" y="92381"/>
                  </a:lnTo>
                  <a:lnTo>
                    <a:pt x="332231" y="94487"/>
                  </a:lnTo>
                  <a:lnTo>
                    <a:pt x="327660" y="86867"/>
                  </a:lnTo>
                  <a:close/>
                </a:path>
                <a:path w="341629" h="340360" extrusionOk="0">
                  <a:moveTo>
                    <a:pt x="340359" y="86867"/>
                  </a:moveTo>
                  <a:lnTo>
                    <a:pt x="327660" y="86867"/>
                  </a:lnTo>
                  <a:lnTo>
                    <a:pt x="332231" y="94487"/>
                  </a:lnTo>
                  <a:lnTo>
                    <a:pt x="337820" y="94487"/>
                  </a:lnTo>
                  <a:lnTo>
                    <a:pt x="340359" y="86867"/>
                  </a:lnTo>
                  <a:close/>
                </a:path>
                <a:path w="341629" h="340360" extrusionOk="0">
                  <a:moveTo>
                    <a:pt x="113274" y="9143"/>
                  </a:moveTo>
                  <a:lnTo>
                    <a:pt x="96012" y="9143"/>
                  </a:lnTo>
                  <a:lnTo>
                    <a:pt x="93708" y="15967"/>
                  </a:lnTo>
                  <a:lnTo>
                    <a:pt x="325833" y="92381"/>
                  </a:lnTo>
                  <a:lnTo>
                    <a:pt x="327660" y="86867"/>
                  </a:lnTo>
                  <a:lnTo>
                    <a:pt x="340359" y="86867"/>
                  </a:lnTo>
                  <a:lnTo>
                    <a:pt x="341375" y="83820"/>
                  </a:lnTo>
                  <a:lnTo>
                    <a:pt x="113274" y="9143"/>
                  </a:lnTo>
                  <a:close/>
                </a:path>
                <a:path w="341629" h="340360" extrusionOk="0">
                  <a:moveTo>
                    <a:pt x="96012" y="9143"/>
                  </a:moveTo>
                  <a:lnTo>
                    <a:pt x="86868" y="13715"/>
                  </a:lnTo>
                  <a:lnTo>
                    <a:pt x="93708" y="15967"/>
                  </a:lnTo>
                  <a:lnTo>
                    <a:pt x="96012" y="9143"/>
                  </a:lnTo>
                  <a:close/>
                </a:path>
              </a:pathLst>
            </a:custGeom>
            <a:solidFill>
              <a:srgbClr val="2F528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1270747" y="2515945"/>
              <a:ext cx="1354119" cy="521746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9" name="Google Shape;349;p18"/>
            <p:cNvSpPr/>
            <p:nvPr/>
          </p:nvSpPr>
          <p:spPr>
            <a:xfrm>
              <a:off x="3235363" y="2510565"/>
              <a:ext cx="1104340" cy="532840"/>
            </a:xfrm>
            <a:custGeom>
              <a:avLst/>
              <a:gdLst/>
              <a:ahLst/>
              <a:cxnLst/>
              <a:rect l="l" t="t" r="r" b="b"/>
              <a:pathLst>
                <a:path w="1251585" h="603885" extrusionOk="0">
                  <a:moveTo>
                    <a:pt x="1251203" y="0"/>
                  </a:moveTo>
                  <a:lnTo>
                    <a:pt x="0" y="0"/>
                  </a:lnTo>
                  <a:lnTo>
                    <a:pt x="0" y="603503"/>
                  </a:lnTo>
                  <a:lnTo>
                    <a:pt x="1251203" y="603503"/>
                  </a:lnTo>
                  <a:lnTo>
                    <a:pt x="1251203" y="597407"/>
                  </a:lnTo>
                  <a:lnTo>
                    <a:pt x="12191" y="597407"/>
                  </a:lnTo>
                  <a:lnTo>
                    <a:pt x="6095" y="589788"/>
                  </a:lnTo>
                  <a:lnTo>
                    <a:pt x="12191" y="589788"/>
                  </a:lnTo>
                  <a:lnTo>
                    <a:pt x="12191" y="12191"/>
                  </a:lnTo>
                  <a:lnTo>
                    <a:pt x="6095" y="12191"/>
                  </a:lnTo>
                  <a:lnTo>
                    <a:pt x="12191" y="6095"/>
                  </a:lnTo>
                  <a:lnTo>
                    <a:pt x="1251203" y="6095"/>
                  </a:lnTo>
                  <a:lnTo>
                    <a:pt x="1251203" y="0"/>
                  </a:lnTo>
                  <a:close/>
                </a:path>
                <a:path w="1251585" h="603885" extrusionOk="0">
                  <a:moveTo>
                    <a:pt x="12191" y="589788"/>
                  </a:moveTo>
                  <a:lnTo>
                    <a:pt x="6095" y="589788"/>
                  </a:lnTo>
                  <a:lnTo>
                    <a:pt x="12191" y="597407"/>
                  </a:lnTo>
                  <a:lnTo>
                    <a:pt x="12191" y="589788"/>
                  </a:lnTo>
                  <a:close/>
                </a:path>
                <a:path w="1251585" h="603885" extrusionOk="0">
                  <a:moveTo>
                    <a:pt x="1239011" y="589788"/>
                  </a:moveTo>
                  <a:lnTo>
                    <a:pt x="12191" y="589788"/>
                  </a:lnTo>
                  <a:lnTo>
                    <a:pt x="12191" y="597407"/>
                  </a:lnTo>
                  <a:lnTo>
                    <a:pt x="1239011" y="597407"/>
                  </a:lnTo>
                  <a:lnTo>
                    <a:pt x="1239011" y="589788"/>
                  </a:lnTo>
                  <a:close/>
                </a:path>
                <a:path w="1251585" h="603885" extrusionOk="0">
                  <a:moveTo>
                    <a:pt x="1239011" y="6095"/>
                  </a:moveTo>
                  <a:lnTo>
                    <a:pt x="1239011" y="597407"/>
                  </a:lnTo>
                  <a:lnTo>
                    <a:pt x="1245107" y="589788"/>
                  </a:lnTo>
                  <a:lnTo>
                    <a:pt x="1251203" y="589788"/>
                  </a:lnTo>
                  <a:lnTo>
                    <a:pt x="1251203" y="12191"/>
                  </a:lnTo>
                  <a:lnTo>
                    <a:pt x="1245107" y="12191"/>
                  </a:lnTo>
                  <a:lnTo>
                    <a:pt x="1239011" y="6095"/>
                  </a:lnTo>
                  <a:close/>
                </a:path>
                <a:path w="1251585" h="603885" extrusionOk="0">
                  <a:moveTo>
                    <a:pt x="1251203" y="589788"/>
                  </a:moveTo>
                  <a:lnTo>
                    <a:pt x="1245107" y="589788"/>
                  </a:lnTo>
                  <a:lnTo>
                    <a:pt x="1239011" y="597407"/>
                  </a:lnTo>
                  <a:lnTo>
                    <a:pt x="1251203" y="597407"/>
                  </a:lnTo>
                  <a:lnTo>
                    <a:pt x="1251203" y="589788"/>
                  </a:lnTo>
                  <a:close/>
                </a:path>
                <a:path w="1251585" h="603885" extrusionOk="0">
                  <a:moveTo>
                    <a:pt x="12191" y="6095"/>
                  </a:moveTo>
                  <a:lnTo>
                    <a:pt x="6095" y="12191"/>
                  </a:lnTo>
                  <a:lnTo>
                    <a:pt x="12191" y="12191"/>
                  </a:lnTo>
                  <a:lnTo>
                    <a:pt x="12191" y="6095"/>
                  </a:lnTo>
                  <a:close/>
                </a:path>
                <a:path w="1251585" h="603885" extrusionOk="0">
                  <a:moveTo>
                    <a:pt x="1239011" y="6095"/>
                  </a:moveTo>
                  <a:lnTo>
                    <a:pt x="12191" y="6095"/>
                  </a:lnTo>
                  <a:lnTo>
                    <a:pt x="12191" y="12191"/>
                  </a:lnTo>
                  <a:lnTo>
                    <a:pt x="1239011" y="12191"/>
                  </a:lnTo>
                  <a:lnTo>
                    <a:pt x="1239011" y="6095"/>
                  </a:lnTo>
                  <a:close/>
                </a:path>
                <a:path w="1251585" h="603885" extrusionOk="0">
                  <a:moveTo>
                    <a:pt x="1251203" y="6095"/>
                  </a:moveTo>
                  <a:lnTo>
                    <a:pt x="1239011" y="6095"/>
                  </a:lnTo>
                  <a:lnTo>
                    <a:pt x="1245107" y="12191"/>
                  </a:lnTo>
                  <a:lnTo>
                    <a:pt x="1251203" y="12191"/>
                  </a:lnTo>
                  <a:lnTo>
                    <a:pt x="1251203" y="60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0" name="Google Shape;350;p18"/>
            <p:cNvSpPr txBox="1"/>
            <p:nvPr/>
          </p:nvSpPr>
          <p:spPr>
            <a:xfrm>
              <a:off x="3247914" y="2508705"/>
              <a:ext cx="1005995" cy="2895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1200" rIns="0" bIns="0" anchor="t" anchorCtr="0">
              <a:spAutoFit/>
            </a:bodyPr>
            <a:lstStyle/>
            <a:p>
              <a:pPr marL="11206" marR="4483" lvl="0" indent="114305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88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Attenuator</a:t>
              </a:r>
              <a:endParaRPr sz="1588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8"/>
            <p:cNvSpPr/>
            <p:nvPr/>
          </p:nvSpPr>
          <p:spPr>
            <a:xfrm>
              <a:off x="2624866" y="2737822"/>
              <a:ext cx="616324" cy="76760"/>
            </a:xfrm>
            <a:custGeom>
              <a:avLst/>
              <a:gdLst/>
              <a:ahLst/>
              <a:cxnLst/>
              <a:rect l="l" t="t" r="r" b="b"/>
              <a:pathLst>
                <a:path w="698500" h="86994" extrusionOk="0">
                  <a:moveTo>
                    <a:pt x="611124" y="0"/>
                  </a:moveTo>
                  <a:lnTo>
                    <a:pt x="611124" y="86868"/>
                  </a:lnTo>
                  <a:lnTo>
                    <a:pt x="670070" y="57912"/>
                  </a:lnTo>
                  <a:lnTo>
                    <a:pt x="626363" y="57912"/>
                  </a:lnTo>
                  <a:lnTo>
                    <a:pt x="626363" y="28956"/>
                  </a:lnTo>
                  <a:lnTo>
                    <a:pt x="668037" y="28956"/>
                  </a:lnTo>
                  <a:lnTo>
                    <a:pt x="611124" y="0"/>
                  </a:lnTo>
                  <a:close/>
                </a:path>
                <a:path w="698500" h="86994" extrusionOk="0">
                  <a:moveTo>
                    <a:pt x="611124" y="28956"/>
                  </a:moveTo>
                  <a:lnTo>
                    <a:pt x="0" y="28956"/>
                  </a:lnTo>
                  <a:lnTo>
                    <a:pt x="0" y="57912"/>
                  </a:lnTo>
                  <a:lnTo>
                    <a:pt x="611124" y="57912"/>
                  </a:lnTo>
                  <a:lnTo>
                    <a:pt x="611124" y="28956"/>
                  </a:lnTo>
                  <a:close/>
                </a:path>
                <a:path w="698500" h="86994" extrusionOk="0">
                  <a:moveTo>
                    <a:pt x="668037" y="28956"/>
                  </a:moveTo>
                  <a:lnTo>
                    <a:pt x="626363" y="28956"/>
                  </a:lnTo>
                  <a:lnTo>
                    <a:pt x="626363" y="57912"/>
                  </a:lnTo>
                  <a:lnTo>
                    <a:pt x="670070" y="57912"/>
                  </a:lnTo>
                  <a:lnTo>
                    <a:pt x="697991" y="44196"/>
                  </a:lnTo>
                  <a:lnTo>
                    <a:pt x="668037" y="289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3" name="Google Shape;353;p18"/>
            <p:cNvSpPr/>
            <p:nvPr/>
          </p:nvSpPr>
          <p:spPr>
            <a:xfrm>
              <a:off x="1319157" y="4682265"/>
              <a:ext cx="453278" cy="401170"/>
            </a:xfrm>
            <a:custGeom>
              <a:avLst/>
              <a:gdLst/>
              <a:ahLst/>
              <a:cxnLst/>
              <a:rect l="l" t="t" r="r" b="b"/>
              <a:pathLst>
                <a:path w="513714" h="454660" extrusionOk="0">
                  <a:moveTo>
                    <a:pt x="257556" y="0"/>
                  </a:moveTo>
                  <a:lnTo>
                    <a:pt x="0" y="454151"/>
                  </a:lnTo>
                  <a:lnTo>
                    <a:pt x="513588" y="454151"/>
                  </a:lnTo>
                  <a:lnTo>
                    <a:pt x="2575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4" name="Google Shape;354;p18"/>
            <p:cNvSpPr/>
            <p:nvPr/>
          </p:nvSpPr>
          <p:spPr>
            <a:xfrm>
              <a:off x="1289573" y="4648648"/>
              <a:ext cx="512669" cy="452157"/>
            </a:xfrm>
            <a:custGeom>
              <a:avLst/>
              <a:gdLst/>
              <a:ahLst/>
              <a:cxnLst/>
              <a:rect l="l" t="t" r="r" b="b"/>
              <a:pathLst>
                <a:path w="581025" h="512445" extrusionOk="0">
                  <a:moveTo>
                    <a:pt x="291084" y="0"/>
                  </a:moveTo>
                  <a:lnTo>
                    <a:pt x="0" y="512063"/>
                  </a:lnTo>
                  <a:lnTo>
                    <a:pt x="580644" y="512063"/>
                  </a:lnTo>
                  <a:lnTo>
                    <a:pt x="575473" y="502919"/>
                  </a:lnTo>
                  <a:lnTo>
                    <a:pt x="50292" y="502919"/>
                  </a:lnTo>
                  <a:lnTo>
                    <a:pt x="33528" y="473963"/>
                  </a:lnTo>
                  <a:lnTo>
                    <a:pt x="66658" y="473963"/>
                  </a:lnTo>
                  <a:lnTo>
                    <a:pt x="291084" y="76903"/>
                  </a:lnTo>
                  <a:lnTo>
                    <a:pt x="274320" y="47243"/>
                  </a:lnTo>
                  <a:lnTo>
                    <a:pt x="317799" y="47243"/>
                  </a:lnTo>
                  <a:lnTo>
                    <a:pt x="291084" y="0"/>
                  </a:lnTo>
                  <a:close/>
                </a:path>
                <a:path w="581025" h="512445" extrusionOk="0">
                  <a:moveTo>
                    <a:pt x="66658" y="473963"/>
                  </a:moveTo>
                  <a:lnTo>
                    <a:pt x="33528" y="473963"/>
                  </a:lnTo>
                  <a:lnTo>
                    <a:pt x="50292" y="502919"/>
                  </a:lnTo>
                  <a:lnTo>
                    <a:pt x="66658" y="473963"/>
                  </a:lnTo>
                  <a:close/>
                </a:path>
                <a:path w="581025" h="512445" extrusionOk="0">
                  <a:moveTo>
                    <a:pt x="515509" y="473963"/>
                  </a:moveTo>
                  <a:lnTo>
                    <a:pt x="66658" y="473963"/>
                  </a:lnTo>
                  <a:lnTo>
                    <a:pt x="50292" y="502919"/>
                  </a:lnTo>
                  <a:lnTo>
                    <a:pt x="531876" y="502919"/>
                  </a:lnTo>
                  <a:lnTo>
                    <a:pt x="515509" y="473963"/>
                  </a:lnTo>
                  <a:close/>
                </a:path>
                <a:path w="581025" h="512445" extrusionOk="0">
                  <a:moveTo>
                    <a:pt x="317799" y="47243"/>
                  </a:moveTo>
                  <a:lnTo>
                    <a:pt x="307847" y="47243"/>
                  </a:lnTo>
                  <a:lnTo>
                    <a:pt x="291084" y="76903"/>
                  </a:lnTo>
                  <a:lnTo>
                    <a:pt x="531876" y="502919"/>
                  </a:lnTo>
                  <a:lnTo>
                    <a:pt x="547116" y="473963"/>
                  </a:lnTo>
                  <a:lnTo>
                    <a:pt x="559099" y="473963"/>
                  </a:lnTo>
                  <a:lnTo>
                    <a:pt x="317799" y="47243"/>
                  </a:lnTo>
                  <a:close/>
                </a:path>
                <a:path w="581025" h="512445" extrusionOk="0">
                  <a:moveTo>
                    <a:pt x="559099" y="473963"/>
                  </a:moveTo>
                  <a:lnTo>
                    <a:pt x="547116" y="473963"/>
                  </a:lnTo>
                  <a:lnTo>
                    <a:pt x="531876" y="502919"/>
                  </a:lnTo>
                  <a:lnTo>
                    <a:pt x="575473" y="502919"/>
                  </a:lnTo>
                  <a:lnTo>
                    <a:pt x="559099" y="473963"/>
                  </a:lnTo>
                  <a:close/>
                </a:path>
                <a:path w="581025" h="512445" extrusionOk="0">
                  <a:moveTo>
                    <a:pt x="307847" y="47243"/>
                  </a:moveTo>
                  <a:lnTo>
                    <a:pt x="274320" y="47243"/>
                  </a:lnTo>
                  <a:lnTo>
                    <a:pt x="291084" y="76903"/>
                  </a:lnTo>
                  <a:lnTo>
                    <a:pt x="307847" y="472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5" name="Google Shape;355;p18"/>
            <p:cNvSpPr/>
            <p:nvPr/>
          </p:nvSpPr>
          <p:spPr>
            <a:xfrm>
              <a:off x="1163171" y="4381051"/>
              <a:ext cx="766482" cy="587749"/>
            </a:xfrm>
            <a:custGeom>
              <a:avLst/>
              <a:gdLst/>
              <a:ahLst/>
              <a:cxnLst/>
              <a:rect l="l" t="t" r="r" b="b"/>
              <a:pathLst>
                <a:path w="868680" h="666114" extrusionOk="0">
                  <a:moveTo>
                    <a:pt x="0" y="0"/>
                  </a:moveTo>
                  <a:lnTo>
                    <a:pt x="868679" y="0"/>
                  </a:lnTo>
                  <a:lnTo>
                    <a:pt x="868679" y="665987"/>
                  </a:lnTo>
                  <a:lnTo>
                    <a:pt x="0" y="665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6" name="Google Shape;356;p18"/>
            <p:cNvSpPr/>
            <p:nvPr/>
          </p:nvSpPr>
          <p:spPr>
            <a:xfrm>
              <a:off x="1145689" y="4363570"/>
              <a:ext cx="800100" cy="621366"/>
            </a:xfrm>
            <a:custGeom>
              <a:avLst/>
              <a:gdLst/>
              <a:ahLst/>
              <a:cxnLst/>
              <a:rect l="l" t="t" r="r" b="b"/>
              <a:pathLst>
                <a:path w="906780" h="704214" extrusionOk="0">
                  <a:moveTo>
                    <a:pt x="906779" y="0"/>
                  </a:moveTo>
                  <a:lnTo>
                    <a:pt x="0" y="0"/>
                  </a:lnTo>
                  <a:lnTo>
                    <a:pt x="0" y="704088"/>
                  </a:lnTo>
                  <a:lnTo>
                    <a:pt x="906779" y="704088"/>
                  </a:lnTo>
                  <a:lnTo>
                    <a:pt x="906779" y="685800"/>
                  </a:lnTo>
                  <a:lnTo>
                    <a:pt x="38100" y="685800"/>
                  </a:lnTo>
                  <a:lnTo>
                    <a:pt x="19812" y="665988"/>
                  </a:lnTo>
                  <a:lnTo>
                    <a:pt x="38100" y="665988"/>
                  </a:lnTo>
                  <a:lnTo>
                    <a:pt x="38100" y="38100"/>
                  </a:lnTo>
                  <a:lnTo>
                    <a:pt x="19812" y="38100"/>
                  </a:lnTo>
                  <a:lnTo>
                    <a:pt x="38100" y="19812"/>
                  </a:lnTo>
                  <a:lnTo>
                    <a:pt x="906779" y="19812"/>
                  </a:lnTo>
                  <a:lnTo>
                    <a:pt x="906779" y="0"/>
                  </a:lnTo>
                  <a:close/>
                </a:path>
                <a:path w="906780" h="704214" extrusionOk="0">
                  <a:moveTo>
                    <a:pt x="38100" y="665988"/>
                  </a:moveTo>
                  <a:lnTo>
                    <a:pt x="19812" y="665988"/>
                  </a:lnTo>
                  <a:lnTo>
                    <a:pt x="38100" y="685800"/>
                  </a:lnTo>
                  <a:lnTo>
                    <a:pt x="38100" y="665988"/>
                  </a:lnTo>
                  <a:close/>
                </a:path>
                <a:path w="906780" h="704214" extrusionOk="0">
                  <a:moveTo>
                    <a:pt x="868679" y="665988"/>
                  </a:moveTo>
                  <a:lnTo>
                    <a:pt x="38100" y="665988"/>
                  </a:lnTo>
                  <a:lnTo>
                    <a:pt x="38100" y="685800"/>
                  </a:lnTo>
                  <a:lnTo>
                    <a:pt x="868679" y="685800"/>
                  </a:lnTo>
                  <a:lnTo>
                    <a:pt x="868679" y="665988"/>
                  </a:lnTo>
                  <a:close/>
                </a:path>
                <a:path w="906780" h="704214" extrusionOk="0">
                  <a:moveTo>
                    <a:pt x="868679" y="19812"/>
                  </a:moveTo>
                  <a:lnTo>
                    <a:pt x="868679" y="685800"/>
                  </a:lnTo>
                  <a:lnTo>
                    <a:pt x="888491" y="665988"/>
                  </a:lnTo>
                  <a:lnTo>
                    <a:pt x="906779" y="665988"/>
                  </a:lnTo>
                  <a:lnTo>
                    <a:pt x="906779" y="38100"/>
                  </a:lnTo>
                  <a:lnTo>
                    <a:pt x="888491" y="38100"/>
                  </a:lnTo>
                  <a:lnTo>
                    <a:pt x="868679" y="19812"/>
                  </a:lnTo>
                  <a:close/>
                </a:path>
                <a:path w="906780" h="704214" extrusionOk="0">
                  <a:moveTo>
                    <a:pt x="906779" y="665988"/>
                  </a:moveTo>
                  <a:lnTo>
                    <a:pt x="888491" y="665988"/>
                  </a:lnTo>
                  <a:lnTo>
                    <a:pt x="868679" y="685800"/>
                  </a:lnTo>
                  <a:lnTo>
                    <a:pt x="906779" y="685800"/>
                  </a:lnTo>
                  <a:lnTo>
                    <a:pt x="906779" y="665988"/>
                  </a:lnTo>
                  <a:close/>
                </a:path>
                <a:path w="906780" h="704214" extrusionOk="0">
                  <a:moveTo>
                    <a:pt x="38100" y="19812"/>
                  </a:moveTo>
                  <a:lnTo>
                    <a:pt x="19812" y="38100"/>
                  </a:lnTo>
                  <a:lnTo>
                    <a:pt x="38100" y="38100"/>
                  </a:lnTo>
                  <a:lnTo>
                    <a:pt x="38100" y="19812"/>
                  </a:lnTo>
                  <a:close/>
                </a:path>
                <a:path w="906780" h="704214" extrusionOk="0">
                  <a:moveTo>
                    <a:pt x="868679" y="19812"/>
                  </a:moveTo>
                  <a:lnTo>
                    <a:pt x="38100" y="19812"/>
                  </a:lnTo>
                  <a:lnTo>
                    <a:pt x="38100" y="38100"/>
                  </a:lnTo>
                  <a:lnTo>
                    <a:pt x="868679" y="38100"/>
                  </a:lnTo>
                  <a:lnTo>
                    <a:pt x="868679" y="19812"/>
                  </a:lnTo>
                  <a:close/>
                </a:path>
                <a:path w="906780" h="704214" extrusionOk="0">
                  <a:moveTo>
                    <a:pt x="906779" y="19812"/>
                  </a:moveTo>
                  <a:lnTo>
                    <a:pt x="868679" y="19812"/>
                  </a:lnTo>
                  <a:lnTo>
                    <a:pt x="888491" y="38100"/>
                  </a:lnTo>
                  <a:lnTo>
                    <a:pt x="906779" y="38100"/>
                  </a:lnTo>
                  <a:lnTo>
                    <a:pt x="906779" y="198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7" name="Google Shape;357;p18"/>
            <p:cNvSpPr/>
            <p:nvPr/>
          </p:nvSpPr>
          <p:spPr>
            <a:xfrm>
              <a:off x="1943099" y="3706010"/>
              <a:ext cx="1231750" cy="36575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8" name="Google Shape;358;p18"/>
            <p:cNvSpPr/>
            <p:nvPr/>
          </p:nvSpPr>
          <p:spPr>
            <a:xfrm>
              <a:off x="1508759" y="3037690"/>
              <a:ext cx="75640" cy="1343585"/>
            </a:xfrm>
            <a:custGeom>
              <a:avLst/>
              <a:gdLst/>
              <a:ahLst/>
              <a:cxnLst/>
              <a:rect l="l" t="t" r="r" b="b"/>
              <a:pathLst>
                <a:path w="85725" h="1522729" extrusionOk="0">
                  <a:moveTo>
                    <a:pt x="56387" y="70104"/>
                  </a:moveTo>
                  <a:lnTo>
                    <a:pt x="27431" y="70104"/>
                  </a:lnTo>
                  <a:lnTo>
                    <a:pt x="27431" y="1522476"/>
                  </a:lnTo>
                  <a:lnTo>
                    <a:pt x="56387" y="1522476"/>
                  </a:lnTo>
                  <a:lnTo>
                    <a:pt x="56387" y="70104"/>
                  </a:lnTo>
                  <a:close/>
                </a:path>
                <a:path w="85725" h="1522729" extrusionOk="0">
                  <a:moveTo>
                    <a:pt x="42671" y="0"/>
                  </a:moveTo>
                  <a:lnTo>
                    <a:pt x="0" y="85344"/>
                  </a:lnTo>
                  <a:lnTo>
                    <a:pt x="27431" y="85344"/>
                  </a:lnTo>
                  <a:lnTo>
                    <a:pt x="27431" y="70104"/>
                  </a:lnTo>
                  <a:lnTo>
                    <a:pt x="77724" y="70104"/>
                  </a:lnTo>
                  <a:lnTo>
                    <a:pt x="42671" y="0"/>
                  </a:lnTo>
                  <a:close/>
                </a:path>
                <a:path w="85725" h="1522729" extrusionOk="0">
                  <a:moveTo>
                    <a:pt x="77724" y="70104"/>
                  </a:moveTo>
                  <a:lnTo>
                    <a:pt x="56387" y="70104"/>
                  </a:lnTo>
                  <a:lnTo>
                    <a:pt x="56387" y="85344"/>
                  </a:lnTo>
                  <a:lnTo>
                    <a:pt x="85344" y="85344"/>
                  </a:lnTo>
                  <a:lnTo>
                    <a:pt x="77724" y="70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9" name="Google Shape;359;p18"/>
            <p:cNvSpPr/>
            <p:nvPr/>
          </p:nvSpPr>
          <p:spPr>
            <a:xfrm>
              <a:off x="2252383" y="3025589"/>
              <a:ext cx="76760" cy="668431"/>
            </a:xfrm>
            <a:custGeom>
              <a:avLst/>
              <a:gdLst/>
              <a:ahLst/>
              <a:cxnLst/>
              <a:rect l="l" t="t" r="r" b="b"/>
              <a:pathLst>
                <a:path w="86994" h="757554" extrusionOk="0">
                  <a:moveTo>
                    <a:pt x="57912" y="71627"/>
                  </a:moveTo>
                  <a:lnTo>
                    <a:pt x="28956" y="71627"/>
                  </a:lnTo>
                  <a:lnTo>
                    <a:pt x="28956" y="757427"/>
                  </a:lnTo>
                  <a:lnTo>
                    <a:pt x="57912" y="757427"/>
                  </a:lnTo>
                  <a:lnTo>
                    <a:pt x="57912" y="71627"/>
                  </a:lnTo>
                  <a:close/>
                </a:path>
                <a:path w="86994" h="757554" extrusionOk="0">
                  <a:moveTo>
                    <a:pt x="44195" y="0"/>
                  </a:moveTo>
                  <a:lnTo>
                    <a:pt x="0" y="85344"/>
                  </a:lnTo>
                  <a:lnTo>
                    <a:pt x="28956" y="85344"/>
                  </a:lnTo>
                  <a:lnTo>
                    <a:pt x="28956" y="71627"/>
                  </a:lnTo>
                  <a:lnTo>
                    <a:pt x="80009" y="71627"/>
                  </a:lnTo>
                  <a:lnTo>
                    <a:pt x="44195" y="0"/>
                  </a:lnTo>
                  <a:close/>
                </a:path>
                <a:path w="86994" h="757554" extrusionOk="0">
                  <a:moveTo>
                    <a:pt x="80009" y="71627"/>
                  </a:moveTo>
                  <a:lnTo>
                    <a:pt x="57912" y="71627"/>
                  </a:lnTo>
                  <a:lnTo>
                    <a:pt x="57912" y="85344"/>
                  </a:lnTo>
                  <a:lnTo>
                    <a:pt x="86868" y="85344"/>
                  </a:lnTo>
                  <a:lnTo>
                    <a:pt x="80009" y="716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0" name="Google Shape;360;p18"/>
            <p:cNvSpPr txBox="1"/>
            <p:nvPr/>
          </p:nvSpPr>
          <p:spPr>
            <a:xfrm>
              <a:off x="1160032" y="2191421"/>
              <a:ext cx="1553135" cy="2556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1200" rIns="0" bIns="0" anchor="t" anchorCtr="0">
              <a:spAutoFit/>
            </a:bodyPr>
            <a:lstStyle/>
            <a:p>
              <a:pPr marL="11206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88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ICOM-9100 Radio</a:t>
              </a: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1" name="Google Shape;361;p18"/>
            <p:cNvSpPr txBox="1"/>
            <p:nvPr/>
          </p:nvSpPr>
          <p:spPr>
            <a:xfrm>
              <a:off x="2344651" y="3466203"/>
              <a:ext cx="426383" cy="2556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1200" rIns="0" bIns="0" anchor="t" anchorCtr="0">
              <a:spAutoFit/>
            </a:bodyPr>
            <a:lstStyle/>
            <a:p>
              <a:pPr marL="11206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88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TNC</a:t>
              </a: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2" name="Google Shape;362;p18"/>
            <p:cNvSpPr txBox="1"/>
            <p:nvPr/>
          </p:nvSpPr>
          <p:spPr>
            <a:xfrm>
              <a:off x="4164103" y="1783956"/>
              <a:ext cx="1019175" cy="2834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1750" rIns="0" bIns="0" anchor="t" anchorCtr="0">
              <a:spAutoFit/>
            </a:bodyPr>
            <a:lstStyle/>
            <a:p>
              <a:pPr marL="11206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65" b="1" u="sng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Test Setup</a:t>
              </a:r>
              <a:endParaRPr sz="176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058" y="4800600"/>
            <a:ext cx="5254942" cy="2057400"/>
          </a:xfrm>
          <a:prstGeom prst="rect">
            <a:avLst/>
          </a:prstGeom>
        </p:spPr>
      </p:pic>
      <p:cxnSp>
        <p:nvCxnSpPr>
          <p:cNvPr id="16" name="Elbow Connector 15"/>
          <p:cNvCxnSpPr/>
          <p:nvPr/>
        </p:nvCxnSpPr>
        <p:spPr>
          <a:xfrm>
            <a:off x="4028186" y="1674467"/>
            <a:ext cx="910129" cy="47069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2" descr="ヤフオク! -「kenwood th-d72」(トランシーバー) (アマチュア無線)の落札相場・落札価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262" y="3099985"/>
            <a:ext cx="1208340" cy="138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Google Shape;349;p18"/>
          <p:cNvSpPr/>
          <p:nvPr/>
        </p:nvSpPr>
        <p:spPr>
          <a:xfrm>
            <a:off x="3649717" y="3505867"/>
            <a:ext cx="957452" cy="572677"/>
          </a:xfrm>
          <a:custGeom>
            <a:avLst/>
            <a:gdLst/>
            <a:ahLst/>
            <a:cxnLst/>
            <a:rect l="l" t="t" r="r" b="b"/>
            <a:pathLst>
              <a:path w="1251585" h="603885" extrusionOk="0">
                <a:moveTo>
                  <a:pt x="1251203" y="0"/>
                </a:moveTo>
                <a:lnTo>
                  <a:pt x="0" y="0"/>
                </a:lnTo>
                <a:lnTo>
                  <a:pt x="0" y="603503"/>
                </a:lnTo>
                <a:lnTo>
                  <a:pt x="1251203" y="603503"/>
                </a:lnTo>
                <a:lnTo>
                  <a:pt x="1251203" y="597407"/>
                </a:lnTo>
                <a:lnTo>
                  <a:pt x="12191" y="597407"/>
                </a:lnTo>
                <a:lnTo>
                  <a:pt x="6095" y="589788"/>
                </a:lnTo>
                <a:lnTo>
                  <a:pt x="12191" y="589788"/>
                </a:lnTo>
                <a:lnTo>
                  <a:pt x="12191" y="12191"/>
                </a:lnTo>
                <a:lnTo>
                  <a:pt x="6095" y="12191"/>
                </a:lnTo>
                <a:lnTo>
                  <a:pt x="12191" y="6095"/>
                </a:lnTo>
                <a:lnTo>
                  <a:pt x="1251203" y="6095"/>
                </a:lnTo>
                <a:lnTo>
                  <a:pt x="1251203" y="0"/>
                </a:lnTo>
                <a:close/>
              </a:path>
              <a:path w="1251585" h="603885" extrusionOk="0">
                <a:moveTo>
                  <a:pt x="12191" y="589788"/>
                </a:moveTo>
                <a:lnTo>
                  <a:pt x="6095" y="589788"/>
                </a:lnTo>
                <a:lnTo>
                  <a:pt x="12191" y="597407"/>
                </a:lnTo>
                <a:lnTo>
                  <a:pt x="12191" y="589788"/>
                </a:lnTo>
                <a:close/>
              </a:path>
              <a:path w="1251585" h="603885" extrusionOk="0">
                <a:moveTo>
                  <a:pt x="1239011" y="589788"/>
                </a:moveTo>
                <a:lnTo>
                  <a:pt x="12191" y="589788"/>
                </a:lnTo>
                <a:lnTo>
                  <a:pt x="12191" y="597407"/>
                </a:lnTo>
                <a:lnTo>
                  <a:pt x="1239011" y="597407"/>
                </a:lnTo>
                <a:lnTo>
                  <a:pt x="1239011" y="589788"/>
                </a:lnTo>
                <a:close/>
              </a:path>
              <a:path w="1251585" h="603885" extrusionOk="0">
                <a:moveTo>
                  <a:pt x="1239011" y="6095"/>
                </a:moveTo>
                <a:lnTo>
                  <a:pt x="1239011" y="597407"/>
                </a:lnTo>
                <a:lnTo>
                  <a:pt x="1245107" y="589788"/>
                </a:lnTo>
                <a:lnTo>
                  <a:pt x="1251203" y="589788"/>
                </a:lnTo>
                <a:lnTo>
                  <a:pt x="1251203" y="12191"/>
                </a:lnTo>
                <a:lnTo>
                  <a:pt x="1245107" y="12191"/>
                </a:lnTo>
                <a:lnTo>
                  <a:pt x="1239011" y="6095"/>
                </a:lnTo>
                <a:close/>
              </a:path>
              <a:path w="1251585" h="603885" extrusionOk="0">
                <a:moveTo>
                  <a:pt x="1251203" y="589788"/>
                </a:moveTo>
                <a:lnTo>
                  <a:pt x="1245107" y="589788"/>
                </a:lnTo>
                <a:lnTo>
                  <a:pt x="1239011" y="597407"/>
                </a:lnTo>
                <a:lnTo>
                  <a:pt x="1251203" y="597407"/>
                </a:lnTo>
                <a:lnTo>
                  <a:pt x="1251203" y="589788"/>
                </a:lnTo>
                <a:close/>
              </a:path>
              <a:path w="1251585" h="603885" extrusionOk="0">
                <a:moveTo>
                  <a:pt x="12191" y="6095"/>
                </a:moveTo>
                <a:lnTo>
                  <a:pt x="6095" y="12191"/>
                </a:lnTo>
                <a:lnTo>
                  <a:pt x="12191" y="12191"/>
                </a:lnTo>
                <a:lnTo>
                  <a:pt x="12191" y="6095"/>
                </a:lnTo>
                <a:close/>
              </a:path>
              <a:path w="1251585" h="603885" extrusionOk="0">
                <a:moveTo>
                  <a:pt x="1239011" y="6095"/>
                </a:moveTo>
                <a:lnTo>
                  <a:pt x="12191" y="6095"/>
                </a:lnTo>
                <a:lnTo>
                  <a:pt x="12191" y="12191"/>
                </a:lnTo>
                <a:lnTo>
                  <a:pt x="1239011" y="12191"/>
                </a:lnTo>
                <a:lnTo>
                  <a:pt x="1239011" y="6095"/>
                </a:lnTo>
                <a:close/>
              </a:path>
              <a:path w="1251585" h="603885" extrusionOk="0">
                <a:moveTo>
                  <a:pt x="1251203" y="6095"/>
                </a:moveTo>
                <a:lnTo>
                  <a:pt x="1239011" y="6095"/>
                </a:lnTo>
                <a:lnTo>
                  <a:pt x="1245107" y="12191"/>
                </a:lnTo>
                <a:lnTo>
                  <a:pt x="1251203" y="12191"/>
                </a:lnTo>
                <a:lnTo>
                  <a:pt x="1251203" y="609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95848" y="3552558"/>
            <a:ext cx="1169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 Attenuators</a:t>
            </a:r>
          </a:p>
        </p:txBody>
      </p:sp>
      <p:cxnSp>
        <p:nvCxnSpPr>
          <p:cNvPr id="35" name="Elbow Connector 34"/>
          <p:cNvCxnSpPr/>
          <p:nvPr/>
        </p:nvCxnSpPr>
        <p:spPr>
          <a:xfrm rot="5400000" flipH="1" flipV="1">
            <a:off x="3772269" y="2021205"/>
            <a:ext cx="1774574" cy="1166772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4" idx="3"/>
          </p:cNvCxnSpPr>
          <p:nvPr/>
        </p:nvCxnSpPr>
        <p:spPr>
          <a:xfrm flipV="1">
            <a:off x="3217602" y="3788711"/>
            <a:ext cx="451594" cy="41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7275862" y="2174245"/>
            <a:ext cx="88593" cy="2264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1403589" y="4416085"/>
            <a:ext cx="22461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TH-D72A Kenwood Radio</a:t>
            </a: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7" y="4817793"/>
            <a:ext cx="3528791" cy="1986885"/>
          </a:xfrm>
          <a:prstGeom prst="rect">
            <a:avLst/>
          </a:prstGeom>
        </p:spPr>
      </p:pic>
      <p:sp>
        <p:nvSpPr>
          <p:cNvPr id="85" name="Google Shape;341;p18"/>
          <p:cNvSpPr txBox="1"/>
          <p:nvPr/>
        </p:nvSpPr>
        <p:spPr>
          <a:xfrm>
            <a:off x="3891291" y="2057640"/>
            <a:ext cx="1092652" cy="445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625" rIns="0" bIns="0" anchor="t" anchorCtr="0">
            <a:spAutoFit/>
          </a:bodyPr>
          <a:lstStyle/>
          <a:p>
            <a:pPr marL="1120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12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Monopole Antenna</a:t>
            </a:r>
            <a:endParaRPr sz="1412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56939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B772171-A55F-4D27-A175-0B9FA874CD0D}"/>
              </a:ext>
            </a:extLst>
          </p:cNvPr>
          <p:cNvSpPr txBox="1"/>
          <p:nvPr/>
        </p:nvSpPr>
        <p:spPr>
          <a:xfrm>
            <a:off x="1646134" y="228905"/>
            <a:ext cx="4969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VHF S-Parameter  1U Sat1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A4FE2D-04E9-4154-AEDA-25A4C1362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6400"/>
            <a:ext cx="4871985" cy="34380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F4780B4-0E9D-4C4D-9EEC-42CD1EDAF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985" y="1676400"/>
            <a:ext cx="4171071" cy="34380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4B91AE-F49D-4D59-A222-85EC951DCBE1}"/>
              </a:ext>
            </a:extLst>
          </p:cNvPr>
          <p:cNvSpPr txBox="1"/>
          <p:nvPr/>
        </p:nvSpPr>
        <p:spPr>
          <a:xfrm>
            <a:off x="0" y="5444156"/>
            <a:ext cx="2920992" cy="1200329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S11: -21.9 dB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Freq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   145.825 MHz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Length: 498 mm</a:t>
            </a:r>
          </a:p>
        </p:txBody>
      </p:sp>
    </p:spTree>
    <p:extLst>
      <p:ext uri="{BB962C8B-B14F-4D97-AF65-F5344CB8AC3E}">
        <p14:creationId xmlns:p14="http://schemas.microsoft.com/office/powerpoint/2010/main" val="15981637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42824" y="1"/>
            <a:ext cx="8581134" cy="445440"/>
          </a:xfrm>
        </p:spPr>
        <p:txBody>
          <a:bodyPr>
            <a:noAutofit/>
          </a:bodyPr>
          <a:lstStyle/>
          <a:p>
            <a:r>
              <a:rPr lang="en-US" sz="3200" b="1" dirty="0"/>
              <a:t>Sensitive Testing VHF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40</a:t>
            </a:fld>
            <a:endParaRPr lang="en-US"/>
          </a:p>
        </p:txBody>
      </p:sp>
      <p:graphicFrame>
        <p:nvGraphicFramePr>
          <p:cNvPr id="5" name="Google Shape;476;p23"/>
          <p:cNvGraphicFramePr/>
          <p:nvPr>
            <p:extLst>
              <p:ext uri="{D42A27DB-BD31-4B8C-83A1-F6EECF244321}">
                <p14:modId xmlns:p14="http://schemas.microsoft.com/office/powerpoint/2010/main" val="1596844337"/>
              </p:ext>
            </p:extLst>
          </p:nvPr>
        </p:nvGraphicFramePr>
        <p:xfrm>
          <a:off x="65302" y="826173"/>
          <a:ext cx="8936178" cy="5716061"/>
        </p:xfrm>
        <a:graphic>
          <a:graphicData uri="http://schemas.openxmlformats.org/drawingml/2006/table">
            <a:tbl>
              <a:tblPr firstRow="1" bandRow="1">
                <a:noFill/>
                <a:tableStyleId>{43B1C800-3D57-4500-AFEB-24871629F80E}</a:tableStyleId>
              </a:tblPr>
              <a:tblGrid>
                <a:gridCol w="1024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8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2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4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5427">
                  <a:extLst>
                    <a:ext uri="{9D8B030D-6E8A-4147-A177-3AD203B41FA5}">
                      <a16:colId xmlns:a16="http://schemas.microsoft.com/office/drawing/2014/main" val="2316818811"/>
                    </a:ext>
                  </a:extLst>
                </a:gridCol>
                <a:gridCol w="1104827">
                  <a:extLst>
                    <a:ext uri="{9D8B030D-6E8A-4147-A177-3AD203B41FA5}">
                      <a16:colId xmlns:a16="http://schemas.microsoft.com/office/drawing/2014/main" val="1617419662"/>
                    </a:ext>
                  </a:extLst>
                </a:gridCol>
                <a:gridCol w="954886">
                  <a:extLst>
                    <a:ext uri="{9D8B030D-6E8A-4147-A177-3AD203B41FA5}">
                      <a16:colId xmlns:a16="http://schemas.microsoft.com/office/drawing/2014/main" val="2081100281"/>
                    </a:ext>
                  </a:extLst>
                </a:gridCol>
                <a:gridCol w="923319">
                  <a:extLst>
                    <a:ext uri="{9D8B030D-6E8A-4147-A177-3AD203B41FA5}">
                      <a16:colId xmlns:a16="http://schemas.microsoft.com/office/drawing/2014/main" val="1683251704"/>
                    </a:ext>
                  </a:extLst>
                </a:gridCol>
                <a:gridCol w="966862">
                  <a:extLst>
                    <a:ext uri="{9D8B030D-6E8A-4147-A177-3AD203B41FA5}">
                      <a16:colId xmlns:a16="http://schemas.microsoft.com/office/drawing/2014/main" val="1317731415"/>
                    </a:ext>
                  </a:extLst>
                </a:gridCol>
              </a:tblGrid>
              <a:tr h="139721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err="1"/>
                        <a:t>Var</a:t>
                      </a:r>
                      <a:r>
                        <a:rPr lang="en-US" sz="2000" dirty="0"/>
                        <a:t>  </a:t>
                      </a:r>
                      <a:r>
                        <a:rPr lang="en-US" sz="2000" dirty="0" err="1"/>
                        <a:t>Att</a:t>
                      </a:r>
                      <a:r>
                        <a:rPr lang="en-US" sz="2000" dirty="0"/>
                        <a:t> (dB)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Eff.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 err="1"/>
                        <a:t>Att</a:t>
                      </a:r>
                      <a:r>
                        <a:rPr lang="en-US" sz="2000" dirty="0"/>
                        <a:t> (dB)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Ex </a:t>
                      </a:r>
                      <a:r>
                        <a:rPr lang="en-US" sz="2000" dirty="0" err="1"/>
                        <a:t>Prx</a:t>
                      </a:r>
                      <a:r>
                        <a:rPr lang="en-US" sz="2000" dirty="0"/>
                        <a:t> using SAT Ant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err="1"/>
                        <a:t>Succ</a:t>
                      </a:r>
                      <a:r>
                        <a:rPr lang="en-US" sz="2000" baseline="0" dirty="0"/>
                        <a:t> Rate: CDR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 err="1"/>
                        <a:t>Succ</a:t>
                      </a:r>
                      <a:r>
                        <a:rPr lang="en-US" sz="2000" baseline="0" dirty="0" err="1"/>
                        <a:t>Rate</a:t>
                      </a:r>
                      <a:r>
                        <a:rPr lang="en-US" sz="2000" baseline="0" dirty="0"/>
                        <a:t>: B4 EM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000" baseline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err="1"/>
                        <a:t>Succ</a:t>
                      </a:r>
                      <a:r>
                        <a:rPr lang="en-US" sz="2000" baseline="0" dirty="0"/>
                        <a:t> Rate: SAT1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err="1"/>
                        <a:t>Succ</a:t>
                      </a:r>
                      <a:r>
                        <a:rPr lang="en-US" sz="2000" baseline="0" dirty="0"/>
                        <a:t> Rate: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aseline="0" dirty="0"/>
                        <a:t>SAT2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err="1"/>
                        <a:t>Succ</a:t>
                      </a:r>
                      <a:r>
                        <a:rPr lang="en-US" sz="2000" baseline="0" dirty="0" err="1"/>
                        <a:t>Rate</a:t>
                      </a:r>
                      <a:r>
                        <a:rPr lang="en-US" sz="2000" baseline="0" dirty="0"/>
                        <a:t>: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aseline="0" dirty="0"/>
                        <a:t>SAT3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 err="1"/>
                        <a:t>Succ</a:t>
                      </a:r>
                      <a:r>
                        <a:rPr lang="en-US" sz="2000" baseline="0" dirty="0"/>
                        <a:t> Rate: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aseline="0" dirty="0"/>
                        <a:t>Sat4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582">
                <a:tc>
                  <a:txBody>
                    <a:bodyPr/>
                    <a:lstStyle/>
                    <a:p>
                      <a:r>
                        <a:rPr lang="en-US" sz="2000" dirty="0"/>
                        <a:t>69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-86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4/4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4/4</a:t>
                      </a:r>
                      <a:endParaRPr sz="2000" dirty="0"/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4/4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4/4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4/4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4/4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287">
                <a:tc>
                  <a:txBody>
                    <a:bodyPr/>
                    <a:lstStyle/>
                    <a:p>
                      <a:r>
                        <a:rPr lang="en-US" sz="2000" dirty="0"/>
                        <a:t>70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-87</a:t>
                      </a:r>
                    </a:p>
                  </a:txBody>
                  <a:tcPr marL="91450" marR="91450" marT="45725" marB="45725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  <a:sym typeface="Arial"/>
                        </a:rPr>
                        <a:t>3/4</a:t>
                      </a:r>
                    </a:p>
                  </a:txBody>
                  <a:tcPr marL="91450" marR="91450" marT="45725" marB="45725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  <a:sym typeface="Arial"/>
                        </a:rPr>
                        <a:t>1/4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4/4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4/4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4/4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4/4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658">
                <a:tc>
                  <a:txBody>
                    <a:bodyPr/>
                    <a:lstStyle/>
                    <a:p>
                      <a:r>
                        <a:rPr lang="en-US" sz="2000" dirty="0"/>
                        <a:t>71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-88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  <a:sym typeface="Arial"/>
                        </a:rPr>
                        <a:t>0/4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  <a:sym typeface="Arial"/>
                        </a:rPr>
                        <a:t>0/4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4/4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4/4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4/4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4/4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844099000"/>
                  </a:ext>
                </a:extLst>
              </a:tr>
              <a:tr h="19753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73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2000" dirty="0"/>
                        <a:t>-90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  <a:sym typeface="Arial"/>
                        </a:rPr>
                        <a:t>0/4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  <a:sym typeface="Arial"/>
                        </a:rPr>
                        <a:t>0/4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4/4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4/4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4/4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4/4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27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75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2000" dirty="0"/>
                        <a:t>-92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  <a:sym typeface="Arial"/>
                        </a:rPr>
                        <a:t>0/4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  <a:sym typeface="Arial"/>
                        </a:rPr>
                        <a:t>0/4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4/4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4/4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4/4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4/4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22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79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2000" dirty="0"/>
                        <a:t>-96</a:t>
                      </a:r>
                      <a:endParaRPr sz="2000" dirty="0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  <a:sym typeface="Arial"/>
                        </a:rPr>
                        <a:t>0/4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  <a:sym typeface="Arial"/>
                        </a:rPr>
                        <a:t>0/4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4/4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4/4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4/4</a:t>
                      </a: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4/4</a:t>
                      </a:r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17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80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2000" dirty="0"/>
                        <a:t>-97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  <a:sym typeface="Arial"/>
                        </a:rPr>
                        <a:t>0/4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  <a:sym typeface="Arial"/>
                        </a:rPr>
                        <a:t>0/4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4/4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4/4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4/4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  <a:sym typeface="Arial"/>
                        </a:rPr>
                        <a:t>0/4</a:t>
                      </a:r>
                      <a:endParaRPr kumimoji="0" lang="en-US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99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81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-98</a:t>
                      </a:r>
                      <a:endParaRPr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  <a:sym typeface="Arial"/>
                        </a:rPr>
                        <a:t>0/4</a:t>
                      </a: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  <a:sym typeface="Arial"/>
                        </a:rPr>
                        <a:t>0/4</a:t>
                      </a: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4/4</a:t>
                      </a:r>
                    </a:p>
                  </a:txBody>
                  <a:tcPr marL="91450" marR="91450" marT="45725" marB="457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4/4</a:t>
                      </a:r>
                    </a:p>
                  </a:txBody>
                  <a:tcPr marL="91450" marR="91450" marT="45725" marB="457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4/4</a:t>
                      </a:r>
                    </a:p>
                  </a:txBody>
                  <a:tcPr marL="91450" marR="91450" marT="45725" marB="457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  <a:sym typeface="Arial"/>
                        </a:rPr>
                        <a:t>0/4</a:t>
                      </a: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261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82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2000" dirty="0"/>
                        <a:t>-99</a:t>
                      </a:r>
                      <a:endParaRPr sz="2000" dirty="0"/>
                    </a:p>
                  </a:txBody>
                  <a:tcPr marL="91450" marR="91450" marT="45725" marB="45725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  <a:sym typeface="Arial"/>
                        </a:rPr>
                        <a:t>0/4</a:t>
                      </a:r>
                    </a:p>
                  </a:txBody>
                  <a:tcPr marL="91450" marR="91450" marT="45725" marB="45725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  <a:sym typeface="Arial"/>
                        </a:rPr>
                        <a:t>0/4</a:t>
                      </a:r>
                    </a:p>
                  </a:txBody>
                  <a:tcPr marL="91450" marR="91450" marT="45725" marB="45725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0/4</a:t>
                      </a:r>
                    </a:p>
                  </a:txBody>
                  <a:tcPr marL="91450" marR="91450" marT="45725" marB="45725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0/4</a:t>
                      </a:r>
                    </a:p>
                  </a:txBody>
                  <a:tcPr marL="91450" marR="91450" marT="45725" marB="45725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0/4</a:t>
                      </a:r>
                    </a:p>
                  </a:txBody>
                  <a:tcPr marL="91450" marR="91450" marT="45725" marB="45725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0/4</a:t>
                      </a:r>
                    </a:p>
                  </a:txBody>
                  <a:tcPr marL="91450" marR="91450" marT="45725" marB="45725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93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83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2000" dirty="0"/>
                        <a:t>-100</a:t>
                      </a:r>
                      <a:endParaRPr sz="20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  <a:sym typeface="Arial"/>
                        </a:rPr>
                        <a:t>0/4</a:t>
                      </a: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4/4</a:t>
                      </a: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4/4</a:t>
                      </a: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4/4</a:t>
                      </a: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4/4</a:t>
                      </a: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28229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Comparisons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492796"/>
              </p:ext>
            </p:extLst>
          </p:nvPr>
        </p:nvGraphicFramePr>
        <p:xfrm>
          <a:off x="242824" y="1246732"/>
          <a:ext cx="8132621" cy="2701813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161803">
                  <a:extLst>
                    <a:ext uri="{9D8B030D-6E8A-4147-A177-3AD203B41FA5}">
                      <a16:colId xmlns:a16="http://schemas.microsoft.com/office/drawing/2014/main" val="874876159"/>
                    </a:ext>
                  </a:extLst>
                </a:gridCol>
                <a:gridCol w="1161803">
                  <a:extLst>
                    <a:ext uri="{9D8B030D-6E8A-4147-A177-3AD203B41FA5}">
                      <a16:colId xmlns:a16="http://schemas.microsoft.com/office/drawing/2014/main" val="3010062998"/>
                    </a:ext>
                  </a:extLst>
                </a:gridCol>
                <a:gridCol w="1161803">
                  <a:extLst>
                    <a:ext uri="{9D8B030D-6E8A-4147-A177-3AD203B41FA5}">
                      <a16:colId xmlns:a16="http://schemas.microsoft.com/office/drawing/2014/main" val="4114833226"/>
                    </a:ext>
                  </a:extLst>
                </a:gridCol>
                <a:gridCol w="1161803">
                  <a:extLst>
                    <a:ext uri="{9D8B030D-6E8A-4147-A177-3AD203B41FA5}">
                      <a16:colId xmlns:a16="http://schemas.microsoft.com/office/drawing/2014/main" val="3013137636"/>
                    </a:ext>
                  </a:extLst>
                </a:gridCol>
                <a:gridCol w="1161803">
                  <a:extLst>
                    <a:ext uri="{9D8B030D-6E8A-4147-A177-3AD203B41FA5}">
                      <a16:colId xmlns:a16="http://schemas.microsoft.com/office/drawing/2014/main" val="1676699131"/>
                    </a:ext>
                  </a:extLst>
                </a:gridCol>
                <a:gridCol w="1161803">
                  <a:extLst>
                    <a:ext uri="{9D8B030D-6E8A-4147-A177-3AD203B41FA5}">
                      <a16:colId xmlns:a16="http://schemas.microsoft.com/office/drawing/2014/main" val="3437761330"/>
                    </a:ext>
                  </a:extLst>
                </a:gridCol>
                <a:gridCol w="1161803">
                  <a:extLst>
                    <a:ext uri="{9D8B030D-6E8A-4147-A177-3AD203B41FA5}">
                      <a16:colId xmlns:a16="http://schemas.microsoft.com/office/drawing/2014/main" val="3566598932"/>
                    </a:ext>
                  </a:extLst>
                </a:gridCol>
              </a:tblGrid>
              <a:tr h="1309267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Sat1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/>
                        <a:t>Sat2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/>
                        <a:t>Sat3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/>
                        <a:t>Sat4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BIRDS</a:t>
                      </a:r>
                      <a:r>
                        <a:rPr lang="en-US" sz="2400" baseline="0" dirty="0"/>
                        <a:t> 4 EM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021950"/>
                  </a:ext>
                </a:extLst>
              </a:tr>
              <a:tr h="696273">
                <a:tc>
                  <a:txBody>
                    <a:bodyPr/>
                    <a:lstStyle/>
                    <a:p>
                      <a:r>
                        <a:rPr lang="en-US" sz="2400" dirty="0"/>
                        <a:t>FM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134773"/>
                  </a:ext>
                </a:extLst>
              </a:tr>
              <a:tr h="696273">
                <a:tc>
                  <a:txBody>
                    <a:bodyPr/>
                    <a:lstStyle/>
                    <a:p>
                      <a:r>
                        <a:rPr lang="en-US" sz="2400" dirty="0"/>
                        <a:t>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697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110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B772171-A55F-4D27-A175-0B9FA874CD0D}"/>
              </a:ext>
            </a:extLst>
          </p:cNvPr>
          <p:cNvSpPr txBox="1"/>
          <p:nvPr/>
        </p:nvSpPr>
        <p:spPr>
          <a:xfrm>
            <a:off x="2394279" y="280426"/>
            <a:ext cx="4947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VHF S-parameter  1U Sat2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8A00B9-67C4-4766-A4FA-0C5AC8D8F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83" y="1688827"/>
            <a:ext cx="4962518" cy="37837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B75F827-1ECD-4223-8F10-361BEE45CB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15" r="2209" b="5158"/>
          <a:stretch/>
        </p:blipFill>
        <p:spPr>
          <a:xfrm>
            <a:off x="4959928" y="1688826"/>
            <a:ext cx="4053590" cy="37837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DE55F3-ED99-4C0D-800A-BBB9E4472296}"/>
              </a:ext>
            </a:extLst>
          </p:cNvPr>
          <p:cNvSpPr txBox="1"/>
          <p:nvPr/>
        </p:nvSpPr>
        <p:spPr>
          <a:xfrm>
            <a:off x="471957" y="5635695"/>
            <a:ext cx="2621230" cy="830997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S11: -19.7dB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Freq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145.825MHz</a:t>
            </a:r>
          </a:p>
        </p:txBody>
      </p:sp>
    </p:spTree>
    <p:extLst>
      <p:ext uri="{BB962C8B-B14F-4D97-AF65-F5344CB8AC3E}">
        <p14:creationId xmlns:p14="http://schemas.microsoft.com/office/powerpoint/2010/main" val="3255964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B772171-A55F-4D27-A175-0B9FA874CD0D}"/>
              </a:ext>
            </a:extLst>
          </p:cNvPr>
          <p:cNvSpPr txBox="1"/>
          <p:nvPr/>
        </p:nvSpPr>
        <p:spPr>
          <a:xfrm>
            <a:off x="2380425" y="308135"/>
            <a:ext cx="4947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VHF S-parameter  1U Sat3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34DABF-6A37-48AF-A887-D3AE8F947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85" y="2103685"/>
            <a:ext cx="4963210" cy="33251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B0F8BE1-2C6E-486A-90F8-0DF4654BC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822" y="2103685"/>
            <a:ext cx="4208368" cy="35628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887F10-B561-4A98-8C61-C3F7C370C37F}"/>
              </a:ext>
            </a:extLst>
          </p:cNvPr>
          <p:cNvSpPr txBox="1"/>
          <p:nvPr/>
        </p:nvSpPr>
        <p:spPr>
          <a:xfrm>
            <a:off x="97885" y="5549591"/>
            <a:ext cx="2920992" cy="830997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S11 –     -20.3dB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 –    145.825MHz</a:t>
            </a:r>
          </a:p>
        </p:txBody>
      </p:sp>
    </p:spTree>
    <p:extLst>
      <p:ext uri="{BB962C8B-B14F-4D97-AF65-F5344CB8AC3E}">
        <p14:creationId xmlns:p14="http://schemas.microsoft.com/office/powerpoint/2010/main" val="4225095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B772171-A55F-4D27-A175-0B9FA874CD0D}"/>
              </a:ext>
            </a:extLst>
          </p:cNvPr>
          <p:cNvSpPr txBox="1"/>
          <p:nvPr/>
        </p:nvSpPr>
        <p:spPr>
          <a:xfrm>
            <a:off x="1738899" y="178221"/>
            <a:ext cx="5083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VHF S-parameter  Sat4: 2U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C8B38F-C64F-47E6-B4BF-DDF59B44F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54" y="2153967"/>
            <a:ext cx="5006457" cy="29445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EA1FF15-3AB9-4683-B6A5-3094D9C9C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6633" y="2225185"/>
            <a:ext cx="3668423" cy="28732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C89873-4A8E-4B70-9405-9FE6C21177C8}"/>
              </a:ext>
            </a:extLst>
          </p:cNvPr>
          <p:cNvSpPr txBox="1"/>
          <p:nvPr/>
        </p:nvSpPr>
        <p:spPr>
          <a:xfrm>
            <a:off x="135654" y="5887186"/>
            <a:ext cx="2920992" cy="830997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S11 –     -22.1dB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 –    145.825MHz</a:t>
            </a:r>
          </a:p>
        </p:txBody>
      </p:sp>
    </p:spTree>
    <p:extLst>
      <p:ext uri="{BB962C8B-B14F-4D97-AF65-F5344CB8AC3E}">
        <p14:creationId xmlns:p14="http://schemas.microsoft.com/office/powerpoint/2010/main" val="3923053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B772171-A55F-4D27-A175-0B9FA874CD0D}"/>
              </a:ext>
            </a:extLst>
          </p:cNvPr>
          <p:cNvSpPr txBox="1"/>
          <p:nvPr/>
        </p:nvSpPr>
        <p:spPr>
          <a:xfrm>
            <a:off x="2573861" y="252716"/>
            <a:ext cx="4947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UHF S-parameter  1U Sat1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D20B97-AA2D-4D6F-A570-336D295EB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893" y="1859475"/>
            <a:ext cx="4089368" cy="31974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A0061D-0D98-4305-97A3-AFC92CA575BC}"/>
              </a:ext>
            </a:extLst>
          </p:cNvPr>
          <p:cNvSpPr txBox="1"/>
          <p:nvPr/>
        </p:nvSpPr>
        <p:spPr>
          <a:xfrm>
            <a:off x="86957" y="5646830"/>
            <a:ext cx="2920992" cy="1200329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S11 –     -20.2dB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 –    436.344MHz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-  193mm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CC35FD-CFB7-4613-8818-6010F34BE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57" y="1804587"/>
            <a:ext cx="4564557" cy="343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171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B772171-A55F-4D27-A175-0B9FA874CD0D}"/>
              </a:ext>
            </a:extLst>
          </p:cNvPr>
          <p:cNvSpPr txBox="1"/>
          <p:nvPr/>
        </p:nvSpPr>
        <p:spPr>
          <a:xfrm>
            <a:off x="2255734" y="266572"/>
            <a:ext cx="4947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UHF S-parameter  1U Sat2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D1AFF1-D1C6-4328-A5E8-B3980D98E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036220"/>
            <a:ext cx="5059924" cy="32531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F9842D-298C-475E-A130-0779CE865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217" y="2036219"/>
            <a:ext cx="3993255" cy="31176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F26C34-A162-4E9A-AC5E-6C161E301CA0}"/>
              </a:ext>
            </a:extLst>
          </p:cNvPr>
          <p:cNvSpPr txBox="1"/>
          <p:nvPr/>
        </p:nvSpPr>
        <p:spPr>
          <a:xfrm>
            <a:off x="458834" y="5289331"/>
            <a:ext cx="2920992" cy="830997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S11 –     -19.9dB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 –    436.344MHz</a:t>
            </a:r>
          </a:p>
        </p:txBody>
      </p:sp>
    </p:spTree>
    <p:extLst>
      <p:ext uri="{BB962C8B-B14F-4D97-AF65-F5344CB8AC3E}">
        <p14:creationId xmlns:p14="http://schemas.microsoft.com/office/powerpoint/2010/main" val="603392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616CD01331DD469F1A4B5C06288371" ma:contentTypeVersion="15" ma:contentTypeDescription="Create a new document." ma:contentTypeScope="" ma:versionID="0fd9edea49cca19f2110faff51144f27">
  <xsd:schema xmlns:xsd="http://www.w3.org/2001/XMLSchema" xmlns:xs="http://www.w3.org/2001/XMLSchema" xmlns:p="http://schemas.microsoft.com/office/2006/metadata/properties" xmlns:ns2="4f36c48d-e3b9-4352-b4b0-d2376bdcfd88" xmlns:ns3="fac83314-3432-45eb-8a2d-03036ec14c79" targetNamespace="http://schemas.microsoft.com/office/2006/metadata/properties" ma:root="true" ma:fieldsID="93ce7990b873d1bc4c730f5c08200143" ns2:_="" ns3:_="">
    <xsd:import namespace="4f36c48d-e3b9-4352-b4b0-d2376bdcfd88"/>
    <xsd:import namespace="fac83314-3432-45eb-8a2d-03036ec14c7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36c48d-e3b9-4352-b4b0-d2376bdcfd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4ff13f57-c2f9-47ee-807d-4f367a1673d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c83314-3432-45eb-8a2d-03036ec14c79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f36c48d-e3b9-4352-b4b0-d2376bdcfd88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7F9DC32-93CC-42D1-9577-1AE7680C7220}"/>
</file>

<file path=customXml/itemProps2.xml><?xml version="1.0" encoding="utf-8"?>
<ds:datastoreItem xmlns:ds="http://schemas.openxmlformats.org/officeDocument/2006/customXml" ds:itemID="{854922B2-6A95-49DB-B942-B42E567DE4BB}">
  <ds:schemaRefs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terms/"/>
    <ds:schemaRef ds:uri="4f36c48d-e3b9-4352-b4b0-d2376bdcfd88"/>
    <ds:schemaRef ds:uri="fac83314-3432-45eb-8a2d-03036ec14c79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A7A3F30-FEC1-4CBE-83B8-E74408D3A31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2542</TotalTime>
  <Words>1740</Words>
  <Application>Microsoft Office PowerPoint</Application>
  <PresentationFormat>On-screen Show (4:3)</PresentationFormat>
  <Paragraphs>647</Paragraphs>
  <Slides>41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Calibri</vt:lpstr>
      <vt:lpstr>Times New Roman</vt:lpstr>
      <vt:lpstr>Cambria Math</vt:lpstr>
      <vt:lpstr>Arial</vt:lpstr>
      <vt:lpstr>Wingdings</vt:lpstr>
      <vt:lpstr>Office Theme</vt:lpstr>
      <vt:lpstr>BIRDS-5</vt:lpstr>
      <vt:lpstr>Outline</vt:lpstr>
      <vt:lpstr>Test1: Antenna Tuning=&gt; S11 Parameters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 – 2 : Measuring Dipole Antenna Radiation Pattern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 – 3 : Measuring TRX Sensitivity</vt:lpstr>
      <vt:lpstr>Test – 3 : Measuring TRX Sensitivity</vt:lpstr>
      <vt:lpstr>Summary of Measured Output Power</vt:lpstr>
      <vt:lpstr>Calibration-UHF </vt:lpstr>
      <vt:lpstr>Determining the Path Loss </vt:lpstr>
      <vt:lpstr>Confirming Power at the Receiving Side</vt:lpstr>
      <vt:lpstr>Testing the Antenna Gain in UHF Uplink</vt:lpstr>
      <vt:lpstr>Antenna Gain in UHF Downlink</vt:lpstr>
      <vt:lpstr>Received Power Measurements in Uplink (Setup Calibration) </vt:lpstr>
      <vt:lpstr>Measuring UHF TRX Sensitivity</vt:lpstr>
      <vt:lpstr>Measuring UHF TRX Sensitivity</vt:lpstr>
      <vt:lpstr>Sensitive Testing UHF</vt:lpstr>
      <vt:lpstr>Sensitivity of Satellite2: BIRDS4-TRX</vt:lpstr>
      <vt:lpstr>Comparison of BIRDS Sensitivity</vt:lpstr>
      <vt:lpstr>Test Conclusion for UHF TRX Sensitivity</vt:lpstr>
      <vt:lpstr>Calibration-VHF </vt:lpstr>
      <vt:lpstr>Determining the Path Loss </vt:lpstr>
      <vt:lpstr>Testing the Antenna Gain in VHF Uplink</vt:lpstr>
      <vt:lpstr>Antenna Gain in VHF Downlink</vt:lpstr>
      <vt:lpstr>Received Power Measurements in VHF Uplink (Setup Calibration) </vt:lpstr>
      <vt:lpstr>Measuring VHF TRX Sensitivity</vt:lpstr>
      <vt:lpstr>Sensitive Testing VHF</vt:lpstr>
      <vt:lpstr>Comparisons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BIRDS-5</dc:title>
  <dc:creator>Keenan Chatar</dc:creator>
  <cp:lastModifiedBy>Nyamukondiwa Ramson</cp:lastModifiedBy>
  <cp:revision>67</cp:revision>
  <dcterms:created xsi:type="dcterms:W3CDTF">2020-08-23T07:18:37Z</dcterms:created>
  <dcterms:modified xsi:type="dcterms:W3CDTF">2022-06-03T01:19:48Z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0x010100AD616CD01331DD469F1A4B5C06288371</vt:lpwstr>
  </property>
</Properties>
</file>