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6504-3730-4135-BDFA-F22786F3283B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553A-9FA8-485C-8C83-E76BF8F42C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7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6504-3730-4135-BDFA-F22786F3283B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553A-9FA8-485C-8C83-E76BF8F42C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761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6504-3730-4135-BDFA-F22786F3283B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553A-9FA8-485C-8C83-E76BF8F42C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81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6504-3730-4135-BDFA-F22786F3283B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553A-9FA8-485C-8C83-E76BF8F42C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32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6504-3730-4135-BDFA-F22786F3283B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553A-9FA8-485C-8C83-E76BF8F42C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08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6504-3730-4135-BDFA-F22786F3283B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553A-9FA8-485C-8C83-E76BF8F42C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539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6504-3730-4135-BDFA-F22786F3283B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553A-9FA8-485C-8C83-E76BF8F42C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13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6504-3730-4135-BDFA-F22786F3283B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553A-9FA8-485C-8C83-E76BF8F42C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22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6504-3730-4135-BDFA-F22786F3283B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553A-9FA8-485C-8C83-E76BF8F42C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83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6504-3730-4135-BDFA-F22786F3283B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553A-9FA8-485C-8C83-E76BF8F42C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34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6504-3730-4135-BDFA-F22786F3283B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553A-9FA8-485C-8C83-E76BF8F42C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60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B6504-3730-4135-BDFA-F22786F3283B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4553A-9FA8-485C-8C83-E76BF8F42C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095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mtClean="0"/>
              <a:t>BIRDS-5 FM </a:t>
            </a:r>
            <a:r>
              <a:rPr lang="en-US" altLang="ja-JP" dirty="0" smtClean="0"/>
              <a:t>TVT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Takashi Oshiro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899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正方形/長方形 63"/>
          <p:cNvSpPr/>
          <p:nvPr/>
        </p:nvSpPr>
        <p:spPr>
          <a:xfrm>
            <a:off x="1198053" y="518636"/>
            <a:ext cx="10913723" cy="5534449"/>
          </a:xfrm>
          <a:prstGeom prst="rect">
            <a:avLst/>
          </a:prstGeom>
          <a:gradFill flip="none" rotWithShape="1">
            <a:gsLst>
              <a:gs pos="26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  <a:gs pos="93000">
                <a:schemeClr val="accent1">
                  <a:lumMod val="20000"/>
                  <a:lumOff val="80000"/>
                </a:schemeClr>
              </a:gs>
              <a:gs pos="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/>
          </a:p>
        </p:txBody>
      </p:sp>
      <p:cxnSp>
        <p:nvCxnSpPr>
          <p:cNvPr id="85" name="直線コネクタ 84"/>
          <p:cNvCxnSpPr>
            <a:stCxn id="51" idx="2"/>
            <a:endCxn id="86" idx="3"/>
          </p:cNvCxnSpPr>
          <p:nvPr/>
        </p:nvCxnSpPr>
        <p:spPr>
          <a:xfrm flipH="1">
            <a:off x="1190924" y="5435008"/>
            <a:ext cx="3951030" cy="15816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342324" y="5219991"/>
            <a:ext cx="848600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-15</a:t>
            </a:r>
            <a:r>
              <a:rPr lang="ja-JP" altLang="en-US" sz="1200" b="1" dirty="0" smtClean="0"/>
              <a:t>℃ </a:t>
            </a:r>
            <a:endParaRPr lang="en-US" altLang="ja-JP" sz="1200" b="1" dirty="0" smtClean="0"/>
          </a:p>
          <a:p>
            <a:pPr algn="ctr"/>
            <a:r>
              <a:rPr lang="en-US" altLang="ja-JP" sz="1200" b="1" dirty="0" smtClean="0"/>
              <a:t>@panel</a:t>
            </a:r>
            <a:endParaRPr kumimoji="1" lang="en-US" altLang="ja-JP" sz="1200" b="1" dirty="0" smtClean="0"/>
          </a:p>
        </p:txBody>
      </p:sp>
      <p:cxnSp>
        <p:nvCxnSpPr>
          <p:cNvPr id="84" name="直線コネクタ 83"/>
          <p:cNvCxnSpPr>
            <a:endCxn id="83" idx="3"/>
          </p:cNvCxnSpPr>
          <p:nvPr/>
        </p:nvCxnSpPr>
        <p:spPr>
          <a:xfrm flipH="1">
            <a:off x="1190546" y="1093267"/>
            <a:ext cx="8021459" cy="0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V="1">
            <a:off x="1266361" y="422060"/>
            <a:ext cx="0" cy="5615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1266361" y="3244610"/>
            <a:ext cx="66243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V="1">
            <a:off x="10467579" y="3237424"/>
            <a:ext cx="144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1931852" y="3264416"/>
            <a:ext cx="2314" cy="24764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H="1">
            <a:off x="1257539" y="5737326"/>
            <a:ext cx="67605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5179340" y="1048947"/>
            <a:ext cx="0" cy="47219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 flipH="1" flipV="1">
            <a:off x="1980170" y="5737326"/>
            <a:ext cx="3188766" cy="1111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>
            <a:off x="10987209" y="3264416"/>
            <a:ext cx="0" cy="25064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 flipH="1">
            <a:off x="9289657" y="5737326"/>
            <a:ext cx="164661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4780162" y="741353"/>
            <a:ext cx="798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/>
              <a:t>FT2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811878" y="732789"/>
            <a:ext cx="798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/>
              <a:t>FT3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398125" y="1737386"/>
            <a:ext cx="1656630" cy="2769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/>
              <a:t>Vacuuming stop</a:t>
            </a:r>
            <a:endParaRPr kumimoji="1" lang="ja-JP" altLang="en-US" sz="1200" b="1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1534411" y="2919376"/>
            <a:ext cx="798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/>
              <a:t>FT1</a:t>
            </a: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1789" y="2917945"/>
            <a:ext cx="798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/>
              <a:t>FT0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354121" y="1945446"/>
            <a:ext cx="152587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/>
              <a:t>Vacuuming start</a:t>
            </a:r>
            <a:endParaRPr kumimoji="1" lang="ja-JP" altLang="en-US" sz="1200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920679" y="5821962"/>
            <a:ext cx="949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5</a:t>
            </a:r>
            <a:r>
              <a:rPr kumimoji="1" lang="en-US" altLang="ja-JP" sz="1200" b="1" dirty="0" smtClean="0"/>
              <a:t> hours</a:t>
            </a:r>
            <a:endParaRPr kumimoji="1" lang="ja-JP" altLang="en-US" sz="1200" b="1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300920" y="5813741"/>
            <a:ext cx="798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6</a:t>
            </a:r>
            <a:r>
              <a:rPr kumimoji="1" lang="en-US" altLang="ja-JP" sz="1200" b="1" dirty="0" smtClean="0"/>
              <a:t> hours</a:t>
            </a:r>
            <a:endParaRPr kumimoji="1" lang="ja-JP" altLang="en-US" sz="1200" b="1" dirty="0"/>
          </a:p>
        </p:txBody>
      </p:sp>
      <p:cxnSp>
        <p:nvCxnSpPr>
          <p:cNvPr id="79" name="直線矢印コネクタ 78"/>
          <p:cNvCxnSpPr/>
          <p:nvPr/>
        </p:nvCxnSpPr>
        <p:spPr>
          <a:xfrm flipH="1">
            <a:off x="5195270" y="5737326"/>
            <a:ext cx="3937021" cy="81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>
            <a:off x="9211056" y="1075681"/>
            <a:ext cx="0" cy="46327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フローチャート: 結合子 80"/>
          <p:cNvSpPr/>
          <p:nvPr/>
        </p:nvSpPr>
        <p:spPr>
          <a:xfrm>
            <a:off x="1874793" y="3204150"/>
            <a:ext cx="108000" cy="1080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/>
          </a:p>
        </p:txBody>
      </p:sp>
      <p:sp>
        <p:nvSpPr>
          <p:cNvPr id="82" name="フローチャート: 結合子 81"/>
          <p:cNvSpPr/>
          <p:nvPr/>
        </p:nvSpPr>
        <p:spPr>
          <a:xfrm>
            <a:off x="1234177" y="3202802"/>
            <a:ext cx="108000" cy="1080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42324" y="886950"/>
            <a:ext cx="84822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/>
              <a:t>60</a:t>
            </a:r>
            <a:r>
              <a:rPr kumimoji="1" lang="ja-JP" altLang="en-US" sz="1200" b="1" dirty="0" smtClean="0"/>
              <a:t>℃</a:t>
            </a:r>
            <a:r>
              <a:rPr lang="en-US" altLang="ja-JP" sz="1200" b="1" dirty="0"/>
              <a:t> </a:t>
            </a:r>
            <a:endParaRPr lang="en-US" altLang="ja-JP" sz="1200" b="1" dirty="0" smtClean="0"/>
          </a:p>
          <a:p>
            <a:pPr algn="ctr"/>
            <a:r>
              <a:rPr lang="en-US" altLang="ja-JP" sz="1200" b="1" dirty="0" smtClean="0"/>
              <a:t>@panel</a:t>
            </a:r>
            <a:endParaRPr kumimoji="1" lang="en-US" altLang="ja-JP" sz="1200" b="1" dirty="0" smtClean="0"/>
          </a:p>
        </p:txBody>
      </p:sp>
      <p:cxnSp>
        <p:nvCxnSpPr>
          <p:cNvPr id="92" name="直線矢印コネクタ 91"/>
          <p:cNvCxnSpPr>
            <a:stCxn id="74" idx="2"/>
          </p:cNvCxnSpPr>
          <p:nvPr/>
        </p:nvCxnSpPr>
        <p:spPr>
          <a:xfrm flipH="1">
            <a:off x="1533463" y="2222445"/>
            <a:ext cx="583594" cy="968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71" idx="2"/>
          </p:cNvCxnSpPr>
          <p:nvPr/>
        </p:nvCxnSpPr>
        <p:spPr>
          <a:xfrm flipH="1">
            <a:off x="11164786" y="2014385"/>
            <a:ext cx="61654" cy="121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/>
          <p:cNvSpPr txBox="1"/>
          <p:nvPr/>
        </p:nvSpPr>
        <p:spPr>
          <a:xfrm>
            <a:off x="1227369" y="5825480"/>
            <a:ext cx="798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3</a:t>
            </a:r>
            <a:r>
              <a:rPr kumimoji="1" lang="en-US" altLang="ja-JP" sz="1200" b="1" dirty="0" smtClean="0"/>
              <a:t> hours</a:t>
            </a:r>
            <a:endParaRPr kumimoji="1" lang="ja-JP" altLang="en-US" sz="1200" b="1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9737001" y="5817307"/>
            <a:ext cx="949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4</a:t>
            </a:r>
            <a:r>
              <a:rPr kumimoji="1" lang="en-US" altLang="ja-JP" sz="1200" b="1" dirty="0" smtClean="0"/>
              <a:t> hours</a:t>
            </a:r>
            <a:endParaRPr kumimoji="1" lang="ja-JP" altLang="en-US" sz="1200" b="1" dirty="0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10588031" y="2845609"/>
            <a:ext cx="798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/>
              <a:t>FT4</a:t>
            </a:r>
          </a:p>
          <a:p>
            <a:pPr algn="ctr"/>
            <a:r>
              <a:rPr kumimoji="1" lang="en-US" altLang="ja-JP" sz="1200" b="1" dirty="0" smtClean="0"/>
              <a:t> </a:t>
            </a: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11412744" y="2844799"/>
            <a:ext cx="798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/>
              <a:t>FT5</a:t>
            </a:r>
          </a:p>
          <a:p>
            <a:pPr algn="ctr"/>
            <a:r>
              <a:rPr kumimoji="1" lang="en-US" altLang="ja-JP" sz="1200" b="1" dirty="0" smtClean="0"/>
              <a:t> </a:t>
            </a:r>
          </a:p>
        </p:txBody>
      </p:sp>
      <p:sp>
        <p:nvSpPr>
          <p:cNvPr id="114" name="フローチャート: 結合子 113"/>
          <p:cNvSpPr/>
          <p:nvPr/>
        </p:nvSpPr>
        <p:spPr>
          <a:xfrm>
            <a:off x="11757922" y="3176023"/>
            <a:ext cx="108000" cy="1080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342324" y="3115453"/>
            <a:ext cx="834409" cy="46166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Room temp</a:t>
            </a:r>
            <a:endParaRPr kumimoji="1" lang="en-US" altLang="ja-JP" sz="1200" b="1" dirty="0" smtClean="0"/>
          </a:p>
        </p:txBody>
      </p:sp>
      <p:sp>
        <p:nvSpPr>
          <p:cNvPr id="118" name="フローチャート: 結合子 117"/>
          <p:cNvSpPr/>
          <p:nvPr/>
        </p:nvSpPr>
        <p:spPr>
          <a:xfrm>
            <a:off x="10538534" y="292568"/>
            <a:ext cx="108000" cy="1080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10646534" y="217345"/>
            <a:ext cx="144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/>
              <a:t>Functional test</a:t>
            </a:r>
          </a:p>
        </p:txBody>
      </p:sp>
      <p:cxnSp>
        <p:nvCxnSpPr>
          <p:cNvPr id="67" name="直線コネクタ 66"/>
          <p:cNvCxnSpPr/>
          <p:nvPr/>
        </p:nvCxnSpPr>
        <p:spPr>
          <a:xfrm flipH="1">
            <a:off x="5188719" y="1063783"/>
            <a:ext cx="2006954" cy="43992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1928793" y="3284023"/>
            <a:ext cx="1194280" cy="215098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>
            <a:off x="3123073" y="5439046"/>
            <a:ext cx="2069224" cy="12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/>
          <p:nvPr/>
        </p:nvCxnSpPr>
        <p:spPr>
          <a:xfrm flipV="1">
            <a:off x="7195673" y="1086798"/>
            <a:ext cx="201633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>
            <a:off x="9212005" y="1063783"/>
            <a:ext cx="1255574" cy="21735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フローチャート: 結合子 110"/>
          <p:cNvSpPr/>
          <p:nvPr/>
        </p:nvSpPr>
        <p:spPr>
          <a:xfrm>
            <a:off x="10941205" y="3168002"/>
            <a:ext cx="108000" cy="1080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/>
          </a:p>
        </p:txBody>
      </p:sp>
      <p:sp>
        <p:nvSpPr>
          <p:cNvPr id="78" name="フローチャート: 結合子 77"/>
          <p:cNvSpPr/>
          <p:nvPr/>
        </p:nvSpPr>
        <p:spPr>
          <a:xfrm>
            <a:off x="9162989" y="1032798"/>
            <a:ext cx="108000" cy="1080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/>
          </a:p>
        </p:txBody>
      </p:sp>
      <p:sp>
        <p:nvSpPr>
          <p:cNvPr id="51" name="フローチャート: 結合子 50"/>
          <p:cNvSpPr/>
          <p:nvPr/>
        </p:nvSpPr>
        <p:spPr>
          <a:xfrm>
            <a:off x="5141954" y="5381008"/>
            <a:ext cx="108000" cy="1080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37751" y="28436"/>
            <a:ext cx="205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Temperature[degC]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5025801" y="6128395"/>
            <a:ext cx="205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32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AD616CD01331DD469F1A4B5C06288371" ma:contentTypeVersion="15" ma:contentTypeDescription="新しいドキュメントを作成します。" ma:contentTypeScope="" ma:versionID="78a29bd912dd0d06d78843bb30e83757">
  <xsd:schema xmlns:xsd="http://www.w3.org/2001/XMLSchema" xmlns:xs="http://www.w3.org/2001/XMLSchema" xmlns:p="http://schemas.microsoft.com/office/2006/metadata/properties" xmlns:ns2="4f36c48d-e3b9-4352-b4b0-d2376bdcfd88" xmlns:ns3="fac83314-3432-45eb-8a2d-03036ec14c79" targetNamespace="http://schemas.microsoft.com/office/2006/metadata/properties" ma:root="true" ma:fieldsID="a60548078be57daf9ace91c3f195c642" ns2:_="" ns3:_="">
    <xsd:import namespace="4f36c48d-e3b9-4352-b4b0-d2376bdcfd88"/>
    <xsd:import namespace="fac83314-3432-45eb-8a2d-03036ec14c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6c48d-e3b9-4352-b4b0-d2376bdcfd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画像タグ" ma:readOnly="false" ma:fieldId="{5cf76f15-5ced-4ddc-b409-7134ff3c332f}" ma:taxonomyMulti="true" ma:sspId="4ff13f57-c2f9-47ee-807d-4f367a1673d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c83314-3432-45eb-8a2d-03036ec14c79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f36c48d-e3b9-4352-b4b0-d2376bdcfd8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E77386F-D1F9-4C09-955E-61257889054D}"/>
</file>

<file path=customXml/itemProps2.xml><?xml version="1.0" encoding="utf-8"?>
<ds:datastoreItem xmlns:ds="http://schemas.openxmlformats.org/officeDocument/2006/customXml" ds:itemID="{420B5FCF-82E6-4134-9796-7579F3A5C187}"/>
</file>

<file path=customXml/itemProps3.xml><?xml version="1.0" encoding="utf-8"?>
<ds:datastoreItem xmlns:ds="http://schemas.openxmlformats.org/officeDocument/2006/customXml" ds:itemID="{7049569D-708A-458C-97F7-81B96E1EFD9E}"/>
</file>

<file path=docProps/app.xml><?xml version="1.0" encoding="utf-8"?>
<Properties xmlns="http://schemas.openxmlformats.org/officeDocument/2006/extended-properties" xmlns:vt="http://schemas.openxmlformats.org/officeDocument/2006/docPropsVTypes">
  <TotalTime>3208</TotalTime>
  <Words>41</Words>
  <Application>Microsoft Office PowerPoint</Application>
  <PresentationFormat>ワイド画面</PresentationFormat>
  <Paragraphs>24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Times New Roman</vt:lpstr>
      <vt:lpstr>Office テーマ</vt:lpstr>
      <vt:lpstr>BIRDS-5 FM TVT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大城 貴司</dc:creator>
  <cp:lastModifiedBy>大城 貴司</cp:lastModifiedBy>
  <cp:revision>114</cp:revision>
  <cp:lastPrinted>2021-01-08T14:57:06Z</cp:lastPrinted>
  <dcterms:created xsi:type="dcterms:W3CDTF">2020-05-21T13:31:16Z</dcterms:created>
  <dcterms:modified xsi:type="dcterms:W3CDTF">2022-01-23T03:16:23Z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0x010100AD616CD01331DD469F1A4B5C06288371</vt:lpwstr>
  </property>
</Properties>
</file>