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308" r:id="rId5"/>
    <p:sldId id="32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8F73CF-3980-47BD-A0F8-0E99A6F454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DBB5E-AD3A-4370-955A-23E555E405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A60E9-6B9F-4E0D-A5D1-F986D72453E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FA29-05C8-4D0B-B461-B0EABA6306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83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E44D3-3584-42D2-A857-D3E41C628071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90F5F-ADD3-49B2-8187-646C84DA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3C395609-97D8-4B19-9DF9-43BB50AF3A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12DC62-AFEC-4B28-B8DF-6488BDCCD55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4199"/>
            <a:ext cx="7772400" cy="878040"/>
          </a:xfrm>
        </p:spPr>
        <p:txBody>
          <a:bodyPr anchor="b">
            <a:normAutofit/>
          </a:bodyPr>
          <a:lstStyle>
            <a:lvl1pPr algn="ctr">
              <a:defRPr sz="4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45976"/>
            <a:ext cx="6858000" cy="143903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24A1C0-9C78-49E3-98BE-FF31FE9F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AC6-079F-481E-843C-01CB446636D2}" type="datetime1">
              <a:rPr lang="en-US" altLang="ja-JP" smtClean="0"/>
              <a:t>6/3/2022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0794D491-566C-4490-8E4B-CD595DE8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BIRDS-V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B2105030-EFE0-4004-BA0A-F128141C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913-EFE9-401D-8940-0ABB7735F22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Kyutech | 九州工業大学">
            <a:extLst>
              <a:ext uri="{FF2B5EF4-FFF2-40B4-BE49-F238E27FC236}">
                <a16:creationId xmlns:a16="http://schemas.microsoft.com/office/drawing/2014/main" id="{9EE6ECE0-B3FB-4638-9ED5-59B4F169684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72"/>
          <a:stretch/>
        </p:blipFill>
        <p:spPr bwMode="auto">
          <a:xfrm>
            <a:off x="0" y="79880"/>
            <a:ext cx="6794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laseine_logo_final">
            <a:extLst>
              <a:ext uri="{FF2B5EF4-FFF2-40B4-BE49-F238E27FC236}">
                <a16:creationId xmlns:a16="http://schemas.microsoft.com/office/drawing/2014/main" id="{3C16B52A-2524-4448-94F6-42A3A8DC8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49" y="7100"/>
            <a:ext cx="1052851" cy="7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7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E85-7C26-46A6-BBBD-0AE2D5E3EEA3}" type="datetime1">
              <a:rPr lang="en-US" altLang="ja-JP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BIRDS-V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913-EFE9-401D-8940-0ABB7735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7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A84-A700-473F-BB6A-06613C241FD5}" type="datetime1">
              <a:rPr lang="en-US" altLang="ja-JP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BIRDS-V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913-EFE9-401D-8940-0ABB7735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userDrawn="1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55"/>
            <a:ext cx="6041575" cy="1224599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3" y="5963633"/>
            <a:ext cx="2202830" cy="894393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4" name="Google Shape;80;p5">
            <a:extLst>
              <a:ext uri="{FF2B5EF4-FFF2-40B4-BE49-F238E27FC236}">
                <a16:creationId xmlns:a16="http://schemas.microsoft.com/office/drawing/2014/main" id="{81316F35-2E45-D447-BB77-15B59187BC7F}"/>
              </a:ext>
            </a:extLst>
          </p:cNvPr>
          <p:cNvSpPr txBox="1">
            <a:spLocks/>
          </p:cNvSpPr>
          <p:nvPr userDrawn="1"/>
        </p:nvSpPr>
        <p:spPr>
          <a:xfrm>
            <a:off x="7661080" y="6183279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z="1200" smtClean="0"/>
              <a:pPr/>
              <a:t>‹#›</a:t>
            </a:fld>
            <a:endParaRPr lang="en" sz="1200" dirty="0"/>
          </a:p>
        </p:txBody>
      </p:sp>
      <p:pic>
        <p:nvPicPr>
          <p:cNvPr id="26" name="Picture 25" descr="A picture containing clipart&#10;&#10;Description automatically generated">
            <a:extLst>
              <a:ext uri="{FF2B5EF4-FFF2-40B4-BE49-F238E27FC236}">
                <a16:creationId xmlns:a16="http://schemas.microsoft.com/office/drawing/2014/main" id="{E8D483B5-E3F3-A64A-8878-BBD24BF12B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" y="6279227"/>
            <a:ext cx="1068236" cy="40615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3E0DAB8-F2B4-064E-871A-6167B7777C51}"/>
              </a:ext>
            </a:extLst>
          </p:cNvPr>
          <p:cNvGrpSpPr/>
          <p:nvPr userDrawn="1"/>
        </p:nvGrpSpPr>
        <p:grpSpPr>
          <a:xfrm>
            <a:off x="7441932" y="132788"/>
            <a:ext cx="1660646" cy="824093"/>
            <a:chOff x="7483354" y="66155"/>
            <a:chExt cx="1660646" cy="618070"/>
          </a:xfrm>
        </p:grpSpPr>
        <p:pic>
          <p:nvPicPr>
            <p:cNvPr id="28" name="Picture 27" descr="A close up of a sign&#10;&#10;Description automatically generated">
              <a:extLst>
                <a:ext uri="{FF2B5EF4-FFF2-40B4-BE49-F238E27FC236}">
                  <a16:creationId xmlns:a16="http://schemas.microsoft.com/office/drawing/2014/main" id="{5C2F2081-A7DD-EE47-A78E-15536D59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354" y="66155"/>
              <a:ext cx="691817" cy="618070"/>
            </a:xfrm>
            <a:prstGeom prst="rect">
              <a:avLst/>
            </a:prstGeom>
          </p:spPr>
        </p:pic>
        <p:pic>
          <p:nvPicPr>
            <p:cNvPr id="29" name="Picture 2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2B91DA04-02BF-1447-A943-3B931E3DA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4237" y="66155"/>
              <a:ext cx="889763" cy="605169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6EA49381-1911-C047-8847-A717F583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504"/>
            <a:ext cx="5258400" cy="102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01C3F3-90EF-FF48-BA3B-52AD74B476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9F4D15-FAD7-1743-B72C-B56B5C03CAD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3370" y="1440495"/>
            <a:ext cx="8577262" cy="4485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27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CE4D-3189-408F-98B0-CD6054DB986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604-28FE-4C90-8781-1C4D337C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24" y="1100518"/>
            <a:ext cx="8581134" cy="4847522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386F616-B357-4A3D-936F-E8194661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24" y="0"/>
            <a:ext cx="8581134" cy="82889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6" name="日付プレースホルダー 25">
            <a:extLst>
              <a:ext uri="{FF2B5EF4-FFF2-40B4-BE49-F238E27FC236}">
                <a16:creationId xmlns:a16="http://schemas.microsoft.com/office/drawing/2014/main" id="{A1205EBA-2F2C-4379-A258-283B70AF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65EE-0339-4D50-8664-B5C3BB7122B3}" type="datetime1">
              <a:rPr lang="en-US" altLang="ja-JP" smtClean="0"/>
              <a:t>6/3/2022</a:t>
            </a:fld>
            <a:endParaRPr lang="en-US" dirty="0"/>
          </a:p>
        </p:txBody>
      </p:sp>
      <p:sp>
        <p:nvSpPr>
          <p:cNvPr id="27" name="フッター プレースホルダー 26">
            <a:extLst>
              <a:ext uri="{FF2B5EF4-FFF2-40B4-BE49-F238E27FC236}">
                <a16:creationId xmlns:a16="http://schemas.microsoft.com/office/drawing/2014/main" id="{755B0968-263F-443F-99E4-5AE64603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BIRDS-V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C92C548C-6F49-46CE-9127-8240AE64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913-EFE9-401D-8940-0ABB7735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FA67-33B2-460C-9844-1CDFD62BE888}" type="datetime1">
              <a:rPr lang="en-US" altLang="ja-JP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BIRDS-V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913-EFE9-401D-8940-0ABB7735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3DAF-7C15-4A5E-B4E8-D88BC34F474E}" type="datetime1">
              <a:rPr lang="en-US" altLang="ja-JP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BIRDS-V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913-EFE9-401D-8940-0ABB7735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9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9658-E4E9-4DAA-BE48-7AACA8900021}" type="datetime1">
              <a:rPr lang="en-US" altLang="ja-JP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BIRDS-V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913-EFE9-401D-8940-0ABB7735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FC4-36EA-4D4D-A7EC-4F527E91F137}" type="datetime1">
              <a:rPr lang="en-US" altLang="ja-JP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BIRDS-V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913-EFE9-401D-8940-0ABB7735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104B-6225-4356-840F-08597962F680}" type="datetime1">
              <a:rPr lang="en-US" altLang="ja-JP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BIRDS-V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913-EFE9-401D-8940-0ABB7735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E7E8-B156-40AC-AD2B-07CC1C42C005}" type="datetime1">
              <a:rPr lang="en-US" altLang="ja-JP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BIRDS-V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913-EFE9-401D-8940-0ABB7735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7F75-72E3-4747-8875-48C727D97314}" type="datetime1">
              <a:rPr lang="en-US" altLang="ja-JP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BIRDS-V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4913-EFE9-401D-8940-0ABB7735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0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A331-0850-41C0-BB42-C4D2543ADE18}" type="datetime1">
              <a:rPr lang="en-US" altLang="ja-JP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BIRDS-V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4913-EFE9-401D-8940-0ABB7735F2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 descr="Kyutech | 九州工業大学">
            <a:extLst>
              <a:ext uri="{FF2B5EF4-FFF2-40B4-BE49-F238E27FC236}">
                <a16:creationId xmlns:a16="http://schemas.microsoft.com/office/drawing/2014/main" id="{60023817-045F-43C9-B24C-977263722B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72"/>
          <a:stretch/>
        </p:blipFill>
        <p:spPr bwMode="auto">
          <a:xfrm>
            <a:off x="0" y="9398"/>
            <a:ext cx="6794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laseine_logo_final">
            <a:extLst>
              <a:ext uri="{FF2B5EF4-FFF2-40B4-BE49-F238E27FC236}">
                <a16:creationId xmlns:a16="http://schemas.microsoft.com/office/drawing/2014/main" id="{9FD2C053-EEE9-446B-8F00-FA56EA6512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49" y="9398"/>
            <a:ext cx="1052851" cy="7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3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  <p:sldLayoutId id="2147483675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245" y="3171859"/>
            <a:ext cx="6858000" cy="6865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Shield Box Test Setup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dirty="0"/>
              <a:t>Communication Subsystem</a:t>
            </a:r>
            <a:br>
              <a:rPr lang="en-US" dirty="0"/>
            </a:b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83" y="5932952"/>
            <a:ext cx="6858000" cy="404166"/>
          </a:xfrm>
        </p:spPr>
        <p:txBody>
          <a:bodyPr>
            <a:noAutofit/>
          </a:bodyPr>
          <a:lstStyle/>
          <a:p>
            <a:pPr algn="l"/>
            <a:r>
              <a:rPr lang="en-US" sz="2000" b="1" dirty="0" err="1"/>
              <a:t>Ramson</a:t>
            </a:r>
            <a:r>
              <a:rPr lang="en-US" sz="2000" b="1" dirty="0"/>
              <a:t> </a:t>
            </a:r>
            <a:r>
              <a:rPr lang="en-US" sz="2000" b="1" dirty="0" err="1"/>
              <a:t>Nyamukondiwa</a:t>
            </a:r>
            <a:endParaRPr lang="en-US" sz="2000" b="1" dirty="0"/>
          </a:p>
          <a:p>
            <a:pPr algn="l"/>
            <a:r>
              <a:rPr lang="en-US" sz="2000" b="1" dirty="0"/>
              <a:t>Edgar </a:t>
            </a:r>
            <a:r>
              <a:rPr lang="en-US" sz="2000" b="1" dirty="0" err="1"/>
              <a:t>Mujuni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93131" y="613954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05/10/2021</a:t>
            </a:r>
          </a:p>
        </p:txBody>
      </p:sp>
    </p:spTree>
    <p:extLst>
      <p:ext uri="{BB962C8B-B14F-4D97-AF65-F5344CB8AC3E}">
        <p14:creationId xmlns:p14="http://schemas.microsoft.com/office/powerpoint/2010/main" val="287402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841" y="51391"/>
            <a:ext cx="5916414" cy="337855"/>
          </a:xfrm>
        </p:spPr>
        <p:txBody>
          <a:bodyPr>
            <a:noAutofit/>
          </a:bodyPr>
          <a:lstStyle/>
          <a:p>
            <a:r>
              <a:rPr lang="en-US" sz="4000" b="1" dirty="0"/>
              <a:t>Big Shield Box Test Setup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604-28FE-4C90-8781-1C4D337CD784}" type="slidenum">
              <a:rPr lang="en-US" smtClean="0"/>
              <a:t>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2102" y="1779097"/>
            <a:ext cx="4599353" cy="3269009"/>
            <a:chOff x="155527" y="1551185"/>
            <a:chExt cx="5513751" cy="40096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527" y="1551185"/>
              <a:ext cx="5513751" cy="400967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02494" y="3790232"/>
              <a:ext cx="901660" cy="320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GS Setup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22017" y="4755704"/>
              <a:ext cx="1084222" cy="320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Attenuators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6801" y="2620316"/>
              <a:ext cx="1160472" cy="320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Attenuators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32551" y="2141713"/>
              <a:ext cx="1001208" cy="320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Shield Box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0612" y="3451653"/>
              <a:ext cx="949857" cy="320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RF Cable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92365" y="2580297"/>
              <a:ext cx="438532" cy="320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SA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14" y="696566"/>
            <a:ext cx="2421527" cy="18161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545064" y="413771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Closed Box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00933" y="2519723"/>
            <a:ext cx="2814417" cy="1936410"/>
            <a:chOff x="6071211" y="695139"/>
            <a:chExt cx="2814417" cy="193641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211" y="1096996"/>
              <a:ext cx="2242644" cy="152949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15050" y="695139"/>
              <a:ext cx="2039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Inside the Shield Box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584098" y="1842551"/>
              <a:ext cx="1316386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dirty="0" err="1"/>
                <a:t>Comm</a:t>
              </a:r>
              <a:r>
                <a:rPr lang="en-US" sz="1100" b="1" dirty="0"/>
                <a:t> Dipole Ant.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8928" y="1287990"/>
              <a:ext cx="1056700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PUPV Sat Ant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17" y="4773550"/>
            <a:ext cx="2087720" cy="18331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43367" y="56627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27825" y="4482752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Antenna Cal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0176" y="5471751"/>
            <a:ext cx="79233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RF Cable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69407" y="6050778"/>
            <a:ext cx="365806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SA</a:t>
            </a:r>
          </a:p>
        </p:txBody>
      </p:sp>
      <p:sp>
        <p:nvSpPr>
          <p:cNvPr id="27" name="Right Arrow 26"/>
          <p:cNvSpPr/>
          <p:nvPr/>
        </p:nvSpPr>
        <p:spPr>
          <a:xfrm rot="18691547">
            <a:off x="4709260" y="2030409"/>
            <a:ext cx="1072324" cy="2633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862349" y="3489399"/>
            <a:ext cx="878859" cy="2997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98134">
            <a:off x="4798311" y="4779676"/>
            <a:ext cx="1128980" cy="31376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57349" y="1348667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Overall Setup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327825" y="3919718"/>
            <a:ext cx="1107388" cy="1221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11174" y="4032035"/>
            <a:ext cx="835168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D= 0.44 m</a:t>
            </a:r>
          </a:p>
        </p:txBody>
      </p:sp>
    </p:spTree>
    <p:extLst>
      <p:ext uri="{BB962C8B-B14F-4D97-AF65-F5344CB8AC3E}">
        <p14:creationId xmlns:p14="http://schemas.microsoft.com/office/powerpoint/2010/main" val="255747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">
      <a:majorFont>
        <a:latin typeface="Times New Roman"/>
        <a:ea typeface="ＭＳ ゴシック"/>
        <a:cs typeface=""/>
      </a:majorFont>
      <a:minorFont>
        <a:latin typeface="Times New Roman"/>
        <a:ea typeface="ＭＳ ゴシック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_08_19_BIRDS-5 Powerpoint Template_Otani.potx" id="{4B9541A0-08BB-4FA8-ADA3-6EB1865447E3}" vid="{157650F4-FC04-4923-94E6-44553B7008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36c48d-e3b9-4352-b4b0-d2376bdcfd8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16CD01331DD469F1A4B5C06288371" ma:contentTypeVersion="15" ma:contentTypeDescription="Create a new document." ma:contentTypeScope="" ma:versionID="0fd9edea49cca19f2110faff51144f27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93ce7990b873d1bc4c730f5c08200143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920D20-838A-48D1-B86D-83BD92E1ED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33AD8E-5EA8-4BDB-886D-501BCE39CB19}"/>
</file>

<file path=customXml/itemProps3.xml><?xml version="1.0" encoding="utf-8"?>
<ds:datastoreItem xmlns:ds="http://schemas.openxmlformats.org/officeDocument/2006/customXml" ds:itemID="{A21D06B2-1AE7-44B8-9E37-44D7DA7FC9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20_08_19_BIRDS-5 Powerpoint Template_Otani</Template>
  <TotalTime>15922</TotalTime>
  <Words>53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Arvo</vt:lpstr>
      <vt:lpstr>Arial</vt:lpstr>
      <vt:lpstr>Calibri</vt:lpstr>
      <vt:lpstr>Roboto Condensed</vt:lpstr>
      <vt:lpstr>Times New Roman</vt:lpstr>
      <vt:lpstr>Office テーマ</vt:lpstr>
      <vt:lpstr>Shield Box Test Setup  Communication Subsystem </vt:lpstr>
      <vt:lpstr>Big Shield Box Test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BIRDS-5</dc:title>
  <dc:creator>大城 貴司</dc:creator>
  <cp:lastModifiedBy>Nyamukondiwa Ramson</cp:lastModifiedBy>
  <cp:revision>224</cp:revision>
  <dcterms:created xsi:type="dcterms:W3CDTF">2020-08-24T00:22:35Z</dcterms:created>
  <dcterms:modified xsi:type="dcterms:W3CDTF">2022-06-03T01:43:09Z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