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340" r:id="rId5"/>
    <p:sldId id="336" r:id="rId6"/>
    <p:sldId id="341" r:id="rId7"/>
    <p:sldId id="342" r:id="rId8"/>
    <p:sldId id="338" r:id="rId9"/>
    <p:sldId id="34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D62A"/>
    <a:srgbClr val="03F3ED"/>
    <a:srgbClr val="03ED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FD6273-86BB-4D8E-BAA7-E7FF28F152D8}" v="2" dt="2022-06-16T09:37:11.2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6" autoAdjust="0"/>
    <p:restoredTop sz="99288" autoAdjust="0"/>
  </p:normalViewPr>
  <p:slideViewPr>
    <p:cSldViewPr>
      <p:cViewPr>
        <p:scale>
          <a:sx n="80" d="100"/>
          <a:sy n="80" d="100"/>
        </p:scale>
        <p:origin x="12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gar MUJUNI" userId="S::edgar.mujuni633@mail.kyutech.jp::465ba681-0d25-44f1-a0b8-dc9f0cc59567" providerId="AD" clId="Web-{E6FD6273-86BB-4D8E-BAA7-E7FF28F152D8}"/>
    <pc:docChg chg="delSld">
      <pc:chgData name="Edgar MUJUNI" userId="S::edgar.mujuni633@mail.kyutech.jp::465ba681-0d25-44f1-a0b8-dc9f0cc59567" providerId="AD" clId="Web-{E6FD6273-86BB-4D8E-BAA7-E7FF28F152D8}" dt="2022-06-16T09:37:11.240" v="1"/>
      <pc:docMkLst>
        <pc:docMk/>
      </pc:docMkLst>
      <pc:sldChg chg="del">
        <pc:chgData name="Edgar MUJUNI" userId="S::edgar.mujuni633@mail.kyutech.jp::465ba681-0d25-44f1-a0b8-dc9f0cc59567" providerId="AD" clId="Web-{E6FD6273-86BB-4D8E-BAA7-E7FF28F152D8}" dt="2022-06-16T09:37:11.240" v="1"/>
        <pc:sldMkLst>
          <pc:docMk/>
          <pc:sldMk cId="2455474706" sldId="289"/>
        </pc:sldMkLst>
      </pc:sldChg>
      <pc:sldChg chg="del">
        <pc:chgData name="Edgar MUJUNI" userId="S::edgar.mujuni633@mail.kyutech.jp::465ba681-0d25-44f1-a0b8-dc9f0cc59567" providerId="AD" clId="Web-{E6FD6273-86BB-4D8E-BAA7-E7FF28F152D8}" dt="2022-06-16T09:37:06.615" v="0"/>
        <pc:sldMkLst>
          <pc:docMk/>
          <pc:sldMk cId="3659018648" sldId="3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7A3AA-F3BF-4BB1-BF75-B2AC373A20BD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711E8-20DD-4CEC-B316-B926444F2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162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5C50-B844-44A1-B16E-7244BEE17330}" type="datetime1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fld id="{9A250788-6BD5-4127-B4F3-F9D9A17D83B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26" name="Picture 2" descr="C:\Users\JORAM\Desktop\kyutech\lase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1"/>
            <a:ext cx="1094178" cy="7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JORAM\Desktop\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1" y="0"/>
            <a:ext cx="714375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29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3EF7-87E1-4DBD-900B-6EF991F21E67}" type="datetime1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0788-6BD5-4127-B4F3-F9D9A17D83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7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2F815-7142-46D1-8FC1-0DFB894F4AFC}" type="datetime1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0788-6BD5-4127-B4F3-F9D9A17D83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31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A6F3-E4A8-4E42-B691-BD43E4C9556C}" type="datetime1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0788-6BD5-4127-B4F3-F9D9A17D83B1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2" descr="C:\Users\JORAM\Desktop\kyutech\lase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1"/>
            <a:ext cx="1094178" cy="7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JORAM\Desktop\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755576" cy="85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74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F5E5-8D36-439A-9293-4F247A2C9F4D}" type="datetime1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A982A1-B908-4950-AD33-2B9D4E7438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42" y="536442"/>
            <a:ext cx="5785116" cy="578511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0788-6BD5-4127-B4F3-F9D9A17D83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6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BC3A-8CDD-4BD1-8DB1-29B4B622A655}" type="datetime1">
              <a:rPr lang="en-GB" smtClean="0"/>
              <a:t>16/06/2022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0788-6BD5-4127-B4F3-F9D9A17D83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49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02D8-E361-4891-90F6-2BCDCB95A4E2}" type="datetime1">
              <a:rPr lang="en-GB" smtClean="0"/>
              <a:t>16/06/2022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0788-6BD5-4127-B4F3-F9D9A17D83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9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2BBE1-7DEA-4E7F-B872-2377E720D508}" type="datetime1">
              <a:rPr lang="en-GB" smtClean="0"/>
              <a:t>16/06/2022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0788-6BD5-4127-B4F3-F9D9A17D83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00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2B6E-F5F0-4BA7-B99E-891A59C64A34}" type="datetime1">
              <a:rPr lang="en-GB" smtClean="0"/>
              <a:t>16/06/2022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0788-6BD5-4127-B4F3-F9D9A17D83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02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4A45-DE10-431F-BD3B-4C8EB72A46BC}" type="datetime1">
              <a:rPr lang="en-GB" smtClean="0"/>
              <a:t>16/06/2022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0788-6BD5-4127-B4F3-F9D9A17D83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7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EDFA-052A-4568-9E6E-2D6504EB2941}" type="datetime1">
              <a:rPr lang="en-GB" smtClean="0"/>
              <a:t>16/06/2022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0788-6BD5-4127-B4F3-F9D9A17D83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4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l="10000" r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FD81A-CB42-498E-99D7-18668518FEC7}" type="datetime1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50788-6BD5-4127-B4F3-F9D9A17D83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09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2EE73-547D-41EB-9200-110E0424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0788-6BD5-4127-B4F3-F9D9A17D83B1}" type="slidenum">
              <a:rPr lang="en-GB" smtClean="0"/>
              <a:t>1</a:t>
            </a:fld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B71929C-1AB8-4DBC-87A2-312FD9259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652" y="136525"/>
            <a:ext cx="6264696" cy="9846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800" b="1" dirty="0"/>
              <a:t>VHF Uplink Sensitivity Measurement</a:t>
            </a:r>
          </a:p>
          <a:p>
            <a:pPr marL="0" indent="0" algn="ctr">
              <a:buNone/>
            </a:pPr>
            <a:r>
              <a:rPr lang="en-US" sz="2800" b="1" dirty="0"/>
              <a:t>(Shield Box)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5E6D3-53D2-42FD-B79E-DFD6FB5E8C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8" r="10740"/>
          <a:stretch/>
        </p:blipFill>
        <p:spPr>
          <a:xfrm>
            <a:off x="1961828" y="1135510"/>
            <a:ext cx="4536504" cy="2849488"/>
          </a:xfrm>
          <a:prstGeom prst="rect">
            <a:avLst/>
          </a:prstGeom>
        </p:spPr>
      </p:pic>
      <p:pic>
        <p:nvPicPr>
          <p:cNvPr id="7" name="Picture 6" descr="A picture containing indoor, sink&#10;&#10;Description automatically generated">
            <a:extLst>
              <a:ext uri="{FF2B5EF4-FFF2-40B4-BE49-F238E27FC236}">
                <a16:creationId xmlns:a16="http://schemas.microsoft.com/office/drawing/2014/main" id="{AC985F11-F13A-4C78-93FF-15AF8472D2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2" r="8264" b="6699"/>
          <a:stretch/>
        </p:blipFill>
        <p:spPr>
          <a:xfrm>
            <a:off x="1439652" y="3999299"/>
            <a:ext cx="5580856" cy="270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2EE73-547D-41EB-9200-110E0424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0788-6BD5-4127-B4F3-F9D9A17D83B1}" type="slidenum">
              <a:rPr lang="en-GB" smtClean="0"/>
              <a:t>2</a:t>
            </a:fld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B71929C-1AB8-4DBC-87A2-312FD9259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9832" y="836712"/>
            <a:ext cx="3305505" cy="536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/>
              <a:t>Cable Test Results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4EDEC88-9AE5-415D-ADFF-B482C0244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671649"/>
              </p:ext>
            </p:extLst>
          </p:nvPr>
        </p:nvGraphicFramePr>
        <p:xfrm>
          <a:off x="1062050" y="1616044"/>
          <a:ext cx="7019900" cy="3413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823">
                  <a:extLst>
                    <a:ext uri="{9D8B030D-6E8A-4147-A177-3AD203B41FA5}">
                      <a16:colId xmlns:a16="http://schemas.microsoft.com/office/drawing/2014/main" val="2140191357"/>
                    </a:ext>
                  </a:extLst>
                </a:gridCol>
                <a:gridCol w="1025943">
                  <a:extLst>
                    <a:ext uri="{9D8B030D-6E8A-4147-A177-3AD203B41FA5}">
                      <a16:colId xmlns:a16="http://schemas.microsoft.com/office/drawing/2014/main" val="3511913047"/>
                    </a:ext>
                  </a:extLst>
                </a:gridCol>
                <a:gridCol w="1236545">
                  <a:extLst>
                    <a:ext uri="{9D8B030D-6E8A-4147-A177-3AD203B41FA5}">
                      <a16:colId xmlns:a16="http://schemas.microsoft.com/office/drawing/2014/main" val="752301204"/>
                    </a:ext>
                  </a:extLst>
                </a:gridCol>
                <a:gridCol w="1337302">
                  <a:extLst>
                    <a:ext uri="{9D8B030D-6E8A-4147-A177-3AD203B41FA5}">
                      <a16:colId xmlns:a16="http://schemas.microsoft.com/office/drawing/2014/main" val="3757054000"/>
                    </a:ext>
                  </a:extLst>
                </a:gridCol>
                <a:gridCol w="1282424">
                  <a:extLst>
                    <a:ext uri="{9D8B030D-6E8A-4147-A177-3AD203B41FA5}">
                      <a16:colId xmlns:a16="http://schemas.microsoft.com/office/drawing/2014/main" val="72408696"/>
                    </a:ext>
                  </a:extLst>
                </a:gridCol>
                <a:gridCol w="1309863">
                  <a:extLst>
                    <a:ext uri="{9D8B030D-6E8A-4147-A177-3AD203B41FA5}">
                      <a16:colId xmlns:a16="http://schemas.microsoft.com/office/drawing/2014/main" val="4255176175"/>
                    </a:ext>
                  </a:extLst>
                </a:gridCol>
              </a:tblGrid>
              <a:tr h="68156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Ptx</a:t>
                      </a:r>
                      <a:r>
                        <a:rPr lang="en-US" dirty="0"/>
                        <a:t> (dBm)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Attn(dB)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Expected power at Rx(dBm)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Uplink Success</a:t>
                      </a:r>
                    </a:p>
                    <a:p>
                      <a:pPr algn="ctr"/>
                      <a:r>
                        <a:rPr lang="en-US" dirty="0"/>
                        <a:t>(Board 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Uplink Success</a:t>
                      </a:r>
                    </a:p>
                    <a:p>
                      <a:pPr algn="ctr"/>
                      <a:r>
                        <a:rPr lang="en-US" dirty="0"/>
                        <a:t>(Board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Uplink Success</a:t>
                      </a:r>
                    </a:p>
                    <a:p>
                      <a:pPr algn="ctr"/>
                      <a:r>
                        <a:rPr lang="en-US" dirty="0"/>
                        <a:t>(Board 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477585"/>
                  </a:ext>
                </a:extLst>
              </a:tr>
              <a:tr h="499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-115.4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604827"/>
                  </a:ext>
                </a:extLst>
              </a:tr>
              <a:tr h="499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-117.4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95400"/>
                  </a:ext>
                </a:extLst>
              </a:tr>
              <a:tr h="499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-118.4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844024"/>
                  </a:ext>
                </a:extLst>
              </a:tr>
              <a:tr h="49978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-119.4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015962"/>
                  </a:ext>
                </a:extLst>
              </a:tr>
              <a:tr h="499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-120.4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961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5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ree, outdoor, cement&#10;&#10;Description automatically generated">
            <a:extLst>
              <a:ext uri="{FF2B5EF4-FFF2-40B4-BE49-F238E27FC236}">
                <a16:creationId xmlns:a16="http://schemas.microsoft.com/office/drawing/2014/main" id="{1BDB8F4D-2E96-4B16-8D78-AEBDFA4199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" r="8263"/>
          <a:stretch/>
        </p:blipFill>
        <p:spPr>
          <a:xfrm>
            <a:off x="259304" y="2996952"/>
            <a:ext cx="6895391" cy="34563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8A012B-A38C-42C2-A826-DEB976B8B7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1" t="16349" r="11481" b="10101"/>
          <a:stretch/>
        </p:blipFill>
        <p:spPr>
          <a:xfrm>
            <a:off x="5796136" y="908720"/>
            <a:ext cx="2736304" cy="3275743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2EE73-547D-41EB-9200-110E0424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0788-6BD5-4127-B4F3-F9D9A17D83B1}" type="slidenum">
              <a:rPr lang="en-GB" smtClean="0"/>
              <a:t>3</a:t>
            </a:fld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B71929C-1AB8-4DBC-87A2-312FD9259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75" y="178694"/>
            <a:ext cx="6264696" cy="9846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800" b="1" dirty="0"/>
              <a:t>VHF Uplink Sensitivity Measurement</a:t>
            </a:r>
          </a:p>
          <a:p>
            <a:pPr marL="0" indent="0" algn="ctr">
              <a:buNone/>
            </a:pPr>
            <a:r>
              <a:rPr lang="en-US" sz="2800" b="1" dirty="0"/>
              <a:t>(Open Air)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391DDE-3FD6-4920-9570-C1A9C47F9ED7}"/>
              </a:ext>
            </a:extLst>
          </p:cNvPr>
          <p:cNvSpPr txBox="1"/>
          <p:nvPr/>
        </p:nvSpPr>
        <p:spPr>
          <a:xfrm>
            <a:off x="2973637" y="6169580"/>
            <a:ext cx="3009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GS side (VHF 9.5dBi Antenna)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2A6C1C-28D6-4C7C-A9E8-E72D49F9579B}"/>
              </a:ext>
            </a:extLst>
          </p:cNvPr>
          <p:cNvSpPr/>
          <p:nvPr/>
        </p:nvSpPr>
        <p:spPr>
          <a:xfrm>
            <a:off x="3706999" y="3995712"/>
            <a:ext cx="711392" cy="6126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61C041-207A-4EC1-ACA0-29A7EB70E84F}"/>
              </a:ext>
            </a:extLst>
          </p:cNvPr>
          <p:cNvCxnSpPr>
            <a:cxnSpLocks/>
            <a:stCxn id="10" idx="7"/>
            <a:endCxn id="8" idx="1"/>
          </p:cNvCxnSpPr>
          <p:nvPr/>
        </p:nvCxnSpPr>
        <p:spPr>
          <a:xfrm flipV="1">
            <a:off x="4314210" y="2546592"/>
            <a:ext cx="1481926" cy="1538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DC6C569-01AD-4855-818E-A238AD1ADFC3}"/>
              </a:ext>
            </a:extLst>
          </p:cNvPr>
          <p:cNvSpPr txBox="1"/>
          <p:nvPr/>
        </p:nvSpPr>
        <p:spPr>
          <a:xfrm>
            <a:off x="6517451" y="3766107"/>
            <a:ext cx="137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Satellite side</a:t>
            </a:r>
          </a:p>
        </p:txBody>
      </p:sp>
    </p:spTree>
    <p:extLst>
      <p:ext uri="{BB962C8B-B14F-4D97-AF65-F5344CB8AC3E}">
        <p14:creationId xmlns:p14="http://schemas.microsoft.com/office/powerpoint/2010/main" val="1618295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2EE73-547D-41EB-9200-110E0424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0788-6BD5-4127-B4F3-F9D9A17D83B1}" type="slidenum">
              <a:rPr lang="en-GB" smtClean="0"/>
              <a:t>4</a:t>
            </a:fld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B71929C-1AB8-4DBC-87A2-312FD9259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7695" y="136525"/>
            <a:ext cx="3305505" cy="536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Cable Test Results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4EDEC88-9AE5-415D-ADFF-B482C0244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93261"/>
              </p:ext>
            </p:extLst>
          </p:nvPr>
        </p:nvGraphicFramePr>
        <p:xfrm>
          <a:off x="1115615" y="902413"/>
          <a:ext cx="6912769" cy="5614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190">
                  <a:extLst>
                    <a:ext uri="{9D8B030D-6E8A-4147-A177-3AD203B41FA5}">
                      <a16:colId xmlns:a16="http://schemas.microsoft.com/office/drawing/2014/main" val="2140191357"/>
                    </a:ext>
                  </a:extLst>
                </a:gridCol>
                <a:gridCol w="1010287">
                  <a:extLst>
                    <a:ext uri="{9D8B030D-6E8A-4147-A177-3AD203B41FA5}">
                      <a16:colId xmlns:a16="http://schemas.microsoft.com/office/drawing/2014/main" val="3511913047"/>
                    </a:ext>
                  </a:extLst>
                </a:gridCol>
                <a:gridCol w="1414511">
                  <a:extLst>
                    <a:ext uri="{9D8B030D-6E8A-4147-A177-3AD203B41FA5}">
                      <a16:colId xmlns:a16="http://schemas.microsoft.com/office/drawing/2014/main" val="752301204"/>
                    </a:ext>
                  </a:extLst>
                </a:gridCol>
                <a:gridCol w="1120055">
                  <a:extLst>
                    <a:ext uri="{9D8B030D-6E8A-4147-A177-3AD203B41FA5}">
                      <a16:colId xmlns:a16="http://schemas.microsoft.com/office/drawing/2014/main" val="3757054000"/>
                    </a:ext>
                  </a:extLst>
                </a:gridCol>
                <a:gridCol w="1262853">
                  <a:extLst>
                    <a:ext uri="{9D8B030D-6E8A-4147-A177-3AD203B41FA5}">
                      <a16:colId xmlns:a16="http://schemas.microsoft.com/office/drawing/2014/main" val="72408696"/>
                    </a:ext>
                  </a:extLst>
                </a:gridCol>
                <a:gridCol w="1289873">
                  <a:extLst>
                    <a:ext uri="{9D8B030D-6E8A-4147-A177-3AD203B41FA5}">
                      <a16:colId xmlns:a16="http://schemas.microsoft.com/office/drawing/2014/main" val="4255176175"/>
                    </a:ext>
                  </a:extLst>
                </a:gridCol>
              </a:tblGrid>
              <a:tr h="8477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Ptx</a:t>
                      </a:r>
                      <a:r>
                        <a:rPr lang="en-US" dirty="0"/>
                        <a:t> (dBm)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Attn(dB)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Expected power at Rx(dBm)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Uplink Success</a:t>
                      </a:r>
                    </a:p>
                    <a:p>
                      <a:pPr algn="ctr"/>
                      <a:r>
                        <a:rPr lang="en-US" dirty="0"/>
                        <a:t>(Trial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Uplink Success</a:t>
                      </a:r>
                    </a:p>
                    <a:p>
                      <a:pPr algn="ctr"/>
                      <a:r>
                        <a:rPr lang="en-US" dirty="0"/>
                        <a:t>(Trial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Uplink Success</a:t>
                      </a:r>
                    </a:p>
                    <a:p>
                      <a:pPr algn="ctr"/>
                      <a:r>
                        <a:rPr lang="en-US" dirty="0"/>
                        <a:t>(Trial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477585"/>
                  </a:ext>
                </a:extLst>
              </a:tr>
              <a:tr h="4273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-93.5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604827"/>
                  </a:ext>
                </a:extLst>
              </a:tr>
              <a:tr h="4273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-94.5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95400"/>
                  </a:ext>
                </a:extLst>
              </a:tr>
              <a:tr h="4273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-95.5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844024"/>
                  </a:ext>
                </a:extLst>
              </a:tr>
              <a:tr h="42730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114.5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-97.5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015962"/>
                  </a:ext>
                </a:extLst>
              </a:tr>
              <a:tr h="4273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-100.5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961986"/>
                  </a:ext>
                </a:extLst>
              </a:tr>
              <a:tr h="4273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-101.5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511575"/>
                  </a:ext>
                </a:extLst>
              </a:tr>
              <a:tr h="4273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-104.5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04304"/>
                  </a:ext>
                </a:extLst>
              </a:tr>
              <a:tr h="4273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-105.5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581600"/>
                  </a:ext>
                </a:extLst>
              </a:tr>
              <a:tr h="4273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-106.5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829283"/>
                  </a:ext>
                </a:extLst>
              </a:tr>
              <a:tr h="4273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-107.5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471308"/>
                  </a:ext>
                </a:extLst>
              </a:tr>
              <a:tr h="4273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-108.5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841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82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2EE73-547D-41EB-9200-110E0424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0788-6BD5-4127-B4F3-F9D9A17D83B1}" type="slidenum">
              <a:rPr lang="en-GB" smtClean="0"/>
              <a:t>5</a:t>
            </a:fld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B71929C-1AB8-4DBC-87A2-312FD9259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0888" y="404664"/>
            <a:ext cx="4896544" cy="720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u="sng" dirty="0"/>
              <a:t>Observations during the test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254EF5-91F1-4767-B027-F883C4607F48}"/>
              </a:ext>
            </a:extLst>
          </p:cNvPr>
          <p:cNvSpPr txBox="1"/>
          <p:nvPr/>
        </p:nvSpPr>
        <p:spPr>
          <a:xfrm flipH="1">
            <a:off x="1547664" y="1065938"/>
            <a:ext cx="6362993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Antenna Calibration &amp; Consistence was verified to be OK.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During all Successful uplinks, at the highest attenuations, ACK was fully Decoded (Strange)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Beacons were fully decoded on the Radio side even with no uplink success (Strange)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5DBEB8-C7FF-4789-A6E2-F667EF11DF48}"/>
              </a:ext>
            </a:extLst>
          </p:cNvPr>
          <p:cNvSpPr txBox="1">
            <a:spLocks/>
          </p:cNvSpPr>
          <p:nvPr/>
        </p:nvSpPr>
        <p:spPr>
          <a:xfrm>
            <a:off x="2268475" y="3950675"/>
            <a:ext cx="2291112" cy="4570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b="1" u="sng" dirty="0"/>
              <a:t>Deductions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6001C6-505B-46A3-B980-030D09ACCFB9}"/>
              </a:ext>
            </a:extLst>
          </p:cNvPr>
          <p:cNvSpPr txBox="1"/>
          <p:nvPr/>
        </p:nvSpPr>
        <p:spPr>
          <a:xfrm flipH="1">
            <a:off x="1613100" y="4509072"/>
            <a:ext cx="5629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RF leakage for Downlink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also cannot rely on Uplink sensitivity measurement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DFB07-D53C-4F15-8469-2F39E9FAA794}"/>
              </a:ext>
            </a:extLst>
          </p:cNvPr>
          <p:cNvSpPr txBox="1"/>
          <p:nvPr/>
        </p:nvSpPr>
        <p:spPr>
          <a:xfrm>
            <a:off x="1403648" y="5892581"/>
            <a:ext cx="6048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We suggest to re-do Anechoic Chamber test (No leakage)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55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2EE73-547D-41EB-9200-110E0424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0788-6BD5-4127-B4F3-F9D9A17D83B1}" type="slidenum">
              <a:rPr lang="en-GB" smtClean="0"/>
              <a:t>6</a:t>
            </a:fld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B71929C-1AB8-4DBC-87A2-312FD9259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021" y="3549641"/>
            <a:ext cx="5037115" cy="4055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/>
              <a:t>BIRDS-2  wireless sensitivity Report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7B4277-3A7C-405F-90CA-419B6CB24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93" y="4112668"/>
            <a:ext cx="7670813" cy="241872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AE6CA3-1C9B-4EAF-8467-E3593955C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9" y="930004"/>
            <a:ext cx="6048671" cy="223747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F151720-179F-4C10-A916-5ADAC3E32386}"/>
              </a:ext>
            </a:extLst>
          </p:cNvPr>
          <p:cNvSpPr txBox="1">
            <a:spLocks/>
          </p:cNvSpPr>
          <p:nvPr/>
        </p:nvSpPr>
        <p:spPr>
          <a:xfrm>
            <a:off x="899592" y="402395"/>
            <a:ext cx="5400600" cy="146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b="1" u="sng" dirty="0"/>
              <a:t>BIRDS-5 Anechoic sensitivity Report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B54134-344B-4307-814A-668341F608F1}"/>
              </a:ext>
            </a:extLst>
          </p:cNvPr>
          <p:cNvSpPr/>
          <p:nvPr/>
        </p:nvSpPr>
        <p:spPr>
          <a:xfrm>
            <a:off x="4572000" y="1412776"/>
            <a:ext cx="1008112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03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f36c48d-e3b9-4352-b4b0-d2376bdcfd8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AD616CD01331DD469F1A4B5C06288371" ma:contentTypeVersion="15" ma:contentTypeDescription="新しいドキュメントを作成します。" ma:contentTypeScope="" ma:versionID="78a29bd912dd0d06d78843bb30e83757">
  <xsd:schema xmlns:xsd="http://www.w3.org/2001/XMLSchema" xmlns:xs="http://www.w3.org/2001/XMLSchema" xmlns:p="http://schemas.microsoft.com/office/2006/metadata/properties" xmlns:ns2="4f36c48d-e3b9-4352-b4b0-d2376bdcfd88" xmlns:ns3="fac83314-3432-45eb-8a2d-03036ec14c79" targetNamespace="http://schemas.microsoft.com/office/2006/metadata/properties" ma:root="true" ma:fieldsID="a60548078be57daf9ace91c3f195c642" ns2:_="" ns3:_="">
    <xsd:import namespace="4f36c48d-e3b9-4352-b4b0-d2376bdcfd88"/>
    <xsd:import namespace="fac83314-3432-45eb-8a2d-03036ec14c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6c48d-e3b9-4352-b4b0-d2376bdcfd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画像タグ" ma:readOnly="false" ma:fieldId="{5cf76f15-5ced-4ddc-b409-7134ff3c332f}" ma:taxonomyMulti="true" ma:sspId="4ff13f57-c2f9-47ee-807d-4f367a1673d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c83314-3432-45eb-8a2d-03036ec14c79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3B9536-00AF-4E80-862E-8903B97873AC}">
  <ds:schemaRefs>
    <ds:schemaRef ds:uri="http://schemas.microsoft.com/office/2006/metadata/properties"/>
    <ds:schemaRef ds:uri="http://schemas.microsoft.com/office/infopath/2007/PartnerControls"/>
    <ds:schemaRef ds:uri="4f36c48d-e3b9-4352-b4b0-d2376bdcfd88"/>
  </ds:schemaRefs>
</ds:datastoreItem>
</file>

<file path=customXml/itemProps2.xml><?xml version="1.0" encoding="utf-8"?>
<ds:datastoreItem xmlns:ds="http://schemas.openxmlformats.org/officeDocument/2006/customXml" ds:itemID="{7C4F21A0-0B71-400B-9E32-D9B21C943B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C7BA1C-8270-4A14-B494-D97D83F2EEFA}"/>
</file>

<file path=docProps/app.xml><?xml version="1.0" encoding="utf-8"?>
<Properties xmlns="http://schemas.openxmlformats.org/officeDocument/2006/extended-properties" xmlns:vt="http://schemas.openxmlformats.org/officeDocument/2006/docPropsVTypes">
  <TotalTime>37546</TotalTime>
  <Words>332</Words>
  <Application>Microsoft Office PowerPoint</Application>
  <PresentationFormat>On-screen Show (4:3)</PresentationFormat>
  <Paragraphs>150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mode</dc:title>
  <dc:creator>JORAM</dc:creator>
  <cp:lastModifiedBy>Edgar MUJUNI</cp:lastModifiedBy>
  <cp:revision>284</cp:revision>
  <dcterms:created xsi:type="dcterms:W3CDTF">2020-08-03T19:06:15Z</dcterms:created>
  <dcterms:modified xsi:type="dcterms:W3CDTF">2022-06-16T09:37:17Z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0x010100AD616CD01331DD469F1A4B5C06288371</vt:lpwstr>
  </property>
  <property fmtid="{D5CDD505-2E9C-101B-9397-08002B2CF9AE}" pid="3" name="MediaServiceImageTags">
    <vt:lpwstr/>
  </property>
</Properties>
</file>