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5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738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850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435871"/>
            <a:ext cx="8918273" cy="8508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604963"/>
            <a:ext cx="7902595" cy="473747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2196D8E-1DDE-4946-9119-0F2150E21414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0160" y="6435239"/>
            <a:ext cx="69094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8BF5F7DF-51CB-4A0E-AE5B-94020E6BB9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8412163" y="1604963"/>
            <a:ext cx="3718945" cy="19605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Figure</a:t>
            </a:r>
          </a:p>
        </p:txBody>
      </p:sp>
      <p:sp>
        <p:nvSpPr>
          <p:cNvPr id="16" name="Table Placeholder 15"/>
          <p:cNvSpPr>
            <a:spLocks noGrp="1"/>
          </p:cNvSpPr>
          <p:nvPr>
            <p:ph type="tbl" sz="quarter" idx="14"/>
          </p:nvPr>
        </p:nvSpPr>
        <p:spPr>
          <a:xfrm>
            <a:off x="8412162" y="3677603"/>
            <a:ext cx="3718946" cy="26648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22696" y="149313"/>
            <a:ext cx="1692768" cy="11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843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83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52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947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818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189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8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1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C5A7F-53EA-4B0B-921C-18356BB75522}" type="datetimeFigureOut">
              <a:rPr lang="vi-VN" smtClean="0"/>
              <a:t>30/11/2023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EC311-350B-40D8-A420-B1FA15E058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41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8527" y="830726"/>
            <a:ext cx="2906163" cy="4852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5429060" y="993689"/>
            <a:ext cx="275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ARDUINO UNO R3</a:t>
            </a:r>
            <a:endParaRPr lang="vi-V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29061" y="1691395"/>
            <a:ext cx="93925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3.3V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1578" y="2930955"/>
            <a:ext cx="1033610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GND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9061" y="4067515"/>
            <a:ext cx="6880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A0</a:t>
            </a:r>
            <a:endParaRPr lang="vi-V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29061" y="4611023"/>
            <a:ext cx="13883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A4 (D18)</a:t>
            </a:r>
            <a:endParaRPr lang="vi-VN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470620" y="3662414"/>
            <a:ext cx="68806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D2</a:t>
            </a:r>
            <a:endParaRPr lang="vi-V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6822" y="1612266"/>
            <a:ext cx="12693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D19/SCL</a:t>
            </a:r>
            <a:endParaRPr lang="vi-VN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645678" y="2155018"/>
            <a:ext cx="13545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D18/SDA</a:t>
            </a:r>
            <a:endParaRPr lang="vi-VN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50608" y="2686423"/>
            <a:ext cx="84963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GND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28705" y="1074698"/>
            <a:ext cx="1702052" cy="16374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8741461" y="1177815"/>
            <a:ext cx="173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GAS SENSOR</a:t>
            </a:r>
            <a:endParaRPr lang="vi-VN" sz="2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795097" y="1691110"/>
            <a:ext cx="6880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SCL</a:t>
            </a:r>
            <a:endParaRPr lang="vi-VN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795097" y="2228565"/>
            <a:ext cx="6880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SDA</a:t>
            </a:r>
            <a:endParaRPr lang="vi-VN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9612927" y="1691110"/>
            <a:ext cx="817830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3.3V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12926" y="2228564"/>
            <a:ext cx="81009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GND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C90619-7243-B360-20E3-27830CC2F031}"/>
              </a:ext>
            </a:extLst>
          </p:cNvPr>
          <p:cNvSpPr/>
          <p:nvPr/>
        </p:nvSpPr>
        <p:spPr>
          <a:xfrm>
            <a:off x="524529" y="1569455"/>
            <a:ext cx="4163077" cy="40427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A72542-541A-CFE7-8140-2F59B5896250}"/>
              </a:ext>
            </a:extLst>
          </p:cNvPr>
          <p:cNvSpPr/>
          <p:nvPr/>
        </p:nvSpPr>
        <p:spPr>
          <a:xfrm>
            <a:off x="2164793" y="2310484"/>
            <a:ext cx="2470601" cy="1399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838884-0C8F-8C45-1056-2AFBF0E56B9B}"/>
              </a:ext>
            </a:extLst>
          </p:cNvPr>
          <p:cNvSpPr txBox="1"/>
          <p:nvPr/>
        </p:nvSpPr>
        <p:spPr>
          <a:xfrm>
            <a:off x="2510735" y="2269923"/>
            <a:ext cx="2176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WIND SENSOR</a:t>
            </a:r>
            <a:endParaRPr lang="vi-VN" sz="2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F6AEF-DE64-733E-88DD-69E24A9A42A6}"/>
              </a:ext>
            </a:extLst>
          </p:cNvPr>
          <p:cNvSpPr txBox="1"/>
          <p:nvPr/>
        </p:nvSpPr>
        <p:spPr>
          <a:xfrm>
            <a:off x="2447119" y="2652364"/>
            <a:ext cx="567961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5V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B97AE-CDA5-376C-D515-96F7B994C2A3}"/>
              </a:ext>
            </a:extLst>
          </p:cNvPr>
          <p:cNvSpPr txBox="1"/>
          <p:nvPr/>
        </p:nvSpPr>
        <p:spPr>
          <a:xfrm>
            <a:off x="2286477" y="3176491"/>
            <a:ext cx="868605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GND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92CB77-A704-06F2-8B51-C54C7972FBC4}"/>
              </a:ext>
            </a:extLst>
          </p:cNvPr>
          <p:cNvSpPr/>
          <p:nvPr/>
        </p:nvSpPr>
        <p:spPr>
          <a:xfrm>
            <a:off x="2187059" y="3863510"/>
            <a:ext cx="2448335" cy="16427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6A1DF6-9F24-F30B-E941-74F2A7457329}"/>
              </a:ext>
            </a:extLst>
          </p:cNvPr>
          <p:cNvSpPr txBox="1"/>
          <p:nvPr/>
        </p:nvSpPr>
        <p:spPr>
          <a:xfrm>
            <a:off x="2048355" y="3868949"/>
            <a:ext cx="270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SENSOR</a:t>
            </a:r>
            <a:endParaRPr lang="vi-VN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4A4B1D-A22C-6426-4F53-89DE2A6B5ADB}"/>
              </a:ext>
            </a:extLst>
          </p:cNvPr>
          <p:cNvSpPr txBox="1"/>
          <p:nvPr/>
        </p:nvSpPr>
        <p:spPr>
          <a:xfrm>
            <a:off x="2584461" y="4285168"/>
            <a:ext cx="68806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5V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ECD7E7-2C94-EB67-56FA-0F3E0134F92E}"/>
              </a:ext>
            </a:extLst>
          </p:cNvPr>
          <p:cNvSpPr txBox="1"/>
          <p:nvPr/>
        </p:nvSpPr>
        <p:spPr>
          <a:xfrm>
            <a:off x="2497163" y="4834686"/>
            <a:ext cx="992564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GND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119ABA-9990-2B9F-4C09-853494670185}"/>
              </a:ext>
            </a:extLst>
          </p:cNvPr>
          <p:cNvSpPr txBox="1"/>
          <p:nvPr/>
        </p:nvSpPr>
        <p:spPr>
          <a:xfrm>
            <a:off x="972048" y="1608702"/>
            <a:ext cx="301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</a:t>
            </a:r>
            <a:r>
              <a:rPr lang="en-US" sz="2200" b="1" dirty="0"/>
              <a:t>SENSOR BOARD</a:t>
            </a:r>
          </a:p>
          <a:p>
            <a:pPr algn="ctr"/>
            <a:r>
              <a:rPr lang="en-US" b="1" dirty="0"/>
              <a:t>(for Thermal + Wind sensors)</a:t>
            </a:r>
          </a:p>
          <a:p>
            <a:endParaRPr lang="vi-VN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6A0496-CE85-7C65-5A12-9D435057FDC0}"/>
              </a:ext>
            </a:extLst>
          </p:cNvPr>
          <p:cNvSpPr txBox="1"/>
          <p:nvPr/>
        </p:nvSpPr>
        <p:spPr>
          <a:xfrm>
            <a:off x="533535" y="2525769"/>
            <a:ext cx="1359165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Common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5V</a:t>
            </a:r>
            <a:endParaRPr lang="vi-VN" sz="2400" dirty="0">
              <a:solidFill>
                <a:srgbClr val="FFFF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0E1EE1-7DD3-33E4-FBD9-C52635C910BB}"/>
              </a:ext>
            </a:extLst>
          </p:cNvPr>
          <p:cNvSpPr txBox="1"/>
          <p:nvPr/>
        </p:nvSpPr>
        <p:spPr>
          <a:xfrm>
            <a:off x="539964" y="4425829"/>
            <a:ext cx="1356433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Common GND</a:t>
            </a:r>
            <a:endParaRPr lang="vi-VN" sz="2400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50F271F-6F40-B388-D81C-856B30199C27}"/>
              </a:ext>
            </a:extLst>
          </p:cNvPr>
          <p:cNvCxnSpPr>
            <a:cxnSpLocks/>
            <a:stCxn id="60" idx="3"/>
            <a:endCxn id="32" idx="1"/>
          </p:cNvCxnSpPr>
          <p:nvPr/>
        </p:nvCxnSpPr>
        <p:spPr>
          <a:xfrm flipV="1">
            <a:off x="1892700" y="2883197"/>
            <a:ext cx="554419" cy="58071"/>
          </a:xfrm>
          <a:prstGeom prst="bentConnector3">
            <a:avLst>
              <a:gd name="adj1" fmla="val -1102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5AD5D30-BBB6-936F-91AC-4219C4966014}"/>
              </a:ext>
            </a:extLst>
          </p:cNvPr>
          <p:cNvCxnSpPr>
            <a:cxnSpLocks/>
          </p:cNvCxnSpPr>
          <p:nvPr/>
        </p:nvCxnSpPr>
        <p:spPr>
          <a:xfrm>
            <a:off x="2035101" y="4529180"/>
            <a:ext cx="54936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FDC56F-59D4-93FC-F27C-97A4F3E0F64A}"/>
              </a:ext>
            </a:extLst>
          </p:cNvPr>
          <p:cNvCxnSpPr>
            <a:cxnSpLocks/>
          </p:cNvCxnSpPr>
          <p:nvPr/>
        </p:nvCxnSpPr>
        <p:spPr>
          <a:xfrm flipV="1">
            <a:off x="1106351" y="3534758"/>
            <a:ext cx="1180126" cy="2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5B40317-57BE-78E0-9A8A-CD67297A607F}"/>
              </a:ext>
            </a:extLst>
          </p:cNvPr>
          <p:cNvSpPr txBox="1"/>
          <p:nvPr/>
        </p:nvSpPr>
        <p:spPr>
          <a:xfrm>
            <a:off x="3575903" y="2659840"/>
            <a:ext cx="10111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Speed</a:t>
            </a:r>
            <a:endParaRPr lang="vi-VN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E26BD5-BFDB-599F-AE5E-A61236BB9D03}"/>
              </a:ext>
            </a:extLst>
          </p:cNvPr>
          <p:cNvSpPr txBox="1"/>
          <p:nvPr/>
        </p:nvSpPr>
        <p:spPr>
          <a:xfrm>
            <a:off x="3232590" y="3178069"/>
            <a:ext cx="13708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Direction</a:t>
            </a:r>
            <a:endParaRPr lang="vi-VN" sz="2400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C45527D-BF46-8427-7464-B0B5BE2BA2FA}"/>
              </a:ext>
            </a:extLst>
          </p:cNvPr>
          <p:cNvCxnSpPr>
            <a:cxnSpLocks/>
          </p:cNvCxnSpPr>
          <p:nvPr/>
        </p:nvCxnSpPr>
        <p:spPr>
          <a:xfrm>
            <a:off x="4603431" y="2852724"/>
            <a:ext cx="2848862" cy="1040522"/>
          </a:xfrm>
          <a:prstGeom prst="bentConnector3">
            <a:avLst>
              <a:gd name="adj1" fmla="val 21113"/>
            </a:avLst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326264F-BA6E-7CEE-359F-0055A2A3B8C6}"/>
              </a:ext>
            </a:extLst>
          </p:cNvPr>
          <p:cNvCxnSpPr>
            <a:cxnSpLocks/>
            <a:stCxn id="99" idx="3"/>
            <a:endCxn id="12" idx="1"/>
          </p:cNvCxnSpPr>
          <p:nvPr/>
        </p:nvCxnSpPr>
        <p:spPr>
          <a:xfrm>
            <a:off x="4603431" y="3408902"/>
            <a:ext cx="825630" cy="889446"/>
          </a:xfrm>
          <a:prstGeom prst="bentConnector3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623BF90-23B0-0507-6D84-F23622E07245}"/>
              </a:ext>
            </a:extLst>
          </p:cNvPr>
          <p:cNvCxnSpPr>
            <a:cxnSpLocks/>
          </p:cNvCxnSpPr>
          <p:nvPr/>
        </p:nvCxnSpPr>
        <p:spPr>
          <a:xfrm>
            <a:off x="4061209" y="4663056"/>
            <a:ext cx="1388375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6F31733-CD8E-5CA7-C50A-8AF122B90823}"/>
              </a:ext>
            </a:extLst>
          </p:cNvPr>
          <p:cNvSpPr txBox="1"/>
          <p:nvPr/>
        </p:nvSpPr>
        <p:spPr>
          <a:xfrm>
            <a:off x="3717177" y="4240365"/>
            <a:ext cx="6880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SDA</a:t>
            </a:r>
            <a:endParaRPr lang="vi-VN" sz="2400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29767DA-E22A-50EB-60B6-42B5A9794116}"/>
              </a:ext>
            </a:extLst>
          </p:cNvPr>
          <p:cNvCxnSpPr>
            <a:cxnSpLocks/>
          </p:cNvCxnSpPr>
          <p:nvPr/>
        </p:nvCxnSpPr>
        <p:spPr>
          <a:xfrm flipH="1">
            <a:off x="4404856" y="5151986"/>
            <a:ext cx="1409162" cy="501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FE4BBA6-693D-804A-1FC2-379AEAA611C0}"/>
              </a:ext>
            </a:extLst>
          </p:cNvPr>
          <p:cNvSpPr txBox="1"/>
          <p:nvPr/>
        </p:nvSpPr>
        <p:spPr>
          <a:xfrm>
            <a:off x="3696653" y="4844928"/>
            <a:ext cx="6880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SCL</a:t>
            </a:r>
            <a:endParaRPr lang="vi-VN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8C7B558-5187-E49B-F905-E1D77BB0A365}"/>
              </a:ext>
            </a:extLst>
          </p:cNvPr>
          <p:cNvSpPr txBox="1"/>
          <p:nvPr/>
        </p:nvSpPr>
        <p:spPr>
          <a:xfrm>
            <a:off x="5429062" y="5120812"/>
            <a:ext cx="1362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A5 (D19)</a:t>
            </a:r>
            <a:endParaRPr lang="vi-VN" sz="2400" dirty="0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7E35426-A943-D5F3-E4C8-CB807DAAEE53}"/>
              </a:ext>
            </a:extLst>
          </p:cNvPr>
          <p:cNvCxnSpPr>
            <a:cxnSpLocks/>
          </p:cNvCxnSpPr>
          <p:nvPr/>
        </p:nvCxnSpPr>
        <p:spPr>
          <a:xfrm flipH="1">
            <a:off x="4791500" y="1379086"/>
            <a:ext cx="8820" cy="10481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DD1CD7C-4074-B219-7073-D4DFC69671F0}"/>
              </a:ext>
            </a:extLst>
          </p:cNvPr>
          <p:cNvCxnSpPr>
            <a:cxnSpLocks/>
          </p:cNvCxnSpPr>
          <p:nvPr/>
        </p:nvCxnSpPr>
        <p:spPr>
          <a:xfrm flipH="1" flipV="1">
            <a:off x="383372" y="1383048"/>
            <a:ext cx="4408128" cy="67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08D297E-8090-F07A-328B-37F6D356EBA6}"/>
              </a:ext>
            </a:extLst>
          </p:cNvPr>
          <p:cNvCxnSpPr>
            <a:cxnSpLocks/>
            <a:endCxn id="60" idx="1"/>
          </p:cNvCxnSpPr>
          <p:nvPr/>
        </p:nvCxnSpPr>
        <p:spPr>
          <a:xfrm flipH="1">
            <a:off x="533535" y="2787379"/>
            <a:ext cx="29646" cy="1538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708BB16-F2B1-D257-0DAF-B6E0E3E02A9E}"/>
              </a:ext>
            </a:extLst>
          </p:cNvPr>
          <p:cNvCxnSpPr>
            <a:cxnSpLocks/>
          </p:cNvCxnSpPr>
          <p:nvPr/>
        </p:nvCxnSpPr>
        <p:spPr>
          <a:xfrm flipH="1">
            <a:off x="4791500" y="2419769"/>
            <a:ext cx="913199" cy="28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D1FA273-C2D3-9047-E43A-D7DF0A4029B0}"/>
              </a:ext>
            </a:extLst>
          </p:cNvPr>
          <p:cNvCxnSpPr>
            <a:cxnSpLocks/>
          </p:cNvCxnSpPr>
          <p:nvPr/>
        </p:nvCxnSpPr>
        <p:spPr>
          <a:xfrm>
            <a:off x="1892700" y="5053504"/>
            <a:ext cx="624812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5618902-030E-9CAD-21B7-3B6698BAD59D}"/>
              </a:ext>
            </a:extLst>
          </p:cNvPr>
          <p:cNvCxnSpPr>
            <a:cxnSpLocks/>
          </p:cNvCxnSpPr>
          <p:nvPr/>
        </p:nvCxnSpPr>
        <p:spPr>
          <a:xfrm flipH="1">
            <a:off x="167517" y="1213739"/>
            <a:ext cx="11711" cy="278875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E936CBF-29E0-D957-C81D-404C92DA6008}"/>
              </a:ext>
            </a:extLst>
          </p:cNvPr>
          <p:cNvCxnSpPr>
            <a:cxnSpLocks/>
          </p:cNvCxnSpPr>
          <p:nvPr/>
        </p:nvCxnSpPr>
        <p:spPr>
          <a:xfrm>
            <a:off x="182880" y="1213739"/>
            <a:ext cx="4773231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2A68594-BE7C-BB6C-1C77-81CA7C7B89DD}"/>
              </a:ext>
            </a:extLst>
          </p:cNvPr>
          <p:cNvCxnSpPr>
            <a:cxnSpLocks/>
          </p:cNvCxnSpPr>
          <p:nvPr/>
        </p:nvCxnSpPr>
        <p:spPr>
          <a:xfrm>
            <a:off x="4956111" y="1213739"/>
            <a:ext cx="2516" cy="196275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18F7843-99EC-28D6-C116-031CB00DCA6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958627" y="3161788"/>
            <a:ext cx="472951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9B829F14-2E99-BAD7-70F9-4FCA76B66FC2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rot="10800000">
            <a:off x="8000247" y="2385852"/>
            <a:ext cx="794850" cy="73547"/>
          </a:xfrm>
          <a:prstGeom prst="bentConnector3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3CDE4FB7-D3B9-BE68-2F59-938290618DAB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8006163" y="1843099"/>
            <a:ext cx="788934" cy="78844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0DFCCA47-62A2-16E5-B0F6-107E86AF1CFA}"/>
              </a:ext>
            </a:extLst>
          </p:cNvPr>
          <p:cNvCxnSpPr>
            <a:cxnSpLocks/>
            <a:stCxn id="21" idx="3"/>
            <a:endCxn id="28" idx="2"/>
          </p:cNvCxnSpPr>
          <p:nvPr/>
        </p:nvCxnSpPr>
        <p:spPr>
          <a:xfrm flipV="1">
            <a:off x="8000247" y="2690229"/>
            <a:ext cx="2017729" cy="22702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D70FB2D-BA30-3FD2-26C8-EEFF28DEB77B}"/>
              </a:ext>
            </a:extLst>
          </p:cNvPr>
          <p:cNvCxnSpPr>
            <a:cxnSpLocks/>
          </p:cNvCxnSpPr>
          <p:nvPr/>
        </p:nvCxnSpPr>
        <p:spPr>
          <a:xfrm flipH="1">
            <a:off x="5114383" y="1872478"/>
            <a:ext cx="31467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258F5AC-C3DB-BA31-B552-8B3DF1CDEC89}"/>
              </a:ext>
            </a:extLst>
          </p:cNvPr>
          <p:cNvCxnSpPr>
            <a:cxnSpLocks/>
          </p:cNvCxnSpPr>
          <p:nvPr/>
        </p:nvCxnSpPr>
        <p:spPr>
          <a:xfrm flipH="1">
            <a:off x="5130992" y="671368"/>
            <a:ext cx="15795" cy="11955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7894DDA-C354-83FD-292B-980E106CC51F}"/>
              </a:ext>
            </a:extLst>
          </p:cNvPr>
          <p:cNvCxnSpPr>
            <a:cxnSpLocks/>
          </p:cNvCxnSpPr>
          <p:nvPr/>
        </p:nvCxnSpPr>
        <p:spPr>
          <a:xfrm flipH="1">
            <a:off x="5146787" y="671368"/>
            <a:ext cx="54750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7886D664-9B6F-6754-FEAC-08727A5E529B}"/>
              </a:ext>
            </a:extLst>
          </p:cNvPr>
          <p:cNvCxnSpPr>
            <a:cxnSpLocks/>
            <a:endCxn id="27" idx="3"/>
          </p:cNvCxnSpPr>
          <p:nvPr/>
        </p:nvCxnSpPr>
        <p:spPr>
          <a:xfrm rot="5400000">
            <a:off x="9901006" y="1201120"/>
            <a:ext cx="1250575" cy="191071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8869B-AA44-BA42-79AC-44C24A354F0D}"/>
              </a:ext>
            </a:extLst>
          </p:cNvPr>
          <p:cNvSpPr txBox="1"/>
          <p:nvPr/>
        </p:nvSpPr>
        <p:spPr>
          <a:xfrm>
            <a:off x="8557046" y="3317202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Legend:</a:t>
            </a:r>
            <a:endParaRPr lang="en-001" sz="2000" i="1" dirty="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6D30B00-1710-41B8-8BB4-03FA95004DC4}"/>
              </a:ext>
            </a:extLst>
          </p:cNvPr>
          <p:cNvCxnSpPr/>
          <p:nvPr/>
        </p:nvCxnSpPr>
        <p:spPr>
          <a:xfrm>
            <a:off x="8676282" y="3832035"/>
            <a:ext cx="4737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AC7FF48A-DFFF-F5D7-9181-8F8BDC034C2D}"/>
              </a:ext>
            </a:extLst>
          </p:cNvPr>
          <p:cNvSpPr txBox="1"/>
          <p:nvPr/>
        </p:nvSpPr>
        <p:spPr>
          <a:xfrm>
            <a:off x="9195952" y="362828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line</a:t>
            </a:r>
            <a:endParaRPr lang="en-001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49F3C11-E64A-0904-B8E8-1D67402717F7}"/>
              </a:ext>
            </a:extLst>
          </p:cNvPr>
          <p:cNvCxnSpPr/>
          <p:nvPr/>
        </p:nvCxnSpPr>
        <p:spPr>
          <a:xfrm>
            <a:off x="8676282" y="4163063"/>
            <a:ext cx="473798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5A150116-5D0E-1251-7C45-A22E8F2F79DB}"/>
              </a:ext>
            </a:extLst>
          </p:cNvPr>
          <p:cNvSpPr txBox="1"/>
          <p:nvPr/>
        </p:nvSpPr>
        <p:spPr>
          <a:xfrm>
            <a:off x="9195952" y="3983841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line</a:t>
            </a:r>
            <a:endParaRPr lang="en-00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F46E867-228C-753E-A300-06193507415A}"/>
              </a:ext>
            </a:extLst>
          </p:cNvPr>
          <p:cNvSpPr txBox="1"/>
          <p:nvPr/>
        </p:nvSpPr>
        <p:spPr>
          <a:xfrm>
            <a:off x="9189378" y="4346869"/>
            <a:ext cx="189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SCL/ Wind dir. line</a:t>
            </a:r>
            <a:endParaRPr lang="en-001" dirty="0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B036D50C-DC57-1C54-FB76-CE092EECDD8B}"/>
              </a:ext>
            </a:extLst>
          </p:cNvPr>
          <p:cNvCxnSpPr/>
          <p:nvPr/>
        </p:nvCxnSpPr>
        <p:spPr>
          <a:xfrm>
            <a:off x="8685518" y="4509427"/>
            <a:ext cx="473798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2ACB54F-9127-0BDE-F35D-7CE6D7698180}"/>
              </a:ext>
            </a:extLst>
          </p:cNvPr>
          <p:cNvCxnSpPr/>
          <p:nvPr/>
        </p:nvCxnSpPr>
        <p:spPr>
          <a:xfrm>
            <a:off x="8697156" y="4859794"/>
            <a:ext cx="473798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8BB797BC-4081-4DDB-8430-ABE696B8A336}"/>
              </a:ext>
            </a:extLst>
          </p:cNvPr>
          <p:cNvSpPr txBox="1"/>
          <p:nvPr/>
        </p:nvSpPr>
        <p:spPr>
          <a:xfrm>
            <a:off x="9208358" y="4702422"/>
            <a:ext cx="204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SDA/ Wind </a:t>
            </a:r>
            <a:r>
              <a:rPr lang="en-US" dirty="0" err="1"/>
              <a:t>spd</a:t>
            </a:r>
            <a:r>
              <a:rPr lang="en-US" dirty="0"/>
              <a:t>. line</a:t>
            </a:r>
            <a:endParaRPr lang="en-001" dirty="0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6E23A66-FA3A-1DEE-0666-4F66BAC91E2F}"/>
              </a:ext>
            </a:extLst>
          </p:cNvPr>
          <p:cNvCxnSpPr/>
          <p:nvPr/>
        </p:nvCxnSpPr>
        <p:spPr>
          <a:xfrm>
            <a:off x="8715628" y="5218757"/>
            <a:ext cx="473798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D6CB26E7-CE01-6839-254A-1CA99BC8BAA8}"/>
              </a:ext>
            </a:extLst>
          </p:cNvPr>
          <p:cNvSpPr txBox="1"/>
          <p:nvPr/>
        </p:nvSpPr>
        <p:spPr>
          <a:xfrm>
            <a:off x="9208358" y="5057975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 pull up/down line</a:t>
            </a:r>
            <a:endParaRPr lang="en-001" dirty="0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F60DAD50-C699-2D1C-FA2D-E45946C8BFEC}"/>
              </a:ext>
            </a:extLst>
          </p:cNvPr>
          <p:cNvSpPr/>
          <p:nvPr/>
        </p:nvSpPr>
        <p:spPr>
          <a:xfrm>
            <a:off x="8468834" y="3249578"/>
            <a:ext cx="2906163" cy="2464445"/>
          </a:xfrm>
          <a:prstGeom prst="roundRect">
            <a:avLst>
              <a:gd name="adj" fmla="val 65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1DEBA6B-DBD4-2E56-2E7F-2C8C17B69C62}"/>
              </a:ext>
            </a:extLst>
          </p:cNvPr>
          <p:cNvCxnSpPr>
            <a:cxnSpLocks/>
          </p:cNvCxnSpPr>
          <p:nvPr/>
        </p:nvCxnSpPr>
        <p:spPr>
          <a:xfrm flipH="1">
            <a:off x="3218557" y="881296"/>
            <a:ext cx="21231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CB54DF2-A4B4-50E9-6295-9C65A149F549}"/>
              </a:ext>
            </a:extLst>
          </p:cNvPr>
          <p:cNvSpPr txBox="1"/>
          <p:nvPr/>
        </p:nvSpPr>
        <p:spPr>
          <a:xfrm>
            <a:off x="435525" y="636129"/>
            <a:ext cx="4414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Output to Raspberry Pi</a:t>
            </a:r>
            <a:endParaRPr lang="en-001" sz="2200" b="1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EA43A7C-1318-9534-BD2B-3D19319FDA59}"/>
              </a:ext>
            </a:extLst>
          </p:cNvPr>
          <p:cNvCxnSpPr>
            <a:cxnSpLocks/>
          </p:cNvCxnSpPr>
          <p:nvPr/>
        </p:nvCxnSpPr>
        <p:spPr>
          <a:xfrm>
            <a:off x="1106351" y="3546257"/>
            <a:ext cx="0" cy="98292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664CA6C-6774-1D7F-6647-66BE385D9E2E}"/>
              </a:ext>
            </a:extLst>
          </p:cNvPr>
          <p:cNvCxnSpPr>
            <a:cxnSpLocks/>
          </p:cNvCxnSpPr>
          <p:nvPr/>
        </p:nvCxnSpPr>
        <p:spPr>
          <a:xfrm>
            <a:off x="2049857" y="2890672"/>
            <a:ext cx="0" cy="16253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E7912A4-E84B-3D59-C150-5B98258B0C57}"/>
              </a:ext>
            </a:extLst>
          </p:cNvPr>
          <p:cNvSpPr txBox="1"/>
          <p:nvPr/>
        </p:nvSpPr>
        <p:spPr>
          <a:xfrm>
            <a:off x="5429062" y="2204435"/>
            <a:ext cx="68806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5V</a:t>
            </a:r>
            <a:endParaRPr lang="vi-VN" sz="2400" dirty="0">
              <a:solidFill>
                <a:srgbClr val="FFFF0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8793FC-2EE8-3780-EAB6-D64958E764B8}"/>
              </a:ext>
            </a:extLst>
          </p:cNvPr>
          <p:cNvCxnSpPr>
            <a:cxnSpLocks/>
          </p:cNvCxnSpPr>
          <p:nvPr/>
        </p:nvCxnSpPr>
        <p:spPr>
          <a:xfrm flipH="1">
            <a:off x="361002" y="1384868"/>
            <a:ext cx="9614" cy="15058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C24B94-AE02-2FFA-720C-6D3D004FC26F}"/>
              </a:ext>
            </a:extLst>
          </p:cNvPr>
          <p:cNvCxnSpPr>
            <a:cxnSpLocks/>
          </p:cNvCxnSpPr>
          <p:nvPr/>
        </p:nvCxnSpPr>
        <p:spPr>
          <a:xfrm>
            <a:off x="348058" y="2882463"/>
            <a:ext cx="20130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C8DFA38-8E0D-94C4-0FC9-AB9DA8B441ED}"/>
              </a:ext>
            </a:extLst>
          </p:cNvPr>
          <p:cNvCxnSpPr>
            <a:cxnSpLocks/>
          </p:cNvCxnSpPr>
          <p:nvPr/>
        </p:nvCxnSpPr>
        <p:spPr>
          <a:xfrm flipH="1">
            <a:off x="179228" y="4002492"/>
            <a:ext cx="92712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5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05" y="889138"/>
            <a:ext cx="2962481" cy="37987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0405" y="4230643"/>
            <a:ext cx="596969" cy="3314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6211645" y="680416"/>
            <a:ext cx="1222825" cy="4174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4611757" y="437322"/>
            <a:ext cx="1599888" cy="4518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85616" y="114156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Connection to</a:t>
            </a:r>
          </a:p>
          <a:p>
            <a:r>
              <a:rPr lang="en-US">
                <a:solidFill>
                  <a:srgbClr val="FF0000"/>
                </a:solidFill>
              </a:rPr>
              <a:t>Raspberry Pi 3B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6942" y="5019261"/>
            <a:ext cx="387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A4, A5: Analog SDA/SCL pins for SO2</a:t>
            </a:r>
          </a:p>
          <a:p>
            <a:r>
              <a:rPr lang="en-US">
                <a:solidFill>
                  <a:srgbClr val="FF0000"/>
                </a:solidFill>
              </a:rPr>
              <a:t>Gas sensor’s data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endCxn id="10" idx="0"/>
          </p:cNvCxnSpPr>
          <p:nvPr/>
        </p:nvCxnSpPr>
        <p:spPr>
          <a:xfrm flipH="1">
            <a:off x="4184909" y="4562061"/>
            <a:ext cx="545498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84915" y="3677477"/>
            <a:ext cx="383433" cy="2981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1230440" y="3768978"/>
            <a:ext cx="2071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A0: Analog pin for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Wind sensor’s wind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direction data</a:t>
            </a:r>
            <a:endParaRPr lang="vi-VN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26186" y="4230643"/>
            <a:ext cx="872085" cy="34517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45147" y="5981543"/>
            <a:ext cx="775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PIN ASSIGNMENT FOR CONNECTING SENSOR THROUGH ARDUINO</a:t>
            </a:r>
            <a:endParaRPr lang="vi-VN" b="1"/>
          </a:p>
        </p:txBody>
      </p:sp>
      <p:sp>
        <p:nvSpPr>
          <p:cNvPr id="23" name="Rectangle 22"/>
          <p:cNvSpPr/>
          <p:nvPr/>
        </p:nvSpPr>
        <p:spPr>
          <a:xfrm>
            <a:off x="7242753" y="4081555"/>
            <a:ext cx="383433" cy="241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443251" y="3978964"/>
            <a:ext cx="1439560" cy="2875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98271" y="4218239"/>
            <a:ext cx="2775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D2: Digital Interrupt pin for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Wind sensor’s wind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 speed data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1757" y="2964522"/>
            <a:ext cx="715617" cy="6197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443251" y="2444374"/>
            <a:ext cx="1168506" cy="7295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34311" y="1789043"/>
            <a:ext cx="0" cy="148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08381" y="1876457"/>
            <a:ext cx="222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Ground and Vdc pins:</a:t>
            </a:r>
          </a:p>
          <a:p>
            <a:r>
              <a:rPr lang="en-US"/>
              <a:t>+5 Vdc: 1 pin</a:t>
            </a:r>
          </a:p>
          <a:p>
            <a:r>
              <a:rPr lang="en-US"/>
              <a:t>+3.3 Vdc: 1 pin</a:t>
            </a:r>
          </a:p>
          <a:p>
            <a:r>
              <a:rPr lang="en-US"/>
              <a:t>GND: 2 pins</a:t>
            </a:r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7143799" y="2120349"/>
            <a:ext cx="383433" cy="29817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527232" y="2120349"/>
            <a:ext cx="791820" cy="94368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29306" y="1611457"/>
            <a:ext cx="277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A4, A5: Another analog SDA/SCL pins for Thermal sensor data (for Option #2)</a:t>
            </a:r>
            <a:endParaRPr lang="vi-VN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53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70DF8-88DC-4923-B95E-830F533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7DF-51CB-4A0E-AE5B-94020E6BB9A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8" y="1177666"/>
            <a:ext cx="2416421" cy="2690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9" y="1270535"/>
            <a:ext cx="2657527" cy="25049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40041" y="68339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THERMAL SENSOR</a:t>
            </a:r>
            <a:endParaRPr lang="vi-VN" b="1"/>
          </a:p>
        </p:txBody>
      </p:sp>
      <p:sp>
        <p:nvSpPr>
          <p:cNvPr id="28" name="TextBox 27"/>
          <p:cNvSpPr txBox="1"/>
          <p:nvPr/>
        </p:nvSpPr>
        <p:spPr>
          <a:xfrm>
            <a:off x="8324248" y="204857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WIND SENSOR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139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52E1EFDCF6F64990155574BBDBDC84" ma:contentTypeVersion="14" ma:contentTypeDescription="Create a new document." ma:contentTypeScope="" ma:versionID="3301737dc714ab4a7cc3dd37b8ab5cf2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7175dbe0aeef8a4e7a1053f171f5ef30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BB78614-15F9-4554-A67A-829CF68DB644}"/>
</file>

<file path=customXml/itemProps2.xml><?xml version="1.0" encoding="utf-8"?>
<ds:datastoreItem xmlns:ds="http://schemas.openxmlformats.org/officeDocument/2006/customXml" ds:itemID="{3E1F760B-BA14-44F4-8314-7048C48ABB3C}"/>
</file>

<file path=customXml/itemProps3.xml><?xml version="1.0" encoding="utf-8"?>
<ds:datastoreItem xmlns:ds="http://schemas.openxmlformats.org/officeDocument/2006/customXml" ds:itemID="{C0E01314-637A-477D-8E40-0749D847070E}"/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185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TA Phuong Linh</cp:lastModifiedBy>
  <cp:revision>71</cp:revision>
  <dcterms:created xsi:type="dcterms:W3CDTF">2023-10-17T00:38:58Z</dcterms:created>
  <dcterms:modified xsi:type="dcterms:W3CDTF">2023-11-30T06:04:04Z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</Properties>
</file>