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74" r:id="rId5"/>
    <p:sldId id="695" r:id="rId6"/>
    <p:sldId id="715" r:id="rId7"/>
    <p:sldId id="709" r:id="rId8"/>
    <p:sldId id="748" r:id="rId9"/>
    <p:sldId id="749" r:id="rId10"/>
    <p:sldId id="750" r:id="rId11"/>
    <p:sldId id="746" r:id="rId12"/>
  </p:sldIdLst>
  <p:sldSz cx="12192000" cy="6858000"/>
  <p:notesSz cx="6799263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" initials="V" lastIdx="1" clrIdx="0">
    <p:extLst>
      <p:ext uri="{19B8F6BF-5375-455C-9EA6-DF929625EA0E}">
        <p15:presenceInfo xmlns:p15="http://schemas.microsoft.com/office/powerpoint/2012/main" userId="39de22de3309a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8"/>
    <a:srgbClr val="FFCC00"/>
    <a:srgbClr val="EAEFF7"/>
    <a:srgbClr val="A5A5A5"/>
    <a:srgbClr val="1F4E79"/>
    <a:srgbClr val="D2DEEF"/>
    <a:srgbClr val="477FAD"/>
    <a:srgbClr val="76A5AF"/>
    <a:srgbClr val="D9D9D9"/>
    <a:srgbClr val="E4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BEA2E-02A2-4626-8763-CA65666D8334}" v="56" dt="2023-04-25T10:12:04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472" autoAdjust="0"/>
  </p:normalViewPr>
  <p:slideViewPr>
    <p:cSldViewPr snapToGrid="0">
      <p:cViewPr>
        <p:scale>
          <a:sx n="75" d="100"/>
          <a:sy n="75" d="100"/>
        </p:scale>
        <p:origin x="1200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 TORRES Javier Eladio" userId="8fe3c91b-6177-4471-989c-1764207a0725" providerId="ADAL" clId="{8018DD08-269D-4364-9DD6-F8B7A30BA0B6}"/>
    <pc:docChg chg="undo custSel addSld delSld modSld sldOrd">
      <pc:chgData name="FERRER TORRES Javier Eladio" userId="8fe3c91b-6177-4471-989c-1764207a0725" providerId="ADAL" clId="{8018DD08-269D-4364-9DD6-F8B7A30BA0B6}" dt="2023-04-06T06:28:13.406" v="6759" actId="1076"/>
      <pc:docMkLst>
        <pc:docMk/>
      </pc:docMkLst>
      <pc:sldChg chg="modSp mod">
        <pc:chgData name="FERRER TORRES Javier Eladio" userId="8fe3c91b-6177-4471-989c-1764207a0725" providerId="ADAL" clId="{8018DD08-269D-4364-9DD6-F8B7A30BA0B6}" dt="2023-04-06T02:44:54.514" v="1330" actId="20577"/>
        <pc:sldMkLst>
          <pc:docMk/>
          <pc:sldMk cId="3707832535" sldId="674"/>
        </pc:sldMkLst>
        <pc:spChg chg="mod">
          <ac:chgData name="FERRER TORRES Javier Eladio" userId="8fe3c91b-6177-4471-989c-1764207a0725" providerId="ADAL" clId="{8018DD08-269D-4364-9DD6-F8B7A30BA0B6}" dt="2023-04-06T02:44:54.514" v="1330" actId="20577"/>
          <ac:spMkLst>
            <pc:docMk/>
            <pc:sldMk cId="3707832535" sldId="674"/>
            <ac:spMk id="62" creationId="{00000000-0000-0000-0000-000000000000}"/>
          </ac:spMkLst>
        </pc:spChg>
      </pc:sldChg>
      <pc:sldChg chg="modSp mod">
        <pc:chgData name="FERRER TORRES Javier Eladio" userId="8fe3c91b-6177-4471-989c-1764207a0725" providerId="ADAL" clId="{8018DD08-269D-4364-9DD6-F8B7A30BA0B6}" dt="2023-04-06T06:28:00.686" v="6758" actId="20577"/>
        <pc:sldMkLst>
          <pc:docMk/>
          <pc:sldMk cId="4012158156" sldId="694"/>
        </pc:sldMkLst>
        <pc:spChg chg="mod">
          <ac:chgData name="FERRER TORRES Javier Eladio" userId="8fe3c91b-6177-4471-989c-1764207a0725" providerId="ADAL" clId="{8018DD08-269D-4364-9DD6-F8B7A30BA0B6}" dt="2023-04-06T06:28:00.686" v="6758" actId="20577"/>
          <ac:spMkLst>
            <pc:docMk/>
            <pc:sldMk cId="4012158156" sldId="694"/>
            <ac:spMk id="62" creationId="{00000000-0000-0000-0000-000000000000}"/>
          </ac:spMkLst>
        </pc:spChg>
      </pc:sldChg>
      <pc:sldChg chg="modSp mod">
        <pc:chgData name="FERRER TORRES Javier Eladio" userId="8fe3c91b-6177-4471-989c-1764207a0725" providerId="ADAL" clId="{8018DD08-269D-4364-9DD6-F8B7A30BA0B6}" dt="2023-04-06T06:28:13.406" v="6759" actId="1076"/>
        <pc:sldMkLst>
          <pc:docMk/>
          <pc:sldMk cId="1956607383" sldId="695"/>
        </pc:sldMkLst>
        <pc:spChg chg="mod">
          <ac:chgData name="FERRER TORRES Javier Eladio" userId="8fe3c91b-6177-4471-989c-1764207a0725" providerId="ADAL" clId="{8018DD08-269D-4364-9DD6-F8B7A30BA0B6}" dt="2023-04-06T06:28:13.406" v="6759" actId="1076"/>
          <ac:spMkLst>
            <pc:docMk/>
            <pc:sldMk cId="1956607383" sldId="695"/>
            <ac:spMk id="2" creationId="{EA6887F9-F5F0-865B-6E0D-313BF0CE350C}"/>
          </ac:spMkLst>
        </pc:spChg>
      </pc:sldChg>
      <pc:sldChg chg="del ord">
        <pc:chgData name="FERRER TORRES Javier Eladio" userId="8fe3c91b-6177-4471-989c-1764207a0725" providerId="ADAL" clId="{8018DD08-269D-4364-9DD6-F8B7A30BA0B6}" dt="2023-04-06T06:26:21.415" v="6605" actId="47"/>
        <pc:sldMkLst>
          <pc:docMk/>
          <pc:sldMk cId="1147841700" sldId="704"/>
        </pc:sldMkLst>
      </pc:sldChg>
      <pc:sldChg chg="del">
        <pc:chgData name="FERRER TORRES Javier Eladio" userId="8fe3c91b-6177-4471-989c-1764207a0725" providerId="ADAL" clId="{8018DD08-269D-4364-9DD6-F8B7A30BA0B6}" dt="2023-04-06T05:20:18.049" v="5257" actId="47"/>
        <pc:sldMkLst>
          <pc:docMk/>
          <pc:sldMk cId="2135296825" sldId="707"/>
        </pc:sldMkLst>
      </pc:sldChg>
      <pc:sldChg chg="addSp delSp modSp mod">
        <pc:chgData name="FERRER TORRES Javier Eladio" userId="8fe3c91b-6177-4471-989c-1764207a0725" providerId="ADAL" clId="{8018DD08-269D-4364-9DD6-F8B7A30BA0B6}" dt="2023-04-06T04:19:18.058" v="3613" actId="20577"/>
        <pc:sldMkLst>
          <pc:docMk/>
          <pc:sldMk cId="1812296064" sldId="709"/>
        </pc:sldMkLst>
        <pc:spChg chg="mod">
          <ac:chgData name="FERRER TORRES Javier Eladio" userId="8fe3c91b-6177-4471-989c-1764207a0725" providerId="ADAL" clId="{8018DD08-269D-4364-9DD6-F8B7A30BA0B6}" dt="2023-04-05T10:46:53.026" v="1326" actId="20577"/>
          <ac:spMkLst>
            <pc:docMk/>
            <pc:sldMk cId="1812296064" sldId="709"/>
            <ac:spMk id="2" creationId="{EA6887F9-F5F0-865B-6E0D-313BF0CE350C}"/>
          </ac:spMkLst>
        </pc:spChg>
        <pc:spChg chg="del">
          <ac:chgData name="FERRER TORRES Javier Eladio" userId="8fe3c91b-6177-4471-989c-1764207a0725" providerId="ADAL" clId="{8018DD08-269D-4364-9DD6-F8B7A30BA0B6}" dt="2023-04-06T02:47:17.556" v="1340" actId="478"/>
          <ac:spMkLst>
            <pc:docMk/>
            <pc:sldMk cId="1812296064" sldId="709"/>
            <ac:spMk id="8" creationId="{A23634F5-9BDC-F72E-CE74-4441F813AD1C}"/>
          </ac:spMkLst>
        </pc:spChg>
        <pc:spChg chg="del">
          <ac:chgData name="FERRER TORRES Javier Eladio" userId="8fe3c91b-6177-4471-989c-1764207a0725" providerId="ADAL" clId="{8018DD08-269D-4364-9DD6-F8B7A30BA0B6}" dt="2023-04-06T02:47:17.556" v="1340" actId="478"/>
          <ac:spMkLst>
            <pc:docMk/>
            <pc:sldMk cId="1812296064" sldId="709"/>
            <ac:spMk id="9" creationId="{69ECDC6A-FC15-76F0-ABAF-A91043B947AE}"/>
          </ac:spMkLst>
        </pc:spChg>
        <pc:spChg chg="del">
          <ac:chgData name="FERRER TORRES Javier Eladio" userId="8fe3c91b-6177-4471-989c-1764207a0725" providerId="ADAL" clId="{8018DD08-269D-4364-9DD6-F8B7A30BA0B6}" dt="2023-04-06T02:47:17.556" v="1340" actId="478"/>
          <ac:spMkLst>
            <pc:docMk/>
            <pc:sldMk cId="1812296064" sldId="709"/>
            <ac:spMk id="10" creationId="{0A6CA293-F97D-3A65-40A3-6607131B17E7}"/>
          </ac:spMkLst>
        </pc:spChg>
        <pc:spChg chg="del">
          <ac:chgData name="FERRER TORRES Javier Eladio" userId="8fe3c91b-6177-4471-989c-1764207a0725" providerId="ADAL" clId="{8018DD08-269D-4364-9DD6-F8B7A30BA0B6}" dt="2023-04-06T02:47:17.556" v="1340" actId="478"/>
          <ac:spMkLst>
            <pc:docMk/>
            <pc:sldMk cId="1812296064" sldId="709"/>
            <ac:spMk id="11" creationId="{BF03924A-74EA-45B8-8362-359D36CD9ED9}"/>
          </ac:spMkLst>
        </pc:spChg>
        <pc:spChg chg="mod">
          <ac:chgData name="FERRER TORRES Javier Eladio" userId="8fe3c91b-6177-4471-989c-1764207a0725" providerId="ADAL" clId="{8018DD08-269D-4364-9DD6-F8B7A30BA0B6}" dt="2023-04-06T04:19:18.058" v="3613" actId="20577"/>
          <ac:spMkLst>
            <pc:docMk/>
            <pc:sldMk cId="1812296064" sldId="709"/>
            <ac:spMk id="13" creationId="{F97C2963-D452-98CC-144D-5E4ED54B6630}"/>
          </ac:spMkLst>
        </pc:spChg>
        <pc:picChg chg="add del mod modCrop">
          <ac:chgData name="FERRER TORRES Javier Eladio" userId="8fe3c91b-6177-4471-989c-1764207a0725" providerId="ADAL" clId="{8018DD08-269D-4364-9DD6-F8B7A30BA0B6}" dt="2023-04-06T02:48:52.019" v="1362" actId="478"/>
          <ac:picMkLst>
            <pc:docMk/>
            <pc:sldMk cId="1812296064" sldId="709"/>
            <ac:picMk id="5" creationId="{ED92C462-6F02-344C-D60A-B45A84B61476}"/>
          </ac:picMkLst>
        </pc:picChg>
        <pc:picChg chg="del">
          <ac:chgData name="FERRER TORRES Javier Eladio" userId="8fe3c91b-6177-4471-989c-1764207a0725" providerId="ADAL" clId="{8018DD08-269D-4364-9DD6-F8B7A30BA0B6}" dt="2023-04-06T02:47:14.656" v="1339" actId="478"/>
          <ac:picMkLst>
            <pc:docMk/>
            <pc:sldMk cId="1812296064" sldId="709"/>
            <ac:picMk id="7" creationId="{56A682F8-9849-D39A-2BAB-C409FFD4636C}"/>
          </ac:picMkLst>
        </pc:picChg>
        <pc:picChg chg="add del mod">
          <ac:chgData name="FERRER TORRES Javier Eladio" userId="8fe3c91b-6177-4471-989c-1764207a0725" providerId="ADAL" clId="{8018DD08-269D-4364-9DD6-F8B7A30BA0B6}" dt="2023-04-06T02:49:38.096" v="1365" actId="478"/>
          <ac:picMkLst>
            <pc:docMk/>
            <pc:sldMk cId="1812296064" sldId="709"/>
            <ac:picMk id="15" creationId="{36D3ADCC-3677-2D50-3A36-B54E71232B47}"/>
          </ac:picMkLst>
        </pc:picChg>
        <pc:picChg chg="add mod modCrop">
          <ac:chgData name="FERRER TORRES Javier Eladio" userId="8fe3c91b-6177-4471-989c-1764207a0725" providerId="ADAL" clId="{8018DD08-269D-4364-9DD6-F8B7A30BA0B6}" dt="2023-04-06T03:00:59.030" v="1439" actId="1076"/>
          <ac:picMkLst>
            <pc:docMk/>
            <pc:sldMk cId="1812296064" sldId="709"/>
            <ac:picMk id="17" creationId="{80DCAF61-E633-A401-E98E-C19CCB459F92}"/>
          </ac:picMkLst>
        </pc:picChg>
        <pc:picChg chg="add mod modCrop">
          <ac:chgData name="FERRER TORRES Javier Eladio" userId="8fe3c91b-6177-4471-989c-1764207a0725" providerId="ADAL" clId="{8018DD08-269D-4364-9DD6-F8B7A30BA0B6}" dt="2023-04-06T03:01:01.365" v="1440" actId="1076"/>
          <ac:picMkLst>
            <pc:docMk/>
            <pc:sldMk cId="1812296064" sldId="709"/>
            <ac:picMk id="19" creationId="{97B76BC9-9226-D19F-FB88-29565356D0E7}"/>
          </ac:picMkLst>
        </pc:picChg>
        <pc:picChg chg="add del mod modCrop">
          <ac:chgData name="FERRER TORRES Javier Eladio" userId="8fe3c91b-6177-4471-989c-1764207a0725" providerId="ADAL" clId="{8018DD08-269D-4364-9DD6-F8B7A30BA0B6}" dt="2023-04-06T03:01:20.581" v="1444" actId="1076"/>
          <ac:picMkLst>
            <pc:docMk/>
            <pc:sldMk cId="1812296064" sldId="709"/>
            <ac:picMk id="21" creationId="{62D96F24-2306-BAC8-1C0D-4DA32948692B}"/>
          </ac:picMkLst>
        </pc:picChg>
        <pc:picChg chg="add mod modCrop">
          <ac:chgData name="FERRER TORRES Javier Eladio" userId="8fe3c91b-6177-4471-989c-1764207a0725" providerId="ADAL" clId="{8018DD08-269D-4364-9DD6-F8B7A30BA0B6}" dt="2023-04-06T03:01:21.901" v="1445" actId="1076"/>
          <ac:picMkLst>
            <pc:docMk/>
            <pc:sldMk cId="1812296064" sldId="709"/>
            <ac:picMk id="23" creationId="{8EC304B1-A19C-DCEC-E589-7091D385D0D8}"/>
          </ac:picMkLst>
        </pc:picChg>
        <pc:picChg chg="add mod modCrop">
          <ac:chgData name="FERRER TORRES Javier Eladio" userId="8fe3c91b-6177-4471-989c-1764207a0725" providerId="ADAL" clId="{8018DD08-269D-4364-9DD6-F8B7A30BA0B6}" dt="2023-04-06T03:01:23.382" v="1446" actId="1076"/>
          <ac:picMkLst>
            <pc:docMk/>
            <pc:sldMk cId="1812296064" sldId="709"/>
            <ac:picMk id="25" creationId="{EC873905-60BD-B1CE-6B73-50194D074DB5}"/>
          </ac:picMkLst>
        </pc:picChg>
      </pc:sldChg>
      <pc:sldChg chg="del">
        <pc:chgData name="FERRER TORRES Javier Eladio" userId="8fe3c91b-6177-4471-989c-1764207a0725" providerId="ADAL" clId="{8018DD08-269D-4364-9DD6-F8B7A30BA0B6}" dt="2023-04-06T04:42:16.932" v="4466" actId="47"/>
        <pc:sldMkLst>
          <pc:docMk/>
          <pc:sldMk cId="2886583676" sldId="710"/>
        </pc:sldMkLst>
      </pc:sldChg>
      <pc:sldChg chg="addSp delSp modSp mod ord">
        <pc:chgData name="FERRER TORRES Javier Eladio" userId="8fe3c91b-6177-4471-989c-1764207a0725" providerId="ADAL" clId="{8018DD08-269D-4364-9DD6-F8B7A30BA0B6}" dt="2023-04-06T04:34:59.819" v="4022" actId="20577"/>
        <pc:sldMkLst>
          <pc:docMk/>
          <pc:sldMk cId="3954632012" sldId="711"/>
        </pc:sldMkLst>
        <pc:spChg chg="del">
          <ac:chgData name="FERRER TORRES Javier Eladio" userId="8fe3c91b-6177-4471-989c-1764207a0725" providerId="ADAL" clId="{8018DD08-269D-4364-9DD6-F8B7A30BA0B6}" dt="2023-04-06T04:16:03.418" v="3554" actId="478"/>
          <ac:spMkLst>
            <pc:docMk/>
            <pc:sldMk cId="3954632012" sldId="711"/>
            <ac:spMk id="2" creationId="{EA6887F9-F5F0-865B-6E0D-313BF0CE350C}"/>
          </ac:spMkLst>
        </pc:spChg>
        <pc:spChg chg="add mod">
          <ac:chgData name="FERRER TORRES Javier Eladio" userId="8fe3c91b-6177-4471-989c-1764207a0725" providerId="ADAL" clId="{8018DD08-269D-4364-9DD6-F8B7A30BA0B6}" dt="2023-04-06T04:34:59.819" v="4022" actId="20577"/>
          <ac:spMkLst>
            <pc:docMk/>
            <pc:sldMk cId="3954632012" sldId="711"/>
            <ac:spMk id="3" creationId="{1A764FE7-0A70-AA10-EB2E-9DF23E24852D}"/>
          </ac:spMkLst>
        </pc:spChg>
        <pc:spChg chg="add mod">
          <ac:chgData name="FERRER TORRES Javier Eladio" userId="8fe3c91b-6177-4471-989c-1764207a0725" providerId="ADAL" clId="{8018DD08-269D-4364-9DD6-F8B7A30BA0B6}" dt="2023-04-06T04:28:41.496" v="3955" actId="20577"/>
          <ac:spMkLst>
            <pc:docMk/>
            <pc:sldMk cId="3954632012" sldId="711"/>
            <ac:spMk id="6" creationId="{29792432-9ED9-4EC8-C684-65B0B8C16506}"/>
          </ac:spMkLst>
        </pc:spChg>
        <pc:spChg chg="del">
          <ac:chgData name="FERRER TORRES Javier Eladio" userId="8fe3c91b-6177-4471-989c-1764207a0725" providerId="ADAL" clId="{8018DD08-269D-4364-9DD6-F8B7A30BA0B6}" dt="2023-04-06T04:16:51.465" v="3556" actId="478"/>
          <ac:spMkLst>
            <pc:docMk/>
            <pc:sldMk cId="3954632012" sldId="711"/>
            <ac:spMk id="13" creationId="{F97C2963-D452-98CC-144D-5E4ED54B6630}"/>
          </ac:spMkLst>
        </pc:spChg>
        <pc:picChg chg="del">
          <ac:chgData name="FERRER TORRES Javier Eladio" userId="8fe3c91b-6177-4471-989c-1764207a0725" providerId="ADAL" clId="{8018DD08-269D-4364-9DD6-F8B7A30BA0B6}" dt="2023-04-06T04:16:05.130" v="3555" actId="478"/>
          <ac:picMkLst>
            <pc:docMk/>
            <pc:sldMk cId="3954632012" sldId="711"/>
            <ac:picMk id="5" creationId="{F7B8DB1D-BB76-B85C-10ED-09A1BBA5833F}"/>
          </ac:picMkLst>
        </pc:picChg>
        <pc:picChg chg="add mod modCrop">
          <ac:chgData name="FERRER TORRES Javier Eladio" userId="8fe3c91b-6177-4471-989c-1764207a0725" providerId="ADAL" clId="{8018DD08-269D-4364-9DD6-F8B7A30BA0B6}" dt="2023-04-06T04:25:02.536" v="3759" actId="1076"/>
          <ac:picMkLst>
            <pc:docMk/>
            <pc:sldMk cId="3954632012" sldId="711"/>
            <ac:picMk id="8" creationId="{4840D720-C0B7-F442-D22E-33379E501380}"/>
          </ac:picMkLst>
        </pc:picChg>
        <pc:picChg chg="add mod modCrop">
          <ac:chgData name="FERRER TORRES Javier Eladio" userId="8fe3c91b-6177-4471-989c-1764207a0725" providerId="ADAL" clId="{8018DD08-269D-4364-9DD6-F8B7A30BA0B6}" dt="2023-04-06T04:28:32.817" v="3951" actId="1076"/>
          <ac:picMkLst>
            <pc:docMk/>
            <pc:sldMk cId="3954632012" sldId="711"/>
            <ac:picMk id="10" creationId="{926EDA34-E571-2778-462B-DABD47474D31}"/>
          </ac:picMkLst>
        </pc:picChg>
      </pc:sldChg>
      <pc:sldChg chg="addSp delSp modSp del mod">
        <pc:chgData name="FERRER TORRES Javier Eladio" userId="8fe3c91b-6177-4471-989c-1764207a0725" providerId="ADAL" clId="{8018DD08-269D-4364-9DD6-F8B7A30BA0B6}" dt="2023-04-06T05:17:17.314" v="5150" actId="47"/>
        <pc:sldMkLst>
          <pc:docMk/>
          <pc:sldMk cId="1529823122" sldId="713"/>
        </pc:sldMkLst>
        <pc:spChg chg="del">
          <ac:chgData name="FERRER TORRES Javier Eladio" userId="8fe3c91b-6177-4471-989c-1764207a0725" providerId="ADAL" clId="{8018DD08-269D-4364-9DD6-F8B7A30BA0B6}" dt="2023-04-06T04:34:46.193" v="4013" actId="478"/>
          <ac:spMkLst>
            <pc:docMk/>
            <pc:sldMk cId="1529823122" sldId="713"/>
            <ac:spMk id="2" creationId="{EA6887F9-F5F0-865B-6E0D-313BF0CE350C}"/>
          </ac:spMkLst>
        </pc:spChg>
        <pc:spChg chg="add mod">
          <ac:chgData name="FERRER TORRES Javier Eladio" userId="8fe3c91b-6177-4471-989c-1764207a0725" providerId="ADAL" clId="{8018DD08-269D-4364-9DD6-F8B7A30BA0B6}" dt="2023-04-06T04:44:08.474" v="4508"/>
          <ac:spMkLst>
            <pc:docMk/>
            <pc:sldMk cId="1529823122" sldId="713"/>
            <ac:spMk id="3" creationId="{1B3DAEB4-E6A8-67DE-3507-410EE0C95B9A}"/>
          </ac:spMkLst>
        </pc:spChg>
        <pc:spChg chg="add mod">
          <ac:chgData name="FERRER TORRES Javier Eladio" userId="8fe3c91b-6177-4471-989c-1764207a0725" providerId="ADAL" clId="{8018DD08-269D-4364-9DD6-F8B7A30BA0B6}" dt="2023-04-06T04:52:07.579" v="4818" actId="20577"/>
          <ac:spMkLst>
            <pc:docMk/>
            <pc:sldMk cId="1529823122" sldId="713"/>
            <ac:spMk id="6" creationId="{F3FA0ACE-636D-63F9-F9B4-D29891C58547}"/>
          </ac:spMkLst>
        </pc:spChg>
        <pc:spChg chg="add mod">
          <ac:chgData name="FERRER TORRES Javier Eladio" userId="8fe3c91b-6177-4471-989c-1764207a0725" providerId="ADAL" clId="{8018DD08-269D-4364-9DD6-F8B7A30BA0B6}" dt="2023-04-06T04:54:59.429" v="4840" actId="1076"/>
          <ac:spMkLst>
            <pc:docMk/>
            <pc:sldMk cId="1529823122" sldId="713"/>
            <ac:spMk id="12" creationId="{C5063A5C-167D-2654-C4BC-D1E71D769F13}"/>
          </ac:spMkLst>
        </pc:spChg>
        <pc:spChg chg="del">
          <ac:chgData name="FERRER TORRES Javier Eladio" userId="8fe3c91b-6177-4471-989c-1764207a0725" providerId="ADAL" clId="{8018DD08-269D-4364-9DD6-F8B7A30BA0B6}" dt="2023-04-06T04:43:57.859" v="4507" actId="478"/>
          <ac:spMkLst>
            <pc:docMk/>
            <pc:sldMk cId="1529823122" sldId="713"/>
            <ac:spMk id="13" creationId="{F97C2963-D452-98CC-144D-5E4ED54B6630}"/>
          </ac:spMkLst>
        </pc:spChg>
        <pc:spChg chg="add mod">
          <ac:chgData name="FERRER TORRES Javier Eladio" userId="8fe3c91b-6177-4471-989c-1764207a0725" providerId="ADAL" clId="{8018DD08-269D-4364-9DD6-F8B7A30BA0B6}" dt="2023-04-06T04:55:04.274" v="4841" actId="1076"/>
          <ac:spMkLst>
            <pc:docMk/>
            <pc:sldMk cId="1529823122" sldId="713"/>
            <ac:spMk id="14" creationId="{C1DC76F1-BB6B-F830-AAF6-FDE27DA525CE}"/>
          </ac:spMkLst>
        </pc:spChg>
        <pc:spChg chg="add mod">
          <ac:chgData name="FERRER TORRES Javier Eladio" userId="8fe3c91b-6177-4471-989c-1764207a0725" providerId="ADAL" clId="{8018DD08-269D-4364-9DD6-F8B7A30BA0B6}" dt="2023-04-06T04:55:11.970" v="4844" actId="14100"/>
          <ac:spMkLst>
            <pc:docMk/>
            <pc:sldMk cId="1529823122" sldId="713"/>
            <ac:spMk id="15" creationId="{D1D33F6D-3D8C-8194-9B33-C151B6ECA6C1}"/>
          </ac:spMkLst>
        </pc:spChg>
        <pc:spChg chg="add del mod">
          <ac:chgData name="FERRER TORRES Javier Eladio" userId="8fe3c91b-6177-4471-989c-1764207a0725" providerId="ADAL" clId="{8018DD08-269D-4364-9DD6-F8B7A30BA0B6}" dt="2023-04-06T04:55:40.313" v="4847" actId="478"/>
          <ac:spMkLst>
            <pc:docMk/>
            <pc:sldMk cId="1529823122" sldId="713"/>
            <ac:spMk id="16" creationId="{6FD4D844-B938-FA1E-8BB4-AC0975083E23}"/>
          </ac:spMkLst>
        </pc:spChg>
        <pc:spChg chg="add del">
          <ac:chgData name="FERRER TORRES Javier Eladio" userId="8fe3c91b-6177-4471-989c-1764207a0725" providerId="ADAL" clId="{8018DD08-269D-4364-9DD6-F8B7A30BA0B6}" dt="2023-04-06T04:55:54.685" v="4849" actId="478"/>
          <ac:spMkLst>
            <pc:docMk/>
            <pc:sldMk cId="1529823122" sldId="713"/>
            <ac:spMk id="17" creationId="{E07DCFCD-0459-76C8-9ECE-DC62199AAB74}"/>
          </ac:spMkLst>
        </pc:spChg>
        <pc:spChg chg="add del mod">
          <ac:chgData name="FERRER TORRES Javier Eladio" userId="8fe3c91b-6177-4471-989c-1764207a0725" providerId="ADAL" clId="{8018DD08-269D-4364-9DD6-F8B7A30BA0B6}" dt="2023-04-06T04:56:26.061" v="4854" actId="478"/>
          <ac:spMkLst>
            <pc:docMk/>
            <pc:sldMk cId="1529823122" sldId="713"/>
            <ac:spMk id="18" creationId="{8AFB9FFE-8CB9-434A-D098-FD5EC4E6BC4C}"/>
          </ac:spMkLst>
        </pc:spChg>
        <pc:spChg chg="add mod">
          <ac:chgData name="FERRER TORRES Javier Eladio" userId="8fe3c91b-6177-4471-989c-1764207a0725" providerId="ADAL" clId="{8018DD08-269D-4364-9DD6-F8B7A30BA0B6}" dt="2023-04-06T04:57:06.346" v="4858" actId="1582"/>
          <ac:spMkLst>
            <pc:docMk/>
            <pc:sldMk cId="1529823122" sldId="713"/>
            <ac:spMk id="19" creationId="{2952401C-0974-B6D6-B07C-B76F05B1ED7E}"/>
          </ac:spMkLst>
        </pc:spChg>
        <pc:picChg chg="del">
          <ac:chgData name="FERRER TORRES Javier Eladio" userId="8fe3c91b-6177-4471-989c-1764207a0725" providerId="ADAL" clId="{8018DD08-269D-4364-9DD6-F8B7A30BA0B6}" dt="2023-04-06T04:34:48.191" v="4014" actId="478"/>
          <ac:picMkLst>
            <pc:docMk/>
            <pc:sldMk cId="1529823122" sldId="713"/>
            <ac:picMk id="5" creationId="{27EFC6F9-A679-9D14-F049-F958146DF39C}"/>
          </ac:picMkLst>
        </pc:picChg>
        <pc:picChg chg="add del mod modCrop">
          <ac:chgData name="FERRER TORRES Javier Eladio" userId="8fe3c91b-6177-4471-989c-1764207a0725" providerId="ADAL" clId="{8018DD08-269D-4364-9DD6-F8B7A30BA0B6}" dt="2023-04-06T04:49:50.442" v="4670" actId="478"/>
          <ac:picMkLst>
            <pc:docMk/>
            <pc:sldMk cId="1529823122" sldId="713"/>
            <ac:picMk id="8" creationId="{D71B9321-F942-53FD-9AF9-53281D09255A}"/>
          </ac:picMkLst>
        </pc:picChg>
        <pc:picChg chg="add mod modCrop">
          <ac:chgData name="FERRER TORRES Javier Eladio" userId="8fe3c91b-6177-4471-989c-1764207a0725" providerId="ADAL" clId="{8018DD08-269D-4364-9DD6-F8B7A30BA0B6}" dt="2023-04-06T04:50:35.706" v="4679" actId="1076"/>
          <ac:picMkLst>
            <pc:docMk/>
            <pc:sldMk cId="1529823122" sldId="713"/>
            <ac:picMk id="10" creationId="{B5E470EE-76D6-8908-8594-A20A51962E3E}"/>
          </ac:picMkLst>
        </pc:picChg>
        <pc:picChg chg="add mod modCrop">
          <ac:chgData name="FERRER TORRES Javier Eladio" userId="8fe3c91b-6177-4471-989c-1764207a0725" providerId="ADAL" clId="{8018DD08-269D-4364-9DD6-F8B7A30BA0B6}" dt="2023-04-06T04:53:58.354" v="4832" actId="1076"/>
          <ac:picMkLst>
            <pc:docMk/>
            <pc:sldMk cId="1529823122" sldId="713"/>
            <ac:picMk id="11" creationId="{5B01D128-6F4F-1606-FBAC-0F88B3BF3DE3}"/>
          </ac:picMkLst>
        </pc:picChg>
      </pc:sldChg>
      <pc:sldChg chg="addSp delSp modSp del mod">
        <pc:chgData name="FERRER TORRES Javier Eladio" userId="8fe3c91b-6177-4471-989c-1764207a0725" providerId="ADAL" clId="{8018DD08-269D-4364-9DD6-F8B7A30BA0B6}" dt="2023-04-06T05:17:05.513" v="5149" actId="47"/>
        <pc:sldMkLst>
          <pc:docMk/>
          <pc:sldMk cId="2026800048" sldId="714"/>
        </pc:sldMkLst>
        <pc:spChg chg="add mod">
          <ac:chgData name="FERRER TORRES Javier Eladio" userId="8fe3c91b-6177-4471-989c-1764207a0725" providerId="ADAL" clId="{8018DD08-269D-4364-9DD6-F8B7A30BA0B6}" dt="2023-04-06T05:12:18.414" v="4873"/>
          <ac:spMkLst>
            <pc:docMk/>
            <pc:sldMk cId="2026800048" sldId="714"/>
            <ac:spMk id="2" creationId="{AE74E19F-7D56-0603-A2CB-14D9447026EE}"/>
          </ac:spMkLst>
        </pc:spChg>
        <pc:picChg chg="del">
          <ac:chgData name="FERRER TORRES Javier Eladio" userId="8fe3c91b-6177-4471-989c-1764207a0725" providerId="ADAL" clId="{8018DD08-269D-4364-9DD6-F8B7A30BA0B6}" dt="2023-04-06T04:58:30.117" v="4863" actId="478"/>
          <ac:picMkLst>
            <pc:docMk/>
            <pc:sldMk cId="2026800048" sldId="714"/>
            <ac:picMk id="6" creationId="{97014B09-FA3A-A9EC-B603-C75021ECE7EF}"/>
          </ac:picMkLst>
        </pc:picChg>
        <pc:picChg chg="del">
          <ac:chgData name="FERRER TORRES Javier Eladio" userId="8fe3c91b-6177-4471-989c-1764207a0725" providerId="ADAL" clId="{8018DD08-269D-4364-9DD6-F8B7A30BA0B6}" dt="2023-04-06T04:58:29.473" v="4862" actId="478"/>
          <ac:picMkLst>
            <pc:docMk/>
            <pc:sldMk cId="2026800048" sldId="714"/>
            <ac:picMk id="8" creationId="{D8C0F290-5D29-1052-7EEE-457E8FB7FF6C}"/>
          </ac:picMkLst>
        </pc:picChg>
      </pc:sldChg>
      <pc:sldChg chg="modSp mod">
        <pc:chgData name="FERRER TORRES Javier Eladio" userId="8fe3c91b-6177-4471-989c-1764207a0725" providerId="ADAL" clId="{8018DD08-269D-4364-9DD6-F8B7A30BA0B6}" dt="2023-04-06T04:20:20.176" v="3620" actId="20577"/>
        <pc:sldMkLst>
          <pc:docMk/>
          <pc:sldMk cId="305940337" sldId="715"/>
        </pc:sldMkLst>
        <pc:spChg chg="mod">
          <ac:chgData name="FERRER TORRES Javier Eladio" userId="8fe3c91b-6177-4471-989c-1764207a0725" providerId="ADAL" clId="{8018DD08-269D-4364-9DD6-F8B7A30BA0B6}" dt="2023-04-05T10:02:14.116" v="512" actId="20577"/>
          <ac:spMkLst>
            <pc:docMk/>
            <pc:sldMk cId="305940337" sldId="715"/>
            <ac:spMk id="2" creationId="{EA6887F9-F5F0-865B-6E0D-313BF0CE350C}"/>
          </ac:spMkLst>
        </pc:spChg>
        <pc:spChg chg="mod">
          <ac:chgData name="FERRER TORRES Javier Eladio" userId="8fe3c91b-6177-4471-989c-1764207a0725" providerId="ADAL" clId="{8018DD08-269D-4364-9DD6-F8B7A30BA0B6}" dt="2023-04-06T04:20:20.176" v="3620" actId="20577"/>
          <ac:spMkLst>
            <pc:docMk/>
            <pc:sldMk cId="305940337" sldId="715"/>
            <ac:spMk id="13" creationId="{F97C2963-D452-98CC-144D-5E4ED54B6630}"/>
          </ac:spMkLst>
        </pc:spChg>
      </pc:sldChg>
      <pc:sldChg chg="addSp delSp modSp add mod">
        <pc:chgData name="FERRER TORRES Javier Eladio" userId="8fe3c91b-6177-4471-989c-1764207a0725" providerId="ADAL" clId="{8018DD08-269D-4364-9DD6-F8B7A30BA0B6}" dt="2023-04-06T04:57:35.408" v="4859" actId="20577"/>
        <pc:sldMkLst>
          <pc:docMk/>
          <pc:sldMk cId="3278050780" sldId="716"/>
        </pc:sldMkLst>
        <pc:spChg chg="mod">
          <ac:chgData name="FERRER TORRES Javier Eladio" userId="8fe3c91b-6177-4471-989c-1764207a0725" providerId="ADAL" clId="{8018DD08-269D-4364-9DD6-F8B7A30BA0B6}" dt="2023-04-06T04:57:35.408" v="4859" actId="20577"/>
          <ac:spMkLst>
            <pc:docMk/>
            <pc:sldMk cId="3278050780" sldId="716"/>
            <ac:spMk id="2" creationId="{EA6887F9-F5F0-865B-6E0D-313BF0CE350C}"/>
          </ac:spMkLst>
        </pc:spChg>
        <pc:spChg chg="add mod">
          <ac:chgData name="FERRER TORRES Javier Eladio" userId="8fe3c91b-6177-4471-989c-1764207a0725" providerId="ADAL" clId="{8018DD08-269D-4364-9DD6-F8B7A30BA0B6}" dt="2023-04-06T03:30:16.248" v="1771" actId="207"/>
          <ac:spMkLst>
            <pc:docMk/>
            <pc:sldMk cId="3278050780" sldId="716"/>
            <ac:spMk id="6" creationId="{30CD6B15-CBE2-D920-6F7E-9D2CF11017E9}"/>
          </ac:spMkLst>
        </pc:spChg>
        <pc:spChg chg="del">
          <ac:chgData name="FERRER TORRES Javier Eladio" userId="8fe3c91b-6177-4471-989c-1764207a0725" providerId="ADAL" clId="{8018DD08-269D-4364-9DD6-F8B7A30BA0B6}" dt="2023-04-06T02:46:38.868" v="1332" actId="478"/>
          <ac:spMkLst>
            <pc:docMk/>
            <pc:sldMk cId="3278050780" sldId="716"/>
            <ac:spMk id="8" creationId="{A23634F5-9BDC-F72E-CE74-4441F813AD1C}"/>
          </ac:spMkLst>
        </pc:spChg>
        <pc:spChg chg="del">
          <ac:chgData name="FERRER TORRES Javier Eladio" userId="8fe3c91b-6177-4471-989c-1764207a0725" providerId="ADAL" clId="{8018DD08-269D-4364-9DD6-F8B7A30BA0B6}" dt="2023-04-06T02:46:38.868" v="1332" actId="478"/>
          <ac:spMkLst>
            <pc:docMk/>
            <pc:sldMk cId="3278050780" sldId="716"/>
            <ac:spMk id="9" creationId="{69ECDC6A-FC15-76F0-ABAF-A91043B947AE}"/>
          </ac:spMkLst>
        </pc:spChg>
        <pc:spChg chg="del">
          <ac:chgData name="FERRER TORRES Javier Eladio" userId="8fe3c91b-6177-4471-989c-1764207a0725" providerId="ADAL" clId="{8018DD08-269D-4364-9DD6-F8B7A30BA0B6}" dt="2023-04-06T02:46:38.868" v="1332" actId="478"/>
          <ac:spMkLst>
            <pc:docMk/>
            <pc:sldMk cId="3278050780" sldId="716"/>
            <ac:spMk id="10" creationId="{0A6CA293-F97D-3A65-40A3-6607131B17E7}"/>
          </ac:spMkLst>
        </pc:spChg>
        <pc:spChg chg="del">
          <ac:chgData name="FERRER TORRES Javier Eladio" userId="8fe3c91b-6177-4471-989c-1764207a0725" providerId="ADAL" clId="{8018DD08-269D-4364-9DD6-F8B7A30BA0B6}" dt="2023-04-06T02:46:38.868" v="1332" actId="478"/>
          <ac:spMkLst>
            <pc:docMk/>
            <pc:sldMk cId="3278050780" sldId="716"/>
            <ac:spMk id="11" creationId="{BF03924A-74EA-45B8-8362-359D36CD9ED9}"/>
          </ac:spMkLst>
        </pc:spChg>
        <pc:spChg chg="del">
          <ac:chgData name="FERRER TORRES Javier Eladio" userId="8fe3c91b-6177-4471-989c-1764207a0725" providerId="ADAL" clId="{8018DD08-269D-4364-9DD6-F8B7A30BA0B6}" dt="2023-04-06T02:46:38.868" v="1332" actId="478"/>
          <ac:spMkLst>
            <pc:docMk/>
            <pc:sldMk cId="3278050780" sldId="716"/>
            <ac:spMk id="12" creationId="{0C0FD5CE-34F4-4106-5764-6492F7B5024D}"/>
          </ac:spMkLst>
        </pc:spChg>
        <pc:spChg chg="mod">
          <ac:chgData name="FERRER TORRES Javier Eladio" userId="8fe3c91b-6177-4471-989c-1764207a0725" providerId="ADAL" clId="{8018DD08-269D-4364-9DD6-F8B7A30BA0B6}" dt="2023-04-06T04:20:42.221" v="3625" actId="20577"/>
          <ac:spMkLst>
            <pc:docMk/>
            <pc:sldMk cId="3278050780" sldId="716"/>
            <ac:spMk id="13" creationId="{F97C2963-D452-98CC-144D-5E4ED54B6630}"/>
          </ac:spMkLst>
        </pc:spChg>
        <pc:spChg chg="add mod">
          <ac:chgData name="FERRER TORRES Javier Eladio" userId="8fe3c91b-6177-4471-989c-1764207a0725" providerId="ADAL" clId="{8018DD08-269D-4364-9DD6-F8B7A30BA0B6}" dt="2023-04-06T03:31:13.968" v="1802" actId="1076"/>
          <ac:spMkLst>
            <pc:docMk/>
            <pc:sldMk cId="3278050780" sldId="716"/>
            <ac:spMk id="15" creationId="{B8F36FA4-1CEC-BB18-F6D7-DBC2AA012B50}"/>
          </ac:spMkLst>
        </pc:spChg>
        <pc:spChg chg="add mod">
          <ac:chgData name="FERRER TORRES Javier Eladio" userId="8fe3c91b-6177-4471-989c-1764207a0725" providerId="ADAL" clId="{8018DD08-269D-4364-9DD6-F8B7A30BA0B6}" dt="2023-04-06T03:34:07.639" v="1813" actId="207"/>
          <ac:spMkLst>
            <pc:docMk/>
            <pc:sldMk cId="3278050780" sldId="716"/>
            <ac:spMk id="16" creationId="{8273604A-4FB0-9C9A-049F-E69AFFCBB0E1}"/>
          </ac:spMkLst>
        </pc:spChg>
        <pc:spChg chg="add mod">
          <ac:chgData name="FERRER TORRES Javier Eladio" userId="8fe3c91b-6177-4471-989c-1764207a0725" providerId="ADAL" clId="{8018DD08-269D-4364-9DD6-F8B7A30BA0B6}" dt="2023-04-06T03:34:04.904" v="1812" actId="207"/>
          <ac:spMkLst>
            <pc:docMk/>
            <pc:sldMk cId="3278050780" sldId="716"/>
            <ac:spMk id="17" creationId="{54F4EBA5-C41E-B126-4E65-83625460B24D}"/>
          </ac:spMkLst>
        </pc:spChg>
        <pc:spChg chg="add mod">
          <ac:chgData name="FERRER TORRES Javier Eladio" userId="8fe3c91b-6177-4471-989c-1764207a0725" providerId="ADAL" clId="{8018DD08-269D-4364-9DD6-F8B7A30BA0B6}" dt="2023-04-06T03:34:30.263" v="1825" actId="1076"/>
          <ac:spMkLst>
            <pc:docMk/>
            <pc:sldMk cId="3278050780" sldId="716"/>
            <ac:spMk id="18" creationId="{9C7D9219-BA91-A779-C5F7-2D4C037A611A}"/>
          </ac:spMkLst>
        </pc:spChg>
        <pc:picChg chg="add mod">
          <ac:chgData name="FERRER TORRES Javier Eladio" userId="8fe3c91b-6177-4471-989c-1764207a0725" providerId="ADAL" clId="{8018DD08-269D-4364-9DD6-F8B7A30BA0B6}" dt="2023-04-06T03:30:58.455" v="1799" actId="1076"/>
          <ac:picMkLst>
            <pc:docMk/>
            <pc:sldMk cId="3278050780" sldId="716"/>
            <ac:picMk id="5" creationId="{2CC4E464-09DB-B95E-130E-A5CE65D6F742}"/>
          </ac:picMkLst>
        </pc:picChg>
        <pc:picChg chg="del">
          <ac:chgData name="FERRER TORRES Javier Eladio" userId="8fe3c91b-6177-4471-989c-1764207a0725" providerId="ADAL" clId="{8018DD08-269D-4364-9DD6-F8B7A30BA0B6}" dt="2023-04-06T02:46:35.800" v="1331" actId="478"/>
          <ac:picMkLst>
            <pc:docMk/>
            <pc:sldMk cId="3278050780" sldId="716"/>
            <ac:picMk id="7" creationId="{56A682F8-9849-D39A-2BAB-C409FFD4636C}"/>
          </ac:picMkLst>
        </pc:picChg>
      </pc:sldChg>
      <pc:sldChg chg="addSp delSp modSp add mod ord">
        <pc:chgData name="FERRER TORRES Javier Eladio" userId="8fe3c91b-6177-4471-989c-1764207a0725" providerId="ADAL" clId="{8018DD08-269D-4364-9DD6-F8B7A30BA0B6}" dt="2023-04-06T04:21:05.197" v="3627"/>
        <pc:sldMkLst>
          <pc:docMk/>
          <pc:sldMk cId="4056847966" sldId="717"/>
        </pc:sldMkLst>
        <pc:spChg chg="add mod">
          <ac:chgData name="FERRER TORRES Javier Eladio" userId="8fe3c91b-6177-4471-989c-1764207a0725" providerId="ADAL" clId="{8018DD08-269D-4364-9DD6-F8B7A30BA0B6}" dt="2023-04-06T03:06:10.974" v="1642" actId="1076"/>
          <ac:spMkLst>
            <pc:docMk/>
            <pc:sldMk cId="4056847966" sldId="717"/>
            <ac:spMk id="2" creationId="{13DE9A94-D4E4-84DB-8203-A72C67A02083}"/>
          </ac:spMkLst>
        </pc:spChg>
        <pc:spChg chg="del">
          <ac:chgData name="FERRER TORRES Javier Eladio" userId="8fe3c91b-6177-4471-989c-1764207a0725" providerId="ADAL" clId="{8018DD08-269D-4364-9DD6-F8B7A30BA0B6}" dt="2023-04-05T10:29:39.163" v="1093" actId="478"/>
          <ac:spMkLst>
            <pc:docMk/>
            <pc:sldMk cId="4056847966" sldId="717"/>
            <ac:spMk id="2" creationId="{EA6887F9-F5F0-865B-6E0D-313BF0CE350C}"/>
          </ac:spMkLst>
        </pc:spChg>
        <pc:spChg chg="add mod">
          <ac:chgData name="FERRER TORRES Javier Eladio" userId="8fe3c91b-6177-4471-989c-1764207a0725" providerId="ADAL" clId="{8018DD08-269D-4364-9DD6-F8B7A30BA0B6}" dt="2023-04-06T03:19:40.585" v="1756" actId="207"/>
          <ac:spMkLst>
            <pc:docMk/>
            <pc:sldMk cId="4056847966" sldId="717"/>
            <ac:spMk id="7" creationId="{CA63A3EB-BD69-9931-C81F-85095038A9FC}"/>
          </ac:spMkLst>
        </pc:spChg>
        <pc:spChg chg="del">
          <ac:chgData name="FERRER TORRES Javier Eladio" userId="8fe3c91b-6177-4471-989c-1764207a0725" providerId="ADAL" clId="{8018DD08-269D-4364-9DD6-F8B7A30BA0B6}" dt="2023-04-05T10:29:30.589" v="1090" actId="478"/>
          <ac:spMkLst>
            <pc:docMk/>
            <pc:sldMk cId="4056847966" sldId="717"/>
            <ac:spMk id="8" creationId="{A23634F5-9BDC-F72E-CE74-4441F813AD1C}"/>
          </ac:spMkLst>
        </pc:spChg>
        <pc:spChg chg="add mod">
          <ac:chgData name="FERRER TORRES Javier Eladio" userId="8fe3c91b-6177-4471-989c-1764207a0725" providerId="ADAL" clId="{8018DD08-269D-4364-9DD6-F8B7A30BA0B6}" dt="2023-04-06T03:12:09.533" v="1676" actId="1076"/>
          <ac:spMkLst>
            <pc:docMk/>
            <pc:sldMk cId="4056847966" sldId="717"/>
            <ac:spMk id="8" creationId="{E044BA28-C7C7-E3C5-B14A-275A9072D663}"/>
          </ac:spMkLst>
        </pc:spChg>
        <pc:spChg chg="del">
          <ac:chgData name="FERRER TORRES Javier Eladio" userId="8fe3c91b-6177-4471-989c-1764207a0725" providerId="ADAL" clId="{8018DD08-269D-4364-9DD6-F8B7A30BA0B6}" dt="2023-04-05T10:29:30.589" v="1090" actId="478"/>
          <ac:spMkLst>
            <pc:docMk/>
            <pc:sldMk cId="4056847966" sldId="717"/>
            <ac:spMk id="9" creationId="{69ECDC6A-FC15-76F0-ABAF-A91043B947AE}"/>
          </ac:spMkLst>
        </pc:spChg>
        <pc:spChg chg="add mod">
          <ac:chgData name="FERRER TORRES Javier Eladio" userId="8fe3c91b-6177-4471-989c-1764207a0725" providerId="ADAL" clId="{8018DD08-269D-4364-9DD6-F8B7A30BA0B6}" dt="2023-04-06T03:12:59.757" v="1683" actId="1076"/>
          <ac:spMkLst>
            <pc:docMk/>
            <pc:sldMk cId="4056847966" sldId="717"/>
            <ac:spMk id="9" creationId="{989DBBE0-5D56-03BB-7B1A-50AEE2298073}"/>
          </ac:spMkLst>
        </pc:spChg>
        <pc:spChg chg="add mod">
          <ac:chgData name="FERRER TORRES Javier Eladio" userId="8fe3c91b-6177-4471-989c-1764207a0725" providerId="ADAL" clId="{8018DD08-269D-4364-9DD6-F8B7A30BA0B6}" dt="2023-04-06T03:19:04.345" v="1754" actId="1076"/>
          <ac:spMkLst>
            <pc:docMk/>
            <pc:sldMk cId="4056847966" sldId="717"/>
            <ac:spMk id="10" creationId="{08DE5ACE-19C4-9898-76F1-58D72E1CCA04}"/>
          </ac:spMkLst>
        </pc:spChg>
        <pc:spChg chg="del">
          <ac:chgData name="FERRER TORRES Javier Eladio" userId="8fe3c91b-6177-4471-989c-1764207a0725" providerId="ADAL" clId="{8018DD08-269D-4364-9DD6-F8B7A30BA0B6}" dt="2023-04-05T10:29:30.589" v="1090" actId="478"/>
          <ac:spMkLst>
            <pc:docMk/>
            <pc:sldMk cId="4056847966" sldId="717"/>
            <ac:spMk id="10" creationId="{0A6CA293-F97D-3A65-40A3-6607131B17E7}"/>
          </ac:spMkLst>
        </pc:spChg>
        <pc:spChg chg="add mod">
          <ac:chgData name="FERRER TORRES Javier Eladio" userId="8fe3c91b-6177-4471-989c-1764207a0725" providerId="ADAL" clId="{8018DD08-269D-4364-9DD6-F8B7A30BA0B6}" dt="2023-04-06T03:19:04.345" v="1754" actId="1076"/>
          <ac:spMkLst>
            <pc:docMk/>
            <pc:sldMk cId="4056847966" sldId="717"/>
            <ac:spMk id="11" creationId="{01A6C8E0-6383-A2E5-F8F1-EF528AD0C718}"/>
          </ac:spMkLst>
        </pc:spChg>
        <pc:spChg chg="del">
          <ac:chgData name="FERRER TORRES Javier Eladio" userId="8fe3c91b-6177-4471-989c-1764207a0725" providerId="ADAL" clId="{8018DD08-269D-4364-9DD6-F8B7A30BA0B6}" dt="2023-04-05T10:29:30.589" v="1090" actId="478"/>
          <ac:spMkLst>
            <pc:docMk/>
            <pc:sldMk cId="4056847966" sldId="717"/>
            <ac:spMk id="11" creationId="{BF03924A-74EA-45B8-8362-359D36CD9ED9}"/>
          </ac:spMkLst>
        </pc:spChg>
        <pc:spChg chg="del">
          <ac:chgData name="FERRER TORRES Javier Eladio" userId="8fe3c91b-6177-4471-989c-1764207a0725" providerId="ADAL" clId="{8018DD08-269D-4364-9DD6-F8B7A30BA0B6}" dt="2023-04-05T10:29:30.589" v="1090" actId="478"/>
          <ac:spMkLst>
            <pc:docMk/>
            <pc:sldMk cId="4056847966" sldId="717"/>
            <ac:spMk id="12" creationId="{0C0FD5CE-34F4-4106-5764-6492F7B5024D}"/>
          </ac:spMkLst>
        </pc:spChg>
        <pc:spChg chg="add mod">
          <ac:chgData name="FERRER TORRES Javier Eladio" userId="8fe3c91b-6177-4471-989c-1764207a0725" providerId="ADAL" clId="{8018DD08-269D-4364-9DD6-F8B7A30BA0B6}" dt="2023-04-06T03:19:04.345" v="1754" actId="1076"/>
          <ac:spMkLst>
            <pc:docMk/>
            <pc:sldMk cId="4056847966" sldId="717"/>
            <ac:spMk id="12" creationId="{95F78741-9961-E446-0BE6-DDA4BAA6CE62}"/>
          </ac:spMkLst>
        </pc:spChg>
        <pc:spChg chg="del">
          <ac:chgData name="FERRER TORRES Javier Eladio" userId="8fe3c91b-6177-4471-989c-1764207a0725" providerId="ADAL" clId="{8018DD08-269D-4364-9DD6-F8B7A30BA0B6}" dt="2023-04-06T04:21:04.856" v="3626" actId="478"/>
          <ac:spMkLst>
            <pc:docMk/>
            <pc:sldMk cId="4056847966" sldId="717"/>
            <ac:spMk id="13" creationId="{F97C2963-D452-98CC-144D-5E4ED54B6630}"/>
          </ac:spMkLst>
        </pc:spChg>
        <pc:spChg chg="mod">
          <ac:chgData name="FERRER TORRES Javier Eladio" userId="8fe3c91b-6177-4471-989c-1764207a0725" providerId="ADAL" clId="{8018DD08-269D-4364-9DD6-F8B7A30BA0B6}" dt="2023-04-06T03:05:42.919" v="1639" actId="1076"/>
          <ac:spMkLst>
            <pc:docMk/>
            <pc:sldMk cId="4056847966" sldId="717"/>
            <ac:spMk id="14" creationId="{CE9CD298-6CA6-64F1-506A-59503B30B326}"/>
          </ac:spMkLst>
        </pc:spChg>
        <pc:spChg chg="add del mod">
          <ac:chgData name="FERRER TORRES Javier Eladio" userId="8fe3c91b-6177-4471-989c-1764207a0725" providerId="ADAL" clId="{8018DD08-269D-4364-9DD6-F8B7A30BA0B6}" dt="2023-04-06T03:19:06.462" v="1755" actId="478"/>
          <ac:spMkLst>
            <pc:docMk/>
            <pc:sldMk cId="4056847966" sldId="717"/>
            <ac:spMk id="16" creationId="{48D2BC0C-243F-E558-8884-E61FEAD805D2}"/>
          </ac:spMkLst>
        </pc:spChg>
        <pc:spChg chg="add mod">
          <ac:chgData name="FERRER TORRES Javier Eladio" userId="8fe3c91b-6177-4471-989c-1764207a0725" providerId="ADAL" clId="{8018DD08-269D-4364-9DD6-F8B7A30BA0B6}" dt="2023-04-06T04:21:05.197" v="3627"/>
          <ac:spMkLst>
            <pc:docMk/>
            <pc:sldMk cId="4056847966" sldId="717"/>
            <ac:spMk id="17" creationId="{E1ED8303-386F-93CF-51C4-DA482F9CE370}"/>
          </ac:spMkLst>
        </pc:spChg>
        <pc:spChg chg="add mod">
          <ac:chgData name="FERRER TORRES Javier Eladio" userId="8fe3c91b-6177-4471-989c-1764207a0725" providerId="ADAL" clId="{8018DD08-269D-4364-9DD6-F8B7A30BA0B6}" dt="2023-04-06T03:05:42.919" v="1639" actId="1076"/>
          <ac:spMkLst>
            <pc:docMk/>
            <pc:sldMk cId="4056847966" sldId="717"/>
            <ac:spMk id="37" creationId="{6992CD1A-1FDF-0ADE-406B-1EE4B606B9F0}"/>
          </ac:spMkLst>
        </pc:spChg>
        <pc:spChg chg="add mod">
          <ac:chgData name="FERRER TORRES Javier Eladio" userId="8fe3c91b-6177-4471-989c-1764207a0725" providerId="ADAL" clId="{8018DD08-269D-4364-9DD6-F8B7A30BA0B6}" dt="2023-04-06T03:05:42.919" v="1639" actId="1076"/>
          <ac:spMkLst>
            <pc:docMk/>
            <pc:sldMk cId="4056847966" sldId="717"/>
            <ac:spMk id="38" creationId="{0FCBDCFE-6286-0D14-FA5B-7D5275241CA8}"/>
          </ac:spMkLst>
        </pc:spChg>
        <pc:spChg chg="add mod">
          <ac:chgData name="FERRER TORRES Javier Eladio" userId="8fe3c91b-6177-4471-989c-1764207a0725" providerId="ADAL" clId="{8018DD08-269D-4364-9DD6-F8B7A30BA0B6}" dt="2023-04-06T03:05:42.919" v="1639" actId="1076"/>
          <ac:spMkLst>
            <pc:docMk/>
            <pc:sldMk cId="4056847966" sldId="717"/>
            <ac:spMk id="39" creationId="{E9225113-4C38-F53F-6F8F-B195A4A4574E}"/>
          </ac:spMkLst>
        </pc:spChg>
        <pc:spChg chg="add mod">
          <ac:chgData name="FERRER TORRES Javier Eladio" userId="8fe3c91b-6177-4471-989c-1764207a0725" providerId="ADAL" clId="{8018DD08-269D-4364-9DD6-F8B7A30BA0B6}" dt="2023-04-06T03:05:42.919" v="1639" actId="1076"/>
          <ac:spMkLst>
            <pc:docMk/>
            <pc:sldMk cId="4056847966" sldId="717"/>
            <ac:spMk id="40" creationId="{3125D321-B660-7607-F1FF-5277E0319DBE}"/>
          </ac:spMkLst>
        </pc:spChg>
        <pc:picChg chg="add mod">
          <ac:chgData name="FERRER TORRES Javier Eladio" userId="8fe3c91b-6177-4471-989c-1764207a0725" providerId="ADAL" clId="{8018DD08-269D-4364-9DD6-F8B7A30BA0B6}" dt="2023-04-06T03:05:42.919" v="1639" actId="1076"/>
          <ac:picMkLst>
            <pc:docMk/>
            <pc:sldMk cId="4056847966" sldId="717"/>
            <ac:picMk id="5" creationId="{643B86B7-F239-5A99-08C1-F40C6298FAFB}"/>
          </ac:picMkLst>
        </pc:picChg>
        <pc:picChg chg="add mod modCrop">
          <ac:chgData name="FERRER TORRES Javier Eladio" userId="8fe3c91b-6177-4471-989c-1764207a0725" providerId="ADAL" clId="{8018DD08-269D-4364-9DD6-F8B7A30BA0B6}" dt="2023-04-06T03:12:19.117" v="1677" actId="1076"/>
          <ac:picMkLst>
            <pc:docMk/>
            <pc:sldMk cId="4056847966" sldId="717"/>
            <ac:picMk id="6" creationId="{9ECCFDD1-0726-26EA-2ED2-5A236FA50F50}"/>
          </ac:picMkLst>
        </pc:picChg>
        <pc:picChg chg="del">
          <ac:chgData name="FERRER TORRES Javier Eladio" userId="8fe3c91b-6177-4471-989c-1764207a0725" providerId="ADAL" clId="{8018DD08-269D-4364-9DD6-F8B7A30BA0B6}" dt="2023-04-05T10:29:23.181" v="1085" actId="478"/>
          <ac:picMkLst>
            <pc:docMk/>
            <pc:sldMk cId="4056847966" sldId="717"/>
            <ac:picMk id="7" creationId="{56A682F8-9849-D39A-2BAB-C409FFD4636C}"/>
          </ac:picMkLst>
        </pc:picChg>
        <pc:cxnChg chg="add mod">
          <ac:chgData name="FERRER TORRES Javier Eladio" userId="8fe3c91b-6177-4471-989c-1764207a0725" providerId="ADAL" clId="{8018DD08-269D-4364-9DD6-F8B7A30BA0B6}" dt="2023-04-06T03:05:42.919" v="1639" actId="1076"/>
          <ac:cxnSpMkLst>
            <pc:docMk/>
            <pc:sldMk cId="4056847966" sldId="717"/>
            <ac:cxnSpMk id="15" creationId="{B475FEDA-D79D-164F-0C2C-E8B997DEE39A}"/>
          </ac:cxnSpMkLst>
        </pc:cxnChg>
        <pc:cxnChg chg="add del mod">
          <ac:chgData name="FERRER TORRES Javier Eladio" userId="8fe3c91b-6177-4471-989c-1764207a0725" providerId="ADAL" clId="{8018DD08-269D-4364-9DD6-F8B7A30BA0B6}" dt="2023-04-05T10:31:41.923" v="1145" actId="478"/>
          <ac:cxnSpMkLst>
            <pc:docMk/>
            <pc:sldMk cId="4056847966" sldId="717"/>
            <ac:cxnSpMk id="16" creationId="{B78F4F60-C1D0-06FA-4DBF-90C02D236D16}"/>
          </ac:cxnSpMkLst>
        </pc:cxnChg>
        <pc:cxnChg chg="add del">
          <ac:chgData name="FERRER TORRES Javier Eladio" userId="8fe3c91b-6177-4471-989c-1764207a0725" providerId="ADAL" clId="{8018DD08-269D-4364-9DD6-F8B7A30BA0B6}" dt="2023-04-05T10:31:52.597" v="1147" actId="11529"/>
          <ac:cxnSpMkLst>
            <pc:docMk/>
            <pc:sldMk cId="4056847966" sldId="717"/>
            <ac:cxnSpMk id="18" creationId="{3851CACD-C81B-5FB9-6B0E-72A060A847CE}"/>
          </ac:cxnSpMkLst>
        </pc:cxnChg>
        <pc:cxnChg chg="add mod">
          <ac:chgData name="FERRER TORRES Javier Eladio" userId="8fe3c91b-6177-4471-989c-1764207a0725" providerId="ADAL" clId="{8018DD08-269D-4364-9DD6-F8B7A30BA0B6}" dt="2023-04-06T03:05:42.919" v="1639" actId="1076"/>
          <ac:cxnSpMkLst>
            <pc:docMk/>
            <pc:sldMk cId="4056847966" sldId="717"/>
            <ac:cxnSpMk id="19" creationId="{285464B7-B6AD-7A58-1B7D-7DE192BAA392}"/>
          </ac:cxnSpMkLst>
        </pc:cxnChg>
        <pc:cxnChg chg="add mod">
          <ac:chgData name="FERRER TORRES Javier Eladio" userId="8fe3c91b-6177-4471-989c-1764207a0725" providerId="ADAL" clId="{8018DD08-269D-4364-9DD6-F8B7A30BA0B6}" dt="2023-04-06T03:05:42.919" v="1639" actId="1076"/>
          <ac:cxnSpMkLst>
            <pc:docMk/>
            <pc:sldMk cId="4056847966" sldId="717"/>
            <ac:cxnSpMk id="20" creationId="{92B8843E-BC5A-5272-31E0-D5F349C3D946}"/>
          </ac:cxnSpMkLst>
        </pc:cxnChg>
        <pc:cxnChg chg="add del mod">
          <ac:chgData name="FERRER TORRES Javier Eladio" userId="8fe3c91b-6177-4471-989c-1764207a0725" providerId="ADAL" clId="{8018DD08-269D-4364-9DD6-F8B7A30BA0B6}" dt="2023-04-05T10:32:41.024" v="1157"/>
          <ac:cxnSpMkLst>
            <pc:docMk/>
            <pc:sldMk cId="4056847966" sldId="717"/>
            <ac:cxnSpMk id="21" creationId="{A7A4E62F-1144-FA9D-70E3-9583FF7F2256}"/>
          </ac:cxnSpMkLst>
        </pc:cxnChg>
        <pc:cxnChg chg="add mod">
          <ac:chgData name="FERRER TORRES Javier Eladio" userId="8fe3c91b-6177-4471-989c-1764207a0725" providerId="ADAL" clId="{8018DD08-269D-4364-9DD6-F8B7A30BA0B6}" dt="2023-04-06T03:05:42.919" v="1639" actId="1076"/>
          <ac:cxnSpMkLst>
            <pc:docMk/>
            <pc:sldMk cId="4056847966" sldId="717"/>
            <ac:cxnSpMk id="22" creationId="{7788DA48-71FE-2A15-ABA2-2D7687962AC4}"/>
          </ac:cxnSpMkLst>
        </pc:cxnChg>
        <pc:cxnChg chg="add del mod">
          <ac:chgData name="FERRER TORRES Javier Eladio" userId="8fe3c91b-6177-4471-989c-1764207a0725" providerId="ADAL" clId="{8018DD08-269D-4364-9DD6-F8B7A30BA0B6}" dt="2023-04-05T10:36:57.468" v="1256" actId="478"/>
          <ac:cxnSpMkLst>
            <pc:docMk/>
            <pc:sldMk cId="4056847966" sldId="717"/>
            <ac:cxnSpMk id="24" creationId="{D8071A92-5ED8-D733-DB82-4E6962E93BD1}"/>
          </ac:cxnSpMkLst>
        </pc:cxnChg>
        <pc:cxnChg chg="add del mod">
          <ac:chgData name="FERRER TORRES Javier Eladio" userId="8fe3c91b-6177-4471-989c-1764207a0725" providerId="ADAL" clId="{8018DD08-269D-4364-9DD6-F8B7A30BA0B6}" dt="2023-04-05T10:36:59.558" v="1257" actId="478"/>
          <ac:cxnSpMkLst>
            <pc:docMk/>
            <pc:sldMk cId="4056847966" sldId="717"/>
            <ac:cxnSpMk id="25" creationId="{D06CB86B-B79A-094E-8C22-90BD89318EE0}"/>
          </ac:cxnSpMkLst>
        </pc:cxnChg>
        <pc:cxnChg chg="add del mod">
          <ac:chgData name="FERRER TORRES Javier Eladio" userId="8fe3c91b-6177-4471-989c-1764207a0725" providerId="ADAL" clId="{8018DD08-269D-4364-9DD6-F8B7A30BA0B6}" dt="2023-04-05T10:34:39.159" v="1171" actId="478"/>
          <ac:cxnSpMkLst>
            <pc:docMk/>
            <pc:sldMk cId="4056847966" sldId="717"/>
            <ac:cxnSpMk id="27" creationId="{6A2ACFF9-05D2-4B45-F0DE-78A7B4B79E59}"/>
          </ac:cxnSpMkLst>
        </pc:cxnChg>
        <pc:cxnChg chg="add del mod">
          <ac:chgData name="FERRER TORRES Javier Eladio" userId="8fe3c91b-6177-4471-989c-1764207a0725" providerId="ADAL" clId="{8018DD08-269D-4364-9DD6-F8B7A30BA0B6}" dt="2023-04-05T10:37:01.903" v="1258" actId="478"/>
          <ac:cxnSpMkLst>
            <pc:docMk/>
            <pc:sldMk cId="4056847966" sldId="717"/>
            <ac:cxnSpMk id="30" creationId="{03211E13-8FCF-7E88-5B74-0084D095200F}"/>
          </ac:cxnSpMkLst>
        </pc:cxnChg>
        <pc:cxnChg chg="add del mod">
          <ac:chgData name="FERRER TORRES Javier Eladio" userId="8fe3c91b-6177-4471-989c-1764207a0725" providerId="ADAL" clId="{8018DD08-269D-4364-9DD6-F8B7A30BA0B6}" dt="2023-04-05T10:37:04.455" v="1259" actId="478"/>
          <ac:cxnSpMkLst>
            <pc:docMk/>
            <pc:sldMk cId="4056847966" sldId="717"/>
            <ac:cxnSpMk id="33" creationId="{1C4C22F9-AF33-BA18-6D0A-4837F65A9508}"/>
          </ac:cxnSpMkLst>
        </pc:cxnChg>
      </pc:sldChg>
      <pc:sldChg chg="addSp delSp modSp add mod">
        <pc:chgData name="FERRER TORRES Javier Eladio" userId="8fe3c91b-6177-4471-989c-1764207a0725" providerId="ADAL" clId="{8018DD08-269D-4364-9DD6-F8B7A30BA0B6}" dt="2023-04-06T04:34:53.748" v="4018" actId="20577"/>
        <pc:sldMkLst>
          <pc:docMk/>
          <pc:sldMk cId="2833622106" sldId="718"/>
        </pc:sldMkLst>
        <pc:spChg chg="add mod">
          <ac:chgData name="FERRER TORRES Javier Eladio" userId="8fe3c91b-6177-4471-989c-1764207a0725" providerId="ADAL" clId="{8018DD08-269D-4364-9DD6-F8B7A30BA0B6}" dt="2023-04-06T04:29:18.731" v="3958" actId="1076"/>
          <ac:spMkLst>
            <pc:docMk/>
            <pc:sldMk cId="2833622106" sldId="718"/>
            <ac:spMk id="2" creationId="{DB63F5BA-B56A-847A-7A3F-00CBF23606F1}"/>
          </ac:spMkLst>
        </pc:spChg>
        <pc:spChg chg="add mod">
          <ac:chgData name="FERRER TORRES Javier Eladio" userId="8fe3c91b-6177-4471-989c-1764207a0725" providerId="ADAL" clId="{8018DD08-269D-4364-9DD6-F8B7A30BA0B6}" dt="2023-04-06T04:29:18.731" v="3958" actId="1076"/>
          <ac:spMkLst>
            <pc:docMk/>
            <pc:sldMk cId="2833622106" sldId="718"/>
            <ac:spMk id="3" creationId="{1B847D62-7550-3DE7-8939-6128905F2F15}"/>
          </ac:spMkLst>
        </pc:spChg>
        <pc:spChg chg="add mod">
          <ac:chgData name="FERRER TORRES Javier Eladio" userId="8fe3c91b-6177-4471-989c-1764207a0725" providerId="ADAL" clId="{8018DD08-269D-4364-9DD6-F8B7A30BA0B6}" dt="2023-04-06T04:29:18.731" v="3958" actId="1076"/>
          <ac:spMkLst>
            <pc:docMk/>
            <pc:sldMk cId="2833622106" sldId="718"/>
            <ac:spMk id="6" creationId="{EA550281-8609-434E-D3CC-D3BEB47BCA0D}"/>
          </ac:spMkLst>
        </pc:spChg>
        <pc:spChg chg="add mod">
          <ac:chgData name="FERRER TORRES Javier Eladio" userId="8fe3c91b-6177-4471-989c-1764207a0725" providerId="ADAL" clId="{8018DD08-269D-4364-9DD6-F8B7A30BA0B6}" dt="2023-04-06T04:29:18.731" v="3958" actId="1076"/>
          <ac:spMkLst>
            <pc:docMk/>
            <pc:sldMk cId="2833622106" sldId="718"/>
            <ac:spMk id="7" creationId="{A86056A8-6B51-3D37-1E31-26115ACD13E3}"/>
          </ac:spMkLst>
        </pc:spChg>
        <pc:spChg chg="add mod">
          <ac:chgData name="FERRER TORRES Javier Eladio" userId="8fe3c91b-6177-4471-989c-1764207a0725" providerId="ADAL" clId="{8018DD08-269D-4364-9DD6-F8B7A30BA0B6}" dt="2023-04-06T04:29:18.731" v="3958" actId="1076"/>
          <ac:spMkLst>
            <pc:docMk/>
            <pc:sldMk cId="2833622106" sldId="718"/>
            <ac:spMk id="8" creationId="{22F877AA-5F35-6CC5-20B5-1861F2195EE5}"/>
          </ac:spMkLst>
        </pc:spChg>
        <pc:spChg chg="add mod">
          <ac:chgData name="FERRER TORRES Javier Eladio" userId="8fe3c91b-6177-4471-989c-1764207a0725" providerId="ADAL" clId="{8018DD08-269D-4364-9DD6-F8B7A30BA0B6}" dt="2023-04-06T04:29:18.731" v="3958" actId="1076"/>
          <ac:spMkLst>
            <pc:docMk/>
            <pc:sldMk cId="2833622106" sldId="718"/>
            <ac:spMk id="9" creationId="{476B43A1-B8DD-E557-819A-56176FE7275F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12" creationId="{57B0E22E-3DEB-D924-2841-1A56488501C9}"/>
          </ac:spMkLst>
        </pc:spChg>
        <pc:spChg chg="mod">
          <ac:chgData name="FERRER TORRES Javier Eladio" userId="8fe3c91b-6177-4471-989c-1764207a0725" providerId="ADAL" clId="{8018DD08-269D-4364-9DD6-F8B7A30BA0B6}" dt="2023-04-06T04:34:53.748" v="4018" actId="20577"/>
          <ac:spMkLst>
            <pc:docMk/>
            <pc:sldMk cId="2833622106" sldId="718"/>
            <ac:spMk id="13" creationId="{F97C2963-D452-98CC-144D-5E4ED54B6630}"/>
          </ac:spMkLst>
        </pc:spChg>
        <pc:spChg chg="mod">
          <ac:chgData name="FERRER TORRES Javier Eladio" userId="8fe3c91b-6177-4471-989c-1764207a0725" providerId="ADAL" clId="{8018DD08-269D-4364-9DD6-F8B7A30BA0B6}" dt="2023-04-06T04:29:18.731" v="3958" actId="1076"/>
          <ac:spMkLst>
            <pc:docMk/>
            <pc:sldMk cId="2833622106" sldId="718"/>
            <ac:spMk id="14" creationId="{CE9CD298-6CA6-64F1-506A-59503B30B326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16" creationId="{5FADC0B5-6EFB-E4F2-A05D-C09BD684FDC8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17" creationId="{1FD0F84E-AB94-4CA2-F733-DBC321B7CD88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18" creationId="{68580803-FD4C-5606-08E0-E46E4A4261B7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21" creationId="{BAC2E129-A148-3C77-9410-22A3035ACA01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23" creationId="{09D679B1-AC84-FD37-3035-A70FDC7B56C8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26" creationId="{E8E3022F-E171-0207-36B6-3D6E3F0FF783}"/>
          </ac:spMkLst>
        </pc:spChg>
        <pc:spChg chg="add mod">
          <ac:chgData name="FERRER TORRES Javier Eladio" userId="8fe3c91b-6177-4471-989c-1764207a0725" providerId="ADAL" clId="{8018DD08-269D-4364-9DD6-F8B7A30BA0B6}" dt="2023-04-06T04:29:44.476" v="3963"/>
          <ac:spMkLst>
            <pc:docMk/>
            <pc:sldMk cId="2833622106" sldId="718"/>
            <ac:spMk id="27" creationId="{CFA75D04-4BA5-524D-A5E3-02869E669F5B}"/>
          </ac:spMkLst>
        </pc:spChg>
        <pc:spChg chg="add mod">
          <ac:chgData name="FERRER TORRES Javier Eladio" userId="8fe3c91b-6177-4471-989c-1764207a0725" providerId="ADAL" clId="{8018DD08-269D-4364-9DD6-F8B7A30BA0B6}" dt="2023-04-06T04:32:50.025" v="3988" actId="1076"/>
          <ac:spMkLst>
            <pc:docMk/>
            <pc:sldMk cId="2833622106" sldId="718"/>
            <ac:spMk id="28" creationId="{4F13A180-B223-0E59-1C89-6772E4DAEF81}"/>
          </ac:spMkLst>
        </pc:spChg>
        <pc:spChg chg="add mod">
          <ac:chgData name="FERRER TORRES Javier Eladio" userId="8fe3c91b-6177-4471-989c-1764207a0725" providerId="ADAL" clId="{8018DD08-269D-4364-9DD6-F8B7A30BA0B6}" dt="2023-04-06T04:33:06.385" v="3993" actId="1076"/>
          <ac:spMkLst>
            <pc:docMk/>
            <pc:sldMk cId="2833622106" sldId="718"/>
            <ac:spMk id="29" creationId="{BFABFF2F-F4A1-E5B0-4939-92429234DB9D}"/>
          </ac:spMkLst>
        </pc:spChg>
        <pc:spChg chg="add mod">
          <ac:chgData name="FERRER TORRES Javier Eladio" userId="8fe3c91b-6177-4471-989c-1764207a0725" providerId="ADAL" clId="{8018DD08-269D-4364-9DD6-F8B7A30BA0B6}" dt="2023-04-06T04:33:47.425" v="4006" actId="1076"/>
          <ac:spMkLst>
            <pc:docMk/>
            <pc:sldMk cId="2833622106" sldId="718"/>
            <ac:spMk id="31" creationId="{E05E6828-6885-62CE-A028-A01227E07F5B}"/>
          </ac:spMkLst>
        </pc:spChg>
        <pc:spChg chg="add mod">
          <ac:chgData name="FERRER TORRES Javier Eladio" userId="8fe3c91b-6177-4471-989c-1764207a0725" providerId="ADAL" clId="{8018DD08-269D-4364-9DD6-F8B7A30BA0B6}" dt="2023-04-06T04:33:59.663" v="4012" actId="20577"/>
          <ac:spMkLst>
            <pc:docMk/>
            <pc:sldMk cId="2833622106" sldId="718"/>
            <ac:spMk id="32" creationId="{47018E8D-9053-956C-D40A-C24C739408B2}"/>
          </ac:spMkLst>
        </pc:spChg>
        <pc:picChg chg="mod">
          <ac:chgData name="FERRER TORRES Javier Eladio" userId="8fe3c91b-6177-4471-989c-1764207a0725" providerId="ADAL" clId="{8018DD08-269D-4364-9DD6-F8B7A30BA0B6}" dt="2023-04-06T04:29:18.731" v="3958" actId="1076"/>
          <ac:picMkLst>
            <pc:docMk/>
            <pc:sldMk cId="2833622106" sldId="718"/>
            <ac:picMk id="5" creationId="{643B86B7-F239-5A99-08C1-F40C6298FAFB}"/>
          </ac:picMkLst>
        </pc:picChg>
        <pc:picChg chg="add del mod">
          <ac:chgData name="FERRER TORRES Javier Eladio" userId="8fe3c91b-6177-4471-989c-1764207a0725" providerId="ADAL" clId="{8018DD08-269D-4364-9DD6-F8B7A30BA0B6}" dt="2023-04-06T04:29:33.282" v="3962"/>
          <ac:picMkLst>
            <pc:docMk/>
            <pc:sldMk cId="2833622106" sldId="718"/>
            <ac:picMk id="10" creationId="{99ADF7C1-33BE-E221-83CC-134CCB570A5E}"/>
          </ac:picMkLst>
        </pc:picChg>
        <pc:picChg chg="add mod">
          <ac:chgData name="FERRER TORRES Javier Eladio" userId="8fe3c91b-6177-4471-989c-1764207a0725" providerId="ADAL" clId="{8018DD08-269D-4364-9DD6-F8B7A30BA0B6}" dt="2023-04-06T04:33:40.496" v="4003" actId="1076"/>
          <ac:picMkLst>
            <pc:docMk/>
            <pc:sldMk cId="2833622106" sldId="718"/>
            <ac:picMk id="11" creationId="{0A8AF7C4-D769-BF45-285D-32A5FBFF7C57}"/>
          </ac:picMkLst>
        </pc:pic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15" creationId="{B475FEDA-D79D-164F-0C2C-E8B997DEE39A}"/>
          </ac:cxnSpMkLst>
        </pc:cxn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19" creationId="{285464B7-B6AD-7A58-1B7D-7DE192BAA392}"/>
          </ac:cxnSpMkLst>
        </pc:cxn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20" creationId="{92B8843E-BC5A-5272-31E0-D5F349C3D946}"/>
          </ac:cxnSpMkLst>
        </pc:cxn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22" creationId="{7788DA48-71FE-2A15-ABA2-2D7687962AC4}"/>
          </ac:cxnSpMkLst>
        </pc:cxn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24" creationId="{D8071A92-5ED8-D733-DB82-4E6962E93BD1}"/>
          </ac:cxnSpMkLst>
        </pc:cxn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25" creationId="{D06CB86B-B79A-094E-8C22-90BD89318EE0}"/>
          </ac:cxnSpMkLst>
        </pc:cxn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30" creationId="{03211E13-8FCF-7E88-5B74-0084D095200F}"/>
          </ac:cxnSpMkLst>
        </pc:cxnChg>
        <pc:cxnChg chg="mod">
          <ac:chgData name="FERRER TORRES Javier Eladio" userId="8fe3c91b-6177-4471-989c-1764207a0725" providerId="ADAL" clId="{8018DD08-269D-4364-9DD6-F8B7A30BA0B6}" dt="2023-04-06T04:29:18.731" v="3958" actId="1076"/>
          <ac:cxnSpMkLst>
            <pc:docMk/>
            <pc:sldMk cId="2833622106" sldId="718"/>
            <ac:cxnSpMk id="33" creationId="{1C4C22F9-AF33-BA18-6D0A-4837F65A9508}"/>
          </ac:cxnSpMkLst>
        </pc:cxnChg>
      </pc:sldChg>
      <pc:sldChg chg="addSp delSp modSp add mod ord">
        <pc:chgData name="FERRER TORRES Javier Eladio" userId="8fe3c91b-6177-4471-989c-1764207a0725" providerId="ADAL" clId="{8018DD08-269D-4364-9DD6-F8B7A30BA0B6}" dt="2023-04-06T04:21:09.454" v="3629"/>
        <pc:sldMkLst>
          <pc:docMk/>
          <pc:sldMk cId="1617366326" sldId="719"/>
        </pc:sldMkLst>
        <pc:spChg chg="add mod">
          <ac:chgData name="FERRER TORRES Javier Eladio" userId="8fe3c91b-6177-4471-989c-1764207a0725" providerId="ADAL" clId="{8018DD08-269D-4364-9DD6-F8B7A30BA0B6}" dt="2023-04-06T03:18:25.179" v="1752" actId="14100"/>
          <ac:spMkLst>
            <pc:docMk/>
            <pc:sldMk cId="1617366326" sldId="719"/>
            <ac:spMk id="2" creationId="{A83651BC-4910-D017-7B07-D0F6B0AD9DC9}"/>
          </ac:spMkLst>
        </pc:spChg>
        <pc:spChg chg="add mod">
          <ac:chgData name="FERRER TORRES Javier Eladio" userId="8fe3c91b-6177-4471-989c-1764207a0725" providerId="ADAL" clId="{8018DD08-269D-4364-9DD6-F8B7A30BA0B6}" dt="2023-04-06T03:18:25.179" v="1752" actId="14100"/>
          <ac:spMkLst>
            <pc:docMk/>
            <pc:sldMk cId="1617366326" sldId="719"/>
            <ac:spMk id="3" creationId="{01025102-D644-CF2D-1E89-F7E0043146BD}"/>
          </ac:spMkLst>
        </pc:spChg>
        <pc:spChg chg="add mod">
          <ac:chgData name="FERRER TORRES Javier Eladio" userId="8fe3c91b-6177-4471-989c-1764207a0725" providerId="ADAL" clId="{8018DD08-269D-4364-9DD6-F8B7A30BA0B6}" dt="2023-04-06T03:18:25.179" v="1752" actId="14100"/>
          <ac:spMkLst>
            <pc:docMk/>
            <pc:sldMk cId="1617366326" sldId="719"/>
            <ac:spMk id="6" creationId="{7DA62220-AA22-C1DA-2FAB-B89E309A9164}"/>
          </ac:spMkLst>
        </pc:spChg>
        <pc:spChg chg="add mod">
          <ac:chgData name="FERRER TORRES Javier Eladio" userId="8fe3c91b-6177-4471-989c-1764207a0725" providerId="ADAL" clId="{8018DD08-269D-4364-9DD6-F8B7A30BA0B6}" dt="2023-04-06T03:18:25.179" v="1752" actId="14100"/>
          <ac:spMkLst>
            <pc:docMk/>
            <pc:sldMk cId="1617366326" sldId="719"/>
            <ac:spMk id="7" creationId="{B829D379-A71D-4175-0C33-04BFEE4CB66D}"/>
          </ac:spMkLst>
        </pc:spChg>
        <pc:spChg chg="add del mod">
          <ac:chgData name="FERRER TORRES Javier Eladio" userId="8fe3c91b-6177-4471-989c-1764207a0725" providerId="ADAL" clId="{8018DD08-269D-4364-9DD6-F8B7A30BA0B6}" dt="2023-04-06T03:05:22.136" v="1635" actId="478"/>
          <ac:spMkLst>
            <pc:docMk/>
            <pc:sldMk cId="1617366326" sldId="719"/>
            <ac:spMk id="8" creationId="{4B7BF0B5-B265-E6A9-1673-4D69C34F5526}"/>
          </ac:spMkLst>
        </pc:spChg>
        <pc:spChg chg="add mod">
          <ac:chgData name="FERRER TORRES Javier Eladio" userId="8fe3c91b-6177-4471-989c-1764207a0725" providerId="ADAL" clId="{8018DD08-269D-4364-9DD6-F8B7A30BA0B6}" dt="2023-04-06T03:06:24.762" v="1649" actId="20577"/>
          <ac:spMkLst>
            <pc:docMk/>
            <pc:sldMk cId="1617366326" sldId="719"/>
            <ac:spMk id="9" creationId="{EA891DD9-3DC5-2E1F-4D72-49C01E238C37}"/>
          </ac:spMkLst>
        </pc:spChg>
        <pc:spChg chg="add mod">
          <ac:chgData name="FERRER TORRES Javier Eladio" userId="8fe3c91b-6177-4471-989c-1764207a0725" providerId="ADAL" clId="{8018DD08-269D-4364-9DD6-F8B7A30BA0B6}" dt="2023-04-06T03:14:43.239" v="1688" actId="207"/>
          <ac:spMkLst>
            <pc:docMk/>
            <pc:sldMk cId="1617366326" sldId="719"/>
            <ac:spMk id="11" creationId="{7A6BFF64-74DA-F9BD-AACF-CC1330CCFA49}"/>
          </ac:spMkLst>
        </pc:spChg>
        <pc:spChg chg="add mod">
          <ac:chgData name="FERRER TORRES Javier Eladio" userId="8fe3c91b-6177-4471-989c-1764207a0725" providerId="ADAL" clId="{8018DD08-269D-4364-9DD6-F8B7A30BA0B6}" dt="2023-04-06T03:13:27.607" v="1685" actId="1076"/>
          <ac:spMkLst>
            <pc:docMk/>
            <pc:sldMk cId="1617366326" sldId="719"/>
            <ac:spMk id="12" creationId="{C5BBF464-9DB8-07BB-81AF-C1C8B01E38C5}"/>
          </ac:spMkLst>
        </pc:spChg>
        <pc:spChg chg="del">
          <ac:chgData name="FERRER TORRES Javier Eladio" userId="8fe3c91b-6177-4471-989c-1764207a0725" providerId="ADAL" clId="{8018DD08-269D-4364-9DD6-F8B7A30BA0B6}" dt="2023-04-06T04:21:09.084" v="3628" actId="478"/>
          <ac:spMkLst>
            <pc:docMk/>
            <pc:sldMk cId="1617366326" sldId="719"/>
            <ac:spMk id="13" creationId="{F97C2963-D452-98CC-144D-5E4ED54B6630}"/>
          </ac:spMkLst>
        </pc:spChg>
        <pc:spChg chg="mod">
          <ac:chgData name="FERRER TORRES Javier Eladio" userId="8fe3c91b-6177-4471-989c-1764207a0725" providerId="ADAL" clId="{8018DD08-269D-4364-9DD6-F8B7A30BA0B6}" dt="2023-04-06T03:18:25.179" v="1752" actId="14100"/>
          <ac:spMkLst>
            <pc:docMk/>
            <pc:sldMk cId="1617366326" sldId="719"/>
            <ac:spMk id="14" creationId="{CE9CD298-6CA6-64F1-506A-59503B30B326}"/>
          </ac:spMkLst>
        </pc:spChg>
        <pc:spChg chg="add mod">
          <ac:chgData name="FERRER TORRES Javier Eladio" userId="8fe3c91b-6177-4471-989c-1764207a0725" providerId="ADAL" clId="{8018DD08-269D-4364-9DD6-F8B7A30BA0B6}" dt="2023-04-06T03:18:25.179" v="1752" actId="14100"/>
          <ac:spMkLst>
            <pc:docMk/>
            <pc:sldMk cId="1617366326" sldId="719"/>
            <ac:spMk id="16" creationId="{7DB6B879-276D-BD79-A334-A38F21266EF2}"/>
          </ac:spMkLst>
        </pc:spChg>
        <pc:spChg chg="add mod">
          <ac:chgData name="FERRER TORRES Javier Eladio" userId="8fe3c91b-6177-4471-989c-1764207a0725" providerId="ADAL" clId="{8018DD08-269D-4364-9DD6-F8B7A30BA0B6}" dt="2023-04-06T03:14:07.359" v="1687" actId="1076"/>
          <ac:spMkLst>
            <pc:docMk/>
            <pc:sldMk cId="1617366326" sldId="719"/>
            <ac:spMk id="17" creationId="{E4D658A0-E7E4-3E76-6B5A-E980AD60677B}"/>
          </ac:spMkLst>
        </pc:spChg>
        <pc:spChg chg="add mod">
          <ac:chgData name="FERRER TORRES Javier Eladio" userId="8fe3c91b-6177-4471-989c-1764207a0725" providerId="ADAL" clId="{8018DD08-269D-4364-9DD6-F8B7A30BA0B6}" dt="2023-04-06T03:15:10.390" v="1701" actId="1076"/>
          <ac:spMkLst>
            <pc:docMk/>
            <pc:sldMk cId="1617366326" sldId="719"/>
            <ac:spMk id="18" creationId="{1099BEEE-1A14-F8E7-F564-10B3C639BBD2}"/>
          </ac:spMkLst>
        </pc:spChg>
        <pc:spChg chg="add mod">
          <ac:chgData name="FERRER TORRES Javier Eladio" userId="8fe3c91b-6177-4471-989c-1764207a0725" providerId="ADAL" clId="{8018DD08-269D-4364-9DD6-F8B7A30BA0B6}" dt="2023-04-06T03:15:46.342" v="1712" actId="1076"/>
          <ac:spMkLst>
            <pc:docMk/>
            <pc:sldMk cId="1617366326" sldId="719"/>
            <ac:spMk id="21" creationId="{6855E975-FACF-DFE5-AF91-D31A081067E6}"/>
          </ac:spMkLst>
        </pc:spChg>
        <pc:spChg chg="add mod">
          <ac:chgData name="FERRER TORRES Javier Eladio" userId="8fe3c91b-6177-4471-989c-1764207a0725" providerId="ADAL" clId="{8018DD08-269D-4364-9DD6-F8B7A30BA0B6}" dt="2023-04-06T03:18:25.179" v="1752" actId="14100"/>
          <ac:spMkLst>
            <pc:docMk/>
            <pc:sldMk cId="1617366326" sldId="719"/>
            <ac:spMk id="23" creationId="{054AFE12-4DB1-B430-1B4D-32A837F51267}"/>
          </ac:spMkLst>
        </pc:spChg>
        <pc:spChg chg="add mod">
          <ac:chgData name="FERRER TORRES Javier Eladio" userId="8fe3c91b-6177-4471-989c-1764207a0725" providerId="ADAL" clId="{8018DD08-269D-4364-9DD6-F8B7A30BA0B6}" dt="2023-04-06T03:17:34.030" v="1747" actId="1076"/>
          <ac:spMkLst>
            <pc:docMk/>
            <pc:sldMk cId="1617366326" sldId="719"/>
            <ac:spMk id="24" creationId="{A7995B50-F581-6EB8-A559-CB5707896F46}"/>
          </ac:spMkLst>
        </pc:spChg>
        <pc:spChg chg="add mod">
          <ac:chgData name="FERRER TORRES Javier Eladio" userId="8fe3c91b-6177-4471-989c-1764207a0725" providerId="ADAL" clId="{8018DD08-269D-4364-9DD6-F8B7A30BA0B6}" dt="2023-04-06T04:21:09.454" v="3629"/>
          <ac:spMkLst>
            <pc:docMk/>
            <pc:sldMk cId="1617366326" sldId="719"/>
            <ac:spMk id="32" creationId="{D8F88317-19AB-013C-DE51-9E00A9EF789E}"/>
          </ac:spMkLst>
        </pc:spChg>
        <pc:picChg chg="mod">
          <ac:chgData name="FERRER TORRES Javier Eladio" userId="8fe3c91b-6177-4471-989c-1764207a0725" providerId="ADAL" clId="{8018DD08-269D-4364-9DD6-F8B7A30BA0B6}" dt="2023-04-06T03:18:25.179" v="1752" actId="14100"/>
          <ac:picMkLst>
            <pc:docMk/>
            <pc:sldMk cId="1617366326" sldId="719"/>
            <ac:picMk id="5" creationId="{643B86B7-F239-5A99-08C1-F40C6298FAFB}"/>
          </ac:picMkLst>
        </pc:picChg>
        <pc:picChg chg="add mod">
          <ac:chgData name="FERRER TORRES Javier Eladio" userId="8fe3c91b-6177-4471-989c-1764207a0725" providerId="ADAL" clId="{8018DD08-269D-4364-9DD6-F8B7A30BA0B6}" dt="2023-04-06T03:13:27.607" v="1685" actId="1076"/>
          <ac:picMkLst>
            <pc:docMk/>
            <pc:sldMk cId="1617366326" sldId="719"/>
            <ac:picMk id="10" creationId="{8518F777-3B62-0986-1A45-E6B7DF8F4263}"/>
          </ac:picMkLst>
        </pc:picChg>
        <pc:cxnChg chg="mod">
          <ac:chgData name="FERRER TORRES Javier Eladio" userId="8fe3c91b-6177-4471-989c-1764207a0725" providerId="ADAL" clId="{8018DD08-269D-4364-9DD6-F8B7A30BA0B6}" dt="2023-04-06T03:18:25.179" v="1752" actId="14100"/>
          <ac:cxnSpMkLst>
            <pc:docMk/>
            <pc:sldMk cId="1617366326" sldId="719"/>
            <ac:cxnSpMk id="15" creationId="{B475FEDA-D79D-164F-0C2C-E8B997DEE39A}"/>
          </ac:cxnSpMkLst>
        </pc:cxnChg>
        <pc:cxnChg chg="mod">
          <ac:chgData name="FERRER TORRES Javier Eladio" userId="8fe3c91b-6177-4471-989c-1764207a0725" providerId="ADAL" clId="{8018DD08-269D-4364-9DD6-F8B7A30BA0B6}" dt="2023-04-06T03:18:25.179" v="1752" actId="14100"/>
          <ac:cxnSpMkLst>
            <pc:docMk/>
            <pc:sldMk cId="1617366326" sldId="719"/>
            <ac:cxnSpMk id="19" creationId="{285464B7-B6AD-7A58-1B7D-7DE192BAA392}"/>
          </ac:cxnSpMkLst>
        </pc:cxnChg>
        <pc:cxnChg chg="mod">
          <ac:chgData name="FERRER TORRES Javier Eladio" userId="8fe3c91b-6177-4471-989c-1764207a0725" providerId="ADAL" clId="{8018DD08-269D-4364-9DD6-F8B7A30BA0B6}" dt="2023-04-06T03:18:25.179" v="1752" actId="14100"/>
          <ac:cxnSpMkLst>
            <pc:docMk/>
            <pc:sldMk cId="1617366326" sldId="719"/>
            <ac:cxnSpMk id="20" creationId="{92B8843E-BC5A-5272-31E0-D5F349C3D946}"/>
          </ac:cxnSpMkLst>
        </pc:cxnChg>
        <pc:cxnChg chg="mod">
          <ac:chgData name="FERRER TORRES Javier Eladio" userId="8fe3c91b-6177-4471-989c-1764207a0725" providerId="ADAL" clId="{8018DD08-269D-4364-9DD6-F8B7A30BA0B6}" dt="2023-04-06T03:18:25.179" v="1752" actId="14100"/>
          <ac:cxnSpMkLst>
            <pc:docMk/>
            <pc:sldMk cId="1617366326" sldId="719"/>
            <ac:cxnSpMk id="22" creationId="{7788DA48-71FE-2A15-ABA2-2D7687962AC4}"/>
          </ac:cxnSpMkLst>
        </pc:cxnChg>
        <pc:cxnChg chg="del">
          <ac:chgData name="FERRER TORRES Javier Eladio" userId="8fe3c91b-6177-4471-989c-1764207a0725" providerId="ADAL" clId="{8018DD08-269D-4364-9DD6-F8B7A30BA0B6}" dt="2023-04-05T10:37:23.964" v="1263" actId="478"/>
          <ac:cxnSpMkLst>
            <pc:docMk/>
            <pc:sldMk cId="1617366326" sldId="719"/>
            <ac:cxnSpMk id="24" creationId="{D8071A92-5ED8-D733-DB82-4E6962E93BD1}"/>
          </ac:cxnSpMkLst>
        </pc:cxnChg>
        <pc:cxnChg chg="del">
          <ac:chgData name="FERRER TORRES Javier Eladio" userId="8fe3c91b-6177-4471-989c-1764207a0725" providerId="ADAL" clId="{8018DD08-269D-4364-9DD6-F8B7A30BA0B6}" dt="2023-04-05T10:37:26.201" v="1264" actId="478"/>
          <ac:cxnSpMkLst>
            <pc:docMk/>
            <pc:sldMk cId="1617366326" sldId="719"/>
            <ac:cxnSpMk id="25" creationId="{D06CB86B-B79A-094E-8C22-90BD89318EE0}"/>
          </ac:cxnSpMkLst>
        </pc:cxnChg>
        <pc:cxnChg chg="mod">
          <ac:chgData name="FERRER TORRES Javier Eladio" userId="8fe3c91b-6177-4471-989c-1764207a0725" providerId="ADAL" clId="{8018DD08-269D-4364-9DD6-F8B7A30BA0B6}" dt="2023-04-06T03:18:25.179" v="1752" actId="14100"/>
          <ac:cxnSpMkLst>
            <pc:docMk/>
            <pc:sldMk cId="1617366326" sldId="719"/>
            <ac:cxnSpMk id="30" creationId="{03211E13-8FCF-7E88-5B74-0084D095200F}"/>
          </ac:cxnSpMkLst>
        </pc:cxnChg>
        <pc:cxnChg chg="mod">
          <ac:chgData name="FERRER TORRES Javier Eladio" userId="8fe3c91b-6177-4471-989c-1764207a0725" providerId="ADAL" clId="{8018DD08-269D-4364-9DD6-F8B7A30BA0B6}" dt="2023-04-06T03:18:25.179" v="1752" actId="14100"/>
          <ac:cxnSpMkLst>
            <pc:docMk/>
            <pc:sldMk cId="1617366326" sldId="719"/>
            <ac:cxnSpMk id="33" creationId="{1C4C22F9-AF33-BA18-6D0A-4837F65A9508}"/>
          </ac:cxnSpMkLst>
        </pc:cxnChg>
      </pc:sldChg>
      <pc:sldChg chg="addSp delSp modSp add mod modAnim">
        <pc:chgData name="FERRER TORRES Javier Eladio" userId="8fe3c91b-6177-4471-989c-1764207a0725" providerId="ADAL" clId="{8018DD08-269D-4364-9DD6-F8B7A30BA0B6}" dt="2023-04-06T04:21:17.835" v="3633"/>
        <pc:sldMkLst>
          <pc:docMk/>
          <pc:sldMk cId="4161367069" sldId="720"/>
        </pc:sldMkLst>
        <pc:spChg chg="del mod">
          <ac:chgData name="FERRER TORRES Javier Eladio" userId="8fe3c91b-6177-4471-989c-1764207a0725" providerId="ADAL" clId="{8018DD08-269D-4364-9DD6-F8B7A30BA0B6}" dt="2023-04-06T03:27:37.691" v="1758" actId="478"/>
          <ac:spMkLst>
            <pc:docMk/>
            <pc:sldMk cId="4161367069" sldId="720"/>
            <ac:spMk id="2" creationId="{EA6887F9-F5F0-865B-6E0D-313BF0CE350C}"/>
          </ac:spMkLst>
        </pc:spChg>
        <pc:spChg chg="del">
          <ac:chgData name="FERRER TORRES Javier Eladio" userId="8fe3c91b-6177-4471-989c-1764207a0725" providerId="ADAL" clId="{8018DD08-269D-4364-9DD6-F8B7A30BA0B6}" dt="2023-04-06T03:27:37.691" v="1758" actId="478"/>
          <ac:spMkLst>
            <pc:docMk/>
            <pc:sldMk cId="4161367069" sldId="720"/>
            <ac:spMk id="8" creationId="{A23634F5-9BDC-F72E-CE74-4441F813AD1C}"/>
          </ac:spMkLst>
        </pc:spChg>
        <pc:spChg chg="del">
          <ac:chgData name="FERRER TORRES Javier Eladio" userId="8fe3c91b-6177-4471-989c-1764207a0725" providerId="ADAL" clId="{8018DD08-269D-4364-9DD6-F8B7A30BA0B6}" dt="2023-04-06T03:27:37.691" v="1758" actId="478"/>
          <ac:spMkLst>
            <pc:docMk/>
            <pc:sldMk cId="4161367069" sldId="720"/>
            <ac:spMk id="9" creationId="{69ECDC6A-FC15-76F0-ABAF-A91043B947AE}"/>
          </ac:spMkLst>
        </pc:spChg>
        <pc:spChg chg="del">
          <ac:chgData name="FERRER TORRES Javier Eladio" userId="8fe3c91b-6177-4471-989c-1764207a0725" providerId="ADAL" clId="{8018DD08-269D-4364-9DD6-F8B7A30BA0B6}" dt="2023-04-06T03:27:37.691" v="1758" actId="478"/>
          <ac:spMkLst>
            <pc:docMk/>
            <pc:sldMk cId="4161367069" sldId="720"/>
            <ac:spMk id="10" creationId="{0A6CA293-F97D-3A65-40A3-6607131B17E7}"/>
          </ac:spMkLst>
        </pc:spChg>
        <pc:spChg chg="del">
          <ac:chgData name="FERRER TORRES Javier Eladio" userId="8fe3c91b-6177-4471-989c-1764207a0725" providerId="ADAL" clId="{8018DD08-269D-4364-9DD6-F8B7A30BA0B6}" dt="2023-04-06T03:27:37.691" v="1758" actId="478"/>
          <ac:spMkLst>
            <pc:docMk/>
            <pc:sldMk cId="4161367069" sldId="720"/>
            <ac:spMk id="11" creationId="{BF03924A-74EA-45B8-8362-359D36CD9ED9}"/>
          </ac:spMkLst>
        </pc:spChg>
        <pc:spChg chg="del">
          <ac:chgData name="FERRER TORRES Javier Eladio" userId="8fe3c91b-6177-4471-989c-1764207a0725" providerId="ADAL" clId="{8018DD08-269D-4364-9DD6-F8B7A30BA0B6}" dt="2023-04-06T03:27:37.691" v="1758" actId="478"/>
          <ac:spMkLst>
            <pc:docMk/>
            <pc:sldMk cId="4161367069" sldId="720"/>
            <ac:spMk id="12" creationId="{0C0FD5CE-34F4-4106-5764-6492F7B5024D}"/>
          </ac:spMkLst>
        </pc:spChg>
        <pc:spChg chg="del">
          <ac:chgData name="FERRER TORRES Javier Eladio" userId="8fe3c91b-6177-4471-989c-1764207a0725" providerId="ADAL" clId="{8018DD08-269D-4364-9DD6-F8B7A30BA0B6}" dt="2023-04-06T04:21:17.507" v="3632" actId="478"/>
          <ac:spMkLst>
            <pc:docMk/>
            <pc:sldMk cId="4161367069" sldId="720"/>
            <ac:spMk id="13" creationId="{F97C2963-D452-98CC-144D-5E4ED54B6630}"/>
          </ac:spMkLst>
        </pc:spChg>
        <pc:spChg chg="del">
          <ac:chgData name="FERRER TORRES Javier Eladio" userId="8fe3c91b-6177-4471-989c-1764207a0725" providerId="ADAL" clId="{8018DD08-269D-4364-9DD6-F8B7A30BA0B6}" dt="2023-04-06T03:27:37.691" v="1758" actId="478"/>
          <ac:spMkLst>
            <pc:docMk/>
            <pc:sldMk cId="4161367069" sldId="720"/>
            <ac:spMk id="14" creationId="{CE9CD298-6CA6-64F1-506A-59503B30B326}"/>
          </ac:spMkLst>
        </pc:spChg>
        <pc:spChg chg="add mod">
          <ac:chgData name="FERRER TORRES Javier Eladio" userId="8fe3c91b-6177-4471-989c-1764207a0725" providerId="ADAL" clId="{8018DD08-269D-4364-9DD6-F8B7A30BA0B6}" dt="2023-04-06T04:21:17.835" v="3633"/>
          <ac:spMkLst>
            <pc:docMk/>
            <pc:sldMk cId="4161367069" sldId="720"/>
            <ac:spMk id="15" creationId="{0878DD34-0839-0CE6-F338-6BBFDD05ACCD}"/>
          </ac:spMkLst>
        </pc:spChg>
        <pc:picChg chg="add del mod">
          <ac:chgData name="FERRER TORRES Javier Eladio" userId="8fe3c91b-6177-4471-989c-1764207a0725" providerId="ADAL" clId="{8018DD08-269D-4364-9DD6-F8B7A30BA0B6}" dt="2023-04-06T03:27:41.920" v="1760" actId="478"/>
          <ac:picMkLst>
            <pc:docMk/>
            <pc:sldMk cId="4161367069" sldId="720"/>
            <ac:picMk id="5" creationId="{A53A3C56-2CC4-058B-97AB-24FC3E890BAD}"/>
          </ac:picMkLst>
        </pc:picChg>
        <pc:picChg chg="add mod">
          <ac:chgData name="FERRER TORRES Javier Eladio" userId="8fe3c91b-6177-4471-989c-1764207a0725" providerId="ADAL" clId="{8018DD08-269D-4364-9DD6-F8B7A30BA0B6}" dt="2023-04-06T03:28:00.462" v="1764" actId="1076"/>
          <ac:picMkLst>
            <pc:docMk/>
            <pc:sldMk cId="4161367069" sldId="720"/>
            <ac:picMk id="6" creationId="{21FCD198-07B0-954C-D734-4132833EB8EF}"/>
          </ac:picMkLst>
        </pc:picChg>
        <pc:picChg chg="del">
          <ac:chgData name="FERRER TORRES Javier Eladio" userId="8fe3c91b-6177-4471-989c-1764207a0725" providerId="ADAL" clId="{8018DD08-269D-4364-9DD6-F8B7A30BA0B6}" dt="2023-04-06T02:47:24.132" v="1341" actId="478"/>
          <ac:picMkLst>
            <pc:docMk/>
            <pc:sldMk cId="4161367069" sldId="720"/>
            <ac:picMk id="7" creationId="{56A682F8-9849-D39A-2BAB-C409FFD4636C}"/>
          </ac:picMkLst>
        </pc:picChg>
      </pc:sldChg>
      <pc:sldChg chg="addSp delSp modSp add mod delAnim">
        <pc:chgData name="FERRER TORRES Javier Eladio" userId="8fe3c91b-6177-4471-989c-1764207a0725" providerId="ADAL" clId="{8018DD08-269D-4364-9DD6-F8B7A30BA0B6}" dt="2023-04-06T04:31:30.585" v="3981"/>
        <pc:sldMkLst>
          <pc:docMk/>
          <pc:sldMk cId="2312256459" sldId="721"/>
        </pc:sldMkLst>
        <pc:spChg chg="add mod">
          <ac:chgData name="FERRER TORRES Javier Eladio" userId="8fe3c91b-6177-4471-989c-1764207a0725" providerId="ADAL" clId="{8018DD08-269D-4364-9DD6-F8B7A30BA0B6}" dt="2023-04-06T03:40:18.455" v="1881" actId="1076"/>
          <ac:spMkLst>
            <pc:docMk/>
            <pc:sldMk cId="2312256459" sldId="721"/>
            <ac:spMk id="5" creationId="{80B0DD76-E546-66EF-4DCD-3ABB81A5827A}"/>
          </ac:spMkLst>
        </pc:spChg>
        <pc:spChg chg="add mod">
          <ac:chgData name="FERRER TORRES Javier Eladio" userId="8fe3c91b-6177-4471-989c-1764207a0725" providerId="ADAL" clId="{8018DD08-269D-4364-9DD6-F8B7A30BA0B6}" dt="2023-04-06T03:43:12.591" v="2179" actId="1076"/>
          <ac:spMkLst>
            <pc:docMk/>
            <pc:sldMk cId="2312256459" sldId="721"/>
            <ac:spMk id="7" creationId="{48BFC0C7-39E6-22CC-1968-A2A91BCCA85A}"/>
          </ac:spMkLst>
        </pc:spChg>
        <pc:spChg chg="add mod">
          <ac:chgData name="FERRER TORRES Javier Eladio" userId="8fe3c91b-6177-4471-989c-1764207a0725" providerId="ADAL" clId="{8018DD08-269D-4364-9DD6-F8B7A30BA0B6}" dt="2023-04-06T04:31:30.585" v="3981"/>
          <ac:spMkLst>
            <pc:docMk/>
            <pc:sldMk cId="2312256459" sldId="721"/>
            <ac:spMk id="8" creationId="{633EFB64-1102-5D86-586E-2BC966A2953E}"/>
          </ac:spMkLst>
        </pc:spChg>
        <pc:spChg chg="add mod">
          <ac:chgData name="FERRER TORRES Javier Eladio" userId="8fe3c91b-6177-4471-989c-1764207a0725" providerId="ADAL" clId="{8018DD08-269D-4364-9DD6-F8B7A30BA0B6}" dt="2023-04-06T04:21:13.719" v="3631"/>
          <ac:spMkLst>
            <pc:docMk/>
            <pc:sldMk cId="2312256459" sldId="721"/>
            <ac:spMk id="9" creationId="{CF28BB32-F55D-AC14-A426-C804A6F0E828}"/>
          </ac:spMkLst>
        </pc:spChg>
        <pc:spChg chg="del">
          <ac:chgData name="FERRER TORRES Javier Eladio" userId="8fe3c91b-6177-4471-989c-1764207a0725" providerId="ADAL" clId="{8018DD08-269D-4364-9DD6-F8B7A30BA0B6}" dt="2023-04-06T04:21:13.352" v="3630" actId="478"/>
          <ac:spMkLst>
            <pc:docMk/>
            <pc:sldMk cId="2312256459" sldId="721"/>
            <ac:spMk id="13" creationId="{F97C2963-D452-98CC-144D-5E4ED54B6630}"/>
          </ac:spMkLst>
        </pc:spChg>
        <pc:picChg chg="add mod modCrop">
          <ac:chgData name="FERRER TORRES Javier Eladio" userId="8fe3c91b-6177-4471-989c-1764207a0725" providerId="ADAL" clId="{8018DD08-269D-4364-9DD6-F8B7A30BA0B6}" dt="2023-04-06T03:43:05.680" v="2178" actId="732"/>
          <ac:picMkLst>
            <pc:docMk/>
            <pc:sldMk cId="2312256459" sldId="721"/>
            <ac:picMk id="3" creationId="{5DAC8989-93A7-ECBB-E2FC-00DBC85A880E}"/>
          </ac:picMkLst>
        </pc:picChg>
        <pc:picChg chg="del">
          <ac:chgData name="FERRER TORRES Javier Eladio" userId="8fe3c91b-6177-4471-989c-1764207a0725" providerId="ADAL" clId="{8018DD08-269D-4364-9DD6-F8B7A30BA0B6}" dt="2023-04-06T03:35:55.049" v="1827" actId="478"/>
          <ac:picMkLst>
            <pc:docMk/>
            <pc:sldMk cId="2312256459" sldId="721"/>
            <ac:picMk id="6" creationId="{21FCD198-07B0-954C-D734-4132833EB8EF}"/>
          </ac:picMkLst>
        </pc:picChg>
      </pc:sldChg>
      <pc:sldChg chg="addSp delSp modSp add mod ord">
        <pc:chgData name="FERRER TORRES Javier Eladio" userId="8fe3c91b-6177-4471-989c-1764207a0725" providerId="ADAL" clId="{8018DD08-269D-4364-9DD6-F8B7A30BA0B6}" dt="2023-04-06T06:13:36.376" v="6162" actId="20577"/>
        <pc:sldMkLst>
          <pc:docMk/>
          <pc:sldMk cId="3091699232" sldId="722"/>
        </pc:sldMkLst>
        <pc:spChg chg="del">
          <ac:chgData name="FERRER TORRES Javier Eladio" userId="8fe3c91b-6177-4471-989c-1764207a0725" providerId="ADAL" clId="{8018DD08-269D-4364-9DD6-F8B7A30BA0B6}" dt="2023-04-06T03:39:43.037" v="1870" actId="478"/>
          <ac:spMkLst>
            <pc:docMk/>
            <pc:sldMk cId="3091699232" sldId="722"/>
            <ac:spMk id="5" creationId="{80B0DD76-E546-66EF-4DCD-3ABB81A5827A}"/>
          </ac:spMkLst>
        </pc:spChg>
        <pc:spChg chg="add del mod">
          <ac:chgData name="FERRER TORRES Javier Eladio" userId="8fe3c91b-6177-4471-989c-1764207a0725" providerId="ADAL" clId="{8018DD08-269D-4364-9DD6-F8B7A30BA0B6}" dt="2023-04-06T04:03:26.757" v="3309" actId="478"/>
          <ac:spMkLst>
            <pc:docMk/>
            <pc:sldMk cId="3091699232" sldId="722"/>
            <ac:spMk id="10" creationId="{DE64A5A5-F0BF-5C03-44BA-9A52BA592174}"/>
          </ac:spMkLst>
        </pc:spChg>
        <pc:spChg chg="add mod">
          <ac:chgData name="FERRER TORRES Javier Eladio" userId="8fe3c91b-6177-4471-989c-1764207a0725" providerId="ADAL" clId="{8018DD08-269D-4364-9DD6-F8B7A30BA0B6}" dt="2023-04-06T06:13:36.376" v="6162" actId="20577"/>
          <ac:spMkLst>
            <pc:docMk/>
            <pc:sldMk cId="3091699232" sldId="722"/>
            <ac:spMk id="11" creationId="{D87A38C0-5C7B-05C9-3975-B0050C150407}"/>
          </ac:spMkLst>
        </pc:spChg>
        <pc:spChg chg="del">
          <ac:chgData name="FERRER TORRES Javier Eladio" userId="8fe3c91b-6177-4471-989c-1764207a0725" providerId="ADAL" clId="{8018DD08-269D-4364-9DD6-F8B7A30BA0B6}" dt="2023-04-06T04:21:26.063" v="3634" actId="478"/>
          <ac:spMkLst>
            <pc:docMk/>
            <pc:sldMk cId="3091699232" sldId="722"/>
            <ac:spMk id="13" creationId="{F97C2963-D452-98CC-144D-5E4ED54B6630}"/>
          </ac:spMkLst>
        </pc:spChg>
        <pc:spChg chg="add mod">
          <ac:chgData name="FERRER TORRES Javier Eladio" userId="8fe3c91b-6177-4471-989c-1764207a0725" providerId="ADAL" clId="{8018DD08-269D-4364-9DD6-F8B7A30BA0B6}" dt="2023-04-06T04:14:15.334" v="3414" actId="207"/>
          <ac:spMkLst>
            <pc:docMk/>
            <pc:sldMk cId="3091699232" sldId="722"/>
            <ac:spMk id="14" creationId="{0026226B-1465-C108-1008-A6031DD4BCCF}"/>
          </ac:spMkLst>
        </pc:spChg>
        <pc:spChg chg="add mod">
          <ac:chgData name="FERRER TORRES Javier Eladio" userId="8fe3c91b-6177-4471-989c-1764207a0725" providerId="ADAL" clId="{8018DD08-269D-4364-9DD6-F8B7A30BA0B6}" dt="2023-04-06T04:21:26.404" v="3635"/>
          <ac:spMkLst>
            <pc:docMk/>
            <pc:sldMk cId="3091699232" sldId="722"/>
            <ac:spMk id="15" creationId="{4191462A-7A1D-8E75-25B6-C0D93BEC04F3}"/>
          </ac:spMkLst>
        </pc:spChg>
        <pc:picChg chg="del">
          <ac:chgData name="FERRER TORRES Javier Eladio" userId="8fe3c91b-6177-4471-989c-1764207a0725" providerId="ADAL" clId="{8018DD08-269D-4364-9DD6-F8B7A30BA0B6}" dt="2023-04-06T03:37:24.338" v="1852" actId="478"/>
          <ac:picMkLst>
            <pc:docMk/>
            <pc:sldMk cId="3091699232" sldId="722"/>
            <ac:picMk id="3" creationId="{5DAC8989-93A7-ECBB-E2FC-00DBC85A880E}"/>
          </ac:picMkLst>
        </pc:picChg>
        <pc:picChg chg="add mod modCrop">
          <ac:chgData name="FERRER TORRES Javier Eladio" userId="8fe3c91b-6177-4471-989c-1764207a0725" providerId="ADAL" clId="{8018DD08-269D-4364-9DD6-F8B7A30BA0B6}" dt="2023-04-06T04:13:49.584" v="3408" actId="1076"/>
          <ac:picMkLst>
            <pc:docMk/>
            <pc:sldMk cId="3091699232" sldId="722"/>
            <ac:picMk id="6" creationId="{B7BAA466-C220-1A65-2ED7-DDE001399C1F}"/>
          </ac:picMkLst>
        </pc:picChg>
        <pc:picChg chg="add mod modCrop">
          <ac:chgData name="FERRER TORRES Javier Eladio" userId="8fe3c91b-6177-4471-989c-1764207a0725" providerId="ADAL" clId="{8018DD08-269D-4364-9DD6-F8B7A30BA0B6}" dt="2023-04-06T04:13:53.569" v="3409" actId="14100"/>
          <ac:picMkLst>
            <pc:docMk/>
            <pc:sldMk cId="3091699232" sldId="722"/>
            <ac:picMk id="9" creationId="{3064E118-09A0-A53B-3653-08D27E62688D}"/>
          </ac:picMkLst>
        </pc:picChg>
        <pc:picChg chg="add mod modCrop">
          <ac:chgData name="FERRER TORRES Javier Eladio" userId="8fe3c91b-6177-4471-989c-1764207a0725" providerId="ADAL" clId="{8018DD08-269D-4364-9DD6-F8B7A30BA0B6}" dt="2023-04-06T04:13:58.033" v="3410" actId="14100"/>
          <ac:picMkLst>
            <pc:docMk/>
            <pc:sldMk cId="3091699232" sldId="722"/>
            <ac:picMk id="12" creationId="{C7D18908-28C2-C78B-6AD5-A46D28BBA452}"/>
          </ac:picMkLst>
        </pc:picChg>
      </pc:sldChg>
      <pc:sldChg chg="addSp delSp modSp add mod">
        <pc:chgData name="FERRER TORRES Javier Eladio" userId="8fe3c91b-6177-4471-989c-1764207a0725" providerId="ADAL" clId="{8018DD08-269D-4364-9DD6-F8B7A30BA0B6}" dt="2023-04-06T04:44:14.523" v="4509" actId="1076"/>
        <pc:sldMkLst>
          <pc:docMk/>
          <pc:sldMk cId="1067969624" sldId="723"/>
        </pc:sldMkLst>
        <pc:spChg chg="del">
          <ac:chgData name="FERRER TORRES Javier Eladio" userId="8fe3c91b-6177-4471-989c-1764207a0725" providerId="ADAL" clId="{8018DD08-269D-4364-9DD6-F8B7A30BA0B6}" dt="2023-04-06T04:35:16.733" v="4026" actId="478"/>
          <ac:spMkLst>
            <pc:docMk/>
            <pc:sldMk cId="1067969624" sldId="723"/>
            <ac:spMk id="6" creationId="{29792432-9ED9-4EC8-C684-65B0B8C16506}"/>
          </ac:spMkLst>
        </pc:spChg>
        <pc:spChg chg="add mod">
          <ac:chgData name="FERRER TORRES Javier Eladio" userId="8fe3c91b-6177-4471-989c-1764207a0725" providerId="ADAL" clId="{8018DD08-269D-4364-9DD6-F8B7A30BA0B6}" dt="2023-04-06T04:44:14.523" v="4509" actId="1076"/>
          <ac:spMkLst>
            <pc:docMk/>
            <pc:sldMk cId="1067969624" sldId="723"/>
            <ac:spMk id="7" creationId="{0DA03739-FCB6-A32C-DBDA-D5544B3AA9C0}"/>
          </ac:spMkLst>
        </pc:spChg>
        <pc:spChg chg="add mod">
          <ac:chgData name="FERRER TORRES Javier Eladio" userId="8fe3c91b-6177-4471-989c-1764207a0725" providerId="ADAL" clId="{8018DD08-269D-4364-9DD6-F8B7A30BA0B6}" dt="2023-04-06T04:43:34.010" v="4506" actId="1076"/>
          <ac:spMkLst>
            <pc:docMk/>
            <pc:sldMk cId="1067969624" sldId="723"/>
            <ac:spMk id="12" creationId="{4C8A439A-578C-D705-5645-966E811902E6}"/>
          </ac:spMkLst>
        </pc:spChg>
        <pc:spChg chg="add mod">
          <ac:chgData name="FERRER TORRES Javier Eladio" userId="8fe3c91b-6177-4471-989c-1764207a0725" providerId="ADAL" clId="{8018DD08-269D-4364-9DD6-F8B7A30BA0B6}" dt="2023-04-06T04:43:21.219" v="4502" actId="1076"/>
          <ac:spMkLst>
            <pc:docMk/>
            <pc:sldMk cId="1067969624" sldId="723"/>
            <ac:spMk id="13" creationId="{400EE9BB-F0F9-969D-A1F1-0FB3910AC8B7}"/>
          </ac:spMkLst>
        </pc:spChg>
        <pc:picChg chg="add mod modCrop">
          <ac:chgData name="FERRER TORRES Javier Eladio" userId="8fe3c91b-6177-4471-989c-1764207a0725" providerId="ADAL" clId="{8018DD08-269D-4364-9DD6-F8B7A30BA0B6}" dt="2023-04-06T04:42:25.425" v="4467" actId="1076"/>
          <ac:picMkLst>
            <pc:docMk/>
            <pc:sldMk cId="1067969624" sldId="723"/>
            <ac:picMk id="5" creationId="{718ED6AF-748B-8F99-6E4D-426E26EC91E9}"/>
          </ac:picMkLst>
        </pc:picChg>
        <pc:picChg chg="del">
          <ac:chgData name="FERRER TORRES Javier Eladio" userId="8fe3c91b-6177-4471-989c-1764207a0725" providerId="ADAL" clId="{8018DD08-269D-4364-9DD6-F8B7A30BA0B6}" dt="2023-04-06T04:35:14.053" v="4024" actId="478"/>
          <ac:picMkLst>
            <pc:docMk/>
            <pc:sldMk cId="1067969624" sldId="723"/>
            <ac:picMk id="8" creationId="{4840D720-C0B7-F442-D22E-33379E501380}"/>
          </ac:picMkLst>
        </pc:picChg>
        <pc:picChg chg="del">
          <ac:chgData name="FERRER TORRES Javier Eladio" userId="8fe3c91b-6177-4471-989c-1764207a0725" providerId="ADAL" clId="{8018DD08-269D-4364-9DD6-F8B7A30BA0B6}" dt="2023-04-06T04:35:14.795" v="4025" actId="478"/>
          <ac:picMkLst>
            <pc:docMk/>
            <pc:sldMk cId="1067969624" sldId="723"/>
            <ac:picMk id="10" creationId="{926EDA34-E571-2778-462B-DABD47474D31}"/>
          </ac:picMkLst>
        </pc:picChg>
        <pc:picChg chg="add mod modCrop">
          <ac:chgData name="FERRER TORRES Javier Eladio" userId="8fe3c91b-6177-4471-989c-1764207a0725" providerId="ADAL" clId="{8018DD08-269D-4364-9DD6-F8B7A30BA0B6}" dt="2023-04-06T04:40:46.065" v="4255" actId="14100"/>
          <ac:picMkLst>
            <pc:docMk/>
            <pc:sldMk cId="1067969624" sldId="723"/>
            <ac:picMk id="11" creationId="{2B88B8ED-536B-DABD-7574-5E97B4225732}"/>
          </ac:picMkLst>
        </pc:picChg>
      </pc:sldChg>
      <pc:sldChg chg="delSp add del mod">
        <pc:chgData name="FERRER TORRES Javier Eladio" userId="8fe3c91b-6177-4471-989c-1764207a0725" providerId="ADAL" clId="{8018DD08-269D-4364-9DD6-F8B7A30BA0B6}" dt="2023-04-06T04:58:21.381" v="4861" actId="47"/>
        <pc:sldMkLst>
          <pc:docMk/>
          <pc:sldMk cId="472947032" sldId="724"/>
        </pc:sldMkLst>
        <pc:picChg chg="del">
          <ac:chgData name="FERRER TORRES Javier Eladio" userId="8fe3c91b-6177-4471-989c-1764207a0725" providerId="ADAL" clId="{8018DD08-269D-4364-9DD6-F8B7A30BA0B6}" dt="2023-04-06T04:52:25.460" v="4820" actId="478"/>
          <ac:picMkLst>
            <pc:docMk/>
            <pc:sldMk cId="472947032" sldId="724"/>
            <ac:picMk id="10" creationId="{B5E470EE-76D6-8908-8594-A20A51962E3E}"/>
          </ac:picMkLst>
        </pc:picChg>
      </pc:sldChg>
      <pc:sldChg chg="modSp add mod">
        <pc:chgData name="FERRER TORRES Javier Eladio" userId="8fe3c91b-6177-4471-989c-1764207a0725" providerId="ADAL" clId="{8018DD08-269D-4364-9DD6-F8B7A30BA0B6}" dt="2023-04-06T05:12:08.371" v="4872" actId="14100"/>
        <pc:sldMkLst>
          <pc:docMk/>
          <pc:sldMk cId="3935949602" sldId="725"/>
        </pc:sldMkLst>
        <pc:spChg chg="mod">
          <ac:chgData name="FERRER TORRES Javier Eladio" userId="8fe3c91b-6177-4471-989c-1764207a0725" providerId="ADAL" clId="{8018DD08-269D-4364-9DD6-F8B7A30BA0B6}" dt="2023-04-06T05:11:54.621" v="4871" actId="20577"/>
          <ac:spMkLst>
            <pc:docMk/>
            <pc:sldMk cId="3935949602" sldId="725"/>
            <ac:spMk id="6" creationId="{F3FA0ACE-636D-63F9-F9B4-D29891C58547}"/>
          </ac:spMkLst>
        </pc:spChg>
        <pc:spChg chg="mod">
          <ac:chgData name="FERRER TORRES Javier Eladio" userId="8fe3c91b-6177-4471-989c-1764207a0725" providerId="ADAL" clId="{8018DD08-269D-4364-9DD6-F8B7A30BA0B6}" dt="2023-04-06T05:12:08.371" v="4872" actId="14100"/>
          <ac:spMkLst>
            <pc:docMk/>
            <pc:sldMk cId="3935949602" sldId="725"/>
            <ac:spMk id="15" creationId="{D1D33F6D-3D8C-8194-9B33-C151B6ECA6C1}"/>
          </ac:spMkLst>
        </pc:spChg>
      </pc:sldChg>
      <pc:sldChg chg="addSp delSp modSp add mod">
        <pc:chgData name="FERRER TORRES Javier Eladio" userId="8fe3c91b-6177-4471-989c-1764207a0725" providerId="ADAL" clId="{8018DD08-269D-4364-9DD6-F8B7A30BA0B6}" dt="2023-04-06T05:20:58.109" v="5263" actId="20577"/>
        <pc:sldMkLst>
          <pc:docMk/>
          <pc:sldMk cId="3042211545" sldId="726"/>
        </pc:sldMkLst>
        <pc:spChg chg="mod">
          <ac:chgData name="FERRER TORRES Javier Eladio" userId="8fe3c91b-6177-4471-989c-1764207a0725" providerId="ADAL" clId="{8018DD08-269D-4364-9DD6-F8B7A30BA0B6}" dt="2023-04-06T05:20:58.109" v="5263" actId="20577"/>
          <ac:spMkLst>
            <pc:docMk/>
            <pc:sldMk cId="3042211545" sldId="726"/>
            <ac:spMk id="6" creationId="{F3FA0ACE-636D-63F9-F9B4-D29891C58547}"/>
          </ac:spMkLst>
        </pc:spChg>
        <pc:spChg chg="add del">
          <ac:chgData name="FERRER TORRES Javier Eladio" userId="8fe3c91b-6177-4471-989c-1764207a0725" providerId="ADAL" clId="{8018DD08-269D-4364-9DD6-F8B7A30BA0B6}" dt="2023-04-06T05:16:12.106" v="5138" actId="478"/>
          <ac:spMkLst>
            <pc:docMk/>
            <pc:sldMk cId="3042211545" sldId="726"/>
            <ac:spMk id="7" creationId="{F8D926A9-F388-19BA-6142-2059E8A239A9}"/>
          </ac:spMkLst>
        </pc:spChg>
        <pc:spChg chg="del">
          <ac:chgData name="FERRER TORRES Javier Eladio" userId="8fe3c91b-6177-4471-989c-1764207a0725" providerId="ADAL" clId="{8018DD08-269D-4364-9DD6-F8B7A30BA0B6}" dt="2023-04-06T05:14:44.314" v="5089" actId="478"/>
          <ac:spMkLst>
            <pc:docMk/>
            <pc:sldMk cId="3042211545" sldId="726"/>
            <ac:spMk id="12" creationId="{C5063A5C-167D-2654-C4BC-D1E71D769F13}"/>
          </ac:spMkLst>
        </pc:spChg>
        <pc:spChg chg="del">
          <ac:chgData name="FERRER TORRES Javier Eladio" userId="8fe3c91b-6177-4471-989c-1764207a0725" providerId="ADAL" clId="{8018DD08-269D-4364-9DD6-F8B7A30BA0B6}" dt="2023-04-06T05:14:44.314" v="5089" actId="478"/>
          <ac:spMkLst>
            <pc:docMk/>
            <pc:sldMk cId="3042211545" sldId="726"/>
            <ac:spMk id="14" creationId="{C1DC76F1-BB6B-F830-AAF6-FDE27DA525CE}"/>
          </ac:spMkLst>
        </pc:spChg>
        <pc:spChg chg="del">
          <ac:chgData name="FERRER TORRES Javier Eladio" userId="8fe3c91b-6177-4471-989c-1764207a0725" providerId="ADAL" clId="{8018DD08-269D-4364-9DD6-F8B7A30BA0B6}" dt="2023-04-06T05:14:44.314" v="5089" actId="478"/>
          <ac:spMkLst>
            <pc:docMk/>
            <pc:sldMk cId="3042211545" sldId="726"/>
            <ac:spMk id="15" creationId="{D1D33F6D-3D8C-8194-9B33-C151B6ECA6C1}"/>
          </ac:spMkLst>
        </pc:spChg>
        <pc:picChg chg="add del mod modCrop">
          <ac:chgData name="FERRER TORRES Javier Eladio" userId="8fe3c91b-6177-4471-989c-1764207a0725" providerId="ADAL" clId="{8018DD08-269D-4364-9DD6-F8B7A30BA0B6}" dt="2023-04-06T05:16:18.399" v="5139" actId="478"/>
          <ac:picMkLst>
            <pc:docMk/>
            <pc:sldMk cId="3042211545" sldId="726"/>
            <ac:picMk id="5" creationId="{96EDAC06-6C8D-BF50-39D6-A8D7136DF286}"/>
          </ac:picMkLst>
        </pc:picChg>
        <pc:picChg chg="add mod modCrop">
          <ac:chgData name="FERRER TORRES Javier Eladio" userId="8fe3c91b-6177-4471-989c-1764207a0725" providerId="ADAL" clId="{8018DD08-269D-4364-9DD6-F8B7A30BA0B6}" dt="2023-04-06T05:18:57.315" v="5171" actId="1076"/>
          <ac:picMkLst>
            <pc:docMk/>
            <pc:sldMk cId="3042211545" sldId="726"/>
            <ac:picMk id="9" creationId="{FCC28E84-BAF5-18CC-CEBA-E5DE79649D52}"/>
          </ac:picMkLst>
        </pc:picChg>
        <pc:picChg chg="del">
          <ac:chgData name="FERRER TORRES Javier Eladio" userId="8fe3c91b-6177-4471-989c-1764207a0725" providerId="ADAL" clId="{8018DD08-269D-4364-9DD6-F8B7A30BA0B6}" dt="2023-04-06T05:14:40.145" v="5087" actId="478"/>
          <ac:picMkLst>
            <pc:docMk/>
            <pc:sldMk cId="3042211545" sldId="726"/>
            <ac:picMk id="10" creationId="{B5E470EE-76D6-8908-8594-A20A51962E3E}"/>
          </ac:picMkLst>
        </pc:picChg>
        <pc:picChg chg="del">
          <ac:chgData name="FERRER TORRES Javier Eladio" userId="8fe3c91b-6177-4471-989c-1764207a0725" providerId="ADAL" clId="{8018DD08-269D-4364-9DD6-F8B7A30BA0B6}" dt="2023-04-06T05:14:41.539" v="5088" actId="478"/>
          <ac:picMkLst>
            <pc:docMk/>
            <pc:sldMk cId="3042211545" sldId="726"/>
            <ac:picMk id="11" creationId="{5B01D128-6F4F-1606-FBAC-0F88B3BF3DE3}"/>
          </ac:picMkLst>
        </pc:picChg>
        <pc:picChg chg="add del mod modCrop">
          <ac:chgData name="FERRER TORRES Javier Eladio" userId="8fe3c91b-6177-4471-989c-1764207a0725" providerId="ADAL" clId="{8018DD08-269D-4364-9DD6-F8B7A30BA0B6}" dt="2023-04-06T05:18:53.876" v="5169" actId="478"/>
          <ac:picMkLst>
            <pc:docMk/>
            <pc:sldMk cId="3042211545" sldId="726"/>
            <ac:picMk id="16" creationId="{BC6B5A9F-4D4F-44B0-C29E-04383FA97A81}"/>
          </ac:picMkLst>
        </pc:picChg>
        <pc:picChg chg="add mod modCrop">
          <ac:chgData name="FERRER TORRES Javier Eladio" userId="8fe3c91b-6177-4471-989c-1764207a0725" providerId="ADAL" clId="{8018DD08-269D-4364-9DD6-F8B7A30BA0B6}" dt="2023-04-06T05:19:33.875" v="5178" actId="14100"/>
          <ac:picMkLst>
            <pc:docMk/>
            <pc:sldMk cId="3042211545" sldId="726"/>
            <ac:picMk id="17" creationId="{40F24390-74B7-ACA3-A10E-47322820281E}"/>
          </ac:picMkLst>
        </pc:picChg>
      </pc:sldChg>
      <pc:sldChg chg="delSp modSp add del mod ord">
        <pc:chgData name="FERRER TORRES Javier Eladio" userId="8fe3c91b-6177-4471-989c-1764207a0725" providerId="ADAL" clId="{8018DD08-269D-4364-9DD6-F8B7A30BA0B6}" dt="2023-04-06T06:26:17.362" v="6604" actId="47"/>
        <pc:sldMkLst>
          <pc:docMk/>
          <pc:sldMk cId="2248186739" sldId="727"/>
        </pc:sldMkLst>
        <pc:spChg chg="mod">
          <ac:chgData name="FERRER TORRES Javier Eladio" userId="8fe3c91b-6177-4471-989c-1764207a0725" providerId="ADAL" clId="{8018DD08-269D-4364-9DD6-F8B7A30BA0B6}" dt="2023-04-06T05:21:19.826" v="5279" actId="20577"/>
          <ac:spMkLst>
            <pc:docMk/>
            <pc:sldMk cId="2248186739" sldId="727"/>
            <ac:spMk id="3" creationId="{1B3DAEB4-E6A8-67DE-3507-410EE0C95B9A}"/>
          </ac:spMkLst>
        </pc:spChg>
        <pc:spChg chg="mod">
          <ac:chgData name="FERRER TORRES Javier Eladio" userId="8fe3c91b-6177-4471-989c-1764207a0725" providerId="ADAL" clId="{8018DD08-269D-4364-9DD6-F8B7A30BA0B6}" dt="2023-04-06T06:07:29.577" v="5525" actId="20577"/>
          <ac:spMkLst>
            <pc:docMk/>
            <pc:sldMk cId="2248186739" sldId="727"/>
            <ac:spMk id="6" creationId="{F3FA0ACE-636D-63F9-F9B4-D29891C58547}"/>
          </ac:spMkLst>
        </pc:spChg>
        <pc:picChg chg="del">
          <ac:chgData name="FERRER TORRES Javier Eladio" userId="8fe3c91b-6177-4471-989c-1764207a0725" providerId="ADAL" clId="{8018DD08-269D-4364-9DD6-F8B7A30BA0B6}" dt="2023-04-06T05:21:08.910" v="5264" actId="478"/>
          <ac:picMkLst>
            <pc:docMk/>
            <pc:sldMk cId="2248186739" sldId="727"/>
            <ac:picMk id="9" creationId="{FCC28E84-BAF5-18CC-CEBA-E5DE79649D52}"/>
          </ac:picMkLst>
        </pc:picChg>
        <pc:picChg chg="del">
          <ac:chgData name="FERRER TORRES Javier Eladio" userId="8fe3c91b-6177-4471-989c-1764207a0725" providerId="ADAL" clId="{8018DD08-269D-4364-9DD6-F8B7A30BA0B6}" dt="2023-04-06T05:21:09.543" v="5265" actId="478"/>
          <ac:picMkLst>
            <pc:docMk/>
            <pc:sldMk cId="2248186739" sldId="727"/>
            <ac:picMk id="17" creationId="{40F24390-74B7-ACA3-A10E-47322820281E}"/>
          </ac:picMkLst>
        </pc:picChg>
      </pc:sldChg>
      <pc:sldChg chg="modSp add del mod ord">
        <pc:chgData name="FERRER TORRES Javier Eladio" userId="8fe3c91b-6177-4471-989c-1764207a0725" providerId="ADAL" clId="{8018DD08-269D-4364-9DD6-F8B7A30BA0B6}" dt="2023-04-06T06:16:43.055" v="6460" actId="47"/>
        <pc:sldMkLst>
          <pc:docMk/>
          <pc:sldMk cId="1351135227" sldId="728"/>
        </pc:sldMkLst>
        <pc:spChg chg="mod">
          <ac:chgData name="FERRER TORRES Javier Eladio" userId="8fe3c91b-6177-4471-989c-1764207a0725" providerId="ADAL" clId="{8018DD08-269D-4364-9DD6-F8B7A30BA0B6}" dt="2023-04-06T06:07:59.951" v="5539" actId="20577"/>
          <ac:spMkLst>
            <pc:docMk/>
            <pc:sldMk cId="1351135227" sldId="728"/>
            <ac:spMk id="3" creationId="{1B3DAEB4-E6A8-67DE-3507-410EE0C95B9A}"/>
          </ac:spMkLst>
        </pc:spChg>
        <pc:spChg chg="mod">
          <ac:chgData name="FERRER TORRES Javier Eladio" userId="8fe3c91b-6177-4471-989c-1764207a0725" providerId="ADAL" clId="{8018DD08-269D-4364-9DD6-F8B7A30BA0B6}" dt="2023-04-06T06:08:21.031" v="5573" actId="20577"/>
          <ac:spMkLst>
            <pc:docMk/>
            <pc:sldMk cId="1351135227" sldId="728"/>
            <ac:spMk id="6" creationId="{F3FA0ACE-636D-63F9-F9B4-D29891C58547}"/>
          </ac:spMkLst>
        </pc:spChg>
      </pc:sldChg>
      <pc:sldChg chg="modSp add mod">
        <pc:chgData name="FERRER TORRES Javier Eladio" userId="8fe3c91b-6177-4471-989c-1764207a0725" providerId="ADAL" clId="{8018DD08-269D-4364-9DD6-F8B7A30BA0B6}" dt="2023-04-06T06:24:19.553" v="6467" actId="1076"/>
        <pc:sldMkLst>
          <pc:docMk/>
          <pc:sldMk cId="4019087735" sldId="729"/>
        </pc:sldMkLst>
        <pc:spChg chg="mod">
          <ac:chgData name="FERRER TORRES Javier Eladio" userId="8fe3c91b-6177-4471-989c-1764207a0725" providerId="ADAL" clId="{8018DD08-269D-4364-9DD6-F8B7A30BA0B6}" dt="2023-04-06T06:08:48.011" v="5585" actId="20577"/>
          <ac:spMkLst>
            <pc:docMk/>
            <pc:sldMk cId="4019087735" sldId="729"/>
            <ac:spMk id="3" creationId="{1B3DAEB4-E6A8-67DE-3507-410EE0C95B9A}"/>
          </ac:spMkLst>
        </pc:spChg>
        <pc:spChg chg="mod">
          <ac:chgData name="FERRER TORRES Javier Eladio" userId="8fe3c91b-6177-4471-989c-1764207a0725" providerId="ADAL" clId="{8018DD08-269D-4364-9DD6-F8B7A30BA0B6}" dt="2023-04-06T06:24:19.553" v="6467" actId="1076"/>
          <ac:spMkLst>
            <pc:docMk/>
            <pc:sldMk cId="4019087735" sldId="729"/>
            <ac:spMk id="6" creationId="{F3FA0ACE-636D-63F9-F9B4-D29891C58547}"/>
          </ac:spMkLst>
        </pc:spChg>
      </pc:sldChg>
      <pc:sldChg chg="addSp delSp modSp add mod">
        <pc:chgData name="FERRER TORRES Javier Eladio" userId="8fe3c91b-6177-4471-989c-1764207a0725" providerId="ADAL" clId="{8018DD08-269D-4364-9DD6-F8B7A30BA0B6}" dt="2023-04-06T06:25:56.198" v="6603" actId="20577"/>
        <pc:sldMkLst>
          <pc:docMk/>
          <pc:sldMk cId="4095667076" sldId="730"/>
        </pc:sldMkLst>
        <pc:spChg chg="add mod">
          <ac:chgData name="FERRER TORRES Javier Eladio" userId="8fe3c91b-6177-4471-989c-1764207a0725" providerId="ADAL" clId="{8018DD08-269D-4364-9DD6-F8B7A30BA0B6}" dt="2023-04-06T06:25:56.198" v="6603" actId="20577"/>
          <ac:spMkLst>
            <pc:docMk/>
            <pc:sldMk cId="4095667076" sldId="730"/>
            <ac:spMk id="5" creationId="{F208B255-8A91-DD07-47A7-E14AD36291B7}"/>
          </ac:spMkLst>
        </pc:spChg>
        <pc:spChg chg="del">
          <ac:chgData name="FERRER TORRES Javier Eladio" userId="8fe3c91b-6177-4471-989c-1764207a0725" providerId="ADAL" clId="{8018DD08-269D-4364-9DD6-F8B7A30BA0B6}" dt="2023-04-06T06:24:25.383" v="6469" actId="478"/>
          <ac:spMkLst>
            <pc:docMk/>
            <pc:sldMk cId="4095667076" sldId="730"/>
            <ac:spMk id="6" creationId="{F3FA0ACE-636D-63F9-F9B4-D29891C58547}"/>
          </ac:spMkLst>
        </pc:spChg>
      </pc:sldChg>
      <pc:sldChg chg="modSp add mod">
        <pc:chgData name="FERRER TORRES Javier Eladio" userId="8fe3c91b-6177-4471-989c-1764207a0725" providerId="ADAL" clId="{8018DD08-269D-4364-9DD6-F8B7A30BA0B6}" dt="2023-04-06T06:27:42.323" v="6752" actId="20577"/>
        <pc:sldMkLst>
          <pc:docMk/>
          <pc:sldMk cId="4536934" sldId="731"/>
        </pc:sldMkLst>
        <pc:spChg chg="mod">
          <ac:chgData name="FERRER TORRES Javier Eladio" userId="8fe3c91b-6177-4471-989c-1764207a0725" providerId="ADAL" clId="{8018DD08-269D-4364-9DD6-F8B7A30BA0B6}" dt="2023-04-06T06:26:56.466" v="6661" actId="20577"/>
          <ac:spMkLst>
            <pc:docMk/>
            <pc:sldMk cId="4536934" sldId="731"/>
            <ac:spMk id="3" creationId="{1B3DAEB4-E6A8-67DE-3507-410EE0C95B9A}"/>
          </ac:spMkLst>
        </pc:spChg>
        <pc:spChg chg="mod">
          <ac:chgData name="FERRER TORRES Javier Eladio" userId="8fe3c91b-6177-4471-989c-1764207a0725" providerId="ADAL" clId="{8018DD08-269D-4364-9DD6-F8B7A30BA0B6}" dt="2023-04-06T06:27:42.323" v="6752" actId="20577"/>
          <ac:spMkLst>
            <pc:docMk/>
            <pc:sldMk cId="4536934" sldId="731"/>
            <ac:spMk id="5" creationId="{F208B255-8A91-DD07-47A7-E14AD36291B7}"/>
          </ac:spMkLst>
        </pc:spChg>
      </pc:sldChg>
    </pc:docChg>
  </pc:docChgLst>
  <pc:docChgLst>
    <pc:chgData name="FERRER TORRES Javier Eladio" userId="8fe3c91b-6177-4471-989c-1764207a0725" providerId="ADAL" clId="{A7EBEA2E-02A2-4626-8763-CA65666D8334}"/>
    <pc:docChg chg="undo custSel addSld delSld modSld">
      <pc:chgData name="FERRER TORRES Javier Eladio" userId="8fe3c91b-6177-4471-989c-1764207a0725" providerId="ADAL" clId="{A7EBEA2E-02A2-4626-8763-CA65666D8334}" dt="2023-04-25T10:14:44.230" v="4971" actId="20577"/>
      <pc:docMkLst>
        <pc:docMk/>
      </pc:docMkLst>
      <pc:sldChg chg="modSp mod">
        <pc:chgData name="FERRER TORRES Javier Eladio" userId="8fe3c91b-6177-4471-989c-1764207a0725" providerId="ADAL" clId="{A7EBEA2E-02A2-4626-8763-CA65666D8334}" dt="2023-04-25T08:29:50.636" v="4014" actId="20577"/>
        <pc:sldMkLst>
          <pc:docMk/>
          <pc:sldMk cId="3707832535" sldId="674"/>
        </pc:sldMkLst>
        <pc:spChg chg="mod">
          <ac:chgData name="FERRER TORRES Javier Eladio" userId="8fe3c91b-6177-4471-989c-1764207a0725" providerId="ADAL" clId="{A7EBEA2E-02A2-4626-8763-CA65666D8334}" dt="2023-04-25T08:29:50.636" v="4014" actId="20577"/>
          <ac:spMkLst>
            <pc:docMk/>
            <pc:sldMk cId="3707832535" sldId="674"/>
            <ac:spMk id="62" creationId="{00000000-0000-0000-0000-000000000000}"/>
          </ac:spMkLst>
        </pc:spChg>
      </pc:sldChg>
      <pc:sldChg chg="modSp mod">
        <pc:chgData name="FERRER TORRES Javier Eladio" userId="8fe3c91b-6177-4471-989c-1764207a0725" providerId="ADAL" clId="{A7EBEA2E-02A2-4626-8763-CA65666D8334}" dt="2023-04-25T09:50:53.844" v="4621" actId="20577"/>
        <pc:sldMkLst>
          <pc:docMk/>
          <pc:sldMk cId="1956607383" sldId="695"/>
        </pc:sldMkLst>
        <pc:spChg chg="mod">
          <ac:chgData name="FERRER TORRES Javier Eladio" userId="8fe3c91b-6177-4471-989c-1764207a0725" providerId="ADAL" clId="{A7EBEA2E-02A2-4626-8763-CA65666D8334}" dt="2023-04-25T09:50:53.844" v="4621" actId="20577"/>
          <ac:spMkLst>
            <pc:docMk/>
            <pc:sldMk cId="1956607383" sldId="695"/>
            <ac:spMk id="2" creationId="{EA6887F9-F5F0-865B-6E0D-313BF0CE350C}"/>
          </ac:spMkLst>
        </pc:spChg>
      </pc:sldChg>
      <pc:sldChg chg="addSp delSp modSp mod">
        <pc:chgData name="FERRER TORRES Javier Eladio" userId="8fe3c91b-6177-4471-989c-1764207a0725" providerId="ADAL" clId="{A7EBEA2E-02A2-4626-8763-CA65666D8334}" dt="2023-04-25T09:44:47.394" v="4458" actId="20577"/>
        <pc:sldMkLst>
          <pc:docMk/>
          <pc:sldMk cId="1812296064" sldId="709"/>
        </pc:sldMkLst>
        <pc:spChg chg="del">
          <ac:chgData name="FERRER TORRES Javier Eladio" userId="8fe3c91b-6177-4471-989c-1764207a0725" providerId="ADAL" clId="{A7EBEA2E-02A2-4626-8763-CA65666D8334}" dt="2023-04-19T02:12:25.713" v="540" actId="478"/>
          <ac:spMkLst>
            <pc:docMk/>
            <pc:sldMk cId="1812296064" sldId="709"/>
            <ac:spMk id="2" creationId="{EA6887F9-F5F0-865B-6E0D-313BF0CE350C}"/>
          </ac:spMkLst>
        </pc:spChg>
        <pc:spChg chg="add mod">
          <ac:chgData name="FERRER TORRES Javier Eladio" userId="8fe3c91b-6177-4471-989c-1764207a0725" providerId="ADAL" clId="{A7EBEA2E-02A2-4626-8763-CA65666D8334}" dt="2023-04-25T09:44:47.394" v="4458" actId="20577"/>
          <ac:spMkLst>
            <pc:docMk/>
            <pc:sldMk cId="1812296064" sldId="709"/>
            <ac:spMk id="5" creationId="{7D6601BE-2D9B-4905-6E57-DE62E52FBAE4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6" creationId="{08D2D229-883C-6392-027C-656A3AF1353F}"/>
          </ac:spMkLst>
        </pc:spChg>
        <pc:spChg chg="add del mod">
          <ac:chgData name="FERRER TORRES Javier Eladio" userId="8fe3c91b-6177-4471-989c-1764207a0725" providerId="ADAL" clId="{A7EBEA2E-02A2-4626-8763-CA65666D8334}" dt="2023-04-25T08:56:06.477" v="4278" actId="478"/>
          <ac:spMkLst>
            <pc:docMk/>
            <pc:sldMk cId="1812296064" sldId="709"/>
            <ac:spMk id="8" creationId="{ACBE2792-1C49-376B-F809-FDF49E133D19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9" creationId="{00E43B72-C5CB-A28E-6142-AD90E9686DB1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10" creationId="{8B4A1E0C-1F81-B9AB-C19D-263ED58DBF10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11" creationId="{08176171-BDEC-678C-DD56-6258F4FF6604}"/>
          </ac:spMkLst>
        </pc:spChg>
        <pc:spChg chg="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12" creationId="{0C0FD5CE-34F4-4106-5764-6492F7B5024D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13" creationId="{3A2BE64F-71AA-7A4E-C1F7-7C9E810CC86F}"/>
          </ac:spMkLst>
        </pc:spChg>
        <pc:spChg chg="del">
          <ac:chgData name="FERRER TORRES Javier Eladio" userId="8fe3c91b-6177-4471-989c-1764207a0725" providerId="ADAL" clId="{A7EBEA2E-02A2-4626-8763-CA65666D8334}" dt="2023-04-19T02:12:32.724" v="542" actId="478"/>
          <ac:spMkLst>
            <pc:docMk/>
            <pc:sldMk cId="1812296064" sldId="709"/>
            <ac:spMk id="13" creationId="{F97C2963-D452-98CC-144D-5E4ED54B6630}"/>
          </ac:spMkLst>
        </pc:spChg>
        <pc:spChg chg="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14" creationId="{CE9CD298-6CA6-64F1-506A-59503B30B326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15" creationId="{D99B8DE8-0C0B-3C90-5D17-F1D604A7BD58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20" creationId="{B7427AD3-0682-E8F1-4D44-7529FB0BDD69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21" creationId="{04905337-81D1-C222-DE4E-594DAC2F29F8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22" creationId="{126F8C51-3C80-E097-3270-DCB8CDEE4546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23" creationId="{79460958-CA20-EF39-E38F-A9B33132376B}"/>
          </ac:spMkLst>
        </pc:spChg>
        <pc:spChg chg="add mod">
          <ac:chgData name="FERRER TORRES Javier Eladio" userId="8fe3c91b-6177-4471-989c-1764207a0725" providerId="ADAL" clId="{A7EBEA2E-02A2-4626-8763-CA65666D8334}" dt="2023-04-25T09:03:22.366" v="4290" actId="1076"/>
          <ac:spMkLst>
            <pc:docMk/>
            <pc:sldMk cId="1812296064" sldId="709"/>
            <ac:spMk id="24" creationId="{519F5526-7299-85E0-9D77-2EAAEF0ABCBA}"/>
          </ac:spMkLst>
        </pc:spChg>
        <pc:spChg chg="add mod">
          <ac:chgData name="FERRER TORRES Javier Eladio" userId="8fe3c91b-6177-4471-989c-1764207a0725" providerId="ADAL" clId="{A7EBEA2E-02A2-4626-8763-CA65666D8334}" dt="2023-04-25T09:03:41.297" v="4325" actId="1076"/>
          <ac:spMkLst>
            <pc:docMk/>
            <pc:sldMk cId="1812296064" sldId="709"/>
            <ac:spMk id="27" creationId="{3E841694-81FB-2C33-B902-55C9ECFBCFAC}"/>
          </ac:spMkLst>
        </pc:spChg>
        <pc:picChg chg="del">
          <ac:chgData name="FERRER TORRES Javier Eladio" userId="8fe3c91b-6177-4471-989c-1764207a0725" providerId="ADAL" clId="{A7EBEA2E-02A2-4626-8763-CA65666D8334}" dt="2023-04-19T02:12:30.003" v="541" actId="478"/>
          <ac:picMkLst>
            <pc:docMk/>
            <pc:sldMk cId="1812296064" sldId="709"/>
            <ac:picMk id="3" creationId="{49020E35-1DB6-8744-AEC1-BE7B5C528230}"/>
          </ac:picMkLst>
        </pc:picChg>
        <pc:picChg chg="add del mod">
          <ac:chgData name="FERRER TORRES Javier Eladio" userId="8fe3c91b-6177-4471-989c-1764207a0725" providerId="ADAL" clId="{A7EBEA2E-02A2-4626-8763-CA65666D8334}" dt="2023-04-25T09:02:42.719" v="4285" actId="478"/>
          <ac:picMkLst>
            <pc:docMk/>
            <pc:sldMk cId="1812296064" sldId="709"/>
            <ac:picMk id="3" creationId="{F7B411E6-4815-FB7E-36FE-09BAAFAE0E6B}"/>
          </ac:picMkLst>
        </pc:picChg>
        <pc:picChg chg="add del mod modCrop">
          <ac:chgData name="FERRER TORRES Javier Eladio" userId="8fe3c91b-6177-4471-989c-1764207a0725" providerId="ADAL" clId="{A7EBEA2E-02A2-4626-8763-CA65666D8334}" dt="2023-04-25T08:56:08.267" v="4279" actId="478"/>
          <ac:picMkLst>
            <pc:docMk/>
            <pc:sldMk cId="1812296064" sldId="709"/>
            <ac:picMk id="7" creationId="{8D6E7977-12FF-F246-811D-622B5FE816AF}"/>
          </ac:picMkLst>
        </pc:picChg>
        <pc:picChg chg="del">
          <ac:chgData name="FERRER TORRES Javier Eladio" userId="8fe3c91b-6177-4471-989c-1764207a0725" providerId="ADAL" clId="{A7EBEA2E-02A2-4626-8763-CA65666D8334}" dt="2023-04-19T02:12:30.003" v="541" actId="478"/>
          <ac:picMkLst>
            <pc:docMk/>
            <pc:sldMk cId="1812296064" sldId="709"/>
            <ac:picMk id="17" creationId="{80DCAF61-E633-A401-E98E-C19CCB459F92}"/>
          </ac:picMkLst>
        </pc:picChg>
        <pc:picChg chg="del">
          <ac:chgData name="FERRER TORRES Javier Eladio" userId="8fe3c91b-6177-4471-989c-1764207a0725" providerId="ADAL" clId="{A7EBEA2E-02A2-4626-8763-CA65666D8334}" dt="2023-04-19T02:12:30.003" v="541" actId="478"/>
          <ac:picMkLst>
            <pc:docMk/>
            <pc:sldMk cId="1812296064" sldId="709"/>
            <ac:picMk id="19" creationId="{97B76BC9-9226-D19F-FB88-29565356D0E7}"/>
          </ac:picMkLst>
        </pc:picChg>
        <pc:picChg chg="del">
          <ac:chgData name="FERRER TORRES Javier Eladio" userId="8fe3c91b-6177-4471-989c-1764207a0725" providerId="ADAL" clId="{A7EBEA2E-02A2-4626-8763-CA65666D8334}" dt="2023-04-19T02:12:30.003" v="541" actId="478"/>
          <ac:picMkLst>
            <pc:docMk/>
            <pc:sldMk cId="1812296064" sldId="709"/>
            <ac:picMk id="21" creationId="{62D96F24-2306-BAC8-1C0D-4DA32948692B}"/>
          </ac:picMkLst>
        </pc:picChg>
        <pc:picChg chg="del">
          <ac:chgData name="FERRER TORRES Javier Eladio" userId="8fe3c91b-6177-4471-989c-1764207a0725" providerId="ADAL" clId="{A7EBEA2E-02A2-4626-8763-CA65666D8334}" dt="2023-04-19T02:12:30.003" v="541" actId="478"/>
          <ac:picMkLst>
            <pc:docMk/>
            <pc:sldMk cId="1812296064" sldId="709"/>
            <ac:picMk id="23" creationId="{8EC304B1-A19C-DCEC-E589-7091D385D0D8}"/>
          </ac:picMkLst>
        </pc:picChg>
        <pc:picChg chg="del">
          <ac:chgData name="FERRER TORRES Javier Eladio" userId="8fe3c91b-6177-4471-989c-1764207a0725" providerId="ADAL" clId="{A7EBEA2E-02A2-4626-8763-CA65666D8334}" dt="2023-04-19T02:12:30.003" v="541" actId="478"/>
          <ac:picMkLst>
            <pc:docMk/>
            <pc:sldMk cId="1812296064" sldId="709"/>
            <ac:picMk id="25" creationId="{EC873905-60BD-B1CE-6B73-50194D074DB5}"/>
          </ac:picMkLst>
        </pc:picChg>
        <pc:cxnChg chg="add mod">
          <ac:chgData name="FERRER TORRES Javier Eladio" userId="8fe3c91b-6177-4471-989c-1764207a0725" providerId="ADAL" clId="{A7EBEA2E-02A2-4626-8763-CA65666D8334}" dt="2023-04-25T09:03:22.366" v="4290" actId="1076"/>
          <ac:cxnSpMkLst>
            <pc:docMk/>
            <pc:sldMk cId="1812296064" sldId="709"/>
            <ac:cxnSpMk id="16" creationId="{9A5F8BAF-D1E0-97E8-5707-B930F47B9BFF}"/>
          </ac:cxnSpMkLst>
        </pc:cxnChg>
        <pc:cxnChg chg="add mod">
          <ac:chgData name="FERRER TORRES Javier Eladio" userId="8fe3c91b-6177-4471-989c-1764207a0725" providerId="ADAL" clId="{A7EBEA2E-02A2-4626-8763-CA65666D8334}" dt="2023-04-25T09:03:22.366" v="4290" actId="1076"/>
          <ac:cxnSpMkLst>
            <pc:docMk/>
            <pc:sldMk cId="1812296064" sldId="709"/>
            <ac:cxnSpMk id="17" creationId="{C6A4EAE5-9240-49DF-BC75-E2EBA008B718}"/>
          </ac:cxnSpMkLst>
        </pc:cxnChg>
        <pc:cxnChg chg="add mod">
          <ac:chgData name="FERRER TORRES Javier Eladio" userId="8fe3c91b-6177-4471-989c-1764207a0725" providerId="ADAL" clId="{A7EBEA2E-02A2-4626-8763-CA65666D8334}" dt="2023-04-25T09:03:22.366" v="4290" actId="1076"/>
          <ac:cxnSpMkLst>
            <pc:docMk/>
            <pc:sldMk cId="1812296064" sldId="709"/>
            <ac:cxnSpMk id="18" creationId="{02996100-383B-823C-6FFC-99A2E9FD0CFF}"/>
          </ac:cxnSpMkLst>
        </pc:cxnChg>
        <pc:cxnChg chg="add mod">
          <ac:chgData name="FERRER TORRES Javier Eladio" userId="8fe3c91b-6177-4471-989c-1764207a0725" providerId="ADAL" clId="{A7EBEA2E-02A2-4626-8763-CA65666D8334}" dt="2023-04-25T09:03:22.366" v="4290" actId="1076"/>
          <ac:cxnSpMkLst>
            <pc:docMk/>
            <pc:sldMk cId="1812296064" sldId="709"/>
            <ac:cxnSpMk id="19" creationId="{0F52F38A-E8D3-673B-EBAC-F32C788EEFFE}"/>
          </ac:cxnSpMkLst>
        </pc:cxnChg>
        <pc:cxnChg chg="add mod">
          <ac:chgData name="FERRER TORRES Javier Eladio" userId="8fe3c91b-6177-4471-989c-1764207a0725" providerId="ADAL" clId="{A7EBEA2E-02A2-4626-8763-CA65666D8334}" dt="2023-04-25T09:03:22.366" v="4290" actId="1076"/>
          <ac:cxnSpMkLst>
            <pc:docMk/>
            <pc:sldMk cId="1812296064" sldId="709"/>
            <ac:cxnSpMk id="25" creationId="{A47F6927-50EA-4000-2A44-4695FE0DFE34}"/>
          </ac:cxnSpMkLst>
        </pc:cxnChg>
        <pc:cxnChg chg="add mod">
          <ac:chgData name="FERRER TORRES Javier Eladio" userId="8fe3c91b-6177-4471-989c-1764207a0725" providerId="ADAL" clId="{A7EBEA2E-02A2-4626-8763-CA65666D8334}" dt="2023-04-25T09:03:22.366" v="4290" actId="1076"/>
          <ac:cxnSpMkLst>
            <pc:docMk/>
            <pc:sldMk cId="1812296064" sldId="709"/>
            <ac:cxnSpMk id="26" creationId="{EEDAC9F5-97AD-07C8-173F-9B981BD0C6A4}"/>
          </ac:cxnSpMkLst>
        </pc:cxnChg>
      </pc:sldChg>
      <pc:sldChg chg="addSp delSp modSp mod">
        <pc:chgData name="FERRER TORRES Javier Eladio" userId="8fe3c91b-6177-4471-989c-1764207a0725" providerId="ADAL" clId="{A7EBEA2E-02A2-4626-8763-CA65666D8334}" dt="2023-04-25T10:08:52.100" v="4688" actId="1076"/>
        <pc:sldMkLst>
          <pc:docMk/>
          <pc:sldMk cId="305940337" sldId="715"/>
        </pc:sldMkLst>
        <pc:spChg chg="del mod">
          <ac:chgData name="FERRER TORRES Javier Eladio" userId="8fe3c91b-6177-4471-989c-1764207a0725" providerId="ADAL" clId="{A7EBEA2E-02A2-4626-8763-CA65666D8334}" dt="2023-04-25T08:45:41.999" v="4192" actId="478"/>
          <ac:spMkLst>
            <pc:docMk/>
            <pc:sldMk cId="305940337" sldId="715"/>
            <ac:spMk id="2" creationId="{EA6887F9-F5F0-865B-6E0D-313BF0CE350C}"/>
          </ac:spMkLst>
        </pc:spChg>
        <pc:spChg chg="del">
          <ac:chgData name="FERRER TORRES Javier Eladio" userId="8fe3c91b-6177-4471-989c-1764207a0725" providerId="ADAL" clId="{A7EBEA2E-02A2-4626-8763-CA65666D8334}" dt="2023-04-25T08:45:31.415" v="4184" actId="478"/>
          <ac:spMkLst>
            <pc:docMk/>
            <pc:sldMk cId="305940337" sldId="715"/>
            <ac:spMk id="8" creationId="{A23634F5-9BDC-F72E-CE74-4441F813AD1C}"/>
          </ac:spMkLst>
        </pc:spChg>
        <pc:spChg chg="del">
          <ac:chgData name="FERRER TORRES Javier Eladio" userId="8fe3c91b-6177-4471-989c-1764207a0725" providerId="ADAL" clId="{A7EBEA2E-02A2-4626-8763-CA65666D8334}" dt="2023-04-25T08:45:31.415" v="4184" actId="478"/>
          <ac:spMkLst>
            <pc:docMk/>
            <pc:sldMk cId="305940337" sldId="715"/>
            <ac:spMk id="9" creationId="{69ECDC6A-FC15-76F0-ABAF-A91043B947AE}"/>
          </ac:spMkLst>
        </pc:spChg>
        <pc:spChg chg="del">
          <ac:chgData name="FERRER TORRES Javier Eladio" userId="8fe3c91b-6177-4471-989c-1764207a0725" providerId="ADAL" clId="{A7EBEA2E-02A2-4626-8763-CA65666D8334}" dt="2023-04-25T08:45:31.415" v="4184" actId="478"/>
          <ac:spMkLst>
            <pc:docMk/>
            <pc:sldMk cId="305940337" sldId="715"/>
            <ac:spMk id="10" creationId="{0A6CA293-F97D-3A65-40A3-6607131B17E7}"/>
          </ac:spMkLst>
        </pc:spChg>
        <pc:spChg chg="del">
          <ac:chgData name="FERRER TORRES Javier Eladio" userId="8fe3c91b-6177-4471-989c-1764207a0725" providerId="ADAL" clId="{A7EBEA2E-02A2-4626-8763-CA65666D8334}" dt="2023-04-25T08:45:31.415" v="4184" actId="478"/>
          <ac:spMkLst>
            <pc:docMk/>
            <pc:sldMk cId="305940337" sldId="715"/>
            <ac:spMk id="12" creationId="{0C0FD5CE-34F4-4106-5764-6492F7B5024D}"/>
          </ac:spMkLst>
        </pc:spChg>
        <pc:spChg chg="mod">
          <ac:chgData name="FERRER TORRES Javier Eladio" userId="8fe3c91b-6177-4471-989c-1764207a0725" providerId="ADAL" clId="{A7EBEA2E-02A2-4626-8763-CA65666D8334}" dt="2023-04-25T09:51:00.983" v="4630" actId="20577"/>
          <ac:spMkLst>
            <pc:docMk/>
            <pc:sldMk cId="305940337" sldId="715"/>
            <ac:spMk id="13" creationId="{F97C2963-D452-98CC-144D-5E4ED54B6630}"/>
          </ac:spMkLst>
        </pc:spChg>
        <pc:spChg chg="add mod">
          <ac:chgData name="FERRER TORRES Javier Eladio" userId="8fe3c91b-6177-4471-989c-1764207a0725" providerId="ADAL" clId="{A7EBEA2E-02A2-4626-8763-CA65666D8334}" dt="2023-04-25T08:50:08.272" v="4221" actId="688"/>
          <ac:spMkLst>
            <pc:docMk/>
            <pc:sldMk cId="305940337" sldId="715"/>
            <ac:spMk id="17" creationId="{B402E3DA-AA33-9D3E-C50E-1BC775D18E99}"/>
          </ac:spMkLst>
        </pc:spChg>
        <pc:spChg chg="add del mod ord">
          <ac:chgData name="FERRER TORRES Javier Eladio" userId="8fe3c91b-6177-4471-989c-1764207a0725" providerId="ADAL" clId="{A7EBEA2E-02A2-4626-8763-CA65666D8334}" dt="2023-04-25T10:07:50.806" v="4671" actId="478"/>
          <ac:spMkLst>
            <pc:docMk/>
            <pc:sldMk cId="305940337" sldId="715"/>
            <ac:spMk id="18" creationId="{8BADA123-4D6C-2C48-B895-C40C836DD80D}"/>
          </ac:spMkLst>
        </pc:spChg>
        <pc:spChg chg="add del mod">
          <ac:chgData name="FERRER TORRES Javier Eladio" userId="8fe3c91b-6177-4471-989c-1764207a0725" providerId="ADAL" clId="{A7EBEA2E-02A2-4626-8763-CA65666D8334}" dt="2023-04-25T08:53:02.468" v="4241" actId="478"/>
          <ac:spMkLst>
            <pc:docMk/>
            <pc:sldMk cId="305940337" sldId="715"/>
            <ac:spMk id="19" creationId="{2FC62546-9E20-DB06-6265-3772B13018F9}"/>
          </ac:spMkLst>
        </pc:spChg>
        <pc:spChg chg="add del mod">
          <ac:chgData name="FERRER TORRES Javier Eladio" userId="8fe3c91b-6177-4471-989c-1764207a0725" providerId="ADAL" clId="{A7EBEA2E-02A2-4626-8763-CA65666D8334}" dt="2023-04-25T10:07:51.472" v="4672" actId="478"/>
          <ac:spMkLst>
            <pc:docMk/>
            <pc:sldMk cId="305940337" sldId="715"/>
            <ac:spMk id="25" creationId="{8D16094A-EAE4-592C-6B44-32C47AF8D381}"/>
          </ac:spMkLst>
        </pc:spChg>
        <pc:spChg chg="add mod">
          <ac:chgData name="FERRER TORRES Javier Eladio" userId="8fe3c91b-6177-4471-989c-1764207a0725" providerId="ADAL" clId="{A7EBEA2E-02A2-4626-8763-CA65666D8334}" dt="2023-04-25T10:08:35.755" v="4684" actId="1076"/>
          <ac:spMkLst>
            <pc:docMk/>
            <pc:sldMk cId="305940337" sldId="715"/>
            <ac:spMk id="26" creationId="{15BDAB3F-335A-A4B3-6AD1-FBDB3556A23B}"/>
          </ac:spMkLst>
        </pc:spChg>
        <pc:spChg chg="add mod">
          <ac:chgData name="FERRER TORRES Javier Eladio" userId="8fe3c91b-6177-4471-989c-1764207a0725" providerId="ADAL" clId="{A7EBEA2E-02A2-4626-8763-CA65666D8334}" dt="2023-04-25T10:08:52.100" v="4688" actId="1076"/>
          <ac:spMkLst>
            <pc:docMk/>
            <pc:sldMk cId="305940337" sldId="715"/>
            <ac:spMk id="27" creationId="{9DD0DE4D-FE8F-86F9-F2BB-EEC1A3D8D21C}"/>
          </ac:spMkLst>
        </pc:spChg>
        <pc:picChg chg="add mod ord">
          <ac:chgData name="FERRER TORRES Javier Eladio" userId="8fe3c91b-6177-4471-989c-1764207a0725" providerId="ADAL" clId="{A7EBEA2E-02A2-4626-8763-CA65666D8334}" dt="2023-04-25T08:48:27.946" v="4212" actId="1076"/>
          <ac:picMkLst>
            <pc:docMk/>
            <pc:sldMk cId="305940337" sldId="715"/>
            <ac:picMk id="5" creationId="{D352FD4B-424A-D55B-FC70-FCC4806ACD82}"/>
          </ac:picMkLst>
        </pc:picChg>
        <pc:picChg chg="add del mod modCrop">
          <ac:chgData name="FERRER TORRES Javier Eladio" userId="8fe3c91b-6177-4471-989c-1764207a0725" providerId="ADAL" clId="{A7EBEA2E-02A2-4626-8763-CA65666D8334}" dt="2023-04-25T08:48:13.120" v="4203" actId="478"/>
          <ac:picMkLst>
            <pc:docMk/>
            <pc:sldMk cId="305940337" sldId="715"/>
            <ac:picMk id="6" creationId="{F806D5B8-E8A6-7E23-D05F-808C90DAB52E}"/>
          </ac:picMkLst>
        </pc:picChg>
        <pc:picChg chg="del mod">
          <ac:chgData name="FERRER TORRES Javier Eladio" userId="8fe3c91b-6177-4471-989c-1764207a0725" providerId="ADAL" clId="{A7EBEA2E-02A2-4626-8763-CA65666D8334}" dt="2023-04-25T08:45:28.512" v="4183" actId="478"/>
          <ac:picMkLst>
            <pc:docMk/>
            <pc:sldMk cId="305940337" sldId="715"/>
            <ac:picMk id="7" creationId="{56A682F8-9849-D39A-2BAB-C409FFD4636C}"/>
          </ac:picMkLst>
        </pc:picChg>
        <pc:picChg chg="add mod modCrop">
          <ac:chgData name="FERRER TORRES Javier Eladio" userId="8fe3c91b-6177-4471-989c-1764207a0725" providerId="ADAL" clId="{A7EBEA2E-02A2-4626-8763-CA65666D8334}" dt="2023-04-25T10:04:31.140" v="4637" actId="14100"/>
          <ac:picMkLst>
            <pc:docMk/>
            <pc:sldMk cId="305940337" sldId="715"/>
            <ac:picMk id="16" creationId="{581F79FA-74F6-B6D2-4972-22B0B086B31A}"/>
          </ac:picMkLst>
        </pc:picChg>
        <pc:picChg chg="add mod modCrop">
          <ac:chgData name="FERRER TORRES Javier Eladio" userId="8fe3c91b-6177-4471-989c-1764207a0725" providerId="ADAL" clId="{A7EBEA2E-02A2-4626-8763-CA65666D8334}" dt="2023-04-25T10:07:18.524" v="4663" actId="732"/>
          <ac:picMkLst>
            <pc:docMk/>
            <pc:sldMk cId="305940337" sldId="715"/>
            <ac:picMk id="21" creationId="{FBEB5B1E-577E-EBEF-9452-8437DA6FB40A}"/>
          </ac:picMkLst>
        </pc:picChg>
        <pc:picChg chg="add del mod">
          <ac:chgData name="FERRER TORRES Javier Eladio" userId="8fe3c91b-6177-4471-989c-1764207a0725" providerId="ADAL" clId="{A7EBEA2E-02A2-4626-8763-CA65666D8334}" dt="2023-04-25T10:04:50.386" v="4640" actId="478"/>
          <ac:picMkLst>
            <pc:docMk/>
            <pc:sldMk cId="305940337" sldId="715"/>
            <ac:picMk id="22" creationId="{483994FA-5742-B42D-B2B2-8F9DDCDE4EC0}"/>
          </ac:picMkLst>
        </pc:picChg>
        <pc:picChg chg="add mod modCrop">
          <ac:chgData name="FERRER TORRES Javier Eladio" userId="8fe3c91b-6177-4471-989c-1764207a0725" providerId="ADAL" clId="{A7EBEA2E-02A2-4626-8763-CA65666D8334}" dt="2023-04-25T10:05:57.436" v="4645" actId="732"/>
          <ac:picMkLst>
            <pc:docMk/>
            <pc:sldMk cId="305940337" sldId="715"/>
            <ac:picMk id="24" creationId="{AC60D21C-B9C5-027B-12B3-0E5F9478D394}"/>
          </ac:picMkLst>
        </pc:picChg>
      </pc:sldChg>
      <pc:sldChg chg="del">
        <pc:chgData name="FERRER TORRES Javier Eladio" userId="8fe3c91b-6177-4471-989c-1764207a0725" providerId="ADAL" clId="{A7EBEA2E-02A2-4626-8763-CA65666D8334}" dt="2023-04-19T02:22:18.413" v="1083" actId="47"/>
        <pc:sldMkLst>
          <pc:docMk/>
          <pc:sldMk cId="2833622106" sldId="718"/>
        </pc:sldMkLst>
      </pc:sldChg>
      <pc:sldChg chg="del">
        <pc:chgData name="FERRER TORRES Javier Eladio" userId="8fe3c91b-6177-4471-989c-1764207a0725" providerId="ADAL" clId="{A7EBEA2E-02A2-4626-8763-CA65666D8334}" dt="2023-04-19T02:22:20.393" v="1084" actId="47"/>
        <pc:sldMkLst>
          <pc:docMk/>
          <pc:sldMk cId="2312256459" sldId="721"/>
        </pc:sldMkLst>
      </pc:sldChg>
      <pc:sldChg chg="addSp delSp modSp del mod">
        <pc:chgData name="FERRER TORRES Javier Eladio" userId="8fe3c91b-6177-4471-989c-1764207a0725" providerId="ADAL" clId="{A7EBEA2E-02A2-4626-8763-CA65666D8334}" dt="2023-04-25T09:41:48.947" v="4431" actId="47"/>
        <pc:sldMkLst>
          <pc:docMk/>
          <pc:sldMk cId="4019087735" sldId="729"/>
        </pc:sldMkLst>
        <pc:spChg chg="mod">
          <ac:chgData name="FERRER TORRES Javier Eladio" userId="8fe3c91b-6177-4471-989c-1764207a0725" providerId="ADAL" clId="{A7EBEA2E-02A2-4626-8763-CA65666D8334}" dt="2023-04-19T03:35:18.310" v="2616" actId="20577"/>
          <ac:spMkLst>
            <pc:docMk/>
            <pc:sldMk cId="4019087735" sldId="729"/>
            <ac:spMk id="6" creationId="{F3FA0ACE-636D-63F9-F9B4-D29891C58547}"/>
          </ac:spMkLst>
        </pc:spChg>
        <pc:picChg chg="del">
          <ac:chgData name="FERRER TORRES Javier Eladio" userId="8fe3c91b-6177-4471-989c-1764207a0725" providerId="ADAL" clId="{A7EBEA2E-02A2-4626-8763-CA65666D8334}" dt="2023-04-19T03:09:38.171" v="2248" actId="478"/>
          <ac:picMkLst>
            <pc:docMk/>
            <pc:sldMk cId="4019087735" sldId="729"/>
            <ac:picMk id="5" creationId="{9742BD07-146C-4F50-DC2E-D18D310B7611}"/>
          </ac:picMkLst>
        </pc:picChg>
        <pc:picChg chg="add mod">
          <ac:chgData name="FERRER TORRES Javier Eladio" userId="8fe3c91b-6177-4471-989c-1764207a0725" providerId="ADAL" clId="{A7EBEA2E-02A2-4626-8763-CA65666D8334}" dt="2023-04-19T03:30:16.630" v="2261" actId="1076"/>
          <ac:picMkLst>
            <pc:docMk/>
            <pc:sldMk cId="4019087735" sldId="729"/>
            <ac:picMk id="7" creationId="{AA0B89DE-8C3F-802C-6C40-BCC556834AAE}"/>
          </ac:picMkLst>
        </pc:picChg>
        <pc:picChg chg="add mod">
          <ac:chgData name="FERRER TORRES Javier Eladio" userId="8fe3c91b-6177-4471-989c-1764207a0725" providerId="ADAL" clId="{A7EBEA2E-02A2-4626-8763-CA65666D8334}" dt="2023-04-19T03:33:45.444" v="2501" actId="1076"/>
          <ac:picMkLst>
            <pc:docMk/>
            <pc:sldMk cId="4019087735" sldId="729"/>
            <ac:picMk id="9" creationId="{937E615F-B500-C8FA-F60C-4D4F96184CDF}"/>
          </ac:picMkLst>
        </pc:picChg>
        <pc:picChg chg="add mod">
          <ac:chgData name="FERRER TORRES Javier Eladio" userId="8fe3c91b-6177-4471-989c-1764207a0725" providerId="ADAL" clId="{A7EBEA2E-02A2-4626-8763-CA65666D8334}" dt="2023-04-19T03:30:33.211" v="2267" actId="1076"/>
          <ac:picMkLst>
            <pc:docMk/>
            <pc:sldMk cId="4019087735" sldId="729"/>
            <ac:picMk id="11" creationId="{92618BDE-9D37-D67C-76F7-42313F578EE5}"/>
          </ac:picMkLst>
        </pc:picChg>
      </pc:sldChg>
      <pc:sldChg chg="del">
        <pc:chgData name="FERRER TORRES Javier Eladio" userId="8fe3c91b-6177-4471-989c-1764207a0725" providerId="ADAL" clId="{A7EBEA2E-02A2-4626-8763-CA65666D8334}" dt="2023-04-19T02:22:21.707" v="1085" actId="47"/>
        <pc:sldMkLst>
          <pc:docMk/>
          <pc:sldMk cId="3713771209" sldId="732"/>
        </pc:sldMkLst>
      </pc:sldChg>
      <pc:sldChg chg="del">
        <pc:chgData name="FERRER TORRES Javier Eladio" userId="8fe3c91b-6177-4471-989c-1764207a0725" providerId="ADAL" clId="{A7EBEA2E-02A2-4626-8763-CA65666D8334}" dt="2023-04-19T02:22:25.197" v="1088" actId="47"/>
        <pc:sldMkLst>
          <pc:docMk/>
          <pc:sldMk cId="986582164" sldId="733"/>
        </pc:sldMkLst>
      </pc:sldChg>
      <pc:sldChg chg="del">
        <pc:chgData name="FERRER TORRES Javier Eladio" userId="8fe3c91b-6177-4471-989c-1764207a0725" providerId="ADAL" clId="{A7EBEA2E-02A2-4626-8763-CA65666D8334}" dt="2023-04-19T02:22:26.067" v="1089" actId="47"/>
        <pc:sldMkLst>
          <pc:docMk/>
          <pc:sldMk cId="2194554049" sldId="734"/>
        </pc:sldMkLst>
      </pc:sldChg>
      <pc:sldChg chg="del">
        <pc:chgData name="FERRER TORRES Javier Eladio" userId="8fe3c91b-6177-4471-989c-1764207a0725" providerId="ADAL" clId="{A7EBEA2E-02A2-4626-8763-CA65666D8334}" dt="2023-04-19T02:22:27.063" v="1090" actId="47"/>
        <pc:sldMkLst>
          <pc:docMk/>
          <pc:sldMk cId="732410227" sldId="735"/>
        </pc:sldMkLst>
      </pc:sldChg>
      <pc:sldChg chg="del">
        <pc:chgData name="FERRER TORRES Javier Eladio" userId="8fe3c91b-6177-4471-989c-1764207a0725" providerId="ADAL" clId="{A7EBEA2E-02A2-4626-8763-CA65666D8334}" dt="2023-04-19T02:22:28.288" v="1091" actId="47"/>
        <pc:sldMkLst>
          <pc:docMk/>
          <pc:sldMk cId="1709765221" sldId="736"/>
        </pc:sldMkLst>
      </pc:sldChg>
      <pc:sldChg chg="del">
        <pc:chgData name="FERRER TORRES Javier Eladio" userId="8fe3c91b-6177-4471-989c-1764207a0725" providerId="ADAL" clId="{A7EBEA2E-02A2-4626-8763-CA65666D8334}" dt="2023-04-19T02:22:29.133" v="1092" actId="47"/>
        <pc:sldMkLst>
          <pc:docMk/>
          <pc:sldMk cId="3415007860" sldId="738"/>
        </pc:sldMkLst>
      </pc:sldChg>
      <pc:sldChg chg="del">
        <pc:chgData name="FERRER TORRES Javier Eladio" userId="8fe3c91b-6177-4471-989c-1764207a0725" providerId="ADAL" clId="{A7EBEA2E-02A2-4626-8763-CA65666D8334}" dt="2023-04-19T02:22:30.973" v="1094" actId="47"/>
        <pc:sldMkLst>
          <pc:docMk/>
          <pc:sldMk cId="1609263819" sldId="739"/>
        </pc:sldMkLst>
      </pc:sldChg>
      <pc:sldChg chg="del">
        <pc:chgData name="FERRER TORRES Javier Eladio" userId="8fe3c91b-6177-4471-989c-1764207a0725" providerId="ADAL" clId="{A7EBEA2E-02A2-4626-8763-CA65666D8334}" dt="2023-04-19T02:22:47.187" v="1097" actId="47"/>
        <pc:sldMkLst>
          <pc:docMk/>
          <pc:sldMk cId="1013421359" sldId="740"/>
        </pc:sldMkLst>
      </pc:sldChg>
      <pc:sldChg chg="del">
        <pc:chgData name="FERRER TORRES Javier Eladio" userId="8fe3c91b-6177-4471-989c-1764207a0725" providerId="ADAL" clId="{A7EBEA2E-02A2-4626-8763-CA65666D8334}" dt="2023-04-19T02:22:30.157" v="1093" actId="47"/>
        <pc:sldMkLst>
          <pc:docMk/>
          <pc:sldMk cId="3673372326" sldId="741"/>
        </pc:sldMkLst>
      </pc:sldChg>
      <pc:sldChg chg="del">
        <pc:chgData name="FERRER TORRES Javier Eladio" userId="8fe3c91b-6177-4471-989c-1764207a0725" providerId="ADAL" clId="{A7EBEA2E-02A2-4626-8763-CA65666D8334}" dt="2023-04-19T02:22:36.693" v="1095" actId="47"/>
        <pc:sldMkLst>
          <pc:docMk/>
          <pc:sldMk cId="3967122757" sldId="742"/>
        </pc:sldMkLst>
      </pc:sldChg>
      <pc:sldChg chg="del">
        <pc:chgData name="FERRER TORRES Javier Eladio" userId="8fe3c91b-6177-4471-989c-1764207a0725" providerId="ADAL" clId="{A7EBEA2E-02A2-4626-8763-CA65666D8334}" dt="2023-04-19T02:22:24.273" v="1087" actId="47"/>
        <pc:sldMkLst>
          <pc:docMk/>
          <pc:sldMk cId="3475394725" sldId="743"/>
        </pc:sldMkLst>
      </pc:sldChg>
      <pc:sldChg chg="del">
        <pc:chgData name="FERRER TORRES Javier Eladio" userId="8fe3c91b-6177-4471-989c-1764207a0725" providerId="ADAL" clId="{A7EBEA2E-02A2-4626-8763-CA65666D8334}" dt="2023-04-19T02:22:22.893" v="1086" actId="47"/>
        <pc:sldMkLst>
          <pc:docMk/>
          <pc:sldMk cId="3625193141" sldId="744"/>
        </pc:sldMkLst>
      </pc:sldChg>
      <pc:sldChg chg="del">
        <pc:chgData name="FERRER TORRES Javier Eladio" userId="8fe3c91b-6177-4471-989c-1764207a0725" providerId="ADAL" clId="{A7EBEA2E-02A2-4626-8763-CA65666D8334}" dt="2023-04-19T02:22:44.785" v="1096" actId="47"/>
        <pc:sldMkLst>
          <pc:docMk/>
          <pc:sldMk cId="147605554" sldId="745"/>
        </pc:sldMkLst>
      </pc:sldChg>
      <pc:sldChg chg="modSp mod">
        <pc:chgData name="FERRER TORRES Javier Eladio" userId="8fe3c91b-6177-4471-989c-1764207a0725" providerId="ADAL" clId="{A7EBEA2E-02A2-4626-8763-CA65666D8334}" dt="2023-04-19T03:47:58.549" v="3284" actId="20577"/>
        <pc:sldMkLst>
          <pc:docMk/>
          <pc:sldMk cId="683588789" sldId="746"/>
        </pc:sldMkLst>
        <pc:spChg chg="mod">
          <ac:chgData name="FERRER TORRES Javier Eladio" userId="8fe3c91b-6177-4471-989c-1764207a0725" providerId="ADAL" clId="{A7EBEA2E-02A2-4626-8763-CA65666D8334}" dt="2023-04-19T03:47:58.549" v="3284" actId="20577"/>
          <ac:spMkLst>
            <pc:docMk/>
            <pc:sldMk cId="683588789" sldId="746"/>
            <ac:spMk id="62" creationId="{00000000-0000-0000-0000-000000000000}"/>
          </ac:spMkLst>
        </pc:spChg>
      </pc:sldChg>
      <pc:sldChg chg="addSp delSp modSp add del mod">
        <pc:chgData name="FERRER TORRES Javier Eladio" userId="8fe3c91b-6177-4471-989c-1764207a0725" providerId="ADAL" clId="{A7EBEA2E-02A2-4626-8763-CA65666D8334}" dt="2023-04-19T04:10:31.175" v="3589" actId="47"/>
        <pc:sldMkLst>
          <pc:docMk/>
          <pc:sldMk cId="951218044" sldId="747"/>
        </pc:sldMkLst>
        <pc:spChg chg="mod">
          <ac:chgData name="FERRER TORRES Javier Eladio" userId="8fe3c91b-6177-4471-989c-1764207a0725" providerId="ADAL" clId="{A7EBEA2E-02A2-4626-8763-CA65666D8334}" dt="2023-04-19T04:10:03.454" v="3584" actId="21"/>
          <ac:spMkLst>
            <pc:docMk/>
            <pc:sldMk cId="951218044" sldId="747"/>
            <ac:spMk id="8" creationId="{ACBE2792-1C49-376B-F809-FDF49E133D19}"/>
          </ac:spMkLst>
        </pc:spChg>
        <pc:picChg chg="add mod modCrop">
          <ac:chgData name="FERRER TORRES Javier Eladio" userId="8fe3c91b-6177-4471-989c-1764207a0725" providerId="ADAL" clId="{A7EBEA2E-02A2-4626-8763-CA65666D8334}" dt="2023-04-19T02:30:44.583" v="1438" actId="1076"/>
          <ac:picMkLst>
            <pc:docMk/>
            <pc:sldMk cId="951218044" sldId="747"/>
            <ac:picMk id="3" creationId="{0EF23EEE-9034-D94F-C830-4FD1AAF875A0}"/>
          </ac:picMkLst>
        </pc:picChg>
        <pc:picChg chg="del">
          <ac:chgData name="FERRER TORRES Javier Eladio" userId="8fe3c91b-6177-4471-989c-1764207a0725" providerId="ADAL" clId="{A7EBEA2E-02A2-4626-8763-CA65666D8334}" dt="2023-04-19T02:26:05.513" v="1270" actId="478"/>
          <ac:picMkLst>
            <pc:docMk/>
            <pc:sldMk cId="951218044" sldId="747"/>
            <ac:picMk id="7" creationId="{8D6E7977-12FF-F246-811D-622B5FE816AF}"/>
          </ac:picMkLst>
        </pc:picChg>
      </pc:sldChg>
      <pc:sldChg chg="addSp delSp modSp add mod">
        <pc:chgData name="FERRER TORRES Javier Eladio" userId="8fe3c91b-6177-4471-989c-1764207a0725" providerId="ADAL" clId="{A7EBEA2E-02A2-4626-8763-CA65666D8334}" dt="2023-04-25T09:44:57.335" v="4473" actId="20577"/>
        <pc:sldMkLst>
          <pc:docMk/>
          <pc:sldMk cId="1239733597" sldId="748"/>
        </pc:sldMkLst>
        <pc:spChg chg="mod">
          <ac:chgData name="FERRER TORRES Javier Eladio" userId="8fe3c91b-6177-4471-989c-1764207a0725" providerId="ADAL" clId="{A7EBEA2E-02A2-4626-8763-CA65666D8334}" dt="2023-04-25T09:44:57.335" v="4473" actId="20577"/>
          <ac:spMkLst>
            <pc:docMk/>
            <pc:sldMk cId="1239733597" sldId="748"/>
            <ac:spMk id="5" creationId="{7D6601BE-2D9B-4905-6E57-DE62E52FBAE4}"/>
          </ac:spMkLst>
        </pc:spChg>
        <pc:spChg chg="add mod">
          <ac:chgData name="FERRER TORRES Javier Eladio" userId="8fe3c91b-6177-4471-989c-1764207a0725" providerId="ADAL" clId="{A7EBEA2E-02A2-4626-8763-CA65666D8334}" dt="2023-04-25T09:35:45.018" v="4410" actId="1076"/>
          <ac:spMkLst>
            <pc:docMk/>
            <pc:sldMk cId="1239733597" sldId="748"/>
            <ac:spMk id="7" creationId="{27C3BC89-6B5B-9E8E-A2C0-515C19D09E6C}"/>
          </ac:spMkLst>
        </pc:spChg>
        <pc:spChg chg="del mod">
          <ac:chgData name="FERRER TORRES Javier Eladio" userId="8fe3c91b-6177-4471-989c-1764207a0725" providerId="ADAL" clId="{A7EBEA2E-02A2-4626-8763-CA65666D8334}" dt="2023-04-25T08:54:59.939" v="4254" actId="478"/>
          <ac:spMkLst>
            <pc:docMk/>
            <pc:sldMk cId="1239733597" sldId="748"/>
            <ac:spMk id="8" creationId="{ACBE2792-1C49-376B-F809-FDF49E133D19}"/>
          </ac:spMkLst>
        </pc:spChg>
        <pc:picChg chg="del">
          <ac:chgData name="FERRER TORRES Javier Eladio" userId="8fe3c91b-6177-4471-989c-1764207a0725" providerId="ADAL" clId="{A7EBEA2E-02A2-4626-8763-CA65666D8334}" dt="2023-04-19T02:35:47.353" v="1619" actId="478"/>
          <ac:picMkLst>
            <pc:docMk/>
            <pc:sldMk cId="1239733597" sldId="748"/>
            <ac:picMk id="3" creationId="{0EF23EEE-9034-D94F-C830-4FD1AAF875A0}"/>
          </ac:picMkLst>
        </pc:picChg>
        <pc:picChg chg="add del">
          <ac:chgData name="FERRER TORRES Javier Eladio" userId="8fe3c91b-6177-4471-989c-1764207a0725" providerId="ADAL" clId="{A7EBEA2E-02A2-4626-8763-CA65666D8334}" dt="2023-04-25T09:12:01.271" v="4327" actId="478"/>
          <ac:picMkLst>
            <pc:docMk/>
            <pc:sldMk cId="1239733597" sldId="748"/>
            <ac:picMk id="3" creationId="{9FB1A905-7CB2-086F-B597-81081A0D8843}"/>
          </ac:picMkLst>
        </pc:picChg>
        <pc:picChg chg="add del mod modCrop">
          <ac:chgData name="FERRER TORRES Javier Eladio" userId="8fe3c91b-6177-4471-989c-1764207a0725" providerId="ADAL" clId="{A7EBEA2E-02A2-4626-8763-CA65666D8334}" dt="2023-04-25T08:54:54.826" v="4252" actId="478"/>
          <ac:picMkLst>
            <pc:docMk/>
            <pc:sldMk cId="1239733597" sldId="748"/>
            <ac:picMk id="6" creationId="{18819C4F-9240-4613-2DF6-E2B7501E7167}"/>
          </ac:picMkLst>
        </pc:picChg>
        <pc:picChg chg="add del mod modCrop">
          <ac:chgData name="FERRER TORRES Javier Eladio" userId="8fe3c91b-6177-4471-989c-1764207a0725" providerId="ADAL" clId="{A7EBEA2E-02A2-4626-8763-CA65666D8334}" dt="2023-04-25T08:54:56.700" v="4253" actId="478"/>
          <ac:picMkLst>
            <pc:docMk/>
            <pc:sldMk cId="1239733597" sldId="748"/>
            <ac:picMk id="9" creationId="{B97E6CBB-0C8B-0494-C9CB-1E63A3E05AC5}"/>
          </ac:picMkLst>
        </pc:picChg>
        <pc:picChg chg="add del mod">
          <ac:chgData name="FERRER TORRES Javier Eladio" userId="8fe3c91b-6177-4471-989c-1764207a0725" providerId="ADAL" clId="{A7EBEA2E-02A2-4626-8763-CA65666D8334}" dt="2023-04-25T09:21:00.802" v="4331" actId="478"/>
          <ac:picMkLst>
            <pc:docMk/>
            <pc:sldMk cId="1239733597" sldId="748"/>
            <ac:picMk id="1026" creationId="{493512D3-BB18-20CF-FF60-890B071C6207}"/>
          </ac:picMkLst>
        </pc:picChg>
        <pc:picChg chg="add del mod">
          <ac:chgData name="FERRER TORRES Javier Eladio" userId="8fe3c91b-6177-4471-989c-1764207a0725" providerId="ADAL" clId="{A7EBEA2E-02A2-4626-8763-CA65666D8334}" dt="2023-04-25T09:24:22.365" v="4399" actId="478"/>
          <ac:picMkLst>
            <pc:docMk/>
            <pc:sldMk cId="1239733597" sldId="748"/>
            <ac:picMk id="1028" creationId="{2B4C2FC9-3069-017A-41F8-5324ED8DD8CA}"/>
          </ac:picMkLst>
        </pc:picChg>
        <pc:picChg chg="add del">
          <ac:chgData name="FERRER TORRES Javier Eladio" userId="8fe3c91b-6177-4471-989c-1764207a0725" providerId="ADAL" clId="{A7EBEA2E-02A2-4626-8763-CA65666D8334}" dt="2023-04-25T09:28:56.227" v="4401" actId="478"/>
          <ac:picMkLst>
            <pc:docMk/>
            <pc:sldMk cId="1239733597" sldId="748"/>
            <ac:picMk id="1030" creationId="{31768651-2474-9F51-8205-7734822CC1BB}"/>
          </ac:picMkLst>
        </pc:picChg>
        <pc:picChg chg="add del">
          <ac:chgData name="FERRER TORRES Javier Eladio" userId="8fe3c91b-6177-4471-989c-1764207a0725" providerId="ADAL" clId="{A7EBEA2E-02A2-4626-8763-CA65666D8334}" dt="2023-04-25T09:30:36.836" v="4403" actId="478"/>
          <ac:picMkLst>
            <pc:docMk/>
            <pc:sldMk cId="1239733597" sldId="748"/>
            <ac:picMk id="1032" creationId="{E7E8764D-474C-7463-6201-42BF37C621B7}"/>
          </ac:picMkLst>
        </pc:picChg>
        <pc:picChg chg="add del mod">
          <ac:chgData name="FERRER TORRES Javier Eladio" userId="8fe3c91b-6177-4471-989c-1764207a0725" providerId="ADAL" clId="{A7EBEA2E-02A2-4626-8763-CA65666D8334}" dt="2023-04-25T09:37:12.751" v="4411" actId="478"/>
          <ac:picMkLst>
            <pc:docMk/>
            <pc:sldMk cId="1239733597" sldId="748"/>
            <ac:picMk id="1034" creationId="{9B082E1D-3599-3A36-7071-22E230BD2ABC}"/>
          </ac:picMkLst>
        </pc:picChg>
        <pc:picChg chg="add mod">
          <ac:chgData name="FERRER TORRES Javier Eladio" userId="8fe3c91b-6177-4471-989c-1764207a0725" providerId="ADAL" clId="{A7EBEA2E-02A2-4626-8763-CA65666D8334}" dt="2023-04-25T09:37:19.482" v="4414" actId="1076"/>
          <ac:picMkLst>
            <pc:docMk/>
            <pc:sldMk cId="1239733597" sldId="748"/>
            <ac:picMk id="1036" creationId="{1CCB3F99-EFAF-AF72-4396-C0BC2D58A2EF}"/>
          </ac:picMkLst>
        </pc:picChg>
      </pc:sldChg>
      <pc:sldChg chg="addSp delSp modSp add mod">
        <pc:chgData name="FERRER TORRES Javier Eladio" userId="8fe3c91b-6177-4471-989c-1764207a0725" providerId="ADAL" clId="{A7EBEA2E-02A2-4626-8763-CA65666D8334}" dt="2023-04-25T10:14:34.888" v="4970" actId="20577"/>
        <pc:sldMkLst>
          <pc:docMk/>
          <pc:sldMk cId="1059160784" sldId="749"/>
        </pc:sldMkLst>
        <pc:spChg chg="mod">
          <ac:chgData name="FERRER TORRES Javier Eladio" userId="8fe3c91b-6177-4471-989c-1764207a0725" providerId="ADAL" clId="{A7EBEA2E-02A2-4626-8763-CA65666D8334}" dt="2023-04-25T10:14:34.888" v="4970" actId="20577"/>
          <ac:spMkLst>
            <pc:docMk/>
            <pc:sldMk cId="1059160784" sldId="749"/>
            <ac:spMk id="5" creationId="{7D6601BE-2D9B-4905-6E57-DE62E52FBAE4}"/>
          </ac:spMkLst>
        </pc:spChg>
        <pc:spChg chg="add mod">
          <ac:chgData name="FERRER TORRES Javier Eladio" userId="8fe3c91b-6177-4471-989c-1764207a0725" providerId="ADAL" clId="{A7EBEA2E-02A2-4626-8763-CA65666D8334}" dt="2023-04-25T09:47:25.803" v="4559" actId="1076"/>
          <ac:spMkLst>
            <pc:docMk/>
            <pc:sldMk cId="1059160784" sldId="749"/>
            <ac:spMk id="8" creationId="{421CA4AC-B370-249C-68F3-DBF71C907BBE}"/>
          </ac:spMkLst>
        </pc:spChg>
        <pc:spChg chg="del mod">
          <ac:chgData name="FERRER TORRES Javier Eladio" userId="8fe3c91b-6177-4471-989c-1764207a0725" providerId="ADAL" clId="{A7EBEA2E-02A2-4626-8763-CA65666D8334}" dt="2023-04-19T03:06:29.655" v="1988" actId="21"/>
          <ac:spMkLst>
            <pc:docMk/>
            <pc:sldMk cId="1059160784" sldId="749"/>
            <ac:spMk id="8" creationId="{ACBE2792-1C49-376B-F809-FDF49E133D19}"/>
          </ac:spMkLst>
        </pc:spChg>
        <pc:spChg chg="add mod">
          <ac:chgData name="FERRER TORRES Javier Eladio" userId="8fe3c91b-6177-4471-989c-1764207a0725" providerId="ADAL" clId="{A7EBEA2E-02A2-4626-8763-CA65666D8334}" dt="2023-04-25T09:47:02.510" v="4553" actId="1076"/>
          <ac:spMkLst>
            <pc:docMk/>
            <pc:sldMk cId="1059160784" sldId="749"/>
            <ac:spMk id="9" creationId="{5C245B4B-E9C1-24B4-B05B-C475835B1D9D}"/>
          </ac:spMkLst>
        </pc:spChg>
        <pc:spChg chg="add del mod">
          <ac:chgData name="FERRER TORRES Javier Eladio" userId="8fe3c91b-6177-4471-989c-1764207a0725" providerId="ADAL" clId="{A7EBEA2E-02A2-4626-8763-CA65666D8334}" dt="2023-04-25T09:23:01.496" v="4390" actId="478"/>
          <ac:spMkLst>
            <pc:docMk/>
            <pc:sldMk cId="1059160784" sldId="749"/>
            <ac:spMk id="15" creationId="{B38E1D86-0BAF-6666-E684-EEDEAB774C54}"/>
          </ac:spMkLst>
        </pc:spChg>
        <pc:picChg chg="add del mod modCrop">
          <ac:chgData name="FERRER TORRES Javier Eladio" userId="8fe3c91b-6177-4471-989c-1764207a0725" providerId="ADAL" clId="{A7EBEA2E-02A2-4626-8763-CA65666D8334}" dt="2023-04-19T03:03:35.470" v="1971" actId="478"/>
          <ac:picMkLst>
            <pc:docMk/>
            <pc:sldMk cId="1059160784" sldId="749"/>
            <ac:picMk id="3" creationId="{2F64FAC1-082B-4B73-72FA-EF89BCA3157C}"/>
          </ac:picMkLst>
        </pc:picChg>
        <pc:picChg chg="add mod modCrop">
          <ac:chgData name="FERRER TORRES Javier Eladio" userId="8fe3c91b-6177-4471-989c-1764207a0725" providerId="ADAL" clId="{A7EBEA2E-02A2-4626-8763-CA65666D8334}" dt="2023-04-25T09:46:58.939" v="4552" actId="1076"/>
          <ac:picMkLst>
            <pc:docMk/>
            <pc:sldMk cId="1059160784" sldId="749"/>
            <ac:picMk id="3" creationId="{65A552E0-4482-95A6-B54B-1BFEAC52C995}"/>
          </ac:picMkLst>
        </pc:picChg>
        <pc:picChg chg="del">
          <ac:chgData name="FERRER TORRES Javier Eladio" userId="8fe3c91b-6177-4471-989c-1764207a0725" providerId="ADAL" clId="{A7EBEA2E-02A2-4626-8763-CA65666D8334}" dt="2023-04-19T02:41:50.253" v="1935" actId="478"/>
          <ac:picMkLst>
            <pc:docMk/>
            <pc:sldMk cId="1059160784" sldId="749"/>
            <ac:picMk id="6" creationId="{18819C4F-9240-4613-2DF6-E2B7501E7167}"/>
          </ac:picMkLst>
        </pc:picChg>
        <pc:picChg chg="add mod modCrop">
          <ac:chgData name="FERRER TORRES Javier Eladio" userId="8fe3c91b-6177-4471-989c-1764207a0725" providerId="ADAL" clId="{A7EBEA2E-02A2-4626-8763-CA65666D8334}" dt="2023-04-25T09:47:22.907" v="4558" actId="1076"/>
          <ac:picMkLst>
            <pc:docMk/>
            <pc:sldMk cId="1059160784" sldId="749"/>
            <ac:picMk id="7" creationId="{0EB6F469-FA80-34A8-8A05-0C9604611411}"/>
          </ac:picMkLst>
        </pc:picChg>
        <pc:picChg chg="del">
          <ac:chgData name="FERRER TORRES Javier Eladio" userId="8fe3c91b-6177-4471-989c-1764207a0725" providerId="ADAL" clId="{A7EBEA2E-02A2-4626-8763-CA65666D8334}" dt="2023-04-19T02:41:52.103" v="1936" actId="478"/>
          <ac:picMkLst>
            <pc:docMk/>
            <pc:sldMk cId="1059160784" sldId="749"/>
            <ac:picMk id="9" creationId="{B97E6CBB-0C8B-0494-C9CB-1E63A3E05AC5}"/>
          </ac:picMkLst>
        </pc:picChg>
        <pc:picChg chg="add del mod modCrop">
          <ac:chgData name="FERRER TORRES Javier Eladio" userId="8fe3c91b-6177-4471-989c-1764207a0725" providerId="ADAL" clId="{A7EBEA2E-02A2-4626-8763-CA65666D8334}" dt="2023-04-25T09:23:00.009" v="4388" actId="478"/>
          <ac:picMkLst>
            <pc:docMk/>
            <pc:sldMk cId="1059160784" sldId="749"/>
            <ac:picMk id="10" creationId="{57B04AA8-9FE9-96AB-97BA-F3DC01368159}"/>
          </ac:picMkLst>
        </pc:picChg>
        <pc:picChg chg="add del mod modCrop">
          <ac:chgData name="FERRER TORRES Javier Eladio" userId="8fe3c91b-6177-4471-989c-1764207a0725" providerId="ADAL" clId="{A7EBEA2E-02A2-4626-8763-CA65666D8334}" dt="2023-04-25T09:22:59.508" v="4387" actId="478"/>
          <ac:picMkLst>
            <pc:docMk/>
            <pc:sldMk cId="1059160784" sldId="749"/>
            <ac:picMk id="13" creationId="{E54D96C3-0F5B-21AF-D2E4-C9690E48C4ED}"/>
          </ac:picMkLst>
        </pc:picChg>
      </pc:sldChg>
      <pc:sldChg chg="addSp delSp modSp add mod">
        <pc:chgData name="FERRER TORRES Javier Eladio" userId="8fe3c91b-6177-4471-989c-1764207a0725" providerId="ADAL" clId="{A7EBEA2E-02A2-4626-8763-CA65666D8334}" dt="2023-04-25T10:14:44.230" v="4971" actId="20577"/>
        <pc:sldMkLst>
          <pc:docMk/>
          <pc:sldMk cId="434084423" sldId="750"/>
        </pc:sldMkLst>
        <pc:spChg chg="add mod">
          <ac:chgData name="FERRER TORRES Javier Eladio" userId="8fe3c91b-6177-4471-989c-1764207a0725" providerId="ADAL" clId="{A7EBEA2E-02A2-4626-8763-CA65666D8334}" dt="2023-04-25T10:14:44.230" v="4971" actId="20577"/>
          <ac:spMkLst>
            <pc:docMk/>
            <pc:sldMk cId="434084423" sldId="750"/>
            <ac:spMk id="2" creationId="{F0D83D20-AD2D-BDC8-CA2F-29B0409E09B5}"/>
          </ac:spMkLst>
        </pc:spChg>
        <pc:spChg chg="mod">
          <ac:chgData name="FERRER TORRES Javier Eladio" userId="8fe3c91b-6177-4471-989c-1764207a0725" providerId="ADAL" clId="{A7EBEA2E-02A2-4626-8763-CA65666D8334}" dt="2023-04-25T09:50:12.223" v="4608" actId="20577"/>
          <ac:spMkLst>
            <pc:docMk/>
            <pc:sldMk cId="434084423" sldId="750"/>
            <ac:spMk id="5" creationId="{7D6601BE-2D9B-4905-6E57-DE62E52FBAE4}"/>
          </ac:spMkLst>
        </pc:spChg>
        <pc:spChg chg="del">
          <ac:chgData name="FERRER TORRES Javier Eladio" userId="8fe3c91b-6177-4471-989c-1764207a0725" providerId="ADAL" clId="{A7EBEA2E-02A2-4626-8763-CA65666D8334}" dt="2023-04-25T09:50:21.106" v="4612" actId="478"/>
          <ac:spMkLst>
            <pc:docMk/>
            <pc:sldMk cId="434084423" sldId="750"/>
            <ac:spMk id="8" creationId="{421CA4AC-B370-249C-68F3-DBF71C907BBE}"/>
          </ac:spMkLst>
        </pc:spChg>
        <pc:spChg chg="del">
          <ac:chgData name="FERRER TORRES Javier Eladio" userId="8fe3c91b-6177-4471-989c-1764207a0725" providerId="ADAL" clId="{A7EBEA2E-02A2-4626-8763-CA65666D8334}" dt="2023-04-25T09:50:18.160" v="4611" actId="478"/>
          <ac:spMkLst>
            <pc:docMk/>
            <pc:sldMk cId="434084423" sldId="750"/>
            <ac:spMk id="9" creationId="{5C245B4B-E9C1-24B4-B05B-C475835B1D9D}"/>
          </ac:spMkLst>
        </pc:spChg>
        <pc:picChg chg="del">
          <ac:chgData name="FERRER TORRES Javier Eladio" userId="8fe3c91b-6177-4471-989c-1764207a0725" providerId="ADAL" clId="{A7EBEA2E-02A2-4626-8763-CA65666D8334}" dt="2023-04-25T09:50:15.355" v="4610" actId="478"/>
          <ac:picMkLst>
            <pc:docMk/>
            <pc:sldMk cId="434084423" sldId="750"/>
            <ac:picMk id="3" creationId="{65A552E0-4482-95A6-B54B-1BFEAC52C995}"/>
          </ac:picMkLst>
        </pc:picChg>
        <pc:picChg chg="del">
          <ac:chgData name="FERRER TORRES Javier Eladio" userId="8fe3c91b-6177-4471-989c-1764207a0725" providerId="ADAL" clId="{A7EBEA2E-02A2-4626-8763-CA65666D8334}" dt="2023-04-25T09:50:13.551" v="4609" actId="478"/>
          <ac:picMkLst>
            <pc:docMk/>
            <pc:sldMk cId="434084423" sldId="750"/>
            <ac:picMk id="7" creationId="{0EB6F469-FA80-34A8-8A05-0C9604611411}"/>
          </ac:picMkLst>
        </pc:picChg>
      </pc:sldChg>
      <pc:sldChg chg="addSp delSp modSp add del mod">
        <pc:chgData name="FERRER TORRES Javier Eladio" userId="8fe3c91b-6177-4471-989c-1764207a0725" providerId="ADAL" clId="{A7EBEA2E-02A2-4626-8763-CA65666D8334}" dt="2023-04-25T09:41:49.796" v="4432" actId="47"/>
        <pc:sldMkLst>
          <pc:docMk/>
          <pc:sldMk cId="3097728705" sldId="750"/>
        </pc:sldMkLst>
        <pc:spChg chg="mod">
          <ac:chgData name="FERRER TORRES Javier Eladio" userId="8fe3c91b-6177-4471-989c-1764207a0725" providerId="ADAL" clId="{A7EBEA2E-02A2-4626-8763-CA65666D8334}" dt="2023-04-19T03:33:13.940" v="2496" actId="20577"/>
          <ac:spMkLst>
            <pc:docMk/>
            <pc:sldMk cId="3097728705" sldId="750"/>
            <ac:spMk id="3" creationId="{1B3DAEB4-E6A8-67DE-3507-410EE0C95B9A}"/>
          </ac:spMkLst>
        </pc:spChg>
        <pc:spChg chg="mod">
          <ac:chgData name="FERRER TORRES Javier Eladio" userId="8fe3c91b-6177-4471-989c-1764207a0725" providerId="ADAL" clId="{A7EBEA2E-02A2-4626-8763-CA65666D8334}" dt="2023-04-19T04:02:09.634" v="3415" actId="20577"/>
          <ac:spMkLst>
            <pc:docMk/>
            <pc:sldMk cId="3097728705" sldId="750"/>
            <ac:spMk id="6" creationId="{F3FA0ACE-636D-63F9-F9B4-D29891C58547}"/>
          </ac:spMkLst>
        </pc:spChg>
        <pc:spChg chg="add mod">
          <ac:chgData name="FERRER TORRES Javier Eladio" userId="8fe3c91b-6177-4471-989c-1764207a0725" providerId="ADAL" clId="{A7EBEA2E-02A2-4626-8763-CA65666D8334}" dt="2023-04-19T03:55:46.079" v="3343" actId="1076"/>
          <ac:spMkLst>
            <pc:docMk/>
            <pc:sldMk cId="3097728705" sldId="750"/>
            <ac:spMk id="12" creationId="{D395C300-CB0A-830D-BF0B-D98F255B4C95}"/>
          </ac:spMkLst>
        </pc:spChg>
        <pc:picChg chg="add mod modCrop">
          <ac:chgData name="FERRER TORRES Javier Eladio" userId="8fe3c91b-6177-4471-989c-1764207a0725" providerId="ADAL" clId="{A7EBEA2E-02A2-4626-8763-CA65666D8334}" dt="2023-04-19T03:56:03.599" v="3344" actId="1076"/>
          <ac:picMkLst>
            <pc:docMk/>
            <pc:sldMk cId="3097728705" sldId="750"/>
            <ac:picMk id="5" creationId="{D89E0B6C-ECD1-38A6-A631-1966F1CE4E33}"/>
          </ac:picMkLst>
        </pc:picChg>
        <pc:picChg chg="del">
          <ac:chgData name="FERRER TORRES Javier Eladio" userId="8fe3c91b-6177-4471-989c-1764207a0725" providerId="ADAL" clId="{A7EBEA2E-02A2-4626-8763-CA65666D8334}" dt="2023-04-19T03:33:19.519" v="2498" actId="478"/>
          <ac:picMkLst>
            <pc:docMk/>
            <pc:sldMk cId="3097728705" sldId="750"/>
            <ac:picMk id="7" creationId="{AA0B89DE-8C3F-802C-6C40-BCC556834AAE}"/>
          </ac:picMkLst>
        </pc:picChg>
        <pc:picChg chg="del">
          <ac:chgData name="FERRER TORRES Javier Eladio" userId="8fe3c91b-6177-4471-989c-1764207a0725" providerId="ADAL" clId="{A7EBEA2E-02A2-4626-8763-CA65666D8334}" dt="2023-04-19T03:33:17.481" v="2497" actId="478"/>
          <ac:picMkLst>
            <pc:docMk/>
            <pc:sldMk cId="3097728705" sldId="750"/>
            <ac:picMk id="9" creationId="{937E615F-B500-C8FA-F60C-4D4F96184CDF}"/>
          </ac:picMkLst>
        </pc:picChg>
        <pc:picChg chg="add mod modCrop">
          <ac:chgData name="FERRER TORRES Javier Eladio" userId="8fe3c91b-6177-4471-989c-1764207a0725" providerId="ADAL" clId="{A7EBEA2E-02A2-4626-8763-CA65666D8334}" dt="2023-04-19T03:55:44.134" v="3342" actId="14100"/>
          <ac:picMkLst>
            <pc:docMk/>
            <pc:sldMk cId="3097728705" sldId="750"/>
            <ac:picMk id="10" creationId="{18B72A39-322C-786B-7E3E-45705951A7E8}"/>
          </ac:picMkLst>
        </pc:picChg>
        <pc:picChg chg="del">
          <ac:chgData name="FERRER TORRES Javier Eladio" userId="8fe3c91b-6177-4471-989c-1764207a0725" providerId="ADAL" clId="{A7EBEA2E-02A2-4626-8763-CA65666D8334}" dt="2023-04-19T03:33:21.271" v="2499" actId="478"/>
          <ac:picMkLst>
            <pc:docMk/>
            <pc:sldMk cId="3097728705" sldId="750"/>
            <ac:picMk id="11" creationId="{92618BDE-9D37-D67C-76F7-42313F578EE5}"/>
          </ac:picMkLst>
        </pc:picChg>
        <pc:picChg chg="add del mod modCrop">
          <ac:chgData name="FERRER TORRES Javier Eladio" userId="8fe3c91b-6177-4471-989c-1764207a0725" providerId="ADAL" clId="{A7EBEA2E-02A2-4626-8763-CA65666D8334}" dt="2023-04-19T03:59:54.686" v="3351" actId="478"/>
          <ac:picMkLst>
            <pc:docMk/>
            <pc:sldMk cId="3097728705" sldId="750"/>
            <ac:picMk id="14" creationId="{EB67AF27-5AAA-1F1F-A0BE-30698F5DFA70}"/>
          </ac:picMkLst>
        </pc:picChg>
        <pc:picChg chg="add mod modCrop">
          <ac:chgData name="FERRER TORRES Javier Eladio" userId="8fe3c91b-6177-4471-989c-1764207a0725" providerId="ADAL" clId="{A7EBEA2E-02A2-4626-8763-CA65666D8334}" dt="2023-04-19T04:01:44.796" v="3359" actId="1076"/>
          <ac:picMkLst>
            <pc:docMk/>
            <pc:sldMk cId="3097728705" sldId="750"/>
            <ac:picMk id="16" creationId="{D9352C79-C975-CA9D-5126-15C4F30819AE}"/>
          </ac:picMkLst>
        </pc:picChg>
      </pc:sldChg>
      <pc:sldChg chg="delSp modSp add del mod">
        <pc:chgData name="FERRER TORRES Javier Eladio" userId="8fe3c91b-6177-4471-989c-1764207a0725" providerId="ADAL" clId="{A7EBEA2E-02A2-4626-8763-CA65666D8334}" dt="2023-04-25T09:48:27.848" v="4576" actId="47"/>
        <pc:sldMkLst>
          <pc:docMk/>
          <pc:sldMk cId="4184273984" sldId="750"/>
        </pc:sldMkLst>
        <pc:spChg chg="mod">
          <ac:chgData name="FERRER TORRES Javier Eladio" userId="8fe3c91b-6177-4471-989c-1764207a0725" providerId="ADAL" clId="{A7EBEA2E-02A2-4626-8763-CA65666D8334}" dt="2023-04-25T09:48:25.986" v="4575" actId="20577"/>
          <ac:spMkLst>
            <pc:docMk/>
            <pc:sldMk cId="4184273984" sldId="750"/>
            <ac:spMk id="13" creationId="{F97C2963-D452-98CC-144D-5E4ED54B6630}"/>
          </ac:spMkLst>
        </pc:spChg>
        <pc:spChg chg="del">
          <ac:chgData name="FERRER TORRES Javier Eladio" userId="8fe3c91b-6177-4471-989c-1764207a0725" providerId="ADAL" clId="{A7EBEA2E-02A2-4626-8763-CA65666D8334}" dt="2023-04-25T09:48:12.496" v="4563" actId="478"/>
          <ac:spMkLst>
            <pc:docMk/>
            <pc:sldMk cId="4184273984" sldId="750"/>
            <ac:spMk id="17" creationId="{B402E3DA-AA33-9D3E-C50E-1BC775D18E99}"/>
          </ac:spMkLst>
        </pc:spChg>
        <pc:spChg chg="del">
          <ac:chgData name="FERRER TORRES Javier Eladio" userId="8fe3c91b-6177-4471-989c-1764207a0725" providerId="ADAL" clId="{A7EBEA2E-02A2-4626-8763-CA65666D8334}" dt="2023-04-25T09:48:14.015" v="4564" actId="478"/>
          <ac:spMkLst>
            <pc:docMk/>
            <pc:sldMk cId="4184273984" sldId="750"/>
            <ac:spMk id="18" creationId="{8BADA123-4D6C-2C48-B895-C40C836DD80D}"/>
          </ac:spMkLst>
        </pc:spChg>
        <pc:picChg chg="del">
          <ac:chgData name="FERRER TORRES Javier Eladio" userId="8fe3c91b-6177-4471-989c-1764207a0725" providerId="ADAL" clId="{A7EBEA2E-02A2-4626-8763-CA65666D8334}" dt="2023-04-25T09:48:10.952" v="4562" actId="478"/>
          <ac:picMkLst>
            <pc:docMk/>
            <pc:sldMk cId="4184273984" sldId="750"/>
            <ac:picMk id="5" creationId="{D352FD4B-424A-D55B-FC70-FCC4806ACD82}"/>
          </ac:picMkLst>
        </pc:picChg>
        <pc:picChg chg="del">
          <ac:chgData name="FERRER TORRES Javier Eladio" userId="8fe3c91b-6177-4471-989c-1764207a0725" providerId="ADAL" clId="{A7EBEA2E-02A2-4626-8763-CA65666D8334}" dt="2023-04-25T09:48:09.163" v="4561" actId="478"/>
          <ac:picMkLst>
            <pc:docMk/>
            <pc:sldMk cId="4184273984" sldId="750"/>
            <ac:picMk id="16" creationId="{581F79FA-74F6-B6D2-4972-22B0B086B31A}"/>
          </ac:picMkLst>
        </pc:picChg>
      </pc:sldChg>
      <pc:sldChg chg="addSp delSp modSp add del mod">
        <pc:chgData name="FERRER TORRES Javier Eladio" userId="8fe3c91b-6177-4471-989c-1764207a0725" providerId="ADAL" clId="{A7EBEA2E-02A2-4626-8763-CA65666D8334}" dt="2023-04-25T09:41:48.008" v="4430" actId="47"/>
        <pc:sldMkLst>
          <pc:docMk/>
          <pc:sldMk cId="3384425321" sldId="751"/>
        </pc:sldMkLst>
        <pc:spChg chg="mod">
          <ac:chgData name="FERRER TORRES Javier Eladio" userId="8fe3c91b-6177-4471-989c-1764207a0725" providerId="ADAL" clId="{A7EBEA2E-02A2-4626-8763-CA65666D8334}" dt="2023-04-19T04:07:47.066" v="3524" actId="20577"/>
          <ac:spMkLst>
            <pc:docMk/>
            <pc:sldMk cId="3384425321" sldId="751"/>
            <ac:spMk id="5" creationId="{7D6601BE-2D9B-4905-6E57-DE62E52FBAE4}"/>
          </ac:spMkLst>
        </pc:spChg>
        <pc:spChg chg="del">
          <ac:chgData name="FERRER TORRES Javier Eladio" userId="8fe3c91b-6177-4471-989c-1764207a0725" providerId="ADAL" clId="{A7EBEA2E-02A2-4626-8763-CA65666D8334}" dt="2023-04-19T04:06:30.910" v="3496" actId="478"/>
          <ac:spMkLst>
            <pc:docMk/>
            <pc:sldMk cId="3384425321" sldId="751"/>
            <ac:spMk id="15" creationId="{B38E1D86-0BAF-6666-E684-EEDEAB774C54}"/>
          </ac:spMkLst>
        </pc:spChg>
        <pc:spChg chg="add mod">
          <ac:chgData name="FERRER TORRES Javier Eladio" userId="8fe3c91b-6177-4471-989c-1764207a0725" providerId="ADAL" clId="{A7EBEA2E-02A2-4626-8763-CA65666D8334}" dt="2023-04-19T04:08:31.959" v="3554" actId="1076"/>
          <ac:spMkLst>
            <pc:docMk/>
            <pc:sldMk cId="3384425321" sldId="751"/>
            <ac:spMk id="17" creationId="{8938C633-4CC3-7B88-74A7-065E935D58A4}"/>
          </ac:spMkLst>
        </pc:spChg>
        <pc:spChg chg="add mod">
          <ac:chgData name="FERRER TORRES Javier Eladio" userId="8fe3c91b-6177-4471-989c-1764207a0725" providerId="ADAL" clId="{A7EBEA2E-02A2-4626-8763-CA65666D8334}" dt="2023-04-19T04:08:42.412" v="3564" actId="20577"/>
          <ac:spMkLst>
            <pc:docMk/>
            <pc:sldMk cId="3384425321" sldId="751"/>
            <ac:spMk id="18" creationId="{FD26E8C1-E4B5-1E2F-6F2B-5C19E91B1284}"/>
          </ac:spMkLst>
        </pc:spChg>
        <pc:spChg chg="add mod">
          <ac:chgData name="FERRER TORRES Javier Eladio" userId="8fe3c91b-6177-4471-989c-1764207a0725" providerId="ADAL" clId="{A7EBEA2E-02A2-4626-8763-CA65666D8334}" dt="2023-04-19T04:09:01" v="3577" actId="1076"/>
          <ac:spMkLst>
            <pc:docMk/>
            <pc:sldMk cId="3384425321" sldId="751"/>
            <ac:spMk id="19" creationId="{402780F4-9E26-057E-2D41-F8244414EFD8}"/>
          </ac:spMkLst>
        </pc:spChg>
        <pc:spChg chg="add mod">
          <ac:chgData name="FERRER TORRES Javier Eladio" userId="8fe3c91b-6177-4471-989c-1764207a0725" providerId="ADAL" clId="{A7EBEA2E-02A2-4626-8763-CA65666D8334}" dt="2023-04-19T04:09:11.039" v="3581" actId="20577"/>
          <ac:spMkLst>
            <pc:docMk/>
            <pc:sldMk cId="3384425321" sldId="751"/>
            <ac:spMk id="20" creationId="{65B7A6BE-6DD6-E02E-B0CD-3FD5C39AC0A0}"/>
          </ac:spMkLst>
        </pc:spChg>
        <pc:picChg chg="add mod modCrop">
          <ac:chgData name="FERRER TORRES Javier Eladio" userId="8fe3c91b-6177-4471-989c-1764207a0725" providerId="ADAL" clId="{A7EBEA2E-02A2-4626-8763-CA65666D8334}" dt="2023-04-19T04:08:05.785" v="3536" actId="1076"/>
          <ac:picMkLst>
            <pc:docMk/>
            <pc:sldMk cId="3384425321" sldId="751"/>
            <ac:picMk id="3" creationId="{25B29440-158C-17A4-117C-EFB433F5C309}"/>
          </ac:picMkLst>
        </pc:picChg>
        <pc:picChg chg="add mod modCrop">
          <ac:chgData name="FERRER TORRES Javier Eladio" userId="8fe3c91b-6177-4471-989c-1764207a0725" providerId="ADAL" clId="{A7EBEA2E-02A2-4626-8763-CA65666D8334}" dt="2023-04-19T04:08:17.987" v="3541" actId="14100"/>
          <ac:picMkLst>
            <pc:docMk/>
            <pc:sldMk cId="3384425321" sldId="751"/>
            <ac:picMk id="7" creationId="{1478521B-A9BB-5FBC-B5A3-4B545A129B0C}"/>
          </ac:picMkLst>
        </pc:picChg>
        <pc:picChg chg="add mod modCrop">
          <ac:chgData name="FERRER TORRES Javier Eladio" userId="8fe3c91b-6177-4471-989c-1764207a0725" providerId="ADAL" clId="{A7EBEA2E-02A2-4626-8763-CA65666D8334}" dt="2023-04-19T04:08:10.902" v="3539" actId="14100"/>
          <ac:picMkLst>
            <pc:docMk/>
            <pc:sldMk cId="3384425321" sldId="751"/>
            <ac:picMk id="9" creationId="{04DC8712-03C9-9A78-F8E3-263FC89896DD}"/>
          </ac:picMkLst>
        </pc:picChg>
        <pc:picChg chg="del">
          <ac:chgData name="FERRER TORRES Javier Eladio" userId="8fe3c91b-6177-4471-989c-1764207a0725" providerId="ADAL" clId="{A7EBEA2E-02A2-4626-8763-CA65666D8334}" dt="2023-04-19T04:06:28.493" v="3494" actId="478"/>
          <ac:picMkLst>
            <pc:docMk/>
            <pc:sldMk cId="3384425321" sldId="751"/>
            <ac:picMk id="10" creationId="{57B04AA8-9FE9-96AB-97BA-F3DC01368159}"/>
          </ac:picMkLst>
        </pc:picChg>
        <pc:picChg chg="del">
          <ac:chgData name="FERRER TORRES Javier Eladio" userId="8fe3c91b-6177-4471-989c-1764207a0725" providerId="ADAL" clId="{A7EBEA2E-02A2-4626-8763-CA65666D8334}" dt="2023-04-19T04:06:29.196" v="3495" actId="478"/>
          <ac:picMkLst>
            <pc:docMk/>
            <pc:sldMk cId="3384425321" sldId="751"/>
            <ac:picMk id="13" creationId="{E54D96C3-0F5B-21AF-D2E4-C9690E48C4ED}"/>
          </ac:picMkLst>
        </pc:picChg>
        <pc:picChg chg="add mod modCrop">
          <ac:chgData name="FERRER TORRES Javier Eladio" userId="8fe3c91b-6177-4471-989c-1764207a0725" providerId="ADAL" clId="{A7EBEA2E-02A2-4626-8763-CA65666D8334}" dt="2023-04-19T04:08:04.797" v="3535" actId="1076"/>
          <ac:picMkLst>
            <pc:docMk/>
            <pc:sldMk cId="3384425321" sldId="751"/>
            <ac:picMk id="16" creationId="{DFFBA559-3DB5-F761-189C-C82D0C17545E}"/>
          </ac:picMkLst>
        </pc:picChg>
      </pc:sldChg>
      <pc:sldChg chg="addSp delSp modSp add del mod">
        <pc:chgData name="FERRER TORRES Javier Eladio" userId="8fe3c91b-6177-4471-989c-1764207a0725" providerId="ADAL" clId="{A7EBEA2E-02A2-4626-8763-CA65666D8334}" dt="2023-04-25T09:41:51.415" v="4433" actId="47"/>
        <pc:sldMkLst>
          <pc:docMk/>
          <pc:sldMk cId="3906578020" sldId="752"/>
        </pc:sldMkLst>
        <pc:spChg chg="mod">
          <ac:chgData name="FERRER TORRES Javier Eladio" userId="8fe3c91b-6177-4471-989c-1764207a0725" providerId="ADAL" clId="{A7EBEA2E-02A2-4626-8763-CA65666D8334}" dt="2023-04-19T05:07:16.034" v="3681" actId="6549"/>
          <ac:spMkLst>
            <pc:docMk/>
            <pc:sldMk cId="3906578020" sldId="752"/>
            <ac:spMk id="3" creationId="{1B3DAEB4-E6A8-67DE-3507-410EE0C95B9A}"/>
          </ac:spMkLst>
        </pc:spChg>
        <pc:spChg chg="del">
          <ac:chgData name="FERRER TORRES Javier Eladio" userId="8fe3c91b-6177-4471-989c-1764207a0725" providerId="ADAL" clId="{A7EBEA2E-02A2-4626-8763-CA65666D8334}" dt="2023-04-19T05:06:48.284" v="3671" actId="478"/>
          <ac:spMkLst>
            <pc:docMk/>
            <pc:sldMk cId="3906578020" sldId="752"/>
            <ac:spMk id="6" creationId="{F3FA0ACE-636D-63F9-F9B4-D29891C58547}"/>
          </ac:spMkLst>
        </pc:spChg>
        <pc:spChg chg="add del">
          <ac:chgData name="FERRER TORRES Javier Eladio" userId="8fe3c91b-6177-4471-989c-1764207a0725" providerId="ADAL" clId="{A7EBEA2E-02A2-4626-8763-CA65666D8334}" dt="2023-04-19T05:06:57.362" v="3677" actId="478"/>
          <ac:spMkLst>
            <pc:docMk/>
            <pc:sldMk cId="3906578020" sldId="752"/>
            <ac:spMk id="7" creationId="{2C333848-625B-8765-26F8-BA56737D3829}"/>
          </ac:spMkLst>
        </pc:spChg>
        <pc:spChg chg="add mod">
          <ac:chgData name="FERRER TORRES Javier Eladio" userId="8fe3c91b-6177-4471-989c-1764207a0725" providerId="ADAL" clId="{A7EBEA2E-02A2-4626-8763-CA65666D8334}" dt="2023-04-19T05:26:13.281" v="4010" actId="20577"/>
          <ac:spMkLst>
            <pc:docMk/>
            <pc:sldMk cId="3906578020" sldId="752"/>
            <ac:spMk id="11" creationId="{D5572898-C800-86B6-B03D-BD76D5360679}"/>
          </ac:spMkLst>
        </pc:spChg>
        <pc:spChg chg="del">
          <ac:chgData name="FERRER TORRES Javier Eladio" userId="8fe3c91b-6177-4471-989c-1764207a0725" providerId="ADAL" clId="{A7EBEA2E-02A2-4626-8763-CA65666D8334}" dt="2023-04-19T05:06:54.220" v="3675" actId="478"/>
          <ac:spMkLst>
            <pc:docMk/>
            <pc:sldMk cId="3906578020" sldId="752"/>
            <ac:spMk id="12" creationId="{D395C300-CB0A-830D-BF0B-D98F255B4C95}"/>
          </ac:spMkLst>
        </pc:spChg>
        <pc:picChg chg="del">
          <ac:chgData name="FERRER TORRES Javier Eladio" userId="8fe3c91b-6177-4471-989c-1764207a0725" providerId="ADAL" clId="{A7EBEA2E-02A2-4626-8763-CA65666D8334}" dt="2023-04-19T05:06:50.073" v="3672" actId="478"/>
          <ac:picMkLst>
            <pc:docMk/>
            <pc:sldMk cId="3906578020" sldId="752"/>
            <ac:picMk id="5" creationId="{D89E0B6C-ECD1-38A6-A631-1966F1CE4E33}"/>
          </ac:picMkLst>
        </pc:picChg>
        <pc:picChg chg="add mod">
          <ac:chgData name="FERRER TORRES Javier Eladio" userId="8fe3c91b-6177-4471-989c-1764207a0725" providerId="ADAL" clId="{A7EBEA2E-02A2-4626-8763-CA65666D8334}" dt="2023-04-19T05:07:28.278" v="3685" actId="1076"/>
          <ac:picMkLst>
            <pc:docMk/>
            <pc:sldMk cId="3906578020" sldId="752"/>
            <ac:picMk id="9" creationId="{7735727C-D631-ECB1-B399-5D3B4A61C8CB}"/>
          </ac:picMkLst>
        </pc:picChg>
        <pc:picChg chg="del">
          <ac:chgData name="FERRER TORRES Javier Eladio" userId="8fe3c91b-6177-4471-989c-1764207a0725" providerId="ADAL" clId="{A7EBEA2E-02A2-4626-8763-CA65666D8334}" dt="2023-04-19T05:06:51.546" v="3673" actId="478"/>
          <ac:picMkLst>
            <pc:docMk/>
            <pc:sldMk cId="3906578020" sldId="752"/>
            <ac:picMk id="10" creationId="{18B72A39-322C-786B-7E3E-45705951A7E8}"/>
          </ac:picMkLst>
        </pc:picChg>
        <pc:picChg chg="del">
          <ac:chgData name="FERRER TORRES Javier Eladio" userId="8fe3c91b-6177-4471-989c-1764207a0725" providerId="ADAL" clId="{A7EBEA2E-02A2-4626-8763-CA65666D8334}" dt="2023-04-19T05:06:52.749" v="3674" actId="478"/>
          <ac:picMkLst>
            <pc:docMk/>
            <pc:sldMk cId="3906578020" sldId="752"/>
            <ac:picMk id="16" creationId="{D9352C79-C975-CA9D-5126-15C4F30819AE}"/>
          </ac:picMkLst>
        </pc:picChg>
      </pc:sldChg>
    </pc:docChg>
  </pc:docChgLst>
  <pc:docChgLst>
    <pc:chgData name="FERRER TORRES Javier Eladio" userId="8fe3c91b-6177-4471-989c-1764207a0725" providerId="ADAL" clId="{C54BCC07-F0F4-480A-B413-DC907DFF15BF}"/>
    <pc:docChg chg="undo custSel addSld delSld modSld sldOrd">
      <pc:chgData name="FERRER TORRES Javier Eladio" userId="8fe3c91b-6177-4471-989c-1764207a0725" providerId="ADAL" clId="{C54BCC07-F0F4-480A-B413-DC907DFF15BF}" dt="2023-04-12T05:29:45.237" v="3289" actId="6549"/>
      <pc:docMkLst>
        <pc:docMk/>
      </pc:docMkLst>
      <pc:sldChg chg="modSp mod">
        <pc:chgData name="FERRER TORRES Javier Eladio" userId="8fe3c91b-6177-4471-989c-1764207a0725" providerId="ADAL" clId="{C54BCC07-F0F4-480A-B413-DC907DFF15BF}" dt="2023-04-12T03:42:09.482" v="7" actId="20577"/>
        <pc:sldMkLst>
          <pc:docMk/>
          <pc:sldMk cId="3707832535" sldId="674"/>
        </pc:sldMkLst>
        <pc:spChg chg="mod">
          <ac:chgData name="FERRER TORRES Javier Eladio" userId="8fe3c91b-6177-4471-989c-1764207a0725" providerId="ADAL" clId="{C54BCC07-F0F4-480A-B413-DC907DFF15BF}" dt="2023-04-12T03:42:09.482" v="7" actId="20577"/>
          <ac:spMkLst>
            <pc:docMk/>
            <pc:sldMk cId="3707832535" sldId="674"/>
            <ac:spMk id="62" creationId="{00000000-0000-0000-0000-000000000000}"/>
          </ac:spMkLst>
        </pc:spChg>
      </pc:sldChg>
      <pc:sldChg chg="del">
        <pc:chgData name="FERRER TORRES Javier Eladio" userId="8fe3c91b-6177-4471-989c-1764207a0725" providerId="ADAL" clId="{C54BCC07-F0F4-480A-B413-DC907DFF15BF}" dt="2023-04-12T05:27:29.969" v="3164" actId="47"/>
        <pc:sldMkLst>
          <pc:docMk/>
          <pc:sldMk cId="4012158156" sldId="694"/>
        </pc:sldMkLst>
      </pc:sldChg>
      <pc:sldChg chg="modSp mod">
        <pc:chgData name="FERRER TORRES Javier Eladio" userId="8fe3c91b-6177-4471-989c-1764207a0725" providerId="ADAL" clId="{C54BCC07-F0F4-480A-B413-DC907DFF15BF}" dt="2023-04-12T05:29:28.336" v="3287" actId="20577"/>
        <pc:sldMkLst>
          <pc:docMk/>
          <pc:sldMk cId="1956607383" sldId="695"/>
        </pc:sldMkLst>
        <pc:spChg chg="mod">
          <ac:chgData name="FERRER TORRES Javier Eladio" userId="8fe3c91b-6177-4471-989c-1764207a0725" providerId="ADAL" clId="{C54BCC07-F0F4-480A-B413-DC907DFF15BF}" dt="2023-04-12T05:29:28.336" v="3287" actId="20577"/>
          <ac:spMkLst>
            <pc:docMk/>
            <pc:sldMk cId="1956607383" sldId="695"/>
            <ac:spMk id="2" creationId="{EA6887F9-F5F0-865B-6E0D-313BF0CE350C}"/>
          </ac:spMkLst>
        </pc:spChg>
      </pc:sldChg>
      <pc:sldChg chg="addSp modSp mod">
        <pc:chgData name="FERRER TORRES Javier Eladio" userId="8fe3c91b-6177-4471-989c-1764207a0725" providerId="ADAL" clId="{C54BCC07-F0F4-480A-B413-DC907DFF15BF}" dt="2023-04-12T05:29:21.042" v="3285" actId="20577"/>
        <pc:sldMkLst>
          <pc:docMk/>
          <pc:sldMk cId="1812296064" sldId="709"/>
        </pc:sldMkLst>
        <pc:spChg chg="mod">
          <ac:chgData name="FERRER TORRES Javier Eladio" userId="8fe3c91b-6177-4471-989c-1764207a0725" providerId="ADAL" clId="{C54BCC07-F0F4-480A-B413-DC907DFF15BF}" dt="2023-04-12T04:59:08.088" v="2717" actId="20577"/>
          <ac:spMkLst>
            <pc:docMk/>
            <pc:sldMk cId="1812296064" sldId="709"/>
            <ac:spMk id="2" creationId="{EA6887F9-F5F0-865B-6E0D-313BF0CE350C}"/>
          </ac:spMkLst>
        </pc:spChg>
        <pc:spChg chg="mod">
          <ac:chgData name="FERRER TORRES Javier Eladio" userId="8fe3c91b-6177-4471-989c-1764207a0725" providerId="ADAL" clId="{C54BCC07-F0F4-480A-B413-DC907DFF15BF}" dt="2023-04-12T05:29:21.042" v="3285" actId="20577"/>
          <ac:spMkLst>
            <pc:docMk/>
            <pc:sldMk cId="1812296064" sldId="709"/>
            <ac:spMk id="13" creationId="{F97C2963-D452-98CC-144D-5E4ED54B6630}"/>
          </ac:spMkLst>
        </pc:spChg>
        <pc:picChg chg="add mod">
          <ac:chgData name="FERRER TORRES Javier Eladio" userId="8fe3c91b-6177-4471-989c-1764207a0725" providerId="ADAL" clId="{C54BCC07-F0F4-480A-B413-DC907DFF15BF}" dt="2023-04-12T04:18:56.768" v="1610" actId="1076"/>
          <ac:picMkLst>
            <pc:docMk/>
            <pc:sldMk cId="1812296064" sldId="709"/>
            <ac:picMk id="3" creationId="{49020E35-1DB6-8744-AEC1-BE7B5C528230}"/>
          </ac:picMkLst>
        </pc:picChg>
      </pc:sldChg>
      <pc:sldChg chg="del">
        <pc:chgData name="FERRER TORRES Javier Eladio" userId="8fe3c91b-6177-4471-989c-1764207a0725" providerId="ADAL" clId="{C54BCC07-F0F4-480A-B413-DC907DFF15BF}" dt="2023-04-12T03:51:43.742" v="645" actId="47"/>
        <pc:sldMkLst>
          <pc:docMk/>
          <pc:sldMk cId="3954632012" sldId="711"/>
        </pc:sldMkLst>
      </pc:sldChg>
      <pc:sldChg chg="modSp mod">
        <pc:chgData name="FERRER TORRES Javier Eladio" userId="8fe3c91b-6177-4471-989c-1764207a0725" providerId="ADAL" clId="{C54BCC07-F0F4-480A-B413-DC907DFF15BF}" dt="2023-04-12T05:29:24.664" v="3286" actId="20577"/>
        <pc:sldMkLst>
          <pc:docMk/>
          <pc:sldMk cId="305940337" sldId="715"/>
        </pc:sldMkLst>
        <pc:spChg chg="mod">
          <ac:chgData name="FERRER TORRES Javier Eladio" userId="8fe3c91b-6177-4471-989c-1764207a0725" providerId="ADAL" clId="{C54BCC07-F0F4-480A-B413-DC907DFF15BF}" dt="2023-04-12T03:53:45.323" v="726" actId="20577"/>
          <ac:spMkLst>
            <pc:docMk/>
            <pc:sldMk cId="305940337" sldId="715"/>
            <ac:spMk id="2" creationId="{EA6887F9-F5F0-865B-6E0D-313BF0CE350C}"/>
          </ac:spMkLst>
        </pc:spChg>
        <pc:spChg chg="mod">
          <ac:chgData name="FERRER TORRES Javier Eladio" userId="8fe3c91b-6177-4471-989c-1764207a0725" providerId="ADAL" clId="{C54BCC07-F0F4-480A-B413-DC907DFF15BF}" dt="2023-04-12T05:29:24.664" v="3286" actId="20577"/>
          <ac:spMkLst>
            <pc:docMk/>
            <pc:sldMk cId="305940337" sldId="715"/>
            <ac:spMk id="13" creationId="{F97C2963-D452-98CC-144D-5E4ED54B6630}"/>
          </ac:spMkLst>
        </pc:spChg>
      </pc:sldChg>
      <pc:sldChg chg="del">
        <pc:chgData name="FERRER TORRES Javier Eladio" userId="8fe3c91b-6177-4471-989c-1764207a0725" providerId="ADAL" clId="{C54BCC07-F0F4-480A-B413-DC907DFF15BF}" dt="2023-04-12T03:51:29.414" v="642" actId="47"/>
        <pc:sldMkLst>
          <pc:docMk/>
          <pc:sldMk cId="3278050780" sldId="716"/>
        </pc:sldMkLst>
      </pc:sldChg>
      <pc:sldChg chg="del">
        <pc:chgData name="FERRER TORRES Javier Eladio" userId="8fe3c91b-6177-4471-989c-1764207a0725" providerId="ADAL" clId="{C54BCC07-F0F4-480A-B413-DC907DFF15BF}" dt="2023-04-12T03:50:19.398" v="634" actId="47"/>
        <pc:sldMkLst>
          <pc:docMk/>
          <pc:sldMk cId="4056847966" sldId="717"/>
        </pc:sldMkLst>
      </pc:sldChg>
      <pc:sldChg chg="ord">
        <pc:chgData name="FERRER TORRES Javier Eladio" userId="8fe3c91b-6177-4471-989c-1764207a0725" providerId="ADAL" clId="{C54BCC07-F0F4-480A-B413-DC907DFF15BF}" dt="2023-04-12T03:51:51.415" v="649"/>
        <pc:sldMkLst>
          <pc:docMk/>
          <pc:sldMk cId="2833622106" sldId="718"/>
        </pc:sldMkLst>
      </pc:sldChg>
      <pc:sldChg chg="add del">
        <pc:chgData name="FERRER TORRES Javier Eladio" userId="8fe3c91b-6177-4471-989c-1764207a0725" providerId="ADAL" clId="{C54BCC07-F0F4-480A-B413-DC907DFF15BF}" dt="2023-04-12T03:51:21.601" v="641" actId="47"/>
        <pc:sldMkLst>
          <pc:docMk/>
          <pc:sldMk cId="1617366326" sldId="719"/>
        </pc:sldMkLst>
      </pc:sldChg>
      <pc:sldChg chg="add del">
        <pc:chgData name="FERRER TORRES Javier Eladio" userId="8fe3c91b-6177-4471-989c-1764207a0725" providerId="ADAL" clId="{C54BCC07-F0F4-480A-B413-DC907DFF15BF}" dt="2023-04-12T03:51:33.304" v="643" actId="47"/>
        <pc:sldMkLst>
          <pc:docMk/>
          <pc:sldMk cId="4161367069" sldId="720"/>
        </pc:sldMkLst>
      </pc:sldChg>
      <pc:sldChg chg="modSp add del mod">
        <pc:chgData name="FERRER TORRES Javier Eladio" userId="8fe3c91b-6177-4471-989c-1764207a0725" providerId="ADAL" clId="{C54BCC07-F0F4-480A-B413-DC907DFF15BF}" dt="2023-04-12T03:58:37.228" v="942" actId="20577"/>
        <pc:sldMkLst>
          <pc:docMk/>
          <pc:sldMk cId="2312256459" sldId="721"/>
        </pc:sldMkLst>
        <pc:spChg chg="mod">
          <ac:chgData name="FERRER TORRES Javier Eladio" userId="8fe3c91b-6177-4471-989c-1764207a0725" providerId="ADAL" clId="{C54BCC07-F0F4-480A-B413-DC907DFF15BF}" dt="2023-04-12T03:58:37.228" v="942" actId="20577"/>
          <ac:spMkLst>
            <pc:docMk/>
            <pc:sldMk cId="2312256459" sldId="721"/>
            <ac:spMk id="8" creationId="{633EFB64-1102-5D86-586E-2BC966A2953E}"/>
          </ac:spMkLst>
        </pc:spChg>
      </pc:sldChg>
      <pc:sldChg chg="del">
        <pc:chgData name="FERRER TORRES Javier Eladio" userId="8fe3c91b-6177-4471-989c-1764207a0725" providerId="ADAL" clId="{C54BCC07-F0F4-480A-B413-DC907DFF15BF}" dt="2023-04-12T03:51:39.695" v="644" actId="47"/>
        <pc:sldMkLst>
          <pc:docMk/>
          <pc:sldMk cId="3091699232" sldId="722"/>
        </pc:sldMkLst>
      </pc:sldChg>
      <pc:sldChg chg="del">
        <pc:chgData name="FERRER TORRES Javier Eladio" userId="8fe3c91b-6177-4471-989c-1764207a0725" providerId="ADAL" clId="{C54BCC07-F0F4-480A-B413-DC907DFF15BF}" dt="2023-04-12T03:52:08.494" v="650" actId="47"/>
        <pc:sldMkLst>
          <pc:docMk/>
          <pc:sldMk cId="1067969624" sldId="723"/>
        </pc:sldMkLst>
      </pc:sldChg>
      <pc:sldChg chg="del">
        <pc:chgData name="FERRER TORRES Javier Eladio" userId="8fe3c91b-6177-4471-989c-1764207a0725" providerId="ADAL" clId="{C54BCC07-F0F4-480A-B413-DC907DFF15BF}" dt="2023-04-12T03:52:11.650" v="651" actId="47"/>
        <pc:sldMkLst>
          <pc:docMk/>
          <pc:sldMk cId="3935949602" sldId="725"/>
        </pc:sldMkLst>
      </pc:sldChg>
      <pc:sldChg chg="del">
        <pc:chgData name="FERRER TORRES Javier Eladio" userId="8fe3c91b-6177-4471-989c-1764207a0725" providerId="ADAL" clId="{C54BCC07-F0F4-480A-B413-DC907DFF15BF}" dt="2023-04-12T03:52:16.244" v="652" actId="47"/>
        <pc:sldMkLst>
          <pc:docMk/>
          <pc:sldMk cId="3042211545" sldId="726"/>
        </pc:sldMkLst>
      </pc:sldChg>
      <pc:sldChg chg="addSp modSp mod">
        <pc:chgData name="FERRER TORRES Javier Eladio" userId="8fe3c91b-6177-4471-989c-1764207a0725" providerId="ADAL" clId="{C54BCC07-F0F4-480A-B413-DC907DFF15BF}" dt="2023-04-12T05:27:05.733" v="3160" actId="1076"/>
        <pc:sldMkLst>
          <pc:docMk/>
          <pc:sldMk cId="4019087735" sldId="729"/>
        </pc:sldMkLst>
        <pc:spChg chg="mod">
          <ac:chgData name="FERRER TORRES Javier Eladio" userId="8fe3c91b-6177-4471-989c-1764207a0725" providerId="ADAL" clId="{C54BCC07-F0F4-480A-B413-DC907DFF15BF}" dt="2023-04-12T05:24:55.983" v="3058" actId="20577"/>
          <ac:spMkLst>
            <pc:docMk/>
            <pc:sldMk cId="4019087735" sldId="729"/>
            <ac:spMk id="3" creationId="{1B3DAEB4-E6A8-67DE-3507-410EE0C95B9A}"/>
          </ac:spMkLst>
        </pc:spChg>
        <pc:spChg chg="mod">
          <ac:chgData name="FERRER TORRES Javier Eladio" userId="8fe3c91b-6177-4471-989c-1764207a0725" providerId="ADAL" clId="{C54BCC07-F0F4-480A-B413-DC907DFF15BF}" dt="2023-04-12T05:27:03.151" v="3158" actId="14100"/>
          <ac:spMkLst>
            <pc:docMk/>
            <pc:sldMk cId="4019087735" sldId="729"/>
            <ac:spMk id="6" creationId="{F3FA0ACE-636D-63F9-F9B4-D29891C58547}"/>
          </ac:spMkLst>
        </pc:spChg>
        <pc:picChg chg="add mod modCrop">
          <ac:chgData name="FERRER TORRES Javier Eladio" userId="8fe3c91b-6177-4471-989c-1764207a0725" providerId="ADAL" clId="{C54BCC07-F0F4-480A-B413-DC907DFF15BF}" dt="2023-04-12T05:27:05.733" v="3160" actId="1076"/>
          <ac:picMkLst>
            <pc:docMk/>
            <pc:sldMk cId="4019087735" sldId="729"/>
            <ac:picMk id="5" creationId="{9742BD07-146C-4F50-DC2E-D18D310B7611}"/>
          </ac:picMkLst>
        </pc:picChg>
      </pc:sldChg>
      <pc:sldChg chg="del">
        <pc:chgData name="FERRER TORRES Javier Eladio" userId="8fe3c91b-6177-4471-989c-1764207a0725" providerId="ADAL" clId="{C54BCC07-F0F4-480A-B413-DC907DFF15BF}" dt="2023-04-12T05:27:23.704" v="3162" actId="47"/>
        <pc:sldMkLst>
          <pc:docMk/>
          <pc:sldMk cId="4095667076" sldId="730"/>
        </pc:sldMkLst>
      </pc:sldChg>
      <pc:sldChg chg="del">
        <pc:chgData name="FERRER TORRES Javier Eladio" userId="8fe3c91b-6177-4471-989c-1764207a0725" providerId="ADAL" clId="{C54BCC07-F0F4-480A-B413-DC907DFF15BF}" dt="2023-04-12T05:27:26.297" v="3163" actId="47"/>
        <pc:sldMkLst>
          <pc:docMk/>
          <pc:sldMk cId="4536934" sldId="731"/>
        </pc:sldMkLst>
      </pc:sldChg>
      <pc:sldChg chg="addSp delSp modSp add mod ord">
        <pc:chgData name="FERRER TORRES Javier Eladio" userId="8fe3c91b-6177-4471-989c-1764207a0725" providerId="ADAL" clId="{C54BCC07-F0F4-480A-B413-DC907DFF15BF}" dt="2023-04-12T05:16:40.609" v="2948"/>
        <pc:sldMkLst>
          <pc:docMk/>
          <pc:sldMk cId="3713771209" sldId="732"/>
        </pc:sldMkLst>
        <pc:spChg chg="del mod">
          <ac:chgData name="FERRER TORRES Javier Eladio" userId="8fe3c91b-6177-4471-989c-1764207a0725" providerId="ADAL" clId="{C54BCC07-F0F4-480A-B413-DC907DFF15BF}" dt="2023-04-12T04:11:52.101" v="1183" actId="478"/>
          <ac:spMkLst>
            <pc:docMk/>
            <pc:sldMk cId="3713771209" sldId="732"/>
            <ac:spMk id="5" creationId="{80B0DD76-E546-66EF-4DCD-3ABB81A5827A}"/>
          </ac:spMkLst>
        </pc:spChg>
        <pc:spChg chg="del">
          <ac:chgData name="FERRER TORRES Javier Eladio" userId="8fe3c91b-6177-4471-989c-1764207a0725" providerId="ADAL" clId="{C54BCC07-F0F4-480A-B413-DC907DFF15BF}" dt="2023-04-12T03:58:49.437" v="945" actId="478"/>
          <ac:spMkLst>
            <pc:docMk/>
            <pc:sldMk cId="3713771209" sldId="732"/>
            <ac:spMk id="8" creationId="{633EFB64-1102-5D86-586E-2BC966A2953E}"/>
          </ac:spMkLst>
        </pc:spChg>
        <pc:spChg chg="add mod">
          <ac:chgData name="FERRER TORRES Javier Eladio" userId="8fe3c91b-6177-4471-989c-1764207a0725" providerId="ADAL" clId="{C54BCC07-F0F4-480A-B413-DC907DFF15BF}" dt="2023-04-12T04:08:57.403" v="1085" actId="1076"/>
          <ac:spMkLst>
            <pc:docMk/>
            <pc:sldMk cId="3713771209" sldId="732"/>
            <ac:spMk id="19" creationId="{8F6C7A2D-A833-4917-E398-44EE41FAD290}"/>
          </ac:spMkLst>
        </pc:spChg>
        <pc:spChg chg="add del mod">
          <ac:chgData name="FERRER TORRES Javier Eladio" userId="8fe3c91b-6177-4471-989c-1764207a0725" providerId="ADAL" clId="{C54BCC07-F0F4-480A-B413-DC907DFF15BF}" dt="2023-04-12T04:09:53.585" v="1099"/>
          <ac:spMkLst>
            <pc:docMk/>
            <pc:sldMk cId="3713771209" sldId="732"/>
            <ac:spMk id="35" creationId="{E5B06C3B-0D04-2642-D1DD-EFBE5DA1F2C5}"/>
          </ac:spMkLst>
        </pc:spChg>
        <pc:spChg chg="add mod">
          <ac:chgData name="FERRER TORRES Javier Eladio" userId="8fe3c91b-6177-4471-989c-1764207a0725" providerId="ADAL" clId="{C54BCC07-F0F4-480A-B413-DC907DFF15BF}" dt="2023-04-12T04:10:32.381" v="1174" actId="1076"/>
          <ac:spMkLst>
            <pc:docMk/>
            <pc:sldMk cId="3713771209" sldId="732"/>
            <ac:spMk id="36" creationId="{89854200-D198-5802-A9BF-0AB27AC19760}"/>
          </ac:spMkLst>
        </pc:spChg>
        <pc:picChg chg="del">
          <ac:chgData name="FERRER TORRES Javier Eladio" userId="8fe3c91b-6177-4471-989c-1764207a0725" providerId="ADAL" clId="{C54BCC07-F0F4-480A-B413-DC907DFF15BF}" dt="2023-04-12T03:58:47.739" v="944" actId="478"/>
          <ac:picMkLst>
            <pc:docMk/>
            <pc:sldMk cId="3713771209" sldId="732"/>
            <ac:picMk id="3" creationId="{5DAC8989-93A7-ECBB-E2FC-00DBC85A880E}"/>
          </ac:picMkLst>
        </pc:picChg>
        <pc:picChg chg="add mod modCrop">
          <ac:chgData name="FERRER TORRES Javier Eladio" userId="8fe3c91b-6177-4471-989c-1764207a0725" providerId="ADAL" clId="{C54BCC07-F0F4-480A-B413-DC907DFF15BF}" dt="2023-04-12T04:08:49.372" v="1083" actId="1076"/>
          <ac:picMkLst>
            <pc:docMk/>
            <pc:sldMk cId="3713771209" sldId="732"/>
            <ac:picMk id="6" creationId="{398BBE87-7F9F-74C1-6955-B827581D6660}"/>
          </ac:picMkLst>
        </pc:picChg>
        <pc:picChg chg="add mod modCrop">
          <ac:chgData name="FERRER TORRES Javier Eladio" userId="8fe3c91b-6177-4471-989c-1764207a0725" providerId="ADAL" clId="{C54BCC07-F0F4-480A-B413-DC907DFF15BF}" dt="2023-04-12T04:08:36.731" v="1078" actId="1076"/>
          <ac:picMkLst>
            <pc:docMk/>
            <pc:sldMk cId="3713771209" sldId="732"/>
            <ac:picMk id="10" creationId="{0A28C3B2-C87C-4F03-C140-9017F307E9C6}"/>
          </ac:picMkLst>
        </pc:picChg>
        <pc:cxnChg chg="add del mod">
          <ac:chgData name="FERRER TORRES Javier Eladio" userId="8fe3c91b-6177-4471-989c-1764207a0725" providerId="ADAL" clId="{C54BCC07-F0F4-480A-B413-DC907DFF15BF}" dt="2023-04-12T04:02:02.811" v="1011" actId="478"/>
          <ac:cxnSpMkLst>
            <pc:docMk/>
            <pc:sldMk cId="3713771209" sldId="732"/>
            <ac:cxnSpMk id="12" creationId="{63AAD4BB-3050-4907-9CF5-DAE7575E0083}"/>
          </ac:cxnSpMkLst>
        </pc:cxnChg>
        <pc:cxnChg chg="add del mod">
          <ac:chgData name="FERRER TORRES Javier Eladio" userId="8fe3c91b-6177-4471-989c-1764207a0725" providerId="ADAL" clId="{C54BCC07-F0F4-480A-B413-DC907DFF15BF}" dt="2023-04-12T04:09:39.574" v="1096" actId="478"/>
          <ac:cxnSpMkLst>
            <pc:docMk/>
            <pc:sldMk cId="3713771209" sldId="732"/>
            <ac:cxnSpMk id="13" creationId="{95F0B5C3-BC6C-A169-3184-BCFFB670554B}"/>
          </ac:cxnSpMkLst>
        </pc:cxnChg>
        <pc:cxnChg chg="add del mod">
          <ac:chgData name="FERRER TORRES Javier Eladio" userId="8fe3c91b-6177-4471-989c-1764207a0725" providerId="ADAL" clId="{C54BCC07-F0F4-480A-B413-DC907DFF15BF}" dt="2023-04-12T04:03:06.057" v="1036" actId="478"/>
          <ac:cxnSpMkLst>
            <pc:docMk/>
            <pc:sldMk cId="3713771209" sldId="732"/>
            <ac:cxnSpMk id="15" creationId="{109389E5-356F-CA96-2402-3A833D40D2D6}"/>
          </ac:cxnSpMkLst>
        </pc:cxnChg>
        <pc:cxnChg chg="add mod">
          <ac:chgData name="FERRER TORRES Javier Eladio" userId="8fe3c91b-6177-4471-989c-1764207a0725" providerId="ADAL" clId="{C54BCC07-F0F4-480A-B413-DC907DFF15BF}" dt="2023-04-12T04:09:35.917" v="1094" actId="14100"/>
          <ac:cxnSpMkLst>
            <pc:docMk/>
            <pc:sldMk cId="3713771209" sldId="732"/>
            <ac:cxnSpMk id="22" creationId="{EF0D4180-87BA-DADC-E225-12BBAF9FEA52}"/>
          </ac:cxnSpMkLst>
        </pc:cxnChg>
        <pc:cxnChg chg="add mod">
          <ac:chgData name="FERRER TORRES Javier Eladio" userId="8fe3c91b-6177-4471-989c-1764207a0725" providerId="ADAL" clId="{C54BCC07-F0F4-480A-B413-DC907DFF15BF}" dt="2023-04-12T04:09:25.449" v="1091" actId="14100"/>
          <ac:cxnSpMkLst>
            <pc:docMk/>
            <pc:sldMk cId="3713771209" sldId="732"/>
            <ac:cxnSpMk id="23" creationId="{4F7D51B4-686D-DAF0-8F18-F0403895445B}"/>
          </ac:cxnSpMkLst>
        </pc:cxnChg>
        <pc:cxnChg chg="add mod ord">
          <ac:chgData name="FERRER TORRES Javier Eladio" userId="8fe3c91b-6177-4471-989c-1764207a0725" providerId="ADAL" clId="{C54BCC07-F0F4-480A-B413-DC907DFF15BF}" dt="2023-04-12T04:09:08.433" v="1088" actId="14100"/>
          <ac:cxnSpMkLst>
            <pc:docMk/>
            <pc:sldMk cId="3713771209" sldId="732"/>
            <ac:cxnSpMk id="26" creationId="{9B41FE7D-DA4E-25DB-94CE-9A85603C66C3}"/>
          </ac:cxnSpMkLst>
        </pc:cxnChg>
        <pc:cxnChg chg="add mod">
          <ac:chgData name="FERRER TORRES Javier Eladio" userId="8fe3c91b-6177-4471-989c-1764207a0725" providerId="ADAL" clId="{C54BCC07-F0F4-480A-B413-DC907DFF15BF}" dt="2023-04-12T04:10:49.634" v="1182" actId="692"/>
          <ac:cxnSpMkLst>
            <pc:docMk/>
            <pc:sldMk cId="3713771209" sldId="732"/>
            <ac:cxnSpMk id="38" creationId="{C2742AFB-73FC-02FA-023D-C693A7EE8C3E}"/>
          </ac:cxnSpMkLst>
        </pc:cxnChg>
      </pc:sldChg>
      <pc:sldChg chg="addSp delSp modSp add mod">
        <pc:chgData name="FERRER TORRES Javier Eladio" userId="8fe3c91b-6177-4471-989c-1764207a0725" providerId="ADAL" clId="{C54BCC07-F0F4-480A-B413-DC907DFF15BF}" dt="2023-04-12T05:29:45.237" v="3289" actId="6549"/>
        <pc:sldMkLst>
          <pc:docMk/>
          <pc:sldMk cId="986582164" sldId="733"/>
        </pc:sldMkLst>
        <pc:spChg chg="add mod">
          <ac:chgData name="FERRER TORRES Javier Eladio" userId="8fe3c91b-6177-4471-989c-1764207a0725" providerId="ADAL" clId="{C54BCC07-F0F4-480A-B413-DC907DFF15BF}" dt="2023-04-12T04:20:48.290" v="1825" actId="20577"/>
          <ac:spMkLst>
            <pc:docMk/>
            <pc:sldMk cId="986582164" sldId="733"/>
            <ac:spMk id="2" creationId="{C72F0B7F-A65B-5F3E-F9E0-E7D7340AA7BD}"/>
          </ac:spMkLst>
        </pc:spChg>
        <pc:spChg chg="mod">
          <ac:chgData name="FERRER TORRES Javier Eladio" userId="8fe3c91b-6177-4471-989c-1764207a0725" providerId="ADAL" clId="{C54BCC07-F0F4-480A-B413-DC907DFF15BF}" dt="2023-04-12T05:29:45.237" v="3289" actId="6549"/>
          <ac:spMkLst>
            <pc:docMk/>
            <pc:sldMk cId="986582164" sldId="733"/>
            <ac:spMk id="9" creationId="{CF28BB32-F55D-AC14-A426-C804A6F0E828}"/>
          </ac:spMkLst>
        </pc:spChg>
        <pc:spChg chg="del">
          <ac:chgData name="FERRER TORRES Javier Eladio" userId="8fe3c91b-6177-4471-989c-1764207a0725" providerId="ADAL" clId="{C54BCC07-F0F4-480A-B413-DC907DFF15BF}" dt="2023-04-12T04:12:28.744" v="1186" actId="478"/>
          <ac:spMkLst>
            <pc:docMk/>
            <pc:sldMk cId="986582164" sldId="733"/>
            <ac:spMk id="19" creationId="{8F6C7A2D-A833-4917-E398-44EE41FAD290}"/>
          </ac:spMkLst>
        </pc:spChg>
        <pc:spChg chg="del">
          <ac:chgData name="FERRER TORRES Javier Eladio" userId="8fe3c91b-6177-4471-989c-1764207a0725" providerId="ADAL" clId="{C54BCC07-F0F4-480A-B413-DC907DFF15BF}" dt="2023-04-12T04:12:28.744" v="1186" actId="478"/>
          <ac:spMkLst>
            <pc:docMk/>
            <pc:sldMk cId="986582164" sldId="733"/>
            <ac:spMk id="36" creationId="{89854200-D198-5802-A9BF-0AB27AC19760}"/>
          </ac:spMkLst>
        </pc:spChg>
        <pc:picChg chg="add mod modCrop">
          <ac:chgData name="FERRER TORRES Javier Eladio" userId="8fe3c91b-6177-4471-989c-1764207a0725" providerId="ADAL" clId="{C54BCC07-F0F4-480A-B413-DC907DFF15BF}" dt="2023-04-12T04:19:06.470" v="1612" actId="1076"/>
          <ac:picMkLst>
            <pc:docMk/>
            <pc:sldMk cId="986582164" sldId="733"/>
            <ac:picMk id="5" creationId="{0D706920-EFB8-60A8-CFF0-66B146A91C0C}"/>
          </ac:picMkLst>
        </pc:picChg>
        <pc:picChg chg="del">
          <ac:chgData name="FERRER TORRES Javier Eladio" userId="8fe3c91b-6177-4471-989c-1764207a0725" providerId="ADAL" clId="{C54BCC07-F0F4-480A-B413-DC907DFF15BF}" dt="2023-04-12T04:12:23.944" v="1185" actId="478"/>
          <ac:picMkLst>
            <pc:docMk/>
            <pc:sldMk cId="986582164" sldId="733"/>
            <ac:picMk id="6" creationId="{398BBE87-7F9F-74C1-6955-B827581D6660}"/>
          </ac:picMkLst>
        </pc:picChg>
        <pc:picChg chg="del">
          <ac:chgData name="FERRER TORRES Javier Eladio" userId="8fe3c91b-6177-4471-989c-1764207a0725" providerId="ADAL" clId="{C54BCC07-F0F4-480A-B413-DC907DFF15BF}" dt="2023-04-12T04:12:30.385" v="1187" actId="478"/>
          <ac:picMkLst>
            <pc:docMk/>
            <pc:sldMk cId="986582164" sldId="733"/>
            <ac:picMk id="10" creationId="{0A28C3B2-C87C-4F03-C140-9017F307E9C6}"/>
          </ac:picMkLst>
        </pc:picChg>
        <pc:picChg chg="add del mod modCrop">
          <ac:chgData name="FERRER TORRES Javier Eladio" userId="8fe3c91b-6177-4471-989c-1764207a0725" providerId="ADAL" clId="{C54BCC07-F0F4-480A-B413-DC907DFF15BF}" dt="2023-04-12T05:13:53.058" v="2909" actId="21"/>
          <ac:picMkLst>
            <pc:docMk/>
            <pc:sldMk cId="986582164" sldId="733"/>
            <ac:picMk id="11" creationId="{9400B0BD-5166-580B-6C55-DD7573AE0292}"/>
          </ac:picMkLst>
        </pc:picChg>
        <pc:cxnChg chg="del">
          <ac:chgData name="FERRER TORRES Javier Eladio" userId="8fe3c91b-6177-4471-989c-1764207a0725" providerId="ADAL" clId="{C54BCC07-F0F4-480A-B413-DC907DFF15BF}" dt="2023-04-12T04:12:28.744" v="1186" actId="478"/>
          <ac:cxnSpMkLst>
            <pc:docMk/>
            <pc:sldMk cId="986582164" sldId="733"/>
            <ac:cxnSpMk id="22" creationId="{EF0D4180-87BA-DADC-E225-12BBAF9FEA52}"/>
          </ac:cxnSpMkLst>
        </pc:cxnChg>
        <pc:cxnChg chg="del">
          <ac:chgData name="FERRER TORRES Javier Eladio" userId="8fe3c91b-6177-4471-989c-1764207a0725" providerId="ADAL" clId="{C54BCC07-F0F4-480A-B413-DC907DFF15BF}" dt="2023-04-12T04:12:31.369" v="1188" actId="478"/>
          <ac:cxnSpMkLst>
            <pc:docMk/>
            <pc:sldMk cId="986582164" sldId="733"/>
            <ac:cxnSpMk id="23" creationId="{4F7D51B4-686D-DAF0-8F18-F0403895445B}"/>
          </ac:cxnSpMkLst>
        </pc:cxnChg>
        <pc:cxnChg chg="del">
          <ac:chgData name="FERRER TORRES Javier Eladio" userId="8fe3c91b-6177-4471-989c-1764207a0725" providerId="ADAL" clId="{C54BCC07-F0F4-480A-B413-DC907DFF15BF}" dt="2023-04-12T04:12:28.744" v="1186" actId="478"/>
          <ac:cxnSpMkLst>
            <pc:docMk/>
            <pc:sldMk cId="986582164" sldId="733"/>
            <ac:cxnSpMk id="26" creationId="{9B41FE7D-DA4E-25DB-94CE-9A85603C66C3}"/>
          </ac:cxnSpMkLst>
        </pc:cxnChg>
        <pc:cxnChg chg="del">
          <ac:chgData name="FERRER TORRES Javier Eladio" userId="8fe3c91b-6177-4471-989c-1764207a0725" providerId="ADAL" clId="{C54BCC07-F0F4-480A-B413-DC907DFF15BF}" dt="2023-04-12T04:12:28.744" v="1186" actId="478"/>
          <ac:cxnSpMkLst>
            <pc:docMk/>
            <pc:sldMk cId="986582164" sldId="733"/>
            <ac:cxnSpMk id="38" creationId="{C2742AFB-73FC-02FA-023D-C693A7EE8C3E}"/>
          </ac:cxnSpMkLst>
        </pc:cxnChg>
      </pc:sldChg>
      <pc:sldChg chg="addSp delSp modSp add mod">
        <pc:chgData name="FERRER TORRES Javier Eladio" userId="8fe3c91b-6177-4471-989c-1764207a0725" providerId="ADAL" clId="{C54BCC07-F0F4-480A-B413-DC907DFF15BF}" dt="2023-04-12T04:29:05.075" v="2066" actId="20577"/>
        <pc:sldMkLst>
          <pc:docMk/>
          <pc:sldMk cId="2194554049" sldId="734"/>
        </pc:sldMkLst>
        <pc:spChg chg="del mod">
          <ac:chgData name="FERRER TORRES Javier Eladio" userId="8fe3c91b-6177-4471-989c-1764207a0725" providerId="ADAL" clId="{C54BCC07-F0F4-480A-B413-DC907DFF15BF}" dt="2023-04-12T04:23:33.145" v="1836" actId="478"/>
          <ac:spMkLst>
            <pc:docMk/>
            <pc:sldMk cId="2194554049" sldId="734"/>
            <ac:spMk id="2" creationId="{C72F0B7F-A65B-5F3E-F9E0-E7D7340AA7BD}"/>
          </ac:spMkLst>
        </pc:spChg>
        <pc:spChg chg="add mod">
          <ac:chgData name="FERRER TORRES Javier Eladio" userId="8fe3c91b-6177-4471-989c-1764207a0725" providerId="ADAL" clId="{C54BCC07-F0F4-480A-B413-DC907DFF15BF}" dt="2023-04-12T04:25:14.271" v="1854" actId="14100"/>
          <ac:spMkLst>
            <pc:docMk/>
            <pc:sldMk cId="2194554049" sldId="734"/>
            <ac:spMk id="8" creationId="{7DE9D80B-6EC5-652E-9D63-517AD7C33A6A}"/>
          </ac:spMkLst>
        </pc:spChg>
        <pc:spChg chg="add mod">
          <ac:chgData name="FERRER TORRES Javier Eladio" userId="8fe3c91b-6177-4471-989c-1764207a0725" providerId="ADAL" clId="{C54BCC07-F0F4-480A-B413-DC907DFF15BF}" dt="2023-04-12T04:25:24.193" v="1856" actId="1076"/>
          <ac:spMkLst>
            <pc:docMk/>
            <pc:sldMk cId="2194554049" sldId="734"/>
            <ac:spMk id="10" creationId="{E6D274D3-3871-09BF-579D-73E4FF294AAE}"/>
          </ac:spMkLst>
        </pc:spChg>
        <pc:spChg chg="add mod">
          <ac:chgData name="FERRER TORRES Javier Eladio" userId="8fe3c91b-6177-4471-989c-1764207a0725" providerId="ADAL" clId="{C54BCC07-F0F4-480A-B413-DC907DFF15BF}" dt="2023-04-12T04:25:44.724" v="1858" actId="1076"/>
          <ac:spMkLst>
            <pc:docMk/>
            <pc:sldMk cId="2194554049" sldId="734"/>
            <ac:spMk id="11" creationId="{94F9979B-5B09-6287-6D1D-C75D93035276}"/>
          </ac:spMkLst>
        </pc:spChg>
        <pc:spChg chg="add mod">
          <ac:chgData name="FERRER TORRES Javier Eladio" userId="8fe3c91b-6177-4471-989c-1764207a0725" providerId="ADAL" clId="{C54BCC07-F0F4-480A-B413-DC907DFF15BF}" dt="2023-04-12T04:25:50.989" v="1860" actId="1076"/>
          <ac:spMkLst>
            <pc:docMk/>
            <pc:sldMk cId="2194554049" sldId="734"/>
            <ac:spMk id="12" creationId="{D91A8BA9-07A6-F49C-A29F-69056E76D493}"/>
          </ac:spMkLst>
        </pc:spChg>
        <pc:spChg chg="add mod">
          <ac:chgData name="FERRER TORRES Javier Eladio" userId="8fe3c91b-6177-4471-989c-1764207a0725" providerId="ADAL" clId="{C54BCC07-F0F4-480A-B413-DC907DFF15BF}" dt="2023-04-12T04:27:06.518" v="1910" actId="404"/>
          <ac:spMkLst>
            <pc:docMk/>
            <pc:sldMk cId="2194554049" sldId="734"/>
            <ac:spMk id="13" creationId="{346BA2AF-E655-A812-CC66-EF86A0710B2E}"/>
          </ac:spMkLst>
        </pc:spChg>
        <pc:spChg chg="add mod">
          <ac:chgData name="FERRER TORRES Javier Eladio" userId="8fe3c91b-6177-4471-989c-1764207a0725" providerId="ADAL" clId="{C54BCC07-F0F4-480A-B413-DC907DFF15BF}" dt="2023-04-12T04:27:45.885" v="1963" actId="14100"/>
          <ac:spMkLst>
            <pc:docMk/>
            <pc:sldMk cId="2194554049" sldId="734"/>
            <ac:spMk id="14" creationId="{66CB77C6-8D15-0F39-A036-A3380126C120}"/>
          </ac:spMkLst>
        </pc:spChg>
        <pc:spChg chg="add mod">
          <ac:chgData name="FERRER TORRES Javier Eladio" userId="8fe3c91b-6177-4471-989c-1764207a0725" providerId="ADAL" clId="{C54BCC07-F0F4-480A-B413-DC907DFF15BF}" dt="2023-04-12T04:28:30.542" v="2019" actId="14100"/>
          <ac:spMkLst>
            <pc:docMk/>
            <pc:sldMk cId="2194554049" sldId="734"/>
            <ac:spMk id="15" creationId="{6F0C550C-AFD5-E307-70DE-4C04E376B491}"/>
          </ac:spMkLst>
        </pc:spChg>
        <pc:spChg chg="add mod">
          <ac:chgData name="FERRER TORRES Javier Eladio" userId="8fe3c91b-6177-4471-989c-1764207a0725" providerId="ADAL" clId="{C54BCC07-F0F4-480A-B413-DC907DFF15BF}" dt="2023-04-12T04:29:05.075" v="2066" actId="20577"/>
          <ac:spMkLst>
            <pc:docMk/>
            <pc:sldMk cId="2194554049" sldId="734"/>
            <ac:spMk id="16" creationId="{B836DAFC-96E9-432B-E434-15ACC295419E}"/>
          </ac:spMkLst>
        </pc:spChg>
        <pc:picChg chg="del">
          <ac:chgData name="FERRER TORRES Javier Eladio" userId="8fe3c91b-6177-4471-989c-1764207a0725" providerId="ADAL" clId="{C54BCC07-F0F4-480A-B413-DC907DFF15BF}" dt="2023-04-12T04:21:18.484" v="1831" actId="478"/>
          <ac:picMkLst>
            <pc:docMk/>
            <pc:sldMk cId="2194554049" sldId="734"/>
            <ac:picMk id="5" creationId="{0D706920-EFB8-60A8-CFF0-66B146A91C0C}"/>
          </ac:picMkLst>
        </pc:picChg>
        <pc:picChg chg="add mod modCrop">
          <ac:chgData name="FERRER TORRES Javier Eladio" userId="8fe3c91b-6177-4471-989c-1764207a0725" providerId="ADAL" clId="{C54BCC07-F0F4-480A-B413-DC907DFF15BF}" dt="2023-04-12T04:24:21.816" v="1844" actId="1076"/>
          <ac:picMkLst>
            <pc:docMk/>
            <pc:sldMk cId="2194554049" sldId="734"/>
            <ac:picMk id="6" creationId="{2B4C649E-1908-CF9E-38B2-E88CD9E0071E}"/>
          </ac:picMkLst>
        </pc:picChg>
      </pc:sldChg>
      <pc:sldChg chg="modSp add mod">
        <pc:chgData name="FERRER TORRES Javier Eladio" userId="8fe3c91b-6177-4471-989c-1764207a0725" providerId="ADAL" clId="{C54BCC07-F0F4-480A-B413-DC907DFF15BF}" dt="2023-04-12T04:33:20.370" v="2098" actId="1076"/>
        <pc:sldMkLst>
          <pc:docMk/>
          <pc:sldMk cId="732410227" sldId="735"/>
        </pc:sldMkLst>
        <pc:spChg chg="mod">
          <ac:chgData name="FERRER TORRES Javier Eladio" userId="8fe3c91b-6177-4471-989c-1764207a0725" providerId="ADAL" clId="{C54BCC07-F0F4-480A-B413-DC907DFF15BF}" dt="2023-04-12T04:32:02.222" v="2080" actId="14100"/>
          <ac:spMkLst>
            <pc:docMk/>
            <pc:sldMk cId="732410227" sldId="735"/>
            <ac:spMk id="8" creationId="{7DE9D80B-6EC5-652E-9D63-517AD7C33A6A}"/>
          </ac:spMkLst>
        </pc:spChg>
        <pc:spChg chg="mod">
          <ac:chgData name="FERRER TORRES Javier Eladio" userId="8fe3c91b-6177-4471-989c-1764207a0725" providerId="ADAL" clId="{C54BCC07-F0F4-480A-B413-DC907DFF15BF}" dt="2023-04-12T04:32:11.347" v="2081" actId="14100"/>
          <ac:spMkLst>
            <pc:docMk/>
            <pc:sldMk cId="732410227" sldId="735"/>
            <ac:spMk id="10" creationId="{E6D274D3-3871-09BF-579D-73E4FF294AAE}"/>
          </ac:spMkLst>
        </pc:spChg>
        <pc:spChg chg="mod">
          <ac:chgData name="FERRER TORRES Javier Eladio" userId="8fe3c91b-6177-4471-989c-1764207a0725" providerId="ADAL" clId="{C54BCC07-F0F4-480A-B413-DC907DFF15BF}" dt="2023-04-12T04:32:44.367" v="2088" actId="14100"/>
          <ac:spMkLst>
            <pc:docMk/>
            <pc:sldMk cId="732410227" sldId="735"/>
            <ac:spMk id="11" creationId="{94F9979B-5B09-6287-6D1D-C75D93035276}"/>
          </ac:spMkLst>
        </pc:spChg>
        <pc:spChg chg="mod">
          <ac:chgData name="FERRER TORRES Javier Eladio" userId="8fe3c91b-6177-4471-989c-1764207a0725" providerId="ADAL" clId="{C54BCC07-F0F4-480A-B413-DC907DFF15BF}" dt="2023-04-12T04:33:09.902" v="2095" actId="14100"/>
          <ac:spMkLst>
            <pc:docMk/>
            <pc:sldMk cId="732410227" sldId="735"/>
            <ac:spMk id="12" creationId="{D91A8BA9-07A6-F49C-A29F-69056E76D493}"/>
          </ac:spMkLst>
        </pc:spChg>
        <pc:spChg chg="mod">
          <ac:chgData name="FERRER TORRES Javier Eladio" userId="8fe3c91b-6177-4471-989c-1764207a0725" providerId="ADAL" clId="{C54BCC07-F0F4-480A-B413-DC907DFF15BF}" dt="2023-04-12T04:31:51.329" v="2078" actId="207"/>
          <ac:spMkLst>
            <pc:docMk/>
            <pc:sldMk cId="732410227" sldId="735"/>
            <ac:spMk id="13" creationId="{346BA2AF-E655-A812-CC66-EF86A0710B2E}"/>
          </ac:spMkLst>
        </pc:spChg>
        <pc:spChg chg="mod">
          <ac:chgData name="FERRER TORRES Javier Eladio" userId="8fe3c91b-6177-4471-989c-1764207a0725" providerId="ADAL" clId="{C54BCC07-F0F4-480A-B413-DC907DFF15BF}" dt="2023-04-12T04:32:31.629" v="2086" actId="207"/>
          <ac:spMkLst>
            <pc:docMk/>
            <pc:sldMk cId="732410227" sldId="735"/>
            <ac:spMk id="14" creationId="{66CB77C6-8D15-0F39-A036-A3380126C120}"/>
          </ac:spMkLst>
        </pc:spChg>
        <pc:spChg chg="mod">
          <ac:chgData name="FERRER TORRES Javier Eladio" userId="8fe3c91b-6177-4471-989c-1764207a0725" providerId="ADAL" clId="{C54BCC07-F0F4-480A-B413-DC907DFF15BF}" dt="2023-04-12T04:32:58.776" v="2093" actId="207"/>
          <ac:spMkLst>
            <pc:docMk/>
            <pc:sldMk cId="732410227" sldId="735"/>
            <ac:spMk id="15" creationId="{6F0C550C-AFD5-E307-70DE-4C04E376B491}"/>
          </ac:spMkLst>
        </pc:spChg>
        <pc:spChg chg="mod">
          <ac:chgData name="FERRER TORRES Javier Eladio" userId="8fe3c91b-6177-4471-989c-1764207a0725" providerId="ADAL" clId="{C54BCC07-F0F4-480A-B413-DC907DFF15BF}" dt="2023-04-12T04:33:20.370" v="2098" actId="1076"/>
          <ac:spMkLst>
            <pc:docMk/>
            <pc:sldMk cId="732410227" sldId="735"/>
            <ac:spMk id="16" creationId="{B836DAFC-96E9-432B-E434-15ACC295419E}"/>
          </ac:spMkLst>
        </pc:spChg>
        <pc:picChg chg="mod modCrop">
          <ac:chgData name="FERRER TORRES Javier Eladio" userId="8fe3c91b-6177-4471-989c-1764207a0725" providerId="ADAL" clId="{C54BCC07-F0F4-480A-B413-DC907DFF15BF}" dt="2023-04-12T04:31:41.215" v="2077" actId="1076"/>
          <ac:picMkLst>
            <pc:docMk/>
            <pc:sldMk cId="732410227" sldId="735"/>
            <ac:picMk id="6" creationId="{2B4C649E-1908-CF9E-38B2-E88CD9E0071E}"/>
          </ac:picMkLst>
        </pc:picChg>
      </pc:sldChg>
      <pc:sldChg chg="addSp delSp modSp add mod">
        <pc:chgData name="FERRER TORRES Javier Eladio" userId="8fe3c91b-6177-4471-989c-1764207a0725" providerId="ADAL" clId="{C54BCC07-F0F4-480A-B413-DC907DFF15BF}" dt="2023-04-12T04:45:17.737" v="2338" actId="20577"/>
        <pc:sldMkLst>
          <pc:docMk/>
          <pc:sldMk cId="1709765221" sldId="736"/>
        </pc:sldMkLst>
        <pc:spChg chg="del">
          <ac:chgData name="FERRER TORRES Javier Eladio" userId="8fe3c91b-6177-4471-989c-1764207a0725" providerId="ADAL" clId="{C54BCC07-F0F4-480A-B413-DC907DFF15BF}" dt="2023-04-12T04:34:17.129" v="2100" actId="478"/>
          <ac:spMkLst>
            <pc:docMk/>
            <pc:sldMk cId="1709765221" sldId="736"/>
            <ac:spMk id="7" creationId="{48BFC0C7-39E6-22CC-1968-A2A91BCCA85A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8" creationId="{7DE9D80B-6EC5-652E-9D63-517AD7C33A6A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10" creationId="{E6D274D3-3871-09BF-579D-73E4FF294AAE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11" creationId="{94F9979B-5B09-6287-6D1D-C75D93035276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12" creationId="{D91A8BA9-07A6-F49C-A29F-69056E76D493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13" creationId="{346BA2AF-E655-A812-CC66-EF86A0710B2E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14" creationId="{66CB77C6-8D15-0F39-A036-A3380126C120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15" creationId="{6F0C550C-AFD5-E307-70DE-4C04E376B491}"/>
          </ac:spMkLst>
        </pc:spChg>
        <pc:spChg chg="mod ord">
          <ac:chgData name="FERRER TORRES Javier Eladio" userId="8fe3c91b-6177-4471-989c-1764207a0725" providerId="ADAL" clId="{C54BCC07-F0F4-480A-B413-DC907DFF15BF}" dt="2023-04-12T04:44:04.694" v="2284" actId="1076"/>
          <ac:spMkLst>
            <pc:docMk/>
            <pc:sldMk cId="1709765221" sldId="736"/>
            <ac:spMk id="16" creationId="{B836DAFC-96E9-432B-E434-15ACC295419E}"/>
          </ac:spMkLst>
        </pc:spChg>
        <pc:spChg chg="add mod">
          <ac:chgData name="FERRER TORRES Javier Eladio" userId="8fe3c91b-6177-4471-989c-1764207a0725" providerId="ADAL" clId="{C54BCC07-F0F4-480A-B413-DC907DFF15BF}" dt="2023-04-12T04:45:17.737" v="2338" actId="20577"/>
          <ac:spMkLst>
            <pc:docMk/>
            <pc:sldMk cId="1709765221" sldId="736"/>
            <ac:spMk id="18" creationId="{CF79B0EE-0330-161E-6E9D-172DBF6E8208}"/>
          </ac:spMkLst>
        </pc:spChg>
        <pc:picChg chg="add mod modCrop">
          <ac:chgData name="FERRER TORRES Javier Eladio" userId="8fe3c91b-6177-4471-989c-1764207a0725" providerId="ADAL" clId="{C54BCC07-F0F4-480A-B413-DC907DFF15BF}" dt="2023-04-12T04:44:04.694" v="2284" actId="1076"/>
          <ac:picMkLst>
            <pc:docMk/>
            <pc:sldMk cId="1709765221" sldId="736"/>
            <ac:picMk id="3" creationId="{4F2008DC-84B9-B6E4-5C7E-FFDFC4BBD77F}"/>
          </ac:picMkLst>
        </pc:picChg>
        <pc:picChg chg="del">
          <ac:chgData name="FERRER TORRES Javier Eladio" userId="8fe3c91b-6177-4471-989c-1764207a0725" providerId="ADAL" clId="{C54BCC07-F0F4-480A-B413-DC907DFF15BF}" dt="2023-04-12T04:34:17.129" v="2100" actId="478"/>
          <ac:picMkLst>
            <pc:docMk/>
            <pc:sldMk cId="1709765221" sldId="736"/>
            <ac:picMk id="6" creationId="{2B4C649E-1908-CF9E-38B2-E88CD9E0071E}"/>
          </ac:picMkLst>
        </pc:picChg>
        <pc:picChg chg="add del mod">
          <ac:chgData name="FERRER TORRES Javier Eladio" userId="8fe3c91b-6177-4471-989c-1764207a0725" providerId="ADAL" clId="{C54BCC07-F0F4-480A-B413-DC907DFF15BF}" dt="2023-04-12T04:40:47.227" v="2164"/>
          <ac:picMkLst>
            <pc:docMk/>
            <pc:sldMk cId="1709765221" sldId="736"/>
            <ac:picMk id="17" creationId="{FB465830-08E2-C4BB-2DE2-53399F5DFBDA}"/>
          </ac:picMkLst>
        </pc:picChg>
      </pc:sldChg>
      <pc:sldChg chg="add del">
        <pc:chgData name="FERRER TORRES Javier Eladio" userId="8fe3c91b-6177-4471-989c-1764207a0725" providerId="ADAL" clId="{C54BCC07-F0F4-480A-B413-DC907DFF15BF}" dt="2023-04-12T05:24:41.831" v="3046" actId="47"/>
        <pc:sldMkLst>
          <pc:docMk/>
          <pc:sldMk cId="3411205921" sldId="737"/>
        </pc:sldMkLst>
      </pc:sldChg>
      <pc:sldChg chg="addSp delSp modSp add mod ord">
        <pc:chgData name="FERRER TORRES Javier Eladio" userId="8fe3c91b-6177-4471-989c-1764207a0725" providerId="ADAL" clId="{C54BCC07-F0F4-480A-B413-DC907DFF15BF}" dt="2023-04-12T05:03:10.087" v="2833" actId="20577"/>
        <pc:sldMkLst>
          <pc:docMk/>
          <pc:sldMk cId="3415007860" sldId="738"/>
        </pc:sldMkLst>
        <pc:spChg chg="mod">
          <ac:chgData name="FERRER TORRES Javier Eladio" userId="8fe3c91b-6177-4471-989c-1764207a0725" providerId="ADAL" clId="{C54BCC07-F0F4-480A-B413-DC907DFF15BF}" dt="2023-04-12T05:03:10.087" v="2833" actId="20577"/>
          <ac:spMkLst>
            <pc:docMk/>
            <pc:sldMk cId="3415007860" sldId="738"/>
            <ac:spMk id="2" creationId="{EA6887F9-F5F0-865B-6E0D-313BF0CE350C}"/>
          </ac:spMkLst>
        </pc:spChg>
        <pc:spChg chg="mod">
          <ac:chgData name="FERRER TORRES Javier Eladio" userId="8fe3c91b-6177-4471-989c-1764207a0725" providerId="ADAL" clId="{C54BCC07-F0F4-480A-B413-DC907DFF15BF}" dt="2023-04-12T04:41:34.715" v="2262" actId="20577"/>
          <ac:spMkLst>
            <pc:docMk/>
            <pc:sldMk cId="3415007860" sldId="738"/>
            <ac:spMk id="13" creationId="{F97C2963-D452-98CC-144D-5E4ED54B6630}"/>
          </ac:spMkLst>
        </pc:spChg>
        <pc:spChg chg="add mod">
          <ac:chgData name="FERRER TORRES Javier Eladio" userId="8fe3c91b-6177-4471-989c-1764207a0725" providerId="ADAL" clId="{C54BCC07-F0F4-480A-B413-DC907DFF15BF}" dt="2023-04-12T04:48:13.803" v="2598" actId="207"/>
          <ac:spMkLst>
            <pc:docMk/>
            <pc:sldMk cId="3415007860" sldId="738"/>
            <ac:spMk id="16" creationId="{52C97EE5-F88C-FFC5-DCAB-2D330ABD44D5}"/>
          </ac:spMkLst>
        </pc:spChg>
        <pc:spChg chg="add mod">
          <ac:chgData name="FERRER TORRES Javier Eladio" userId="8fe3c91b-6177-4471-989c-1764207a0725" providerId="ADAL" clId="{C54BCC07-F0F4-480A-B413-DC907DFF15BF}" dt="2023-04-12T04:48:58.182" v="2630" actId="1076"/>
          <ac:spMkLst>
            <pc:docMk/>
            <pc:sldMk cId="3415007860" sldId="738"/>
            <ac:spMk id="17" creationId="{33708E87-A87B-400E-BB26-C90B951CBDF1}"/>
          </ac:spMkLst>
        </pc:spChg>
        <pc:picChg chg="add del mod">
          <ac:chgData name="FERRER TORRES Javier Eladio" userId="8fe3c91b-6177-4471-989c-1764207a0725" providerId="ADAL" clId="{C54BCC07-F0F4-480A-B413-DC907DFF15BF}" dt="2023-04-12T04:42:20.292" v="2268" actId="478"/>
          <ac:picMkLst>
            <pc:docMk/>
            <pc:sldMk cId="3415007860" sldId="738"/>
            <ac:picMk id="5" creationId="{CF180FD2-CF46-8686-E5F5-C0F0A38737D2}"/>
          </ac:picMkLst>
        </pc:picChg>
        <pc:picChg chg="del mod">
          <ac:chgData name="FERRER TORRES Javier Eladio" userId="8fe3c91b-6177-4471-989c-1764207a0725" providerId="ADAL" clId="{C54BCC07-F0F4-480A-B413-DC907DFF15BF}" dt="2023-04-12T04:42:15.854" v="2266" actId="478"/>
          <ac:picMkLst>
            <pc:docMk/>
            <pc:sldMk cId="3415007860" sldId="738"/>
            <ac:picMk id="7" creationId="{56A682F8-9849-D39A-2BAB-C409FFD4636C}"/>
          </ac:picMkLst>
        </pc:picChg>
        <pc:picChg chg="add mod modCrop">
          <ac:chgData name="FERRER TORRES Javier Eladio" userId="8fe3c91b-6177-4471-989c-1764207a0725" providerId="ADAL" clId="{C54BCC07-F0F4-480A-B413-DC907DFF15BF}" dt="2023-04-12T04:43:33.846" v="2281" actId="1076"/>
          <ac:picMkLst>
            <pc:docMk/>
            <pc:sldMk cId="3415007860" sldId="738"/>
            <ac:picMk id="15" creationId="{63EFA245-BBEA-4DA5-D594-658E4178BAD3}"/>
          </ac:picMkLst>
        </pc:picChg>
        <pc:picChg chg="add del mod">
          <ac:chgData name="FERRER TORRES Javier Eladio" userId="8fe3c91b-6177-4471-989c-1764207a0725" providerId="ADAL" clId="{C54BCC07-F0F4-480A-B413-DC907DFF15BF}" dt="2023-04-12T04:56:12.861" v="2638" actId="478"/>
          <ac:picMkLst>
            <pc:docMk/>
            <pc:sldMk cId="3415007860" sldId="738"/>
            <ac:picMk id="19" creationId="{27AE7033-006D-34C3-0421-EBF536B8FCBB}"/>
          </ac:picMkLst>
        </pc:picChg>
      </pc:sldChg>
      <pc:sldChg chg="addSp delSp modSp add mod ord">
        <pc:chgData name="FERRER TORRES Javier Eladio" userId="8fe3c91b-6177-4471-989c-1764207a0725" providerId="ADAL" clId="{C54BCC07-F0F4-480A-B413-DC907DFF15BF}" dt="2023-04-12T05:06:23.102" v="2889" actId="1076"/>
        <pc:sldMkLst>
          <pc:docMk/>
          <pc:sldMk cId="1609263819" sldId="739"/>
        </pc:sldMkLst>
        <pc:spChg chg="del">
          <ac:chgData name="FERRER TORRES Javier Eladio" userId="8fe3c91b-6177-4471-989c-1764207a0725" providerId="ADAL" clId="{C54BCC07-F0F4-480A-B413-DC907DFF15BF}" dt="2023-04-12T04:56:16.950" v="2639" actId="478"/>
          <ac:spMkLst>
            <pc:docMk/>
            <pc:sldMk cId="1609263819" sldId="739"/>
            <ac:spMk id="2" creationId="{EA6887F9-F5F0-865B-6E0D-313BF0CE350C}"/>
          </ac:spMkLst>
        </pc:spChg>
        <pc:spChg chg="add mod">
          <ac:chgData name="FERRER TORRES Javier Eladio" userId="8fe3c91b-6177-4471-989c-1764207a0725" providerId="ADAL" clId="{C54BCC07-F0F4-480A-B413-DC907DFF15BF}" dt="2023-04-12T05:01:59.543" v="2760" actId="14100"/>
          <ac:spMkLst>
            <pc:docMk/>
            <pc:sldMk cId="1609263819" sldId="739"/>
            <ac:spMk id="6" creationId="{672E3540-3DF4-125A-A422-37C5A5BAB202}"/>
          </ac:spMkLst>
        </pc:spChg>
        <pc:spChg chg="add mod">
          <ac:chgData name="FERRER TORRES Javier Eladio" userId="8fe3c91b-6177-4471-989c-1764207a0725" providerId="ADAL" clId="{C54BCC07-F0F4-480A-B413-DC907DFF15BF}" dt="2023-04-12T05:05:18.187" v="2868" actId="14100"/>
          <ac:spMkLst>
            <pc:docMk/>
            <pc:sldMk cId="1609263819" sldId="739"/>
            <ac:spMk id="7" creationId="{B84BB00A-17DC-0268-9FAB-C847C07B571F}"/>
          </ac:spMkLst>
        </pc:spChg>
        <pc:spChg chg="del">
          <ac:chgData name="FERRER TORRES Javier Eladio" userId="8fe3c91b-6177-4471-989c-1764207a0725" providerId="ADAL" clId="{C54BCC07-F0F4-480A-B413-DC907DFF15BF}" dt="2023-04-12T04:56:35.602" v="2648" actId="478"/>
          <ac:spMkLst>
            <pc:docMk/>
            <pc:sldMk cId="1609263819" sldId="739"/>
            <ac:spMk id="8" creationId="{A23634F5-9BDC-F72E-CE74-4441F813AD1C}"/>
          </ac:spMkLst>
        </pc:spChg>
        <pc:spChg chg="del">
          <ac:chgData name="FERRER TORRES Javier Eladio" userId="8fe3c91b-6177-4471-989c-1764207a0725" providerId="ADAL" clId="{C54BCC07-F0F4-480A-B413-DC907DFF15BF}" dt="2023-04-12T04:56:33.728" v="2646" actId="478"/>
          <ac:spMkLst>
            <pc:docMk/>
            <pc:sldMk cId="1609263819" sldId="739"/>
            <ac:spMk id="9" creationId="{69ECDC6A-FC15-76F0-ABAF-A91043B947AE}"/>
          </ac:spMkLst>
        </pc:spChg>
        <pc:spChg chg="del">
          <ac:chgData name="FERRER TORRES Javier Eladio" userId="8fe3c91b-6177-4471-989c-1764207a0725" providerId="ADAL" clId="{C54BCC07-F0F4-480A-B413-DC907DFF15BF}" dt="2023-04-12T04:56:34.727" v="2647" actId="478"/>
          <ac:spMkLst>
            <pc:docMk/>
            <pc:sldMk cId="1609263819" sldId="739"/>
            <ac:spMk id="10" creationId="{0A6CA293-F97D-3A65-40A3-6607131B17E7}"/>
          </ac:spMkLst>
        </pc:spChg>
        <pc:spChg chg="mod ord">
          <ac:chgData name="FERRER TORRES Javier Eladio" userId="8fe3c91b-6177-4471-989c-1764207a0725" providerId="ADAL" clId="{C54BCC07-F0F4-480A-B413-DC907DFF15BF}" dt="2023-04-12T04:57:37.314" v="2703" actId="1076"/>
          <ac:spMkLst>
            <pc:docMk/>
            <pc:sldMk cId="1609263819" sldId="739"/>
            <ac:spMk id="16" creationId="{52C97EE5-F88C-FFC5-DCAB-2D330ABD44D5}"/>
          </ac:spMkLst>
        </pc:spChg>
        <pc:spChg chg="mod ord">
          <ac:chgData name="FERRER TORRES Javier Eladio" userId="8fe3c91b-6177-4471-989c-1764207a0725" providerId="ADAL" clId="{C54BCC07-F0F4-480A-B413-DC907DFF15BF}" dt="2023-04-12T04:57:40.169" v="2704" actId="1076"/>
          <ac:spMkLst>
            <pc:docMk/>
            <pc:sldMk cId="1609263819" sldId="739"/>
            <ac:spMk id="17" creationId="{33708E87-A87B-400E-BB26-C90B951CBDF1}"/>
          </ac:spMkLst>
        </pc:spChg>
        <pc:spChg chg="add mod">
          <ac:chgData name="FERRER TORRES Javier Eladio" userId="8fe3c91b-6177-4471-989c-1764207a0725" providerId="ADAL" clId="{C54BCC07-F0F4-480A-B413-DC907DFF15BF}" dt="2023-04-12T05:05:14.161" v="2867" actId="1076"/>
          <ac:spMkLst>
            <pc:docMk/>
            <pc:sldMk cId="1609263819" sldId="739"/>
            <ac:spMk id="18" creationId="{72FC9854-9373-387E-1E24-8B750E839378}"/>
          </ac:spMkLst>
        </pc:spChg>
        <pc:spChg chg="add mod">
          <ac:chgData name="FERRER TORRES Javier Eladio" userId="8fe3c91b-6177-4471-989c-1764207a0725" providerId="ADAL" clId="{C54BCC07-F0F4-480A-B413-DC907DFF15BF}" dt="2023-04-12T05:06:02.883" v="2881" actId="1076"/>
          <ac:spMkLst>
            <pc:docMk/>
            <pc:sldMk cId="1609263819" sldId="739"/>
            <ac:spMk id="20" creationId="{14E8BA67-242F-0ABE-CAC9-9B48E9C38FCF}"/>
          </ac:spMkLst>
        </pc:spChg>
        <pc:spChg chg="add mod">
          <ac:chgData name="FERRER TORRES Javier Eladio" userId="8fe3c91b-6177-4471-989c-1764207a0725" providerId="ADAL" clId="{C54BCC07-F0F4-480A-B413-DC907DFF15BF}" dt="2023-04-12T05:06:23.102" v="2889" actId="1076"/>
          <ac:spMkLst>
            <pc:docMk/>
            <pc:sldMk cId="1609263819" sldId="739"/>
            <ac:spMk id="21" creationId="{ACF2C27C-DE60-41F7-8875-B44A054E5036}"/>
          </ac:spMkLst>
        </pc:spChg>
        <pc:picChg chg="add mod">
          <ac:chgData name="FERRER TORRES Javier Eladio" userId="8fe3c91b-6177-4471-989c-1764207a0725" providerId="ADAL" clId="{C54BCC07-F0F4-480A-B413-DC907DFF15BF}" dt="2023-04-12T05:05:32.487" v="2871" actId="1076"/>
          <ac:picMkLst>
            <pc:docMk/>
            <pc:sldMk cId="1609263819" sldId="739"/>
            <ac:picMk id="5" creationId="{C598008C-539E-52AF-3DB1-B78CD4AC3A96}"/>
          </ac:picMkLst>
        </pc:picChg>
        <pc:picChg chg="del">
          <ac:chgData name="FERRER TORRES Javier Eladio" userId="8fe3c91b-6177-4471-989c-1764207a0725" providerId="ADAL" clId="{C54BCC07-F0F4-480A-B413-DC907DFF15BF}" dt="2023-04-12T04:56:18.623" v="2640" actId="478"/>
          <ac:picMkLst>
            <pc:docMk/>
            <pc:sldMk cId="1609263819" sldId="739"/>
            <ac:picMk id="15" creationId="{63EFA245-BBEA-4DA5-D594-658E4178BAD3}"/>
          </ac:picMkLst>
        </pc:picChg>
        <pc:picChg chg="mod">
          <ac:chgData name="FERRER TORRES Javier Eladio" userId="8fe3c91b-6177-4471-989c-1764207a0725" providerId="ADAL" clId="{C54BCC07-F0F4-480A-B413-DC907DFF15BF}" dt="2023-04-12T04:57:34.221" v="2702" actId="1076"/>
          <ac:picMkLst>
            <pc:docMk/>
            <pc:sldMk cId="1609263819" sldId="739"/>
            <ac:picMk id="19" creationId="{27AE7033-006D-34C3-0421-EBF536B8FCBB}"/>
          </ac:picMkLst>
        </pc:picChg>
      </pc:sldChg>
      <pc:sldChg chg="addSp delSp modSp add mod">
        <pc:chgData name="FERRER TORRES Javier Eladio" userId="8fe3c91b-6177-4471-989c-1764207a0725" providerId="ADAL" clId="{C54BCC07-F0F4-480A-B413-DC907DFF15BF}" dt="2023-04-12T05:28:54.458" v="3267" actId="1076"/>
        <pc:sldMkLst>
          <pc:docMk/>
          <pc:sldMk cId="1013421359" sldId="740"/>
        </pc:sldMkLst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2" creationId="{EA6887F9-F5F0-865B-6E0D-313BF0CE350C}"/>
          </ac:spMkLst>
        </pc:spChg>
        <pc:spChg chg="add del mod">
          <ac:chgData name="FERRER TORRES Javier Eladio" userId="8fe3c91b-6177-4471-989c-1764207a0725" providerId="ADAL" clId="{C54BCC07-F0F4-480A-B413-DC907DFF15BF}" dt="2023-04-12T05:24:38.614" v="3045"/>
          <ac:spMkLst>
            <pc:docMk/>
            <pc:sldMk cId="1013421359" sldId="740"/>
            <ac:spMk id="6" creationId="{BCC4EFC1-CCC9-D076-85F2-7DAE415B631E}"/>
          </ac:spMkLst>
        </pc:spChg>
        <pc:spChg chg="add mod">
          <ac:chgData name="FERRER TORRES Javier Eladio" userId="8fe3c91b-6177-4471-989c-1764207a0725" providerId="ADAL" clId="{C54BCC07-F0F4-480A-B413-DC907DFF15BF}" dt="2023-04-12T05:28:54.458" v="3267" actId="1076"/>
          <ac:spMkLst>
            <pc:docMk/>
            <pc:sldMk cId="1013421359" sldId="740"/>
            <ac:spMk id="7" creationId="{37FA1C8E-7128-24C5-3635-2F2ADAAB2FCD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8" creationId="{A23634F5-9BDC-F72E-CE74-4441F813AD1C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9" creationId="{69ECDC6A-FC15-76F0-ABAF-A91043B947AE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10" creationId="{0A6CA293-F97D-3A65-40A3-6607131B17E7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11" creationId="{BF03924A-74EA-45B8-8362-359D36CD9ED9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12" creationId="{0C0FD5CE-34F4-4106-5764-6492F7B5024D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14" creationId="{CE9CD298-6CA6-64F1-506A-59503B30B326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16" creationId="{52C97EE5-F88C-FFC5-DCAB-2D330ABD44D5}"/>
          </ac:spMkLst>
        </pc:spChg>
        <pc:spChg chg="del">
          <ac:chgData name="FERRER TORRES Javier Eladio" userId="8fe3c91b-6177-4471-989c-1764207a0725" providerId="ADAL" clId="{C54BCC07-F0F4-480A-B413-DC907DFF15BF}" dt="2023-04-12T04:58:37.661" v="2712" actId="478"/>
          <ac:spMkLst>
            <pc:docMk/>
            <pc:sldMk cId="1013421359" sldId="740"/>
            <ac:spMk id="17" creationId="{33708E87-A87B-400E-BB26-C90B951CBDF1}"/>
          </ac:spMkLst>
        </pc:spChg>
        <pc:picChg chg="add mod">
          <ac:chgData name="FERRER TORRES Javier Eladio" userId="8fe3c91b-6177-4471-989c-1764207a0725" providerId="ADAL" clId="{C54BCC07-F0F4-480A-B413-DC907DFF15BF}" dt="2023-04-12T05:28:07.703" v="3165" actId="1076"/>
          <ac:picMkLst>
            <pc:docMk/>
            <pc:sldMk cId="1013421359" sldId="740"/>
            <ac:picMk id="5" creationId="{CD98AEB4-D3DD-AC61-88B7-3346895E1B8C}"/>
          </ac:picMkLst>
        </pc:picChg>
        <pc:picChg chg="del">
          <ac:chgData name="FERRER TORRES Javier Eladio" userId="8fe3c91b-6177-4471-989c-1764207a0725" providerId="ADAL" clId="{C54BCC07-F0F4-480A-B413-DC907DFF15BF}" dt="2023-04-12T04:58:34.234" v="2711" actId="478"/>
          <ac:picMkLst>
            <pc:docMk/>
            <pc:sldMk cId="1013421359" sldId="740"/>
            <ac:picMk id="15" creationId="{63EFA245-BBEA-4DA5-D594-658E4178BAD3}"/>
          </ac:picMkLst>
        </pc:picChg>
      </pc:sldChg>
      <pc:sldChg chg="addSp delSp modSp add mod">
        <pc:chgData name="FERRER TORRES Javier Eladio" userId="8fe3c91b-6177-4471-989c-1764207a0725" providerId="ADAL" clId="{C54BCC07-F0F4-480A-B413-DC907DFF15BF}" dt="2023-04-12T05:00:25.119" v="2738" actId="478"/>
        <pc:sldMkLst>
          <pc:docMk/>
          <pc:sldMk cId="3673372326" sldId="741"/>
        </pc:sldMkLst>
        <pc:spChg chg="mod">
          <ac:chgData name="FERRER TORRES Javier Eladio" userId="8fe3c91b-6177-4471-989c-1764207a0725" providerId="ADAL" clId="{C54BCC07-F0F4-480A-B413-DC907DFF15BF}" dt="2023-04-12T05:00:07.071" v="2728" actId="1076"/>
          <ac:spMkLst>
            <pc:docMk/>
            <pc:sldMk cId="3673372326" sldId="741"/>
            <ac:spMk id="18" creationId="{68580803-FD4C-5606-08E0-E46E4A4261B7}"/>
          </ac:spMkLst>
        </pc:spChg>
        <pc:spChg chg="mod">
          <ac:chgData name="FERRER TORRES Javier Eladio" userId="8fe3c91b-6177-4471-989c-1764207a0725" providerId="ADAL" clId="{C54BCC07-F0F4-480A-B413-DC907DFF15BF}" dt="2023-04-12T05:00:15.636" v="2737" actId="20577"/>
          <ac:spMkLst>
            <pc:docMk/>
            <pc:sldMk cId="3673372326" sldId="741"/>
            <ac:spMk id="27" creationId="{CFA75D04-4BA5-524D-A5E3-02869E669F5B}"/>
          </ac:spMkLst>
        </pc:spChg>
        <pc:spChg chg="add mod">
          <ac:chgData name="FERRER TORRES Javier Eladio" userId="8fe3c91b-6177-4471-989c-1764207a0725" providerId="ADAL" clId="{C54BCC07-F0F4-480A-B413-DC907DFF15BF}" dt="2023-04-12T04:59:59.854" v="2727" actId="20577"/>
          <ac:spMkLst>
            <pc:docMk/>
            <pc:sldMk cId="3673372326" sldId="741"/>
            <ac:spMk id="34" creationId="{16EC422B-9206-B59E-DD40-7D8ED92F0927}"/>
          </ac:spMkLst>
        </pc:spChg>
        <pc:cxnChg chg="del">
          <ac:chgData name="FERRER TORRES Javier Eladio" userId="8fe3c91b-6177-4471-989c-1764207a0725" providerId="ADAL" clId="{C54BCC07-F0F4-480A-B413-DC907DFF15BF}" dt="2023-04-12T05:00:25.119" v="2738" actId="478"/>
          <ac:cxnSpMkLst>
            <pc:docMk/>
            <pc:sldMk cId="3673372326" sldId="741"/>
            <ac:cxnSpMk id="24" creationId="{D8071A92-5ED8-D733-DB82-4E6962E93BD1}"/>
          </ac:cxnSpMkLst>
        </pc:cxnChg>
        <pc:cxnChg chg="del">
          <ac:chgData name="FERRER TORRES Javier Eladio" userId="8fe3c91b-6177-4471-989c-1764207a0725" providerId="ADAL" clId="{C54BCC07-F0F4-480A-B413-DC907DFF15BF}" dt="2023-04-12T04:59:18.797" v="2718" actId="478"/>
          <ac:cxnSpMkLst>
            <pc:docMk/>
            <pc:sldMk cId="3673372326" sldId="741"/>
            <ac:cxnSpMk id="30" creationId="{03211E13-8FCF-7E88-5B74-0084D095200F}"/>
          </ac:cxnSpMkLst>
        </pc:cxnChg>
        <pc:cxnChg chg="mod">
          <ac:chgData name="FERRER TORRES Javier Eladio" userId="8fe3c91b-6177-4471-989c-1764207a0725" providerId="ADAL" clId="{C54BCC07-F0F4-480A-B413-DC907DFF15BF}" dt="2023-04-12T04:59:45.962" v="2721" actId="14100"/>
          <ac:cxnSpMkLst>
            <pc:docMk/>
            <pc:sldMk cId="3673372326" sldId="741"/>
            <ac:cxnSpMk id="33" creationId="{1C4C22F9-AF33-BA18-6D0A-4837F65A9508}"/>
          </ac:cxnSpMkLst>
        </pc:cxnChg>
      </pc:sldChg>
      <pc:sldChg chg="addSp delSp modSp add mod">
        <pc:chgData name="FERRER TORRES Javier Eladio" userId="8fe3c91b-6177-4471-989c-1764207a0725" providerId="ADAL" clId="{C54BCC07-F0F4-480A-B413-DC907DFF15BF}" dt="2023-04-12T05:23:42.925" v="2994" actId="1076"/>
        <pc:sldMkLst>
          <pc:docMk/>
          <pc:sldMk cId="3967122757" sldId="742"/>
        </pc:sldMkLst>
        <pc:spChg chg="del mod">
          <ac:chgData name="FERRER TORRES Javier Eladio" userId="8fe3c91b-6177-4471-989c-1764207a0725" providerId="ADAL" clId="{C54BCC07-F0F4-480A-B413-DC907DFF15BF}" dt="2023-04-12T05:17:50.458" v="2949" actId="478"/>
          <ac:spMkLst>
            <pc:docMk/>
            <pc:sldMk cId="3967122757" sldId="742"/>
            <ac:spMk id="2" creationId="{C72F0B7F-A65B-5F3E-F9E0-E7D7340AA7BD}"/>
          </ac:spMkLst>
        </pc:spChg>
        <pc:picChg chg="del">
          <ac:chgData name="FERRER TORRES Javier Eladio" userId="8fe3c91b-6177-4471-989c-1764207a0725" providerId="ADAL" clId="{C54BCC07-F0F4-480A-B413-DC907DFF15BF}" dt="2023-04-12T05:07:53.842" v="2898" actId="478"/>
          <ac:picMkLst>
            <pc:docMk/>
            <pc:sldMk cId="3967122757" sldId="742"/>
            <ac:picMk id="5" creationId="{0D706920-EFB8-60A8-CFF0-66B146A91C0C}"/>
          </ac:picMkLst>
        </pc:picChg>
        <pc:picChg chg="add del mod modCrop">
          <ac:chgData name="FERRER TORRES Javier Eladio" userId="8fe3c91b-6177-4471-989c-1764207a0725" providerId="ADAL" clId="{C54BCC07-F0F4-480A-B413-DC907DFF15BF}" dt="2023-04-12T05:23:01.456" v="2978" actId="478"/>
          <ac:picMkLst>
            <pc:docMk/>
            <pc:sldMk cId="3967122757" sldId="742"/>
            <ac:picMk id="6" creationId="{2177FF56-3D12-0CB3-9B8F-6007B10277EE}"/>
          </ac:picMkLst>
        </pc:picChg>
        <pc:picChg chg="add del mod modCrop">
          <ac:chgData name="FERRER TORRES Javier Eladio" userId="8fe3c91b-6177-4471-989c-1764207a0725" providerId="ADAL" clId="{C54BCC07-F0F4-480A-B413-DC907DFF15BF}" dt="2023-04-12T05:23:14.576" v="2985" actId="478"/>
          <ac:picMkLst>
            <pc:docMk/>
            <pc:sldMk cId="3967122757" sldId="742"/>
            <ac:picMk id="10" creationId="{408A1829-10E2-3D3F-0CFF-B54EA46E0888}"/>
          </ac:picMkLst>
        </pc:picChg>
        <pc:picChg chg="add del mod modCrop">
          <ac:chgData name="FERRER TORRES Javier Eladio" userId="8fe3c91b-6177-4471-989c-1764207a0725" providerId="ADAL" clId="{C54BCC07-F0F4-480A-B413-DC907DFF15BF}" dt="2023-04-12T05:23:16.436" v="2986" actId="478"/>
          <ac:picMkLst>
            <pc:docMk/>
            <pc:sldMk cId="3967122757" sldId="742"/>
            <ac:picMk id="12" creationId="{5903C374-D725-72C4-6E3C-16A91865ECC2}"/>
          </ac:picMkLst>
        </pc:picChg>
        <pc:picChg chg="add mod modCrop">
          <ac:chgData name="FERRER TORRES Javier Eladio" userId="8fe3c91b-6177-4471-989c-1764207a0725" providerId="ADAL" clId="{C54BCC07-F0F4-480A-B413-DC907DFF15BF}" dt="2023-04-12T05:23:11.466" v="2984" actId="1076"/>
          <ac:picMkLst>
            <pc:docMk/>
            <pc:sldMk cId="3967122757" sldId="742"/>
            <ac:picMk id="14" creationId="{EA7E4640-F1F3-B256-57F8-9D751038115D}"/>
          </ac:picMkLst>
        </pc:picChg>
        <pc:picChg chg="add mod modCrop">
          <ac:chgData name="FERRER TORRES Javier Eladio" userId="8fe3c91b-6177-4471-989c-1764207a0725" providerId="ADAL" clId="{C54BCC07-F0F4-480A-B413-DC907DFF15BF}" dt="2023-04-12T05:23:42.925" v="2994" actId="1076"/>
          <ac:picMkLst>
            <pc:docMk/>
            <pc:sldMk cId="3967122757" sldId="742"/>
            <ac:picMk id="16" creationId="{494569A1-0690-61C6-B2EB-DC32AA61B5E9}"/>
          </ac:picMkLst>
        </pc:picChg>
      </pc:sldChg>
      <pc:sldChg chg="addSp delSp modSp add mod">
        <pc:chgData name="FERRER TORRES Javier Eladio" userId="8fe3c91b-6177-4471-989c-1764207a0725" providerId="ADAL" clId="{C54BCC07-F0F4-480A-B413-DC907DFF15BF}" dt="2023-04-12T05:29:37.632" v="3288" actId="6549"/>
        <pc:sldMkLst>
          <pc:docMk/>
          <pc:sldMk cId="3475394725" sldId="743"/>
        </pc:sldMkLst>
        <pc:spChg chg="del">
          <ac:chgData name="FERRER TORRES Javier Eladio" userId="8fe3c91b-6177-4471-989c-1764207a0725" providerId="ADAL" clId="{C54BCC07-F0F4-480A-B413-DC907DFF15BF}" dt="2023-04-12T05:13:43.865" v="2907" actId="478"/>
          <ac:spMkLst>
            <pc:docMk/>
            <pc:sldMk cId="3475394725" sldId="743"/>
            <ac:spMk id="7" creationId="{48BFC0C7-39E6-22CC-1968-A2A91BCCA85A}"/>
          </ac:spMkLst>
        </pc:spChg>
        <pc:spChg chg="mod">
          <ac:chgData name="FERRER TORRES Javier Eladio" userId="8fe3c91b-6177-4471-989c-1764207a0725" providerId="ADAL" clId="{C54BCC07-F0F4-480A-B413-DC907DFF15BF}" dt="2023-04-12T05:29:37.632" v="3288" actId="6549"/>
          <ac:spMkLst>
            <pc:docMk/>
            <pc:sldMk cId="3475394725" sldId="743"/>
            <ac:spMk id="9" creationId="{CF28BB32-F55D-AC14-A426-C804A6F0E828}"/>
          </ac:spMkLst>
        </pc:spChg>
        <pc:spChg chg="del">
          <ac:chgData name="FERRER TORRES Javier Eladio" userId="8fe3c91b-6177-4471-989c-1764207a0725" providerId="ADAL" clId="{C54BCC07-F0F4-480A-B413-DC907DFF15BF}" dt="2023-04-12T05:13:43.865" v="2907" actId="478"/>
          <ac:spMkLst>
            <pc:docMk/>
            <pc:sldMk cId="3475394725" sldId="743"/>
            <ac:spMk id="19" creationId="{8F6C7A2D-A833-4917-E398-44EE41FAD290}"/>
          </ac:spMkLst>
        </pc:spChg>
        <pc:spChg chg="del">
          <ac:chgData name="FERRER TORRES Javier Eladio" userId="8fe3c91b-6177-4471-989c-1764207a0725" providerId="ADAL" clId="{C54BCC07-F0F4-480A-B413-DC907DFF15BF}" dt="2023-04-12T05:13:43.865" v="2907" actId="478"/>
          <ac:spMkLst>
            <pc:docMk/>
            <pc:sldMk cId="3475394725" sldId="743"/>
            <ac:spMk id="36" creationId="{89854200-D198-5802-A9BF-0AB27AC19760}"/>
          </ac:spMkLst>
        </pc:spChg>
        <pc:picChg chg="add mod">
          <ac:chgData name="FERRER TORRES Javier Eladio" userId="8fe3c91b-6177-4471-989c-1764207a0725" providerId="ADAL" clId="{C54BCC07-F0F4-480A-B413-DC907DFF15BF}" dt="2023-04-12T05:14:01.036" v="2912" actId="14100"/>
          <ac:picMkLst>
            <pc:docMk/>
            <pc:sldMk cId="3475394725" sldId="743"/>
            <ac:picMk id="2" creationId="{B9333989-ED36-DD9C-0A01-6943ED2F7E13}"/>
          </ac:picMkLst>
        </pc:picChg>
        <pc:picChg chg="del">
          <ac:chgData name="FERRER TORRES Javier Eladio" userId="8fe3c91b-6177-4471-989c-1764207a0725" providerId="ADAL" clId="{C54BCC07-F0F4-480A-B413-DC907DFF15BF}" dt="2023-04-12T05:13:40.361" v="2906" actId="478"/>
          <ac:picMkLst>
            <pc:docMk/>
            <pc:sldMk cId="3475394725" sldId="743"/>
            <ac:picMk id="6" creationId="{398BBE87-7F9F-74C1-6955-B827581D6660}"/>
          </ac:picMkLst>
        </pc:picChg>
        <pc:picChg chg="del">
          <ac:chgData name="FERRER TORRES Javier Eladio" userId="8fe3c91b-6177-4471-989c-1764207a0725" providerId="ADAL" clId="{C54BCC07-F0F4-480A-B413-DC907DFF15BF}" dt="2023-04-12T05:13:44.758" v="2908" actId="478"/>
          <ac:picMkLst>
            <pc:docMk/>
            <pc:sldMk cId="3475394725" sldId="743"/>
            <ac:picMk id="10" creationId="{0A28C3B2-C87C-4F03-C140-9017F307E9C6}"/>
          </ac:picMkLst>
        </pc:picChg>
        <pc:cxnChg chg="del">
          <ac:chgData name="FERRER TORRES Javier Eladio" userId="8fe3c91b-6177-4471-989c-1764207a0725" providerId="ADAL" clId="{C54BCC07-F0F4-480A-B413-DC907DFF15BF}" dt="2023-04-12T05:13:43.865" v="2907" actId="478"/>
          <ac:cxnSpMkLst>
            <pc:docMk/>
            <pc:sldMk cId="3475394725" sldId="743"/>
            <ac:cxnSpMk id="22" creationId="{EF0D4180-87BA-DADC-E225-12BBAF9FEA52}"/>
          </ac:cxnSpMkLst>
        </pc:cxnChg>
        <pc:cxnChg chg="del">
          <ac:chgData name="FERRER TORRES Javier Eladio" userId="8fe3c91b-6177-4471-989c-1764207a0725" providerId="ADAL" clId="{C54BCC07-F0F4-480A-B413-DC907DFF15BF}" dt="2023-04-12T05:13:43.865" v="2907" actId="478"/>
          <ac:cxnSpMkLst>
            <pc:docMk/>
            <pc:sldMk cId="3475394725" sldId="743"/>
            <ac:cxnSpMk id="23" creationId="{4F7D51B4-686D-DAF0-8F18-F0403895445B}"/>
          </ac:cxnSpMkLst>
        </pc:cxnChg>
        <pc:cxnChg chg="del">
          <ac:chgData name="FERRER TORRES Javier Eladio" userId="8fe3c91b-6177-4471-989c-1764207a0725" providerId="ADAL" clId="{C54BCC07-F0F4-480A-B413-DC907DFF15BF}" dt="2023-04-12T05:13:43.865" v="2907" actId="478"/>
          <ac:cxnSpMkLst>
            <pc:docMk/>
            <pc:sldMk cId="3475394725" sldId="743"/>
            <ac:cxnSpMk id="26" creationId="{9B41FE7D-DA4E-25DB-94CE-9A85603C66C3}"/>
          </ac:cxnSpMkLst>
        </pc:cxnChg>
        <pc:cxnChg chg="del">
          <ac:chgData name="FERRER TORRES Javier Eladio" userId="8fe3c91b-6177-4471-989c-1764207a0725" providerId="ADAL" clId="{C54BCC07-F0F4-480A-B413-DC907DFF15BF}" dt="2023-04-12T05:13:43.865" v="2907" actId="478"/>
          <ac:cxnSpMkLst>
            <pc:docMk/>
            <pc:sldMk cId="3475394725" sldId="743"/>
            <ac:cxnSpMk id="38" creationId="{C2742AFB-73FC-02FA-023D-C693A7EE8C3E}"/>
          </ac:cxnSpMkLst>
        </pc:cxnChg>
      </pc:sldChg>
      <pc:sldChg chg="addSp delSp modSp add mod">
        <pc:chgData name="FERRER TORRES Javier Eladio" userId="8fe3c91b-6177-4471-989c-1764207a0725" providerId="ADAL" clId="{C54BCC07-F0F4-480A-B413-DC907DFF15BF}" dt="2023-04-12T05:29:17.389" v="3284" actId="6549"/>
        <pc:sldMkLst>
          <pc:docMk/>
          <pc:sldMk cId="3625193141" sldId="744"/>
        </pc:sldMkLst>
        <pc:spChg chg="mod">
          <ac:chgData name="FERRER TORRES Javier Eladio" userId="8fe3c91b-6177-4471-989c-1764207a0725" providerId="ADAL" clId="{C54BCC07-F0F4-480A-B413-DC907DFF15BF}" dt="2023-04-12T05:16:28.842" v="2946" actId="20577"/>
          <ac:spMkLst>
            <pc:docMk/>
            <pc:sldMk cId="3625193141" sldId="744"/>
            <ac:spMk id="2" creationId="{C72F0B7F-A65B-5F3E-F9E0-E7D7340AA7BD}"/>
          </ac:spMkLst>
        </pc:spChg>
        <pc:spChg chg="mod">
          <ac:chgData name="FERRER TORRES Javier Eladio" userId="8fe3c91b-6177-4471-989c-1764207a0725" providerId="ADAL" clId="{C54BCC07-F0F4-480A-B413-DC907DFF15BF}" dt="2023-04-12T05:29:17.389" v="3284" actId="6549"/>
          <ac:spMkLst>
            <pc:docMk/>
            <pc:sldMk cId="3625193141" sldId="744"/>
            <ac:spMk id="9" creationId="{CF28BB32-F55D-AC14-A426-C804A6F0E828}"/>
          </ac:spMkLst>
        </pc:spChg>
        <pc:picChg chg="del">
          <ac:chgData name="FERRER TORRES Javier Eladio" userId="8fe3c91b-6177-4471-989c-1764207a0725" providerId="ADAL" clId="{C54BCC07-F0F4-480A-B413-DC907DFF15BF}" dt="2023-04-12T05:16:06.857" v="2916" actId="478"/>
          <ac:picMkLst>
            <pc:docMk/>
            <pc:sldMk cId="3625193141" sldId="744"/>
            <ac:picMk id="5" creationId="{0D706920-EFB8-60A8-CFF0-66B146A91C0C}"/>
          </ac:picMkLst>
        </pc:picChg>
        <pc:picChg chg="add mod modCrop">
          <ac:chgData name="FERRER TORRES Javier Eladio" userId="8fe3c91b-6177-4471-989c-1764207a0725" providerId="ADAL" clId="{C54BCC07-F0F4-480A-B413-DC907DFF15BF}" dt="2023-04-12T05:16:19.344" v="2923" actId="1076"/>
          <ac:picMkLst>
            <pc:docMk/>
            <pc:sldMk cId="3625193141" sldId="744"/>
            <ac:picMk id="6" creationId="{9314AA99-29A6-7A42-72EB-ECAD7D30F2B5}"/>
          </ac:picMkLst>
        </pc:picChg>
      </pc:sldChg>
      <pc:sldChg chg="add">
        <pc:chgData name="FERRER TORRES Javier Eladio" userId="8fe3c91b-6177-4471-989c-1764207a0725" providerId="ADAL" clId="{C54BCC07-F0F4-480A-B413-DC907DFF15BF}" dt="2023-04-12T05:22:30.326" v="2977" actId="2890"/>
        <pc:sldMkLst>
          <pc:docMk/>
          <pc:sldMk cId="147605554" sldId="745"/>
        </pc:sldMkLst>
      </pc:sldChg>
      <pc:sldChg chg="add del">
        <pc:chgData name="FERRER TORRES Javier Eladio" userId="8fe3c91b-6177-4471-989c-1764207a0725" providerId="ADAL" clId="{C54BCC07-F0F4-480A-B413-DC907DFF15BF}" dt="2023-04-12T05:15:56.137" v="2915"/>
        <pc:sldMkLst>
          <pc:docMk/>
          <pc:sldMk cId="1189856052" sldId="745"/>
        </pc:sldMkLst>
      </pc:sldChg>
      <pc:sldChg chg="add">
        <pc:chgData name="FERRER TORRES Javier Eladio" userId="8fe3c91b-6177-4471-989c-1764207a0725" providerId="ADAL" clId="{C54BCC07-F0F4-480A-B413-DC907DFF15BF}" dt="2023-04-12T05:27:17.485" v="3161"/>
        <pc:sldMkLst>
          <pc:docMk/>
          <pc:sldMk cId="683588789" sldId="7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FDB4-9391-4639-A40F-79A9241F9BD4}" type="datetimeFigureOut">
              <a:rPr lang="en-US" smtClean="0"/>
              <a:t>2023-04-25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16D8-7B61-44C4-B804-ED9CBB0A7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1B3D-4495-4613-A622-0D46E008C400}" type="datetimeFigureOut">
              <a:rPr lang="en-US" smtClean="0"/>
              <a:t>2023-04-25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9486"/>
            <a:ext cx="543941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0A9E-9B84-4FA2-BE1D-92BDC86B7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79927" y="4779486"/>
            <a:ext cx="5439410" cy="39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79927" y="4779486"/>
            <a:ext cx="5439410" cy="39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32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4368" y="4363140"/>
            <a:ext cx="9144000" cy="831925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4368" y="5507689"/>
            <a:ext cx="9144000" cy="7653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D75-B5E7-499D-B2A8-DE1347873F32}" type="datetime1">
              <a:rPr lang="en-US" smtClean="0"/>
              <a:t>2023-04-25</a:t>
            </a:fld>
            <a:endParaRPr lang="en-US" dirty="0"/>
          </a:p>
        </p:txBody>
      </p:sp>
      <p:pic>
        <p:nvPicPr>
          <p:cNvPr id="7" name="Picture 2" descr="http://blogs.intergraph.com/.a/6a01156fa1a427970c014e5fe2b9dd970c-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1" y="5865"/>
            <a:ext cx="1495587" cy="13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www.lib.kyutech.ac.jp/library/sites/default/files/logomark_ja_A.gi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/>
          <a:stretch/>
        </p:blipFill>
        <p:spPr bwMode="auto">
          <a:xfrm>
            <a:off x="490400" y="1394555"/>
            <a:ext cx="1495587" cy="3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97480" y="2517595"/>
            <a:ext cx="8398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latin typeface="+mj-lt"/>
              </a:rPr>
              <a:t>BIRDS-X Project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6757" y="191405"/>
            <a:ext cx="2087693" cy="1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435871"/>
            <a:ext cx="8918273" cy="8508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604963"/>
            <a:ext cx="7902595" cy="47374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196D8E-1DDE-4946-9119-0F2150E21414}" type="datetime1">
              <a:rPr lang="en-US" smtClean="0"/>
              <a:pPr/>
              <a:t>2023-04-25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0160" y="6435239"/>
            <a:ext cx="69094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8BF5F7DF-51CB-4A0E-AE5B-94020E6BB9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8412163" y="1604963"/>
            <a:ext cx="3718945" cy="1960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Figure</a:t>
            </a: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4"/>
          </p:nvPr>
        </p:nvSpPr>
        <p:spPr>
          <a:xfrm>
            <a:off x="8412162" y="3677603"/>
            <a:ext cx="3718946" cy="26648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2696" y="149313"/>
            <a:ext cx="1692768" cy="11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115" y="476511"/>
            <a:ext cx="10515600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115" y="1516358"/>
            <a:ext cx="7657289" cy="482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720" y="6473082"/>
            <a:ext cx="1206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A445-6453-4015-B777-8F2AFCF934A5}" type="datetime1">
              <a:rPr lang="en-US" smtClean="0"/>
              <a:pPr/>
              <a:t>2023-04-25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233680" cy="6858000"/>
          </a:xfrm>
          <a:prstGeom prst="rect">
            <a:avLst/>
          </a:prstGeom>
          <a:solidFill>
            <a:srgbClr val="477FA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668737" y="6590846"/>
            <a:ext cx="3805791" cy="258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Kyushu Institute of Technology LASEINE</a:t>
            </a:r>
          </a:p>
        </p:txBody>
      </p:sp>
    </p:spTree>
    <p:extLst>
      <p:ext uri="{BB962C8B-B14F-4D97-AF65-F5344CB8AC3E}">
        <p14:creationId xmlns:p14="http://schemas.microsoft.com/office/powerpoint/2010/main" val="12087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412861" y="5181533"/>
            <a:ext cx="12128500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1600"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2023/04/26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Meeting: In-person meeting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 02:40 PM – </a:t>
            </a:r>
            <a:r>
              <a:rPr lang="en-US" sz="1600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hh:mm</a:t>
            </a: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JST</a:t>
            </a:r>
          </a:p>
        </p:txBody>
      </p:sp>
      <p:sp>
        <p:nvSpPr>
          <p:cNvPr id="63" name="Google Shape;63;p1"/>
          <p:cNvSpPr txBox="1"/>
          <p:nvPr/>
        </p:nvSpPr>
        <p:spPr>
          <a:xfrm>
            <a:off x="2431281" y="3779152"/>
            <a:ext cx="9875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APRS Reference &amp; Ground Terminal – Weekly meeting</a:t>
            </a: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8525133-DD71-4238-9BE0-749305655E47}"/>
              </a:ext>
            </a:extLst>
          </p:cNvPr>
          <p:cNvSpPr txBox="1">
            <a:spLocks/>
          </p:cNvSpPr>
          <p:nvPr/>
        </p:nvSpPr>
        <p:spPr>
          <a:xfrm>
            <a:off x="2431281" y="4375003"/>
            <a:ext cx="3219212" cy="50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A5A5A5"/>
                </a:solidFill>
              </a:rPr>
              <a:t>FERRER, Javier</a:t>
            </a:r>
          </a:p>
        </p:txBody>
      </p:sp>
      <p:cxnSp>
        <p:nvCxnSpPr>
          <p:cNvPr id="8" name="直線コネクタ 9">
            <a:extLst>
              <a:ext uri="{FF2B5EF4-FFF2-40B4-BE49-F238E27FC236}">
                <a16:creationId xmlns:a16="http://schemas.microsoft.com/office/drawing/2014/main" id="{3E674B62-E29F-4E2C-BF58-720987E4830F}"/>
              </a:ext>
            </a:extLst>
          </p:cNvPr>
          <p:cNvCxnSpPr>
            <a:cxnSpLocks/>
          </p:cNvCxnSpPr>
          <p:nvPr/>
        </p:nvCxnSpPr>
        <p:spPr>
          <a:xfrm flipV="1">
            <a:off x="2537460" y="4376370"/>
            <a:ext cx="29072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C2963-D452-98CC-144D-5E4ED54B6630}"/>
              </a:ext>
            </a:extLst>
          </p:cNvPr>
          <p:cNvSpPr txBox="1">
            <a:spLocks/>
          </p:cNvSpPr>
          <p:nvPr/>
        </p:nvSpPr>
        <p:spPr>
          <a:xfrm>
            <a:off x="357809" y="435871"/>
            <a:ext cx="10655184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Tasks performed during this week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6887F9-F5F0-865B-6E0D-313BF0CE350C}"/>
              </a:ext>
            </a:extLst>
          </p:cNvPr>
          <p:cNvSpPr txBox="1"/>
          <p:nvPr/>
        </p:nvSpPr>
        <p:spPr>
          <a:xfrm>
            <a:off x="1426028" y="1961929"/>
            <a:ext cx="93399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Checking S&amp;F MCU board 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Ground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BIRDS-X room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60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C2963-D452-98CC-144D-5E4ED54B6630}"/>
              </a:ext>
            </a:extLst>
          </p:cNvPr>
          <p:cNvSpPr txBox="1">
            <a:spLocks/>
          </p:cNvSpPr>
          <p:nvPr/>
        </p:nvSpPr>
        <p:spPr>
          <a:xfrm>
            <a:off x="357809" y="435871"/>
            <a:ext cx="10655184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Checking S&amp;F MCU board 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3924A-74EA-45B8-8362-359D36CD9ED9}"/>
              </a:ext>
            </a:extLst>
          </p:cNvPr>
          <p:cNvSpPr txBox="1"/>
          <p:nvPr/>
        </p:nvSpPr>
        <p:spPr>
          <a:xfrm>
            <a:off x="8854751" y="414231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APRS- S&amp;F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CD298-6CA6-64F1-506A-59503B30B326}"/>
              </a:ext>
            </a:extLst>
          </p:cNvPr>
          <p:cNvSpPr txBox="1"/>
          <p:nvPr/>
        </p:nvSpPr>
        <p:spPr>
          <a:xfrm>
            <a:off x="6268616" y="244419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BIRDS-3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FAB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581F79FA-74F6-B6D2-4972-22B0B086B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11" b="62640"/>
          <a:stretch/>
        </p:blipFill>
        <p:spPr>
          <a:xfrm>
            <a:off x="614570" y="1286703"/>
            <a:ext cx="4600422" cy="1724511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352FD4B-424A-D55B-FC70-FCC4806AC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8" y="2550696"/>
            <a:ext cx="4198984" cy="231668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402E3DA-AA33-9D3E-C50E-1BC775D18E99}"/>
              </a:ext>
            </a:extLst>
          </p:cNvPr>
          <p:cNvSpPr/>
          <p:nvPr/>
        </p:nvSpPr>
        <p:spPr>
          <a:xfrm rot="521172">
            <a:off x="3813887" y="2459722"/>
            <a:ext cx="3422086" cy="18194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EB5B1E-577E-EBEF-9452-8437DA6FB4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9429" r="20675"/>
          <a:stretch/>
        </p:blipFill>
        <p:spPr>
          <a:xfrm>
            <a:off x="614570" y="4559486"/>
            <a:ext cx="4600422" cy="12149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60D21C-B9C5-027B-12B3-0E5F9478D3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481"/>
          <a:stretch/>
        </p:blipFill>
        <p:spPr>
          <a:xfrm>
            <a:off x="614570" y="2997907"/>
            <a:ext cx="4600422" cy="1561579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15BDAB3F-335A-A4B3-6AD1-FBDB3556A23B}"/>
              </a:ext>
            </a:extLst>
          </p:cNvPr>
          <p:cNvSpPr/>
          <p:nvPr/>
        </p:nvSpPr>
        <p:spPr>
          <a:xfrm rot="20717357">
            <a:off x="3334353" y="3463260"/>
            <a:ext cx="3978979" cy="157133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D0DE4D-FE8F-86F9-F2BB-EEC1A3D8D21C}"/>
              </a:ext>
            </a:extLst>
          </p:cNvPr>
          <p:cNvSpPr/>
          <p:nvPr/>
        </p:nvSpPr>
        <p:spPr>
          <a:xfrm rot="20330713">
            <a:off x="3394808" y="3991763"/>
            <a:ext cx="3978979" cy="157133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FD5CE-34F4-4106-5764-6492F7B5024D}"/>
              </a:ext>
            </a:extLst>
          </p:cNvPr>
          <p:cNvSpPr txBox="1"/>
          <p:nvPr/>
        </p:nvSpPr>
        <p:spPr>
          <a:xfrm>
            <a:off x="8109848" y="4718136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BIRDS-5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CD298-6CA6-64F1-506A-59503B30B326}"/>
              </a:ext>
            </a:extLst>
          </p:cNvPr>
          <p:cNvSpPr txBox="1"/>
          <p:nvPr/>
        </p:nvSpPr>
        <p:spPr>
          <a:xfrm>
            <a:off x="6315750" y="2481899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BIRDS-3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6601BE-2D9B-4905-6E57-DE62E52FBAE4}"/>
              </a:ext>
            </a:extLst>
          </p:cNvPr>
          <p:cNvSpPr txBox="1">
            <a:spLocks/>
          </p:cNvSpPr>
          <p:nvPr/>
        </p:nvSpPr>
        <p:spPr>
          <a:xfrm>
            <a:off x="357809" y="435871"/>
            <a:ext cx="10655184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Ground Terminal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2D229-883C-6392-027C-656A3AF1353F}"/>
              </a:ext>
            </a:extLst>
          </p:cNvPr>
          <p:cNvSpPr txBox="1">
            <a:spLocks/>
          </p:cNvSpPr>
          <p:nvPr/>
        </p:nvSpPr>
        <p:spPr>
          <a:xfrm>
            <a:off x="6312137" y="2442917"/>
            <a:ext cx="1420425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1800">
                <a:latin typeface="Arial" panose="020B0604020202020204" pitchFamily="34" charset="0"/>
                <a:cs typeface="Arial" panose="020B0604020202020204" pitchFamily="34" charset="0"/>
              </a:rPr>
              <a:t>Transceiver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0E43B72-C5CB-A28E-6142-AD90E9686DB1}"/>
              </a:ext>
            </a:extLst>
          </p:cNvPr>
          <p:cNvSpPr txBox="1">
            <a:spLocks/>
          </p:cNvSpPr>
          <p:nvPr/>
        </p:nvSpPr>
        <p:spPr>
          <a:xfrm>
            <a:off x="1919649" y="2586932"/>
            <a:ext cx="1584176" cy="7200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160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B4A1E0C-1F81-B9AB-C19D-263ED58DBF10}"/>
              </a:ext>
            </a:extLst>
          </p:cNvPr>
          <p:cNvSpPr txBox="1">
            <a:spLocks/>
          </p:cNvSpPr>
          <p:nvPr/>
        </p:nvSpPr>
        <p:spPr>
          <a:xfrm>
            <a:off x="4511937" y="4404808"/>
            <a:ext cx="1440160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>
                <a:latin typeface="Arial" panose="020B0604020202020204" pitchFamily="34" charset="0"/>
                <a:cs typeface="Arial" panose="020B0604020202020204" pitchFamily="34" charset="0"/>
              </a:rPr>
              <a:t>Flash Memory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8176171-BDEC-678C-DD56-6258F4FF6604}"/>
              </a:ext>
            </a:extLst>
          </p:cNvPr>
          <p:cNvSpPr txBox="1">
            <a:spLocks/>
          </p:cNvSpPr>
          <p:nvPr/>
        </p:nvSpPr>
        <p:spPr>
          <a:xfrm>
            <a:off x="4511937" y="3081802"/>
            <a:ext cx="1440160" cy="92968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1800">
                <a:latin typeface="Arial" panose="020B0604020202020204" pitchFamily="34" charset="0"/>
                <a:cs typeface="Arial" panose="020B0604020202020204" pitchFamily="34" charset="0"/>
              </a:rPr>
              <a:t>MCU &amp; TNC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A2BE64F-71AA-7A4E-C1F7-7C9E810CC86F}"/>
              </a:ext>
            </a:extLst>
          </p:cNvPr>
          <p:cNvSpPr txBox="1">
            <a:spLocks/>
          </p:cNvSpPr>
          <p:nvPr/>
        </p:nvSpPr>
        <p:spPr>
          <a:xfrm>
            <a:off x="6590301" y="3412606"/>
            <a:ext cx="864096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PH" sz="1800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99B8DE8-0C0B-3C90-5D17-F1D604A7BD58}"/>
              </a:ext>
            </a:extLst>
          </p:cNvPr>
          <p:cNvSpPr/>
          <p:nvPr/>
        </p:nvSpPr>
        <p:spPr>
          <a:xfrm rot="10800000">
            <a:off x="6856344" y="1682187"/>
            <a:ext cx="332010" cy="369333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F8BAF-D1E0-97E8-5707-B930F47B9BFF}"/>
              </a:ext>
            </a:extLst>
          </p:cNvPr>
          <p:cNvCxnSpPr>
            <a:cxnSpLocks/>
            <a:stCxn id="11" idx="0"/>
            <a:endCxn id="18" idx="0"/>
          </p:cNvCxnSpPr>
          <p:nvPr/>
        </p:nvCxnSpPr>
        <p:spPr>
          <a:xfrm flipH="1" flipV="1">
            <a:off x="7022349" y="2051520"/>
            <a:ext cx="1" cy="3913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20">
            <a:extLst>
              <a:ext uri="{FF2B5EF4-FFF2-40B4-BE49-F238E27FC236}">
                <a16:creationId xmlns:a16="http://schemas.microsoft.com/office/drawing/2014/main" id="{C6A4EAE5-9240-49DF-BC75-E2EBA008B718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6825537" y="3215794"/>
            <a:ext cx="393625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3">
            <a:extLst>
              <a:ext uri="{FF2B5EF4-FFF2-40B4-BE49-F238E27FC236}">
                <a16:creationId xmlns:a16="http://schemas.microsoft.com/office/drawing/2014/main" id="{02996100-383B-823C-6FFC-99A2E9FD0CF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503825" y="2946972"/>
            <a:ext cx="1008112" cy="599672"/>
          </a:xfrm>
          <a:prstGeom prst="bentConnector3">
            <a:avLst>
              <a:gd name="adj1" fmla="val 287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3">
            <a:extLst>
              <a:ext uri="{FF2B5EF4-FFF2-40B4-BE49-F238E27FC236}">
                <a16:creationId xmlns:a16="http://schemas.microsoft.com/office/drawing/2014/main" id="{0F52F38A-E8D3-673B-EBAC-F32C788EEFFE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rot="5400000" flipH="1" flipV="1">
            <a:off x="5596651" y="2366316"/>
            <a:ext cx="350853" cy="108012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427AD3-0682-E8F1-4D44-7529FB0BDD69}"/>
              </a:ext>
            </a:extLst>
          </p:cNvPr>
          <p:cNvSpPr/>
          <p:nvPr/>
        </p:nvSpPr>
        <p:spPr>
          <a:xfrm>
            <a:off x="3935873" y="2332485"/>
            <a:ext cx="4334114" cy="291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P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04905337-81D1-C222-DE4E-594DAC2F29F8}"/>
              </a:ext>
            </a:extLst>
          </p:cNvPr>
          <p:cNvSpPr txBox="1"/>
          <p:nvPr/>
        </p:nvSpPr>
        <p:spPr>
          <a:xfrm>
            <a:off x="5532848" y="2442917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126F8C51-3C80-E097-3270-DCB8CDEE4546}"/>
              </a:ext>
            </a:extLst>
          </p:cNvPr>
          <p:cNvSpPr txBox="1"/>
          <p:nvPr/>
        </p:nvSpPr>
        <p:spPr>
          <a:xfrm>
            <a:off x="5279684" y="4048187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:a16="http://schemas.microsoft.com/office/drawing/2014/main" id="{79460958-CA20-EF39-E38F-A9B33132376B}"/>
              </a:ext>
            </a:extLst>
          </p:cNvPr>
          <p:cNvSpPr txBox="1"/>
          <p:nvPr/>
        </p:nvSpPr>
        <p:spPr>
          <a:xfrm>
            <a:off x="3888748" y="3204237"/>
            <a:ext cx="67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519F5526-7299-85E0-9D77-2EAAEF0ABCBA}"/>
              </a:ext>
            </a:extLst>
          </p:cNvPr>
          <p:cNvSpPr txBox="1"/>
          <p:nvPr/>
        </p:nvSpPr>
        <p:spPr>
          <a:xfrm>
            <a:off x="7142660" y="171609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VHF Omnidirectional Antenna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F6927-50EA-4000-2A44-4695FE0DFE34}"/>
              </a:ext>
            </a:extLst>
          </p:cNvPr>
          <p:cNvCxnSpPr/>
          <p:nvPr/>
        </p:nvCxnSpPr>
        <p:spPr>
          <a:xfrm>
            <a:off x="5232017" y="4027092"/>
            <a:ext cx="0" cy="36210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0">
            <a:extLst>
              <a:ext uri="{FF2B5EF4-FFF2-40B4-BE49-F238E27FC236}">
                <a16:creationId xmlns:a16="http://schemas.microsoft.com/office/drawing/2014/main" id="{EEDAC9F5-97AD-07C8-173F-9B981BD0C6A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5952097" y="3546644"/>
            <a:ext cx="638204" cy="15399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841694-81FB-2C33-B902-55C9ECFBCFAC}"/>
              </a:ext>
            </a:extLst>
          </p:cNvPr>
          <p:cNvSpPr txBox="1"/>
          <p:nvPr/>
        </p:nvSpPr>
        <p:spPr>
          <a:xfrm>
            <a:off x="5029041" y="553926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 MDR</a:t>
            </a:r>
          </a:p>
        </p:txBody>
      </p:sp>
    </p:spTree>
    <p:extLst>
      <p:ext uri="{BB962C8B-B14F-4D97-AF65-F5344CB8AC3E}">
        <p14:creationId xmlns:p14="http://schemas.microsoft.com/office/powerpoint/2010/main" val="181229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FD5CE-34F4-4106-5764-6492F7B5024D}"/>
              </a:ext>
            </a:extLst>
          </p:cNvPr>
          <p:cNvSpPr txBox="1"/>
          <p:nvPr/>
        </p:nvSpPr>
        <p:spPr>
          <a:xfrm>
            <a:off x="8062714" y="4680429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BIRDS-5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CD298-6CA6-64F1-506A-59503B30B326}"/>
              </a:ext>
            </a:extLst>
          </p:cNvPr>
          <p:cNvSpPr txBox="1"/>
          <p:nvPr/>
        </p:nvSpPr>
        <p:spPr>
          <a:xfrm>
            <a:off x="6268616" y="244419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BIRDS-3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6601BE-2D9B-4905-6E57-DE62E52FBAE4}"/>
              </a:ext>
            </a:extLst>
          </p:cNvPr>
          <p:cNvSpPr txBox="1">
            <a:spLocks/>
          </p:cNvSpPr>
          <p:nvPr/>
        </p:nvSpPr>
        <p:spPr>
          <a:xfrm>
            <a:off x="357809" y="435871"/>
            <a:ext cx="10655184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Ground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3BC89-6B5B-9E8E-A2C0-515C19D09E6C}"/>
              </a:ext>
            </a:extLst>
          </p:cNvPr>
          <p:cNvSpPr txBox="1"/>
          <p:nvPr/>
        </p:nvSpPr>
        <p:spPr>
          <a:xfrm>
            <a:off x="1450236" y="605279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 - updated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CCB3F99-EFAF-AF72-4396-C0BC2D58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36" y="1057071"/>
            <a:ext cx="9171102" cy="49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FD5CE-34F4-4106-5764-6492F7B5024D}"/>
              </a:ext>
            </a:extLst>
          </p:cNvPr>
          <p:cNvSpPr txBox="1"/>
          <p:nvPr/>
        </p:nvSpPr>
        <p:spPr>
          <a:xfrm>
            <a:off x="8062714" y="4680429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BIRDS-5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CD298-6CA6-64F1-506A-59503B30B326}"/>
              </a:ext>
            </a:extLst>
          </p:cNvPr>
          <p:cNvSpPr txBox="1"/>
          <p:nvPr/>
        </p:nvSpPr>
        <p:spPr>
          <a:xfrm>
            <a:off x="6268616" y="244419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BIRDS-3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6601BE-2D9B-4905-6E57-DE62E52FBAE4}"/>
              </a:ext>
            </a:extLst>
          </p:cNvPr>
          <p:cNvSpPr txBox="1">
            <a:spLocks/>
          </p:cNvSpPr>
          <p:nvPr/>
        </p:nvSpPr>
        <p:spPr>
          <a:xfrm>
            <a:off x="357809" y="435871"/>
            <a:ext cx="10655184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Hardware available for testing</a:t>
            </a:r>
          </a:p>
        </p:txBody>
      </p:sp>
      <p:pic>
        <p:nvPicPr>
          <p:cNvPr id="3" name="Picture 2" descr="A picture containing text, floor, cluttered&#10;&#10;Description automatically generated">
            <a:extLst>
              <a:ext uri="{FF2B5EF4-FFF2-40B4-BE49-F238E27FC236}">
                <a16:creationId xmlns:a16="http://schemas.microsoft.com/office/drawing/2014/main" id="{65A552E0-4482-95A6-B54B-1BFEAC52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7" t="54146" r="14885" b="11478"/>
          <a:stretch/>
        </p:blipFill>
        <p:spPr>
          <a:xfrm>
            <a:off x="7334250" y="1654351"/>
            <a:ext cx="2958594" cy="373171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EB6F469-FA80-34A8-8A05-0C9604611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518" r="-173" b="12445"/>
          <a:stretch/>
        </p:blipFill>
        <p:spPr>
          <a:xfrm>
            <a:off x="2264954" y="1455777"/>
            <a:ext cx="2948414" cy="3023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CA4AC-B370-249C-68F3-DBF71C907BBE}"/>
              </a:ext>
            </a:extLst>
          </p:cNvPr>
          <p:cNvSpPr txBox="1"/>
          <p:nvPr/>
        </p:nvSpPr>
        <p:spPr>
          <a:xfrm>
            <a:off x="2794000" y="468042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 3B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45B4B-E9C1-24B4-B05B-C475835B1D9D}"/>
              </a:ext>
            </a:extLst>
          </p:cNvPr>
          <p:cNvSpPr txBox="1"/>
          <p:nvPr/>
        </p:nvSpPr>
        <p:spPr>
          <a:xfrm>
            <a:off x="7956596" y="5498799"/>
            <a:ext cx="202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Transceivers</a:t>
            </a:r>
          </a:p>
          <a:p>
            <a:r>
              <a:rPr lang="en-US" dirty="0" err="1"/>
              <a:t>Yaesu</a:t>
            </a:r>
            <a:r>
              <a:rPr lang="en-US" dirty="0"/>
              <a:t> FTM-100DH</a:t>
            </a:r>
          </a:p>
          <a:p>
            <a:r>
              <a:rPr lang="en-US" dirty="0" err="1"/>
              <a:t>Yaesu</a:t>
            </a:r>
            <a:r>
              <a:rPr lang="en-US" dirty="0"/>
              <a:t> FTM-300D</a:t>
            </a:r>
          </a:p>
        </p:txBody>
      </p:sp>
    </p:spTree>
    <p:extLst>
      <p:ext uri="{BB962C8B-B14F-4D97-AF65-F5344CB8AC3E}">
        <p14:creationId xmlns:p14="http://schemas.microsoft.com/office/powerpoint/2010/main" val="105916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FD5CE-34F4-4106-5764-6492F7B5024D}"/>
              </a:ext>
            </a:extLst>
          </p:cNvPr>
          <p:cNvSpPr txBox="1"/>
          <p:nvPr/>
        </p:nvSpPr>
        <p:spPr>
          <a:xfrm>
            <a:off x="8062714" y="4680429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BIRDS-5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OBC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CD298-6CA6-64F1-506A-59503B30B326}"/>
              </a:ext>
            </a:extLst>
          </p:cNvPr>
          <p:cNvSpPr txBox="1"/>
          <p:nvPr/>
        </p:nvSpPr>
        <p:spPr>
          <a:xfrm>
            <a:off x="6268616" y="244419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BIRDS-3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6601BE-2D9B-4905-6E57-DE62E52FBAE4}"/>
              </a:ext>
            </a:extLst>
          </p:cNvPr>
          <p:cNvSpPr txBox="1">
            <a:spLocks/>
          </p:cNvSpPr>
          <p:nvPr/>
        </p:nvSpPr>
        <p:spPr>
          <a:xfrm>
            <a:off x="357809" y="435871"/>
            <a:ext cx="10655184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tasks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D83D20-AD2D-BDC8-CA2F-29B0409E09B5}"/>
              </a:ext>
            </a:extLst>
          </p:cNvPr>
          <p:cNvSpPr txBox="1"/>
          <p:nvPr/>
        </p:nvSpPr>
        <p:spPr>
          <a:xfrm>
            <a:off x="1426028" y="1961929"/>
            <a:ext cx="933994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coding the BIRDS-X S&amp;F version adapted to commands coming from BIRDS-X Mission Boss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Ground Terminal hardware components procurement.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BIRDS-X room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08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412861" y="5181533"/>
            <a:ext cx="12128500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1600"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2023/04/19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Meeting: In-person meeting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 02:40 PM – </a:t>
            </a:r>
            <a:r>
              <a:rPr lang="en-US" sz="1600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hh:mm</a:t>
            </a: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JST</a:t>
            </a:r>
          </a:p>
        </p:txBody>
      </p:sp>
      <p:sp>
        <p:nvSpPr>
          <p:cNvPr id="63" name="Google Shape;63;p1"/>
          <p:cNvSpPr txBox="1"/>
          <p:nvPr/>
        </p:nvSpPr>
        <p:spPr>
          <a:xfrm>
            <a:off x="2431281" y="3779152"/>
            <a:ext cx="9875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APRS Reference &amp; Ground Terminal – Weekly meeting</a:t>
            </a: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8525133-DD71-4238-9BE0-749305655E47}"/>
              </a:ext>
            </a:extLst>
          </p:cNvPr>
          <p:cNvSpPr txBox="1">
            <a:spLocks/>
          </p:cNvSpPr>
          <p:nvPr/>
        </p:nvSpPr>
        <p:spPr>
          <a:xfrm>
            <a:off x="2431281" y="4375003"/>
            <a:ext cx="3219212" cy="50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A5A5A5"/>
                </a:solidFill>
              </a:rPr>
              <a:t>FERRER, Javier</a:t>
            </a:r>
          </a:p>
        </p:txBody>
      </p:sp>
      <p:cxnSp>
        <p:nvCxnSpPr>
          <p:cNvPr id="8" name="直線コネクタ 9">
            <a:extLst>
              <a:ext uri="{FF2B5EF4-FFF2-40B4-BE49-F238E27FC236}">
                <a16:creationId xmlns:a16="http://schemas.microsoft.com/office/drawing/2014/main" id="{3E674B62-E29F-4E2C-BF58-720987E4830F}"/>
              </a:ext>
            </a:extLst>
          </p:cNvPr>
          <p:cNvCxnSpPr>
            <a:cxnSpLocks/>
          </p:cNvCxnSpPr>
          <p:nvPr/>
        </p:nvCxnSpPr>
        <p:spPr>
          <a:xfrm flipV="1">
            <a:off x="2537460" y="4376370"/>
            <a:ext cx="29072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98A86D-A1DC-4234-8448-FF63A9DF3AF6}">
  <ds:schemaRefs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63281834-bd77-4da8-9b5c-8cdc7ad0c569"/>
  </ds:schemaRefs>
</ds:datastoreItem>
</file>

<file path=customXml/itemProps2.xml><?xml version="1.0" encoding="utf-8"?>
<ds:datastoreItem xmlns:ds="http://schemas.openxmlformats.org/officeDocument/2006/customXml" ds:itemID="{6FEA0146-7415-4675-8DC6-45281EC3E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1A95A-BDE6-46EB-8B6D-020AA70884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12762</TotalTime>
  <Words>169</Words>
  <Application>Microsoft Office PowerPoint</Application>
  <PresentationFormat>Widescreen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FERRER TORRES Javier Eladio</cp:lastModifiedBy>
  <cp:revision>871</cp:revision>
  <cp:lastPrinted>2019-11-05T01:44:50Z</cp:lastPrinted>
  <dcterms:created xsi:type="dcterms:W3CDTF">2019-10-29T05:39:37Z</dcterms:created>
  <dcterms:modified xsi:type="dcterms:W3CDTF">2023-04-25T10:14:47Z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