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263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2CA87-D8B1-4294-B550-228723CE6C6C}" v="2" dt="2022-12-12T05:31:28.562"/>
    <p1510:client id="{FD33EFC8-164B-409A-B0F9-C01077A5EA86}" v="85" dt="2022-12-12T01:24:1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S::ferrer-torres.eladio-javier857@mail.kyutech.jp::8fe3c91b-6177-4471-989c-1764207a0725" providerId="AD" clId="Web-{FD33EFC8-164B-409A-B0F9-C01077A5EA86}"/>
    <pc:docChg chg="modSld">
      <pc:chgData name="FERRER TORRES Javier Eladio" userId="S::ferrer-torres.eladio-javier857@mail.kyutech.jp::8fe3c91b-6177-4471-989c-1764207a0725" providerId="AD" clId="Web-{FD33EFC8-164B-409A-B0F9-C01077A5EA86}" dt="2022-12-12T01:24:17.482" v="81" actId="20577"/>
      <pc:docMkLst>
        <pc:docMk/>
      </pc:docMkLst>
      <pc:sldChg chg="modSp">
        <pc:chgData name="FERRER TORRES Javier Eladio" userId="S::ferrer-torres.eladio-javier857@mail.kyutech.jp::8fe3c91b-6177-4471-989c-1764207a0725" providerId="AD" clId="Web-{FD33EFC8-164B-409A-B0F9-C01077A5EA86}" dt="2022-12-12T01:17:06.036" v="16" actId="20577"/>
        <pc:sldMkLst>
          <pc:docMk/>
          <pc:sldMk cId="2411576319" sldId="256"/>
        </pc:sldMkLst>
        <pc:spChg chg="mod">
          <ac:chgData name="FERRER TORRES Javier Eladio" userId="S::ferrer-torres.eladio-javier857@mail.kyutech.jp::8fe3c91b-6177-4471-989c-1764207a0725" providerId="AD" clId="Web-{FD33EFC8-164B-409A-B0F9-C01077A5EA86}" dt="2022-12-12T01:17:06.036" v="16" actId="20577"/>
          <ac:spMkLst>
            <pc:docMk/>
            <pc:sldMk cId="2411576319" sldId="256"/>
            <ac:spMk id="2" creationId="{BDE22686-F683-2A51-F96B-0BB162103A90}"/>
          </ac:spMkLst>
        </pc:spChg>
      </pc:sldChg>
      <pc:sldChg chg="addSp delSp modSp">
        <pc:chgData name="FERRER TORRES Javier Eladio" userId="S::ferrer-torres.eladio-javier857@mail.kyutech.jp::8fe3c91b-6177-4471-989c-1764207a0725" providerId="AD" clId="Web-{FD33EFC8-164B-409A-B0F9-C01077A5EA86}" dt="2022-12-12T01:24:17.482" v="81" actId="20577"/>
        <pc:sldMkLst>
          <pc:docMk/>
          <pc:sldMk cId="3064706159" sldId="261"/>
        </pc:sldMkLst>
        <pc:spChg chg="mod">
          <ac:chgData name="FERRER TORRES Javier Eladio" userId="S::ferrer-torres.eladio-javier857@mail.kyutech.jp::8fe3c91b-6177-4471-989c-1764207a0725" providerId="AD" clId="Web-{FD33EFC8-164B-409A-B0F9-C01077A5EA86}" dt="2022-12-12T01:23:04.436" v="32" actId="20577"/>
          <ac:spMkLst>
            <pc:docMk/>
            <pc:sldMk cId="3064706159" sldId="261"/>
            <ac:spMk id="4" creationId="{952C183C-0B9F-194B-FB51-3D574677A896}"/>
          </ac:spMkLst>
        </pc:spChg>
        <pc:spChg chg="mod">
          <ac:chgData name="FERRER TORRES Javier Eladio" userId="S::ferrer-torres.eladio-javier857@mail.kyutech.jp::8fe3c91b-6177-4471-989c-1764207a0725" providerId="AD" clId="Web-{FD33EFC8-164B-409A-B0F9-C01077A5EA86}" dt="2022-12-12T01:24:17.482" v="81" actId="20577"/>
          <ac:spMkLst>
            <pc:docMk/>
            <pc:sldMk cId="3064706159" sldId="261"/>
            <ac:spMk id="17" creationId="{FB0FD72F-6FF5-0FE0-BDD7-F403E6EA30C3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1.093" v="37"/>
          <ac:spMkLst>
            <pc:docMk/>
            <pc:sldMk cId="3064706159" sldId="261"/>
            <ac:spMk id="56" creationId="{3B42B749-24C7-005B-E492-AEC9DB98F4A4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1.093" v="36"/>
          <ac:spMkLst>
            <pc:docMk/>
            <pc:sldMk cId="3064706159" sldId="261"/>
            <ac:spMk id="58" creationId="{EBBCFA50-4C04-AF22-E5B3-AC049BE6DC30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609" v="71"/>
          <ac:spMkLst>
            <pc:docMk/>
            <pc:sldMk cId="3064706159" sldId="261"/>
            <ac:spMk id="67" creationId="{351603E7-6524-814D-10FB-3D0C598104E2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70"/>
          <ac:spMkLst>
            <pc:docMk/>
            <pc:sldMk cId="3064706159" sldId="261"/>
            <ac:spMk id="68" creationId="{E93CB9A2-E15A-2D65-653A-35896946A02C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69"/>
          <ac:spMkLst>
            <pc:docMk/>
            <pc:sldMk cId="3064706159" sldId="261"/>
            <ac:spMk id="69" creationId="{E3180448-4074-3063-2D59-083DBA364B8C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68"/>
          <ac:spMkLst>
            <pc:docMk/>
            <pc:sldMk cId="3064706159" sldId="261"/>
            <ac:spMk id="70" creationId="{BF4A55F5-5625-717A-4973-CC9F7B5B9440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9.391" v="75"/>
          <ac:spMkLst>
            <pc:docMk/>
            <pc:sldMk cId="3064706159" sldId="261"/>
            <ac:spMk id="161" creationId="{F50651D8-5872-188B-4506-D0CF58FE1C9A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0.874" v="34"/>
          <ac:spMkLst>
            <pc:docMk/>
            <pc:sldMk cId="3064706159" sldId="261"/>
            <ac:spMk id="195" creationId="{1124AFE9-0A96-8DC1-FE13-1CD309C6E289}"/>
          </ac:spMkLst>
        </pc:spChg>
        <pc:grpChg chg="add del mod">
          <ac:chgData name="FERRER TORRES Javier Eladio" userId="S::ferrer-torres.eladio-javier857@mail.kyutech.jp::8fe3c91b-6177-4471-989c-1764207a0725" providerId="AD" clId="Web-{FD33EFC8-164B-409A-B0F9-C01077A5EA86}" dt="2022-12-12T01:24:14.872" v="80"/>
          <ac:grpSpMkLst>
            <pc:docMk/>
            <pc:sldMk cId="3064706159" sldId="261"/>
            <ac:grpSpMk id="88" creationId="{BA193B5E-21E1-F9D4-ADA6-555568871B0D}"/>
          </ac:grpSpMkLst>
        </pc:grpChg>
        <pc:grpChg chg="del">
          <ac:chgData name="FERRER TORRES Javier Eladio" userId="S::ferrer-torres.eladio-javier857@mail.kyutech.jp::8fe3c91b-6177-4471-989c-1764207a0725" providerId="AD" clId="Web-{FD33EFC8-164B-409A-B0F9-C01077A5EA86}" dt="2022-12-12T01:23:31.594" v="67"/>
          <ac:grpSpMkLst>
            <pc:docMk/>
            <pc:sldMk cId="3064706159" sldId="261"/>
            <ac:grpSpMk id="131" creationId="{EC78F393-6358-068A-54BA-D500004CCCDC}"/>
          </ac:grpSpMkLst>
        </pc:grpChg>
        <pc:grpChg chg="del">
          <ac:chgData name="FERRER TORRES Javier Eladio" userId="S::ferrer-torres.eladio-javier857@mail.kyutech.jp::8fe3c91b-6177-4471-989c-1764207a0725" providerId="AD" clId="Web-{FD33EFC8-164B-409A-B0F9-C01077A5EA86}" dt="2022-12-12T01:23:31.594" v="64"/>
          <ac:grpSpMkLst>
            <pc:docMk/>
            <pc:sldMk cId="3064706159" sldId="261"/>
            <ac:grpSpMk id="142" creationId="{84BA7833-F836-3E61-5172-0A2B9370AAD8}"/>
          </ac:grpSpMkLst>
        </pc:grp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18" creationId="{02A8C152-01D2-79DE-391B-05BB7A2D3459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0:07.961" v="19"/>
          <ac:cxnSpMkLst>
            <pc:docMk/>
            <pc:sldMk cId="3064706159" sldId="261"/>
            <ac:cxnSpMk id="19" creationId="{A6D663BF-7350-A942-CE0D-7D916360CBD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0" creationId="{F771A57E-CA3E-5B06-D4DE-7969420D36AC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1" creationId="{0BED557B-34B7-F6B8-9240-A54FF9E9B1F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2" creationId="{5DF8CC1E-E3FD-739B-8539-5408866D49F4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3" creationId="{57BCB472-5545-4C3D-3409-C679008F84B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4" creationId="{36A75E8E-D735-E104-2D3B-82F84AB5FD2A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7" creationId="{2E0973B1-A85D-20C9-17EF-B21BB75CCA6E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8" creationId="{B8C67A44-AAEA-F8F5-34E5-7C3E7C499834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9" creationId="{CCC9425A-D9B8-BB0C-C22E-AB26BDB452F0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0" creationId="{E27978A1-C9FE-D832-CE4C-0C6B5BA5631A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1" creationId="{E3B51BE8-AFCB-321B-9F99-095E95736863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2" creationId="{A2F42E57-3D06-1197-87B8-314973F9BA5A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1:07.245" v="23"/>
          <ac:cxnSpMkLst>
            <pc:docMk/>
            <pc:sldMk cId="3064706159" sldId="261"/>
            <ac:cxnSpMk id="33" creationId="{D0A8B1D4-5DD2-73FF-0FC1-E0340F1662A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4" creationId="{68771A16-0121-389D-4ED3-2C1EBADFB02B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5" creationId="{9BF19CCC-08E8-7841-BC60-5CCD7D67D932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0:00.742" v="17"/>
          <ac:cxnSpMkLst>
            <pc:docMk/>
            <pc:sldMk cId="3064706159" sldId="261"/>
            <ac:cxnSpMk id="38" creationId="{4FE13817-BE6A-B1A8-F8E3-6B9FCD6CAAAE}"/>
          </ac:cxnSpMkLst>
        </pc:cxnChg>
        <pc:cxnChg chg="add del">
          <ac:chgData name="FERRER TORRES Javier Eladio" userId="S::ferrer-torres.eladio-javier857@mail.kyutech.jp::8fe3c91b-6177-4471-989c-1764207a0725" providerId="AD" clId="Web-{FD33EFC8-164B-409A-B0F9-C01077A5EA86}" dt="2022-12-12T01:21:37.605" v="25"/>
          <ac:cxnSpMkLst>
            <pc:docMk/>
            <pc:sldMk cId="3064706159" sldId="261"/>
            <ac:cxnSpMk id="38" creationId="{BBA58CB0-9063-D1F4-9B63-8EA40A33F607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2:40.639" v="31"/>
          <ac:cxnSpMkLst>
            <pc:docMk/>
            <pc:sldMk cId="3064706159" sldId="261"/>
            <ac:cxnSpMk id="39" creationId="{91FA271F-1095-57AF-CE61-9A17B393872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3:11.093" v="36"/>
          <ac:cxnSpMkLst>
            <pc:docMk/>
            <pc:sldMk cId="3064706159" sldId="261"/>
            <ac:cxnSpMk id="43" creationId="{97115841-B7CE-41D3-564F-BFDD171D413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45" creationId="{1D30B4D8-9738-C5C9-5AC7-3063FBFE1065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80" creationId="{C839FDBE-44EC-9181-7DB9-55019E6976F4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10.874" v="35"/>
          <ac:cxnSpMkLst>
            <pc:docMk/>
            <pc:sldMk cId="3064706159" sldId="261"/>
            <ac:cxnSpMk id="83" creationId="{AA1D69E0-AD22-457C-7533-7A016B60B970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39.391" v="77"/>
          <ac:cxnSpMkLst>
            <pc:docMk/>
            <pc:sldMk cId="3064706159" sldId="261"/>
            <ac:cxnSpMk id="89" creationId="{41264953-2452-71D9-AE1F-1B20A09E024C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9.391" v="76"/>
          <ac:cxnSpMkLst>
            <pc:docMk/>
            <pc:sldMk cId="3064706159" sldId="261"/>
            <ac:cxnSpMk id="97" creationId="{E29A8877-E213-A40A-8B1B-8A88B44D0784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6"/>
          <ac:cxnSpMkLst>
            <pc:docMk/>
            <pc:sldMk cId="3064706159" sldId="261"/>
            <ac:cxnSpMk id="134" creationId="{87258E19-C9BC-4014-968B-ECE48BBF1795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5"/>
          <ac:cxnSpMkLst>
            <pc:docMk/>
            <pc:sldMk cId="3064706159" sldId="261"/>
            <ac:cxnSpMk id="137" creationId="{C2C0BB82-FBB3-49C5-E789-1A58410CE892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3"/>
          <ac:cxnSpMkLst>
            <pc:docMk/>
            <pc:sldMk cId="3064706159" sldId="261"/>
            <ac:cxnSpMk id="146" creationId="{F2C217F6-3FEC-86CA-90C1-0A2D9338ED3A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2"/>
          <ac:cxnSpMkLst>
            <pc:docMk/>
            <pc:sldMk cId="3064706159" sldId="261"/>
            <ac:cxnSpMk id="150" creationId="{74EC6C6F-F8F4-D7D3-0D93-534394D2B9B0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9.391" v="74"/>
          <ac:cxnSpMkLst>
            <pc:docMk/>
            <pc:sldMk cId="3064706159" sldId="261"/>
            <ac:cxnSpMk id="171" creationId="{F45F27A6-4257-FB87-A17F-E75F70E4FEFC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10.874" v="33"/>
          <ac:cxnSpMkLst>
            <pc:docMk/>
            <pc:sldMk cId="3064706159" sldId="261"/>
            <ac:cxnSpMk id="196" creationId="{BB8BD2D3-D830-9BA2-C461-57385BB4F82A}"/>
          </ac:cxnSpMkLst>
        </pc:cxnChg>
      </pc:sldChg>
    </pc:docChg>
  </pc:docChgLst>
  <pc:docChgLst>
    <pc:chgData name="FERRER TORRES Javier Eladio" userId="S::ferrer-torres.eladio-javier857@mail.kyutech.jp::8fe3c91b-6177-4471-989c-1764207a0725" providerId="AD" clId="Web-{2362CA87-D8B1-4294-B550-228723CE6C6C}"/>
    <pc:docChg chg="modSld">
      <pc:chgData name="FERRER TORRES Javier Eladio" userId="S::ferrer-torres.eladio-javier857@mail.kyutech.jp::8fe3c91b-6177-4471-989c-1764207a0725" providerId="AD" clId="Web-{2362CA87-D8B1-4294-B550-228723CE6C6C}" dt="2022-12-12T05:31:45.406" v="5" actId="20577"/>
      <pc:docMkLst>
        <pc:docMk/>
      </pc:docMkLst>
      <pc:sldChg chg="addSp delSp modSp">
        <pc:chgData name="FERRER TORRES Javier Eladio" userId="S::ferrer-torres.eladio-javier857@mail.kyutech.jp::8fe3c91b-6177-4471-989c-1764207a0725" providerId="AD" clId="Web-{2362CA87-D8B1-4294-B550-228723CE6C6C}" dt="2022-12-12T05:31:45.406" v="5" actId="20577"/>
        <pc:sldMkLst>
          <pc:docMk/>
          <pc:sldMk cId="3064706159" sldId="261"/>
        </pc:sldMkLst>
        <pc:graphicFrameChg chg="add del modGraphic">
          <ac:chgData name="FERRER TORRES Javier Eladio" userId="S::ferrer-torres.eladio-javier857@mail.kyutech.jp::8fe3c91b-6177-4471-989c-1764207a0725" providerId="AD" clId="Web-{2362CA87-D8B1-4294-B550-228723CE6C6C}" dt="2022-12-12T05:31:45.406" v="5" actId="20577"/>
          <ac:graphicFrameMkLst>
            <pc:docMk/>
            <pc:sldMk cId="3064706159" sldId="261"/>
            <ac:graphicFrameMk id="119" creationId="{7820B50C-61AF-3213-F6F8-677038D4DEB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EF12055-3BE1-4D4E-B60E-40F369E5799C}">
      <dgm:prSet phldrT="[Texto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APRS/R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Payload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1.1.2.3</a:t>
          </a:r>
        </a:p>
      </dgm:t>
    </dgm:pt>
    <dgm:pt modelId="{89C5C091-E522-48FB-8D54-E56BF303CBF8}" type="parTrans" cxnId="{27381F26-4610-48EC-935E-7E6F679634A7}">
      <dgm:prSet/>
      <dgm:spPr/>
      <dgm:t>
        <a:bodyPr/>
        <a:lstStyle/>
        <a:p>
          <a:endParaRPr lang="en-US"/>
        </a:p>
      </dgm:t>
    </dgm:pt>
    <dgm:pt modelId="{DF29254B-0695-4421-9C26-040662EB4EF2}" type="sibTrans" cxnId="{27381F26-4610-48EC-935E-7E6F679634A7}">
      <dgm:prSet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APRS-DP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1.1.2.3.1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FBD172FC-0A76-4EEF-AE40-FC27C17FBA95}">
      <dgm:prSet phldrT="[Texto]"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APRS Capable Radio</a:t>
          </a:r>
        </a:p>
        <a:p>
          <a:r>
            <a:rPr lang="en-US" sz="1200" b="1" dirty="0">
              <a:latin typeface="Arial"/>
              <a:cs typeface="Arial"/>
            </a:rPr>
            <a:t>1.1.2.3.2</a:t>
          </a:r>
        </a:p>
      </dgm:t>
    </dgm:pt>
    <dgm:pt modelId="{4F8F6CD9-EBF9-4FDC-8EF3-D152FD75BC97}" type="parTrans" cxnId="{1E647FB6-8C9C-4DFB-BE21-6AF5039A9182}">
      <dgm:prSet/>
      <dgm:spPr/>
      <dgm:t>
        <a:bodyPr/>
        <a:lstStyle/>
        <a:p>
          <a:endParaRPr lang="en-US"/>
        </a:p>
      </dgm:t>
    </dgm:pt>
    <dgm:pt modelId="{DA70E646-F63E-4744-82FF-C08B0C1C394F}" type="sibTrans" cxnId="{1E647FB6-8C9C-4DFB-BE21-6AF5039A9182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/>
        </a:p>
      </dgm:t>
    </dgm:pt>
    <dgm:pt modelId="{95CB7365-AE7D-4739-8799-99DD66B7818B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1.1.2.3.1.3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/>
        </a:p>
      </dgm:t>
    </dgm:pt>
    <dgm:pt modelId="{78C9BC55-82BC-417D-9F89-96572B733214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1.1.2.3.1.2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/>
        </a:p>
      </dgm:t>
    </dgm:pt>
    <dgm:pt modelId="{B56EDF68-E13F-4D70-9A79-DA9BD3BE4EB5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1.1.2.3.1.1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/>
        </a:p>
      </dgm:t>
    </dgm:pt>
    <dgm:pt modelId="{D6020636-B68A-4199-8A06-B14B48456E4C}">
      <dgm:prSet custT="1"/>
      <dgm:spPr/>
      <dgm:t>
        <a:bodyPr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gm:t>
    </dgm:pt>
    <dgm:pt modelId="{0ECDCE4E-C569-4955-BBC6-87DE7A753426}" type="parTrans" cxnId="{E2207FD3-F941-44E6-B68F-8EC9103686C4}">
      <dgm:prSet/>
      <dgm:spPr/>
      <dgm:t>
        <a:bodyPr/>
        <a:lstStyle/>
        <a:p>
          <a:endParaRPr lang="en-US"/>
        </a:p>
      </dgm:t>
    </dgm:pt>
    <dgm:pt modelId="{250F7355-B73E-4C1D-B746-CC6073BACEC4}" type="sibTrans" cxnId="{E2207FD3-F941-44E6-B68F-8EC9103686C4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2CB0F77-62BE-421F-9907-69F066585351}" type="pres">
      <dgm:prSet presAssocID="{BEF12055-3BE1-4D4E-B60E-40F369E5799C}" presName="Name14" presStyleCnt="0"/>
      <dgm:spPr/>
    </dgm:pt>
    <dgm:pt modelId="{36811930-3DF0-4043-BEDC-E78A59BA24C0}" type="pres">
      <dgm:prSet presAssocID="{BEF12055-3BE1-4D4E-B60E-40F369E5799C}" presName="level1Shape" presStyleLbl="node0" presStyleIdx="0" presStyleCnt="1" custScaleX="37014" custScaleY="37823" custLinFactNeighborX="-32794" custLinFactNeighborY="-12476">
        <dgm:presLayoutVars>
          <dgm:chPref val="3"/>
        </dgm:presLayoutVars>
      </dgm:prSet>
      <dgm:spPr/>
    </dgm:pt>
    <dgm:pt modelId="{1B0487C0-C58F-45F4-9CBA-BBE2926E7863}" type="pres">
      <dgm:prSet presAssocID="{BEF12055-3BE1-4D4E-B60E-40F369E5799C}" presName="hierChild2" presStyleCnt="0"/>
      <dgm:spPr/>
    </dgm:pt>
    <dgm:pt modelId="{424736FF-D75D-4D01-A591-3CC6A0A53D2F}" type="pres">
      <dgm:prSet presAssocID="{E4B0B902-0F85-4DC9-9886-96168C328816}" presName="Name19" presStyleLbl="parChTrans1D2" presStyleIdx="0" presStyleCnt="2"/>
      <dgm:spPr/>
    </dgm:pt>
    <dgm:pt modelId="{7F3B57A1-9BDC-4B61-9B3D-EB9E35269DE4}" type="pres">
      <dgm:prSet presAssocID="{F4A6CECF-A674-4154-A9E0-EED5DCF6B203}" presName="Name21" presStyleCnt="0"/>
      <dgm:spPr/>
    </dgm:pt>
    <dgm:pt modelId="{F6E16BFD-A218-492D-83F7-6E4A1384A13F}" type="pres">
      <dgm:prSet presAssocID="{F4A6CECF-A674-4154-A9E0-EED5DCF6B203}" presName="level2Shape" presStyleLbl="node2" presStyleIdx="0" presStyleCnt="2" custScaleX="33503" custScaleY="32979" custLinFactNeighborX="-76590" custLinFactNeighborY="-2165"/>
      <dgm:spPr/>
    </dgm:pt>
    <dgm:pt modelId="{3683039C-8739-4BF3-A6E4-CE89F32306D2}" type="pres">
      <dgm:prSet presAssocID="{F4A6CECF-A674-4154-A9E0-EED5DCF6B203}" presName="hierChild3" presStyleCnt="0"/>
      <dgm:spPr/>
    </dgm:pt>
    <dgm:pt modelId="{55336FF1-3A09-47A4-B5D7-5A5C463F4C35}" type="pres">
      <dgm:prSet presAssocID="{A8A8D3F5-1C71-44D8-A033-22AE93BBEC55}" presName="Name19" presStyleLbl="parChTrans1D3" presStyleIdx="0" presStyleCnt="5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3" presStyleIdx="0" presStyleCnt="5" custScaleX="36034" custScaleY="27169" custLinFactNeighborX="-54310" custLinFactNeighborY="2011"/>
      <dgm:spPr/>
    </dgm:pt>
    <dgm:pt modelId="{13E490C9-94A9-45FC-B07E-CEE98124D10E}" type="pres">
      <dgm:prSet presAssocID="{B56EDF68-E13F-4D70-9A79-DA9BD3BE4EB5}" presName="hierChild3" presStyleCnt="0"/>
      <dgm:spPr/>
    </dgm:pt>
    <dgm:pt modelId="{D40650E6-CD0D-4C8C-B0A3-528F18F6D1A3}" type="pres">
      <dgm:prSet presAssocID="{384BA838-D283-4F37-9E56-A26E1AD0AF44}" presName="Name19" presStyleLbl="parChTrans1D3" presStyleIdx="1" presStyleCnt="5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3" presStyleIdx="1" presStyleCnt="5" custScaleX="36034" custScaleY="27169" custLinFactNeighborX="-54310" custLinFactNeighborY="2011"/>
      <dgm:spPr/>
    </dgm:pt>
    <dgm:pt modelId="{4453F6B9-FCF1-489F-9092-F5BE025E3C42}" type="pres">
      <dgm:prSet presAssocID="{78C9BC55-82BC-417D-9F89-96572B733214}" presName="hierChild3" presStyleCnt="0"/>
      <dgm:spPr/>
    </dgm:pt>
    <dgm:pt modelId="{B0BBC588-ECCE-45B8-BC66-F1E34EBD5183}" type="pres">
      <dgm:prSet presAssocID="{6A1E6F71-280B-45D0-A642-820CF336316E}" presName="Name19" presStyleLbl="parChTrans1D3" presStyleIdx="2" presStyleCnt="5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3" presStyleIdx="2" presStyleCnt="5" custScaleX="36034" custScaleY="27169" custLinFactNeighborX="-80618" custLinFactNeighborY="1532"/>
      <dgm:spPr/>
    </dgm:pt>
    <dgm:pt modelId="{76B89DE7-C41D-4C72-A639-4F5FD134F3A5}" type="pres">
      <dgm:prSet presAssocID="{95CB7365-AE7D-4739-8799-99DD66B7818B}" presName="hierChild3" presStyleCnt="0"/>
      <dgm:spPr/>
    </dgm:pt>
    <dgm:pt modelId="{D577D22A-990E-45C5-AC1C-1873AE125C8E}" type="pres">
      <dgm:prSet presAssocID="{0ECDCE4E-C569-4955-BBC6-87DE7A753426}" presName="Name19" presStyleLbl="parChTrans1D3" presStyleIdx="3" presStyleCnt="5"/>
      <dgm:spPr/>
    </dgm:pt>
    <dgm:pt modelId="{B763DB2C-A552-4C4E-9264-C96616A820C4}" type="pres">
      <dgm:prSet presAssocID="{D6020636-B68A-4199-8A06-B14B48456E4C}" presName="Name21" presStyleCnt="0"/>
      <dgm:spPr/>
    </dgm:pt>
    <dgm:pt modelId="{023A204A-3ECC-4A71-B00E-5A1B3FC3E986}" type="pres">
      <dgm:prSet presAssocID="{D6020636-B68A-4199-8A06-B14B48456E4C}" presName="level2Shape" presStyleLbl="node3" presStyleIdx="3" presStyleCnt="5" custScaleX="33596" custScaleY="26552" custLinFactX="-4711" custLinFactNeighborX="-100000" custLinFactNeighborY="1856"/>
      <dgm:spPr/>
    </dgm:pt>
    <dgm:pt modelId="{17D6AD48-59DE-4801-B19E-46BE700FD396}" type="pres">
      <dgm:prSet presAssocID="{D6020636-B68A-4199-8A06-B14B48456E4C}" presName="hierChild3" presStyleCnt="0"/>
      <dgm:spPr/>
    </dgm:pt>
    <dgm:pt modelId="{D8A040AD-7A53-48A2-9206-5889ECFF6CFA}" type="pres">
      <dgm:prSet presAssocID="{DF0735FC-CCAB-4DE4-B120-D95DFFCB4910}" presName="Name19" presStyleLbl="parChTrans1D3" presStyleIdx="4" presStyleCnt="5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3" presStyleIdx="4" presStyleCnt="5" custScaleX="36034" custScaleY="27169" custLinFactX="-28171" custLinFactNeighborX="-100000" custLinFactNeighborY="2496"/>
      <dgm:spPr/>
    </dgm:pt>
    <dgm:pt modelId="{A46E264C-FCB8-4734-94A3-4358698BF4A3}" type="pres">
      <dgm:prSet presAssocID="{A5B8E09D-8F0A-4B81-81D6-D239A0848947}" presName="hierChild3" presStyleCnt="0"/>
      <dgm:spPr/>
    </dgm:pt>
    <dgm:pt modelId="{078BA243-0D2B-4C55-B14D-1328F8C5B720}" type="pres">
      <dgm:prSet presAssocID="{4F8F6CD9-EBF9-4FDC-8EF3-D152FD75BC97}" presName="Name19" presStyleLbl="parChTrans1D2" presStyleIdx="1" presStyleCnt="2"/>
      <dgm:spPr/>
    </dgm:pt>
    <dgm:pt modelId="{B4D45484-2668-42E1-8C43-9957A2DAF09C}" type="pres">
      <dgm:prSet presAssocID="{FBD172FC-0A76-4EEF-AE40-FC27C17FBA95}" presName="Name21" presStyleCnt="0"/>
      <dgm:spPr/>
    </dgm:pt>
    <dgm:pt modelId="{29512527-8ABA-4FE5-B63C-50A06BF59BA2}" type="pres">
      <dgm:prSet presAssocID="{FBD172FC-0A76-4EEF-AE40-FC27C17FBA95}" presName="level2Shape" presStyleLbl="node2" presStyleIdx="1" presStyleCnt="2" custScaleX="43988" custScaleY="36384" custLinFactNeighborX="-22146" custLinFactNeighborY="-1591"/>
      <dgm:spPr/>
    </dgm:pt>
    <dgm:pt modelId="{EDE925A6-7F49-4BC6-AC5D-44B72F11C0BD}" type="pres">
      <dgm:prSet presAssocID="{FBD172FC-0A76-4EEF-AE40-FC27C17FBA95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51D72A04-FFB9-4D4E-B2B9-B8D0E21A6571}" type="presOf" srcId="{6A1E6F71-280B-45D0-A642-820CF336316E}" destId="{B0BBC588-ECCE-45B8-BC66-F1E34EBD5183}" srcOrd="0" destOrd="0" presId="urn:microsoft.com/office/officeart/2005/8/layout/hierarchy6"/>
    <dgm:cxn modelId="{A554F90A-3275-4010-BB3D-826EEDCE77F7}" type="presOf" srcId="{384BA838-D283-4F37-9E56-A26E1AD0AF44}" destId="{D40650E6-CD0D-4C8C-B0A3-528F18F6D1A3}" srcOrd="0" destOrd="0" presId="urn:microsoft.com/office/officeart/2005/8/layout/hierarchy6"/>
    <dgm:cxn modelId="{E0C03316-97C1-453B-8393-C97E1CB7EEEC}" type="presOf" srcId="{A5B8E09D-8F0A-4B81-81D6-D239A0848947}" destId="{8A93593D-A7EA-4449-A13C-D6A7AF48F0C4}" srcOrd="0" destOrd="0" presId="urn:microsoft.com/office/officeart/2005/8/layout/hierarchy6"/>
    <dgm:cxn modelId="{47BC0B25-587E-4F0B-8CEA-14CE82769B99}" type="presOf" srcId="{E4B0B902-0F85-4DC9-9886-96168C328816}" destId="{424736FF-D75D-4D01-A591-3CC6A0A53D2F}" srcOrd="0" destOrd="0" presId="urn:microsoft.com/office/officeart/2005/8/layout/hierarchy6"/>
    <dgm:cxn modelId="{27381F26-4610-48EC-935E-7E6F679634A7}" srcId="{6D4AB4B2-54BF-46D7-B7CA-D4E2CDF91526}" destId="{BEF12055-3BE1-4D4E-B60E-40F369E5799C}" srcOrd="0" destOrd="0" parTransId="{89C5C091-E522-48FB-8D54-E56BF303CBF8}" sibTransId="{DF29254B-0695-4421-9C26-040662EB4EF2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EE59845D-81A8-4B3C-B156-7CE1BBA982D7}" type="presOf" srcId="{FBD172FC-0A76-4EEF-AE40-FC27C17FBA95}" destId="{29512527-8ABA-4FE5-B63C-50A06BF59BA2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9D0DEF53-A5DD-480D-BB21-F5700F846F0B}" type="presOf" srcId="{95CB7365-AE7D-4739-8799-99DD66B7818B}" destId="{FD7CD37B-3D50-41AF-9580-99E7EBD0867C}" srcOrd="0" destOrd="0" presId="urn:microsoft.com/office/officeart/2005/8/layout/hierarchy6"/>
    <dgm:cxn modelId="{9CA1F080-D4C4-483F-AEF4-508C696ACCA1}" type="presOf" srcId="{F4A6CECF-A674-4154-A9E0-EED5DCF6B203}" destId="{F6E16BFD-A218-492D-83F7-6E4A1384A13F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2CD19188-630F-4821-BBA0-C9DACFC9FEB7}" type="presOf" srcId="{4F8F6CD9-EBF9-4FDC-8EF3-D152FD75BC97}" destId="{078BA243-0D2B-4C55-B14D-1328F8C5B720}" srcOrd="0" destOrd="0" presId="urn:microsoft.com/office/officeart/2005/8/layout/hierarchy6"/>
    <dgm:cxn modelId="{707BD888-1E46-4E0F-8D20-89CE67ED9C81}" srcId="{F4A6CECF-A674-4154-A9E0-EED5DCF6B203}" destId="{A5B8E09D-8F0A-4B81-81D6-D239A0848947}" srcOrd="4" destOrd="0" parTransId="{DF0735FC-CCAB-4DE4-B120-D95DFFCB4910}" sibTransId="{F83B4A51-1A03-4EE6-A065-2D6E6631C59F}"/>
    <dgm:cxn modelId="{892BC590-1F4C-4732-9659-C8DC216C714D}" srcId="{BEF12055-3BE1-4D4E-B60E-40F369E5799C}" destId="{F4A6CECF-A674-4154-A9E0-EED5DCF6B203}" srcOrd="0" destOrd="0" parTransId="{E4B0B902-0F85-4DC9-9886-96168C328816}" sibTransId="{585D51FF-E8F1-4B6D-9040-DEA833B54BB3}"/>
    <dgm:cxn modelId="{04AD5A97-CD94-4A4C-B080-5A229B742006}" type="presOf" srcId="{0ECDCE4E-C569-4955-BBC6-87DE7A753426}" destId="{D577D22A-990E-45C5-AC1C-1873AE125C8E}" srcOrd="0" destOrd="0" presId="urn:microsoft.com/office/officeart/2005/8/layout/hierarchy6"/>
    <dgm:cxn modelId="{25806C9A-2B21-4483-92FD-4D936ED7B7C8}" type="presOf" srcId="{D6020636-B68A-4199-8A06-B14B48456E4C}" destId="{023A204A-3ECC-4A71-B00E-5A1B3FC3E986}" srcOrd="0" destOrd="0" presId="urn:microsoft.com/office/officeart/2005/8/layout/hierarchy6"/>
    <dgm:cxn modelId="{286AD9AF-04BE-47C6-88BD-3FF24EAEEAD7}" type="presOf" srcId="{A8A8D3F5-1C71-44D8-A033-22AE93BBEC55}" destId="{55336FF1-3A09-47A4-B5D7-5A5C463F4C35}" srcOrd="0" destOrd="0" presId="urn:microsoft.com/office/officeart/2005/8/layout/hierarchy6"/>
    <dgm:cxn modelId="{1E647FB6-8C9C-4DFB-BE21-6AF5039A9182}" srcId="{BEF12055-3BE1-4D4E-B60E-40F369E5799C}" destId="{FBD172FC-0A76-4EEF-AE40-FC27C17FBA95}" srcOrd="1" destOrd="0" parTransId="{4F8F6CD9-EBF9-4FDC-8EF3-D152FD75BC97}" sibTransId="{DA70E646-F63E-4744-82FF-C08B0C1C394F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3ABED7CD-9573-4374-94F9-058E52C6F0D3}" type="presOf" srcId="{B56EDF68-E13F-4D70-9A79-DA9BD3BE4EB5}" destId="{B9252A44-D9E8-4ABE-A71B-EE482AF19BD7}" srcOrd="0" destOrd="0" presId="urn:microsoft.com/office/officeart/2005/8/layout/hierarchy6"/>
    <dgm:cxn modelId="{3466F6CD-B0D2-4044-83AA-50824C883AAE}" type="presOf" srcId="{DF0735FC-CCAB-4DE4-B120-D95DFFCB4910}" destId="{D8A040AD-7A53-48A2-9206-5889ECFF6CFA}" srcOrd="0" destOrd="0" presId="urn:microsoft.com/office/officeart/2005/8/layout/hierarchy6"/>
    <dgm:cxn modelId="{E2207FD3-F941-44E6-B68F-8EC9103686C4}" srcId="{F4A6CECF-A674-4154-A9E0-EED5DCF6B203}" destId="{D6020636-B68A-4199-8A06-B14B48456E4C}" srcOrd="3" destOrd="0" parTransId="{0ECDCE4E-C569-4955-BBC6-87DE7A753426}" sibTransId="{250F7355-B73E-4C1D-B746-CC6073BACEC4}"/>
    <dgm:cxn modelId="{C282DDDB-300A-4D9B-A1B3-2970B33154A5}" type="presOf" srcId="{78C9BC55-82BC-417D-9F89-96572B733214}" destId="{FE46C401-DC8B-4AC8-B4FB-1435DC28BC99}" srcOrd="0" destOrd="0" presId="urn:microsoft.com/office/officeart/2005/8/layout/hierarchy6"/>
    <dgm:cxn modelId="{867665F3-381F-46FF-ACF5-B0412389720C}" type="presOf" srcId="{BEF12055-3BE1-4D4E-B60E-40F369E5799C}" destId="{36811930-3DF0-4043-BEDC-E78A59BA24C0}" srcOrd="0" destOrd="0" presId="urn:microsoft.com/office/officeart/2005/8/layout/hierarchy6"/>
    <dgm:cxn modelId="{5EED20C3-D8A3-4BE4-80AD-70368234380F}" type="presParOf" srcId="{24D3073A-575A-416F-AA13-2F6E8CC42A7F}" destId="{A49C0295-D709-4A23-A7E2-4A321A7CB498}" srcOrd="0" destOrd="0" presId="urn:microsoft.com/office/officeart/2005/8/layout/hierarchy6"/>
    <dgm:cxn modelId="{A2BE6929-7BE1-4DBA-9898-464864C569EF}" type="presParOf" srcId="{A49C0295-D709-4A23-A7E2-4A321A7CB498}" destId="{13090D2F-6713-4B6A-A40E-9DD5F4BDEC85}" srcOrd="0" destOrd="0" presId="urn:microsoft.com/office/officeart/2005/8/layout/hierarchy6"/>
    <dgm:cxn modelId="{92A69538-BFA6-4F64-94A1-48B1DB0808CC}" type="presParOf" srcId="{13090D2F-6713-4B6A-A40E-9DD5F4BDEC85}" destId="{B2CB0F77-62BE-421F-9907-69F066585351}" srcOrd="0" destOrd="0" presId="urn:microsoft.com/office/officeart/2005/8/layout/hierarchy6"/>
    <dgm:cxn modelId="{5B97B893-8D4C-4BE4-B6E9-C65FB2C342FB}" type="presParOf" srcId="{B2CB0F77-62BE-421F-9907-69F066585351}" destId="{36811930-3DF0-4043-BEDC-E78A59BA24C0}" srcOrd="0" destOrd="0" presId="urn:microsoft.com/office/officeart/2005/8/layout/hierarchy6"/>
    <dgm:cxn modelId="{9A4E566E-E638-4F3C-87CF-C72138C357C6}" type="presParOf" srcId="{B2CB0F77-62BE-421F-9907-69F066585351}" destId="{1B0487C0-C58F-45F4-9CBA-BBE2926E7863}" srcOrd="1" destOrd="0" presId="urn:microsoft.com/office/officeart/2005/8/layout/hierarchy6"/>
    <dgm:cxn modelId="{C6F64C51-D844-4FDD-9503-1B29FF677E76}" type="presParOf" srcId="{1B0487C0-C58F-45F4-9CBA-BBE2926E7863}" destId="{424736FF-D75D-4D01-A591-3CC6A0A53D2F}" srcOrd="0" destOrd="0" presId="urn:microsoft.com/office/officeart/2005/8/layout/hierarchy6"/>
    <dgm:cxn modelId="{66EFA3D1-0E2D-485F-8163-D36254660718}" type="presParOf" srcId="{1B0487C0-C58F-45F4-9CBA-BBE2926E7863}" destId="{7F3B57A1-9BDC-4B61-9B3D-EB9E35269DE4}" srcOrd="1" destOrd="0" presId="urn:microsoft.com/office/officeart/2005/8/layout/hierarchy6"/>
    <dgm:cxn modelId="{50E9A733-7820-45EC-97C7-D773662C6DE5}" type="presParOf" srcId="{7F3B57A1-9BDC-4B61-9B3D-EB9E35269DE4}" destId="{F6E16BFD-A218-492D-83F7-6E4A1384A13F}" srcOrd="0" destOrd="0" presId="urn:microsoft.com/office/officeart/2005/8/layout/hierarchy6"/>
    <dgm:cxn modelId="{105F8239-9665-4090-AFEE-600E7807A6AF}" type="presParOf" srcId="{7F3B57A1-9BDC-4B61-9B3D-EB9E35269DE4}" destId="{3683039C-8739-4BF3-A6E4-CE89F32306D2}" srcOrd="1" destOrd="0" presId="urn:microsoft.com/office/officeart/2005/8/layout/hierarchy6"/>
    <dgm:cxn modelId="{4D9162D6-C1F9-49A2-ADD4-CDBAC8447EDB}" type="presParOf" srcId="{3683039C-8739-4BF3-A6E4-CE89F32306D2}" destId="{55336FF1-3A09-47A4-B5D7-5A5C463F4C35}" srcOrd="0" destOrd="0" presId="urn:microsoft.com/office/officeart/2005/8/layout/hierarchy6"/>
    <dgm:cxn modelId="{8E8D0158-3169-48E8-8652-E9BBD2BEFE87}" type="presParOf" srcId="{3683039C-8739-4BF3-A6E4-CE89F32306D2}" destId="{E91DB6B9-9B24-425A-AD88-63C60406594D}" srcOrd="1" destOrd="0" presId="urn:microsoft.com/office/officeart/2005/8/layout/hierarchy6"/>
    <dgm:cxn modelId="{B929C874-F44F-41C8-9C7F-A945A87E3269}" type="presParOf" srcId="{E91DB6B9-9B24-425A-AD88-63C60406594D}" destId="{B9252A44-D9E8-4ABE-A71B-EE482AF19BD7}" srcOrd="0" destOrd="0" presId="urn:microsoft.com/office/officeart/2005/8/layout/hierarchy6"/>
    <dgm:cxn modelId="{39DDB1CF-B0AA-4033-8C0B-52307526D48D}" type="presParOf" srcId="{E91DB6B9-9B24-425A-AD88-63C60406594D}" destId="{13E490C9-94A9-45FC-B07E-CEE98124D10E}" srcOrd="1" destOrd="0" presId="urn:microsoft.com/office/officeart/2005/8/layout/hierarchy6"/>
    <dgm:cxn modelId="{280ECDD7-D4F7-43FB-B75C-D73765BB6C20}" type="presParOf" srcId="{3683039C-8739-4BF3-A6E4-CE89F32306D2}" destId="{D40650E6-CD0D-4C8C-B0A3-528F18F6D1A3}" srcOrd="2" destOrd="0" presId="urn:microsoft.com/office/officeart/2005/8/layout/hierarchy6"/>
    <dgm:cxn modelId="{CE9E6E20-D5E1-424C-A1E6-629FD9FF8234}" type="presParOf" srcId="{3683039C-8739-4BF3-A6E4-CE89F32306D2}" destId="{F7FFC8DA-C1B6-4AFD-BF3B-080FD2AAADAD}" srcOrd="3" destOrd="0" presId="urn:microsoft.com/office/officeart/2005/8/layout/hierarchy6"/>
    <dgm:cxn modelId="{0F7A76A8-4C5A-46B0-85E1-1E96DC58344B}" type="presParOf" srcId="{F7FFC8DA-C1B6-4AFD-BF3B-080FD2AAADAD}" destId="{FE46C401-DC8B-4AC8-B4FB-1435DC28BC99}" srcOrd="0" destOrd="0" presId="urn:microsoft.com/office/officeart/2005/8/layout/hierarchy6"/>
    <dgm:cxn modelId="{87E7440B-D967-480A-BA54-7ACDB470546B}" type="presParOf" srcId="{F7FFC8DA-C1B6-4AFD-BF3B-080FD2AAADAD}" destId="{4453F6B9-FCF1-489F-9092-F5BE025E3C42}" srcOrd="1" destOrd="0" presId="urn:microsoft.com/office/officeart/2005/8/layout/hierarchy6"/>
    <dgm:cxn modelId="{08401824-C6CE-49BA-866F-3D3AA3194206}" type="presParOf" srcId="{3683039C-8739-4BF3-A6E4-CE89F32306D2}" destId="{B0BBC588-ECCE-45B8-BC66-F1E34EBD5183}" srcOrd="4" destOrd="0" presId="urn:microsoft.com/office/officeart/2005/8/layout/hierarchy6"/>
    <dgm:cxn modelId="{5AABDE32-DD3B-4513-987D-E6DF0B8FE5EC}" type="presParOf" srcId="{3683039C-8739-4BF3-A6E4-CE89F32306D2}" destId="{61D65DBF-1951-4AA8-8C4B-8630ED744C17}" srcOrd="5" destOrd="0" presId="urn:microsoft.com/office/officeart/2005/8/layout/hierarchy6"/>
    <dgm:cxn modelId="{315BF859-F074-4E38-AE3D-4954A8EBE69B}" type="presParOf" srcId="{61D65DBF-1951-4AA8-8C4B-8630ED744C17}" destId="{FD7CD37B-3D50-41AF-9580-99E7EBD0867C}" srcOrd="0" destOrd="0" presId="urn:microsoft.com/office/officeart/2005/8/layout/hierarchy6"/>
    <dgm:cxn modelId="{6E7E2222-37A1-451F-B7BE-2BB75B990E20}" type="presParOf" srcId="{61D65DBF-1951-4AA8-8C4B-8630ED744C17}" destId="{76B89DE7-C41D-4C72-A639-4F5FD134F3A5}" srcOrd="1" destOrd="0" presId="urn:microsoft.com/office/officeart/2005/8/layout/hierarchy6"/>
    <dgm:cxn modelId="{85DC0B86-3D54-4221-82E2-0AB38A7371F9}" type="presParOf" srcId="{3683039C-8739-4BF3-A6E4-CE89F32306D2}" destId="{D577D22A-990E-45C5-AC1C-1873AE125C8E}" srcOrd="6" destOrd="0" presId="urn:microsoft.com/office/officeart/2005/8/layout/hierarchy6"/>
    <dgm:cxn modelId="{A5E6CEF4-7A74-4F0E-8D5D-FE177390DA25}" type="presParOf" srcId="{3683039C-8739-4BF3-A6E4-CE89F32306D2}" destId="{B763DB2C-A552-4C4E-9264-C96616A820C4}" srcOrd="7" destOrd="0" presId="urn:microsoft.com/office/officeart/2005/8/layout/hierarchy6"/>
    <dgm:cxn modelId="{3A04B2BB-176B-431A-9B63-7EF81EBC2A6B}" type="presParOf" srcId="{B763DB2C-A552-4C4E-9264-C96616A820C4}" destId="{023A204A-3ECC-4A71-B00E-5A1B3FC3E986}" srcOrd="0" destOrd="0" presId="urn:microsoft.com/office/officeart/2005/8/layout/hierarchy6"/>
    <dgm:cxn modelId="{8AA0B363-07FC-4422-B1D5-A8B1772569BE}" type="presParOf" srcId="{B763DB2C-A552-4C4E-9264-C96616A820C4}" destId="{17D6AD48-59DE-4801-B19E-46BE700FD396}" srcOrd="1" destOrd="0" presId="urn:microsoft.com/office/officeart/2005/8/layout/hierarchy6"/>
    <dgm:cxn modelId="{1A385D8D-47CF-401E-A02A-E6FB4403766D}" type="presParOf" srcId="{3683039C-8739-4BF3-A6E4-CE89F32306D2}" destId="{D8A040AD-7A53-48A2-9206-5889ECFF6CFA}" srcOrd="8" destOrd="0" presId="urn:microsoft.com/office/officeart/2005/8/layout/hierarchy6"/>
    <dgm:cxn modelId="{4D8117E0-B3F3-4996-9E8C-D00A77AE4EF3}" type="presParOf" srcId="{3683039C-8739-4BF3-A6E4-CE89F32306D2}" destId="{C1375F7F-F64D-447B-BFEA-D3560295ECDA}" srcOrd="9" destOrd="0" presId="urn:microsoft.com/office/officeart/2005/8/layout/hierarchy6"/>
    <dgm:cxn modelId="{CC6EF3D2-9086-4820-8C8C-1B09A3E0A107}" type="presParOf" srcId="{C1375F7F-F64D-447B-BFEA-D3560295ECDA}" destId="{8A93593D-A7EA-4449-A13C-D6A7AF48F0C4}" srcOrd="0" destOrd="0" presId="urn:microsoft.com/office/officeart/2005/8/layout/hierarchy6"/>
    <dgm:cxn modelId="{C8D9594E-97EB-4209-8395-15FCE920350E}" type="presParOf" srcId="{C1375F7F-F64D-447B-BFEA-D3560295ECDA}" destId="{A46E264C-FCB8-4734-94A3-4358698BF4A3}" srcOrd="1" destOrd="0" presId="urn:microsoft.com/office/officeart/2005/8/layout/hierarchy6"/>
    <dgm:cxn modelId="{7D4160A4-8584-4F37-AB77-1F5F4E001297}" type="presParOf" srcId="{1B0487C0-C58F-45F4-9CBA-BBE2926E7863}" destId="{078BA243-0D2B-4C55-B14D-1328F8C5B720}" srcOrd="2" destOrd="0" presId="urn:microsoft.com/office/officeart/2005/8/layout/hierarchy6"/>
    <dgm:cxn modelId="{69373C4D-6079-45F3-9386-E8DF65F62DA2}" type="presParOf" srcId="{1B0487C0-C58F-45F4-9CBA-BBE2926E7863}" destId="{B4D45484-2668-42E1-8C43-9957A2DAF09C}" srcOrd="3" destOrd="0" presId="urn:microsoft.com/office/officeart/2005/8/layout/hierarchy6"/>
    <dgm:cxn modelId="{868D3A79-26D7-40F0-A114-B923E038E7CD}" type="presParOf" srcId="{B4D45484-2668-42E1-8C43-9957A2DAF09C}" destId="{29512527-8ABA-4FE5-B63C-50A06BF59BA2}" srcOrd="0" destOrd="0" presId="urn:microsoft.com/office/officeart/2005/8/layout/hierarchy6"/>
    <dgm:cxn modelId="{57FCC5C5-2BD9-411C-97C0-53E79C29B797}" type="presParOf" srcId="{B4D45484-2668-42E1-8C43-9957A2DAF09C}" destId="{EDE925A6-7F49-4BC6-AC5D-44B72F11C0BD}" srcOrd="1" destOrd="0" presId="urn:microsoft.com/office/officeart/2005/8/layout/hierarchy6"/>
    <dgm:cxn modelId="{8E6FF481-6A97-46A3-8F94-3DFC1FB05822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APRS-DP</a:t>
          </a:r>
        </a:p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 sz="1000"/>
        </a:p>
      </dgm:t>
    </dgm:pt>
    <dgm:pt modelId="{95CB7365-AE7D-4739-8799-99DD66B781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 sz="1000"/>
        </a:p>
      </dgm:t>
    </dgm:pt>
    <dgm:pt modelId="{78C9BC55-82BC-417D-9F89-96572B733214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 sz="1000"/>
        </a:p>
      </dgm:t>
    </dgm:pt>
    <dgm:pt modelId="{B56EDF68-E13F-4D70-9A79-DA9BD3BE4EB5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 sz="1000"/>
        </a:p>
      </dgm:t>
    </dgm:pt>
    <dgm:pt modelId="{608D4D5C-48F9-4358-AF2C-E2773DF00D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1.1.2.3.1.1.1</a:t>
          </a:r>
        </a:p>
      </dgm:t>
    </dgm:pt>
    <dgm:pt modelId="{BE8B1BA6-C366-4F9C-AFD0-C3B16C3AC207}" type="parTrans" cxnId="{D322FA33-743D-4C7C-AECD-269F4E4B544C}">
      <dgm:prSet/>
      <dgm:spPr/>
      <dgm:t>
        <a:bodyPr/>
        <a:lstStyle/>
        <a:p>
          <a:endParaRPr lang="en-US" sz="1000"/>
        </a:p>
      </dgm:t>
    </dgm:pt>
    <dgm:pt modelId="{D937DAF2-E8EB-47F5-AF75-59C480C3BB4E}" type="sibTrans" cxnId="{D322FA33-743D-4C7C-AECD-269F4E4B544C}">
      <dgm:prSet/>
      <dgm:spPr/>
      <dgm:t>
        <a:bodyPr/>
        <a:lstStyle/>
        <a:p>
          <a:endParaRPr lang="en-US"/>
        </a:p>
      </dgm:t>
    </dgm:pt>
    <dgm:pt modelId="{7C6937F8-53A4-46E6-9534-15648BA5E7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1.1.2.3.1.1.2</a:t>
          </a:r>
        </a:p>
      </dgm:t>
    </dgm:pt>
    <dgm:pt modelId="{08FEA656-F755-49B7-813B-3A7C42EBEE21}" type="parTrans" cxnId="{0EE11AA4-2C95-4457-ABF9-9C2EB1A308D7}">
      <dgm:prSet/>
      <dgm:spPr/>
      <dgm:t>
        <a:bodyPr/>
        <a:lstStyle/>
        <a:p>
          <a:endParaRPr lang="en-US" sz="1000"/>
        </a:p>
      </dgm:t>
    </dgm:pt>
    <dgm:pt modelId="{0981829A-8BFD-4D13-95A2-9077E5C0F315}" type="sibTrans" cxnId="{0EE11AA4-2C95-4457-ABF9-9C2EB1A308D7}">
      <dgm:prSet/>
      <dgm:spPr/>
      <dgm:t>
        <a:bodyPr/>
        <a:lstStyle/>
        <a:p>
          <a:endParaRPr lang="en-US"/>
        </a:p>
      </dgm:t>
    </dgm:pt>
    <dgm:pt modelId="{032EA563-2AC5-468E-9740-3350CED999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1.1.2.3.1.1.3</a:t>
          </a:r>
        </a:p>
      </dgm:t>
    </dgm:pt>
    <dgm:pt modelId="{12B142BB-7F47-41DB-AE95-66D2E36416C8}" type="parTrans" cxnId="{60709F10-0023-4F94-8C60-534D18BA39B5}">
      <dgm:prSet/>
      <dgm:spPr/>
      <dgm:t>
        <a:bodyPr/>
        <a:lstStyle/>
        <a:p>
          <a:endParaRPr lang="en-US" sz="1000"/>
        </a:p>
      </dgm:t>
    </dgm:pt>
    <dgm:pt modelId="{52F15101-82C5-48F2-B362-5BED3948F2F5}" type="sibTrans" cxnId="{60709F10-0023-4F94-8C60-534D18BA39B5}">
      <dgm:prSet/>
      <dgm:spPr/>
      <dgm:t>
        <a:bodyPr/>
        <a:lstStyle/>
        <a:p>
          <a:endParaRPr lang="en-US"/>
        </a:p>
      </dgm:t>
    </dgm:pt>
    <dgm:pt modelId="{97740E26-0CDB-41DF-93F9-CA186A2E480A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1.1.2.3.1.2.1</a:t>
          </a:r>
        </a:p>
      </dgm:t>
    </dgm:pt>
    <dgm:pt modelId="{07D1CCBB-85EE-4559-B15A-5D8790D621C5}" type="parTrans" cxnId="{4FDE7107-BCC1-46AF-B45D-81F7ACFDA528}">
      <dgm:prSet/>
      <dgm:spPr/>
      <dgm:t>
        <a:bodyPr/>
        <a:lstStyle/>
        <a:p>
          <a:endParaRPr lang="en-US" sz="1000"/>
        </a:p>
      </dgm:t>
    </dgm:pt>
    <dgm:pt modelId="{E4AE13D4-A64D-4E27-AC19-77E5BDE6C20C}" type="sibTrans" cxnId="{4FDE7107-BCC1-46AF-B45D-81F7ACFDA528}">
      <dgm:prSet/>
      <dgm:spPr/>
      <dgm:t>
        <a:bodyPr/>
        <a:lstStyle/>
        <a:p>
          <a:endParaRPr lang="en-US"/>
        </a:p>
      </dgm:t>
    </dgm:pt>
    <dgm:pt modelId="{87C2B0AE-D415-4404-850F-DD722EF94FF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1.1.2.3.1.2.2</a:t>
          </a:r>
        </a:p>
      </dgm:t>
    </dgm:pt>
    <dgm:pt modelId="{529EC53E-B47C-473A-AA50-FD5ABF41E66C}" type="parTrans" cxnId="{689A09CD-F981-4780-8679-A0CAD7210CD2}">
      <dgm:prSet/>
      <dgm:spPr/>
      <dgm:t>
        <a:bodyPr/>
        <a:lstStyle/>
        <a:p>
          <a:endParaRPr lang="en-US" sz="1000"/>
        </a:p>
      </dgm:t>
    </dgm:pt>
    <dgm:pt modelId="{22D9CB05-5870-4AAF-900B-E5B549F4B5A2}" type="sibTrans" cxnId="{689A09CD-F981-4780-8679-A0CAD7210CD2}">
      <dgm:prSet/>
      <dgm:spPr/>
      <dgm:t>
        <a:bodyPr/>
        <a:lstStyle/>
        <a:p>
          <a:endParaRPr lang="en-US"/>
        </a:p>
      </dgm:t>
    </dgm:pt>
    <dgm:pt modelId="{B2AF40D6-8B96-4234-85FC-D20BFD676195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1.1.2.3.1.2.3</a:t>
          </a:r>
        </a:p>
      </dgm:t>
    </dgm:pt>
    <dgm:pt modelId="{CFB82DC9-1C7D-416F-8F26-A42087931AA8}" type="parTrans" cxnId="{8EB57C71-84A1-4743-8154-40C0C810097A}">
      <dgm:prSet/>
      <dgm:spPr/>
      <dgm:t>
        <a:bodyPr/>
        <a:lstStyle/>
        <a:p>
          <a:endParaRPr lang="en-US" sz="1000"/>
        </a:p>
      </dgm:t>
    </dgm:pt>
    <dgm:pt modelId="{2CC542DB-F1ED-4860-9B5F-9DE490F64728}" type="sibTrans" cxnId="{8EB57C71-84A1-4743-8154-40C0C810097A}">
      <dgm:prSet/>
      <dgm:spPr/>
      <dgm:t>
        <a:bodyPr/>
        <a:lstStyle/>
        <a:p>
          <a:endParaRPr lang="en-US"/>
        </a:p>
      </dgm:t>
    </dgm:pt>
    <dgm:pt modelId="{D81538C1-AC9D-4139-9B0B-AA3696DE542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1.1.2.3.1.3.1</a:t>
          </a:r>
        </a:p>
      </dgm:t>
    </dgm:pt>
    <dgm:pt modelId="{2E6A91F6-890F-464E-85B6-89FA23DE5C11}" type="parTrans" cxnId="{874E03D5-03A6-454F-8B85-1966E690CA56}">
      <dgm:prSet/>
      <dgm:spPr/>
      <dgm:t>
        <a:bodyPr/>
        <a:lstStyle/>
        <a:p>
          <a:endParaRPr lang="en-US" sz="1000"/>
        </a:p>
      </dgm:t>
    </dgm:pt>
    <dgm:pt modelId="{8F70A053-ECDF-4BA6-9DB8-93374345817A}" type="sibTrans" cxnId="{874E03D5-03A6-454F-8B85-1966E690CA56}">
      <dgm:prSet/>
      <dgm:spPr/>
      <dgm:t>
        <a:bodyPr/>
        <a:lstStyle/>
        <a:p>
          <a:endParaRPr lang="en-US"/>
        </a:p>
      </dgm:t>
    </dgm:pt>
    <dgm:pt modelId="{D48DD2A5-5AC9-4FD4-8E78-CAB622D105B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1.1.2.3.1.3.2</a:t>
          </a:r>
        </a:p>
      </dgm:t>
    </dgm:pt>
    <dgm:pt modelId="{AEAD6210-10EF-4E7A-9579-F0DAC3C4481E}" type="parTrans" cxnId="{FD25C036-16A6-4DB8-899B-B68ACD016484}">
      <dgm:prSet/>
      <dgm:spPr/>
      <dgm:t>
        <a:bodyPr/>
        <a:lstStyle/>
        <a:p>
          <a:endParaRPr lang="en-US" sz="1000"/>
        </a:p>
      </dgm:t>
    </dgm:pt>
    <dgm:pt modelId="{1B59F6D0-7825-4249-90FB-B9EB9B5E10BE}" type="sibTrans" cxnId="{FD25C036-16A6-4DB8-899B-B68ACD016484}">
      <dgm:prSet/>
      <dgm:spPr/>
      <dgm:t>
        <a:bodyPr/>
        <a:lstStyle/>
        <a:p>
          <a:endParaRPr lang="en-US"/>
        </a:p>
      </dgm:t>
    </dgm:pt>
    <dgm:pt modelId="{72C70105-65D1-47F3-98F2-32C798C79E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1.1.2.3.1.3.3</a:t>
          </a:r>
        </a:p>
      </dgm:t>
    </dgm:pt>
    <dgm:pt modelId="{4BE351BB-EE25-4822-B0A5-2F7BD45C5440}" type="parTrans" cxnId="{FEB4D1A4-DCD0-4B5E-82A8-FD7762CA4EED}">
      <dgm:prSet/>
      <dgm:spPr/>
      <dgm:t>
        <a:bodyPr/>
        <a:lstStyle/>
        <a:p>
          <a:endParaRPr lang="en-US" sz="1000"/>
        </a:p>
      </dgm:t>
    </dgm:pt>
    <dgm:pt modelId="{CECE3CF4-5E42-449D-96AE-3876EF8A1A87}" type="sibTrans" cxnId="{FEB4D1A4-DCD0-4B5E-82A8-FD7762CA4EED}">
      <dgm:prSet/>
      <dgm:spPr/>
      <dgm:t>
        <a:bodyPr/>
        <a:lstStyle/>
        <a:p>
          <a:endParaRPr lang="en-US"/>
        </a:p>
      </dgm:t>
    </dgm:pt>
    <dgm:pt modelId="{0D6D77B0-7BCE-42DC-9111-188F03118B1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1.1.2.3.1.4.1</a:t>
          </a:r>
        </a:p>
      </dgm:t>
    </dgm:pt>
    <dgm:pt modelId="{C475FD9D-E209-45B7-845B-5B3D59454CE7}" type="parTrans" cxnId="{3D3D7FAD-E229-44B3-9A09-5B0C98B696F6}">
      <dgm:prSet/>
      <dgm:spPr/>
      <dgm:t>
        <a:bodyPr/>
        <a:lstStyle/>
        <a:p>
          <a:endParaRPr lang="en-US" sz="1000"/>
        </a:p>
      </dgm:t>
    </dgm:pt>
    <dgm:pt modelId="{AE61CE7A-A2CB-4DB6-B39C-F4FA62EE2D31}" type="sibTrans" cxnId="{3D3D7FAD-E229-44B3-9A09-5B0C98B696F6}">
      <dgm:prSet/>
      <dgm:spPr/>
      <dgm:t>
        <a:bodyPr/>
        <a:lstStyle/>
        <a:p>
          <a:endParaRPr lang="en-US"/>
        </a:p>
      </dgm:t>
    </dgm:pt>
    <dgm:pt modelId="{8DAB7BC0-C8DE-4601-BEB0-27AF26800251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1.1.2.3.1.4.2</a:t>
          </a:r>
        </a:p>
      </dgm:t>
    </dgm:pt>
    <dgm:pt modelId="{D7F59B44-575B-486E-BF87-6990FF399592}" type="parTrans" cxnId="{4F90B7B6-3DAC-4906-BC6C-A01FF7B87343}">
      <dgm:prSet/>
      <dgm:spPr/>
      <dgm:t>
        <a:bodyPr/>
        <a:lstStyle/>
        <a:p>
          <a:endParaRPr lang="en-US" sz="1000"/>
        </a:p>
      </dgm:t>
    </dgm:pt>
    <dgm:pt modelId="{6E701535-4C79-42F2-B36C-DA7E019764BC}" type="sibTrans" cxnId="{4F90B7B6-3DAC-4906-BC6C-A01FF7B87343}">
      <dgm:prSet/>
      <dgm:spPr/>
      <dgm:t>
        <a:bodyPr/>
        <a:lstStyle/>
        <a:p>
          <a:endParaRPr lang="en-US"/>
        </a:p>
      </dgm:t>
    </dgm:pt>
    <dgm:pt modelId="{3C477ED7-03B5-4831-8657-E2FC7C80C1BB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1.1.2.3.1.4.3</a:t>
          </a:r>
        </a:p>
      </dgm:t>
    </dgm:pt>
    <dgm:pt modelId="{390189ED-A977-4ACE-948C-E2106B43BC78}" type="parTrans" cxnId="{7F811CF3-1C4B-44C2-B4A6-A86F52CC6627}">
      <dgm:prSet/>
      <dgm:spPr/>
      <dgm:t>
        <a:bodyPr/>
        <a:lstStyle/>
        <a:p>
          <a:endParaRPr lang="en-US" sz="1000"/>
        </a:p>
      </dgm:t>
    </dgm:pt>
    <dgm:pt modelId="{17A37209-1FF2-424F-98A8-6439B38ABF70}" type="sibTrans" cxnId="{7F811CF3-1C4B-44C2-B4A6-A86F52CC6627}">
      <dgm:prSet/>
      <dgm:spPr/>
      <dgm:t>
        <a:bodyPr/>
        <a:lstStyle/>
        <a:p>
          <a:endParaRPr lang="en-US"/>
        </a:p>
      </dgm:t>
    </dgm:pt>
    <dgm:pt modelId="{591AC00E-2CD3-4DA6-BBCE-7B8A5CFDA38F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gm:t>
    </dgm:pt>
    <dgm:pt modelId="{B4540C68-DF80-475D-894A-4E547F09D866}" type="parTrans" cxnId="{210ADD14-75E9-4D6D-AEDB-D4FD6E22D39C}">
      <dgm:prSet/>
      <dgm:spPr/>
      <dgm:t>
        <a:bodyPr/>
        <a:lstStyle/>
        <a:p>
          <a:endParaRPr lang="en-US"/>
        </a:p>
      </dgm:t>
    </dgm:pt>
    <dgm:pt modelId="{520EBA93-92EB-43DC-A8EB-982A1DF3A9C1}" type="sibTrans" cxnId="{210ADD14-75E9-4D6D-AEDB-D4FD6E22D39C}">
      <dgm:prSet/>
      <dgm:spPr/>
      <dgm:t>
        <a:bodyPr/>
        <a:lstStyle/>
        <a:p>
          <a:endParaRPr lang="en-US"/>
        </a:p>
      </dgm:t>
    </dgm:pt>
    <dgm:pt modelId="{DE9FA8E1-C4AA-4479-AE3F-69BD8D887A0C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1.1.2.3.1.5.1</a:t>
          </a:r>
        </a:p>
      </dgm:t>
    </dgm:pt>
    <dgm:pt modelId="{B8CDFBBD-EC9C-41C1-98DF-014F10059037}" type="parTrans" cxnId="{74D3F78C-61E8-4630-A6E0-32157B17E1A1}">
      <dgm:prSet/>
      <dgm:spPr/>
      <dgm:t>
        <a:bodyPr/>
        <a:lstStyle/>
        <a:p>
          <a:endParaRPr lang="en-US"/>
        </a:p>
      </dgm:t>
    </dgm:pt>
    <dgm:pt modelId="{74629BA6-C1CE-4668-8DFA-F55B94194C37}" type="sibTrans" cxnId="{74D3F78C-61E8-4630-A6E0-32157B17E1A1}">
      <dgm:prSet/>
      <dgm:spPr/>
      <dgm:t>
        <a:bodyPr/>
        <a:lstStyle/>
        <a:p>
          <a:endParaRPr lang="en-US"/>
        </a:p>
      </dgm:t>
    </dgm:pt>
    <dgm:pt modelId="{9419EE3C-5C6B-494E-9602-289CB566148D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1.1.2.3.1.5.2</a:t>
          </a:r>
        </a:p>
      </dgm:t>
    </dgm:pt>
    <dgm:pt modelId="{AFF07C6B-7EF9-4361-B459-361E7C3D99CE}" type="parTrans" cxnId="{C73EBA6D-505F-4036-88C9-E242D679A811}">
      <dgm:prSet/>
      <dgm:spPr/>
      <dgm:t>
        <a:bodyPr/>
        <a:lstStyle/>
        <a:p>
          <a:endParaRPr lang="en-US"/>
        </a:p>
      </dgm:t>
    </dgm:pt>
    <dgm:pt modelId="{2CC3D454-73E2-4EC7-BFAC-893F53214E49}" type="sibTrans" cxnId="{C73EBA6D-505F-4036-88C9-E242D679A811}">
      <dgm:prSet/>
      <dgm:spPr/>
      <dgm:t>
        <a:bodyPr/>
        <a:lstStyle/>
        <a:p>
          <a:endParaRPr lang="en-US"/>
        </a:p>
      </dgm:t>
    </dgm:pt>
    <dgm:pt modelId="{50E2B4BA-7895-4821-80BF-20B93C620CE1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1.1.2.3.1.5.3</a:t>
          </a:r>
        </a:p>
      </dgm:t>
    </dgm:pt>
    <dgm:pt modelId="{EE68AAD3-E459-4403-B9F9-80CC829C92C4}" type="parTrans" cxnId="{F1EEBD8D-4E6F-460A-AA30-144188FE1FA1}">
      <dgm:prSet/>
      <dgm:spPr/>
      <dgm:t>
        <a:bodyPr/>
        <a:lstStyle/>
        <a:p>
          <a:endParaRPr lang="en-US"/>
        </a:p>
      </dgm:t>
    </dgm:pt>
    <dgm:pt modelId="{4E4A3762-BC4E-4FA5-B30C-5E2712A06A15}" type="sibTrans" cxnId="{F1EEBD8D-4E6F-460A-AA30-144188FE1FA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317A2F9-93A6-4F96-979C-23F4845E9BC4}" type="pres">
      <dgm:prSet presAssocID="{F4A6CECF-A674-4154-A9E0-EED5DCF6B203}" presName="Name14" presStyleCnt="0"/>
      <dgm:spPr/>
    </dgm:pt>
    <dgm:pt modelId="{CB0C30A0-A96A-4BDF-A450-FABA4E419281}" type="pres">
      <dgm:prSet presAssocID="{F4A6CECF-A674-4154-A9E0-EED5DCF6B203}" presName="level1Shape" presStyleLbl="node0" presStyleIdx="0" presStyleCnt="1" custScaleX="2000000" custScaleY="1359926" custLinFactY="-1900000" custLinFactNeighborX="-69453" custLinFactNeighborY="-1972829">
        <dgm:presLayoutVars>
          <dgm:chPref val="3"/>
        </dgm:presLayoutVars>
      </dgm:prSet>
      <dgm:spPr/>
    </dgm:pt>
    <dgm:pt modelId="{868512EA-C3B1-4EA8-895D-A130A7EDEE33}" type="pres">
      <dgm:prSet presAssocID="{F4A6CECF-A674-4154-A9E0-EED5DCF6B203}" presName="hierChild2" presStyleCnt="0"/>
      <dgm:spPr/>
    </dgm:pt>
    <dgm:pt modelId="{55336FF1-3A09-47A4-B5D7-5A5C463F4C35}" type="pres">
      <dgm:prSet presAssocID="{A8A8D3F5-1C71-44D8-A033-22AE93BBEC55}" presName="Name19" presStyleLbl="parChTrans1D2" presStyleIdx="0" presStyleCnt="5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2" presStyleIdx="0" presStyleCnt="5" custScaleX="2000000" custScaleY="1048896" custLinFactX="32157" custLinFactY="-2623" custLinFactNeighborX="100000" custLinFactNeighborY="-100000"/>
      <dgm:spPr/>
    </dgm:pt>
    <dgm:pt modelId="{13E490C9-94A9-45FC-B07E-CEE98124D10E}" type="pres">
      <dgm:prSet presAssocID="{B56EDF68-E13F-4D70-9A79-DA9BD3BE4EB5}" presName="hierChild3" presStyleCnt="0"/>
      <dgm:spPr/>
    </dgm:pt>
    <dgm:pt modelId="{4975494A-540C-42E7-AD38-B8CF5B685EFD}" type="pres">
      <dgm:prSet presAssocID="{BE8B1BA6-C366-4F9C-AFD0-C3B16C3AC207}" presName="Name19" presStyleLbl="parChTrans1D3" presStyleIdx="0" presStyleCnt="15"/>
      <dgm:spPr/>
    </dgm:pt>
    <dgm:pt modelId="{BA17BCD3-57CD-46F8-9DB1-E178B73AFAEA}" type="pres">
      <dgm:prSet presAssocID="{608D4D5C-48F9-4358-AF2C-E2773DF00D56}" presName="Name21" presStyleCnt="0"/>
      <dgm:spPr/>
    </dgm:pt>
    <dgm:pt modelId="{5825F75C-5450-4808-B2FD-B96DD01B696D}" type="pres">
      <dgm:prSet presAssocID="{608D4D5C-48F9-4358-AF2C-E2773DF00D56}" presName="level2Shape" presStyleLbl="node3" presStyleIdx="0" presStyleCnt="15" custScaleX="1969432" custScaleY="1005856" custLinFactY="838462" custLinFactNeighborX="42198" custLinFactNeighborY="900000"/>
      <dgm:spPr/>
    </dgm:pt>
    <dgm:pt modelId="{35877132-A74C-4F5C-9D31-ED7174BB324D}" type="pres">
      <dgm:prSet presAssocID="{608D4D5C-48F9-4358-AF2C-E2773DF00D56}" presName="hierChild3" presStyleCnt="0"/>
      <dgm:spPr/>
    </dgm:pt>
    <dgm:pt modelId="{6A6974AC-B0A7-4565-997A-AC50E50A3C03}" type="pres">
      <dgm:prSet presAssocID="{08FEA656-F755-49B7-813B-3A7C42EBEE21}" presName="Name19" presStyleLbl="parChTrans1D3" presStyleIdx="1" presStyleCnt="15"/>
      <dgm:spPr/>
    </dgm:pt>
    <dgm:pt modelId="{AEC39869-AE1D-4DFD-83CD-FDA77DA3ACB6}" type="pres">
      <dgm:prSet presAssocID="{7C6937F8-53A4-46E6-9534-15648BA5E7D4}" presName="Name21" presStyleCnt="0"/>
      <dgm:spPr/>
    </dgm:pt>
    <dgm:pt modelId="{15D26C3D-3239-4648-841F-9A6AA60BC447}" type="pres">
      <dgm:prSet presAssocID="{7C6937F8-53A4-46E6-9534-15648BA5E7D4}" presName="level2Shape" presStyleLbl="node3" presStyleIdx="1" presStyleCnt="15" custScaleX="2000000" custScaleY="981703" custLinFactX="47523" custLinFactY="889375" custLinFactNeighborX="100000" custLinFactNeighborY="900000"/>
      <dgm:spPr/>
    </dgm:pt>
    <dgm:pt modelId="{51F3E68E-8CEC-4B84-A939-96C5A3BE8A60}" type="pres">
      <dgm:prSet presAssocID="{7C6937F8-53A4-46E6-9534-15648BA5E7D4}" presName="hierChild3" presStyleCnt="0"/>
      <dgm:spPr/>
    </dgm:pt>
    <dgm:pt modelId="{EB38FB12-0ED8-4B8A-B51D-00C77C5E9759}" type="pres">
      <dgm:prSet presAssocID="{12B142BB-7F47-41DB-AE95-66D2E36416C8}" presName="Name19" presStyleLbl="parChTrans1D3" presStyleIdx="2" presStyleCnt="15"/>
      <dgm:spPr/>
    </dgm:pt>
    <dgm:pt modelId="{198131AA-964B-4BF5-A243-F0596B7730FA}" type="pres">
      <dgm:prSet presAssocID="{032EA563-2AC5-468E-9740-3350CED99956}" presName="Name21" presStyleCnt="0"/>
      <dgm:spPr/>
    </dgm:pt>
    <dgm:pt modelId="{CEE0DDA3-DE32-41D3-8B6B-BC37DD35CC27}" type="pres">
      <dgm:prSet presAssocID="{032EA563-2AC5-468E-9740-3350CED99956}" presName="level2Shape" presStyleLbl="node3" presStyleIdx="2" presStyleCnt="15" custScaleX="2000000" custScaleY="1115771" custLinFactX="200000" custLinFactY="872491" custLinFactNeighborX="214034" custLinFactNeighborY="900000"/>
      <dgm:spPr/>
    </dgm:pt>
    <dgm:pt modelId="{B88455AF-2048-440F-BAB2-AEEE88C99150}" type="pres">
      <dgm:prSet presAssocID="{032EA563-2AC5-468E-9740-3350CED99956}" presName="hierChild3" presStyleCnt="0"/>
      <dgm:spPr/>
    </dgm:pt>
    <dgm:pt modelId="{D40650E6-CD0D-4C8C-B0A3-528F18F6D1A3}" type="pres">
      <dgm:prSet presAssocID="{384BA838-D283-4F37-9E56-A26E1AD0AF44}" presName="Name19" presStyleLbl="parChTrans1D2" presStyleIdx="1" presStyleCnt="5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2" presStyleIdx="1" presStyleCnt="5" custScaleX="2000000" custScaleY="1457776" custLinFactX="200000" custLinFactY="-21837" custLinFactNeighborX="291907" custLinFactNeighborY="-100000"/>
      <dgm:spPr/>
    </dgm:pt>
    <dgm:pt modelId="{4453F6B9-FCF1-489F-9092-F5BE025E3C42}" type="pres">
      <dgm:prSet presAssocID="{78C9BC55-82BC-417D-9F89-96572B733214}" presName="hierChild3" presStyleCnt="0"/>
      <dgm:spPr/>
    </dgm:pt>
    <dgm:pt modelId="{DFAB2E5B-AC7A-4DE2-B7A3-F863DC19DA5D}" type="pres">
      <dgm:prSet presAssocID="{07D1CCBB-85EE-4559-B15A-5D8790D621C5}" presName="Name19" presStyleLbl="parChTrans1D3" presStyleIdx="3" presStyleCnt="15"/>
      <dgm:spPr/>
    </dgm:pt>
    <dgm:pt modelId="{02F3A0F5-1569-40D6-9FFC-3B7966732E1B}" type="pres">
      <dgm:prSet presAssocID="{97740E26-0CDB-41DF-93F9-CA186A2E480A}" presName="Name21" presStyleCnt="0"/>
      <dgm:spPr/>
    </dgm:pt>
    <dgm:pt modelId="{CD5FE287-3CF3-4D4F-B715-5B2AE2DBC7E4}" type="pres">
      <dgm:prSet presAssocID="{97740E26-0CDB-41DF-93F9-CA186A2E480A}" presName="level2Shape" presStyleLbl="node3" presStyleIdx="3" presStyleCnt="15" custScaleX="1924561" custScaleY="1028244" custLinFactX="-159809" custLinFactY="2800000" custLinFactNeighborX="-200000" custLinFactNeighborY="2836476"/>
      <dgm:spPr/>
    </dgm:pt>
    <dgm:pt modelId="{7DF9A9A7-588A-4F01-84B9-AA412C17F7A4}" type="pres">
      <dgm:prSet presAssocID="{97740E26-0CDB-41DF-93F9-CA186A2E480A}" presName="hierChild3" presStyleCnt="0"/>
      <dgm:spPr/>
    </dgm:pt>
    <dgm:pt modelId="{43AC01AB-7EEE-45FC-AA79-1C5C9735653A}" type="pres">
      <dgm:prSet presAssocID="{529EC53E-B47C-473A-AA50-FD5ABF41E66C}" presName="Name19" presStyleLbl="parChTrans1D3" presStyleIdx="4" presStyleCnt="15"/>
      <dgm:spPr/>
    </dgm:pt>
    <dgm:pt modelId="{92A3667D-78B6-4D38-9874-C526F7269591}" type="pres">
      <dgm:prSet presAssocID="{87C2B0AE-D415-4404-850F-DD722EF94FFB}" presName="Name21" presStyleCnt="0"/>
      <dgm:spPr/>
    </dgm:pt>
    <dgm:pt modelId="{D9D64F1A-C1CC-46E2-B25D-FD85781552DD}" type="pres">
      <dgm:prSet presAssocID="{87C2B0AE-D415-4404-850F-DD722EF94FFB}" presName="level2Shape" presStyleLbl="node3" presStyleIdx="4" presStyleCnt="15" custScaleX="1938404" custScaleY="1097296" custLinFactX="-100000" custLinFactY="2800000" custLinFactNeighborX="-185965" custLinFactNeighborY="2819707"/>
      <dgm:spPr/>
    </dgm:pt>
    <dgm:pt modelId="{175A0014-DEF3-4BD1-BEC8-AB61444B7DE2}" type="pres">
      <dgm:prSet presAssocID="{87C2B0AE-D415-4404-850F-DD722EF94FFB}" presName="hierChild3" presStyleCnt="0"/>
      <dgm:spPr/>
    </dgm:pt>
    <dgm:pt modelId="{73183505-EFC3-4167-A299-F5172DC69195}" type="pres">
      <dgm:prSet presAssocID="{CFB82DC9-1C7D-416F-8F26-A42087931AA8}" presName="Name19" presStyleLbl="parChTrans1D3" presStyleIdx="5" presStyleCnt="15"/>
      <dgm:spPr/>
    </dgm:pt>
    <dgm:pt modelId="{6DE2CB8B-A09B-4D43-9DC4-A3202AD22672}" type="pres">
      <dgm:prSet presAssocID="{B2AF40D6-8B96-4234-85FC-D20BFD676195}" presName="Name21" presStyleCnt="0"/>
      <dgm:spPr/>
    </dgm:pt>
    <dgm:pt modelId="{225D8077-BA52-408F-92B7-29501B3F1FB5}" type="pres">
      <dgm:prSet presAssocID="{B2AF40D6-8B96-4234-85FC-D20BFD676195}" presName="level2Shape" presStyleLbl="node3" presStyleIdx="5" presStyleCnt="15" custScaleX="2000000" custScaleY="1870561" custLinFactX="-100000" custLinFactY="2538474" custLinFactNeighborX="-106076" custLinFactNeighborY="2600000"/>
      <dgm:spPr/>
    </dgm:pt>
    <dgm:pt modelId="{D6362BE5-0F1D-414E-854D-E32C9FCF1DA0}" type="pres">
      <dgm:prSet presAssocID="{B2AF40D6-8B96-4234-85FC-D20BFD676195}" presName="hierChild3" presStyleCnt="0"/>
      <dgm:spPr/>
    </dgm:pt>
    <dgm:pt modelId="{B0BBC588-ECCE-45B8-BC66-F1E34EBD5183}" type="pres">
      <dgm:prSet presAssocID="{6A1E6F71-280B-45D0-A642-820CF336316E}" presName="Name19" presStyleLbl="parChTrans1D2" presStyleIdx="2" presStyleCnt="5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2" presStyleIdx="2" presStyleCnt="5" custScaleX="2000000" custScaleY="1762476" custLinFactX="124041" custLinFactY="-55720" custLinFactNeighborX="200000" custLinFactNeighborY="-100000"/>
      <dgm:spPr/>
    </dgm:pt>
    <dgm:pt modelId="{76B89DE7-C41D-4C72-A639-4F5FD134F3A5}" type="pres">
      <dgm:prSet presAssocID="{95CB7365-AE7D-4739-8799-99DD66B7818B}" presName="hierChild3" presStyleCnt="0"/>
      <dgm:spPr/>
    </dgm:pt>
    <dgm:pt modelId="{02A9B4E4-1DBB-4C4C-933F-B1BA94C627E3}" type="pres">
      <dgm:prSet presAssocID="{2E6A91F6-890F-464E-85B6-89FA23DE5C11}" presName="Name19" presStyleLbl="parChTrans1D3" presStyleIdx="6" presStyleCnt="15"/>
      <dgm:spPr/>
    </dgm:pt>
    <dgm:pt modelId="{D08E4BA8-DEE7-4A2A-866D-0907E74D1613}" type="pres">
      <dgm:prSet presAssocID="{D81538C1-AC9D-4139-9B0B-AA3696DE5422}" presName="Name21" presStyleCnt="0"/>
      <dgm:spPr/>
    </dgm:pt>
    <dgm:pt modelId="{FCBA96B3-20F3-4B74-863F-E779DBAF1B78}" type="pres">
      <dgm:prSet presAssocID="{D81538C1-AC9D-4139-9B0B-AA3696DE5422}" presName="level2Shape" presStyleLbl="node3" presStyleIdx="6" presStyleCnt="15" custScaleX="2000000" custScaleY="2000000" custLinFactX="-200000" custLinFactY="1097001" custLinFactNeighborX="-264841" custLinFactNeighborY="1100000"/>
      <dgm:spPr/>
    </dgm:pt>
    <dgm:pt modelId="{61612524-F68F-4647-8D07-394E44BA33E9}" type="pres">
      <dgm:prSet presAssocID="{D81538C1-AC9D-4139-9B0B-AA3696DE5422}" presName="hierChild3" presStyleCnt="0"/>
      <dgm:spPr/>
    </dgm:pt>
    <dgm:pt modelId="{7C1937FF-136C-4FA4-9F66-B1E1FC0AD424}" type="pres">
      <dgm:prSet presAssocID="{AEAD6210-10EF-4E7A-9579-F0DAC3C4481E}" presName="Name19" presStyleLbl="parChTrans1D3" presStyleIdx="7" presStyleCnt="15"/>
      <dgm:spPr/>
    </dgm:pt>
    <dgm:pt modelId="{20065337-C760-4CC5-9EEB-DD87B800D3FA}" type="pres">
      <dgm:prSet presAssocID="{D48DD2A5-5AC9-4FD4-8E78-CAB622D105B2}" presName="Name21" presStyleCnt="0"/>
      <dgm:spPr/>
    </dgm:pt>
    <dgm:pt modelId="{2F33690F-7624-4C5E-8BAF-4B14082D7391}" type="pres">
      <dgm:prSet presAssocID="{D48DD2A5-5AC9-4FD4-8E78-CAB622D105B2}" presName="level2Shape" presStyleLbl="node3" presStyleIdx="7" presStyleCnt="15" custScaleX="2000000" custScaleY="1356742" custLinFactX="-156731" custLinFactY="1045001" custLinFactNeighborX="-200000" custLinFactNeighborY="1100000"/>
      <dgm:spPr/>
    </dgm:pt>
    <dgm:pt modelId="{3C1836BA-8F0D-4D76-B065-0208E3052DD2}" type="pres">
      <dgm:prSet presAssocID="{D48DD2A5-5AC9-4FD4-8E78-CAB622D105B2}" presName="hierChild3" presStyleCnt="0"/>
      <dgm:spPr/>
    </dgm:pt>
    <dgm:pt modelId="{9BC312A3-0978-47DB-B6A2-4E9737990D3C}" type="pres">
      <dgm:prSet presAssocID="{4BE351BB-EE25-4822-B0A5-2F7BD45C5440}" presName="Name19" presStyleLbl="parChTrans1D3" presStyleIdx="8" presStyleCnt="15"/>
      <dgm:spPr/>
    </dgm:pt>
    <dgm:pt modelId="{8B7A258D-588C-4F21-BA07-25C66FECFA78}" type="pres">
      <dgm:prSet presAssocID="{72C70105-65D1-47F3-98F2-32C798C79E8B}" presName="Name21" presStyleCnt="0"/>
      <dgm:spPr/>
    </dgm:pt>
    <dgm:pt modelId="{97E6D4A6-0479-47AE-A46F-0D84490C0C7E}" type="pres">
      <dgm:prSet presAssocID="{72C70105-65D1-47F3-98F2-32C798C79E8B}" presName="level2Shape" presStyleLbl="node3" presStyleIdx="8" presStyleCnt="15" custScaleX="1906727" custScaleY="1169253" custLinFactX="-34515" custLinFactY="1100000" custLinFactNeighborX="-100000" custLinFactNeighborY="1126677"/>
      <dgm:spPr/>
    </dgm:pt>
    <dgm:pt modelId="{74E40562-98CE-4C89-B243-3903B6B5FB5C}" type="pres">
      <dgm:prSet presAssocID="{72C70105-65D1-47F3-98F2-32C798C79E8B}" presName="hierChild3" presStyleCnt="0"/>
      <dgm:spPr/>
    </dgm:pt>
    <dgm:pt modelId="{D8A040AD-7A53-48A2-9206-5889ECFF6CFA}" type="pres">
      <dgm:prSet presAssocID="{DF0735FC-CCAB-4DE4-B120-D95DFFCB4910}" presName="Name19" presStyleLbl="parChTrans1D2" presStyleIdx="3" presStyleCnt="5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2" presStyleIdx="3" presStyleCnt="5" custScaleX="2000000" custScaleY="1559709" custLinFactX="100000" custLinFactNeighborX="179437" custLinFactNeighborY="-67664"/>
      <dgm:spPr/>
    </dgm:pt>
    <dgm:pt modelId="{A46E264C-FCB8-4734-94A3-4358698BF4A3}" type="pres">
      <dgm:prSet presAssocID="{A5B8E09D-8F0A-4B81-81D6-D239A0848947}" presName="hierChild3" presStyleCnt="0"/>
      <dgm:spPr/>
    </dgm:pt>
    <dgm:pt modelId="{9462A61F-4F19-43D8-A9D8-12EBA437DC01}" type="pres">
      <dgm:prSet presAssocID="{C475FD9D-E209-45B7-845B-5B3D59454CE7}" presName="Name19" presStyleLbl="parChTrans1D3" presStyleIdx="9" presStyleCnt="15"/>
      <dgm:spPr/>
    </dgm:pt>
    <dgm:pt modelId="{90DE6227-D65F-4C98-90B1-51E610FA08E9}" type="pres">
      <dgm:prSet presAssocID="{0D6D77B0-7BCE-42DC-9111-188F03118B13}" presName="Name21" presStyleCnt="0"/>
      <dgm:spPr/>
    </dgm:pt>
    <dgm:pt modelId="{11EAAE2D-880F-41AD-B694-8D6B3F5BCF4C}" type="pres">
      <dgm:prSet presAssocID="{0D6D77B0-7BCE-42DC-9111-188F03118B13}" presName="level2Shape" presStyleLbl="node3" presStyleIdx="9" presStyleCnt="15" custScaleX="2000000" custScaleY="2000000" custLinFactX="-400000" custLinFactY="3120218" custLinFactNeighborX="-466784" custLinFactNeighborY="3200000"/>
      <dgm:spPr/>
    </dgm:pt>
    <dgm:pt modelId="{193C3B3D-2829-410D-B23F-484092DC1A0D}" type="pres">
      <dgm:prSet presAssocID="{0D6D77B0-7BCE-42DC-9111-188F03118B13}" presName="hierChild3" presStyleCnt="0"/>
      <dgm:spPr/>
    </dgm:pt>
    <dgm:pt modelId="{9592757D-35C9-4291-AF50-1A4F022A9C11}" type="pres">
      <dgm:prSet presAssocID="{D7F59B44-575B-486E-BF87-6990FF399592}" presName="Name19" presStyleLbl="parChTrans1D3" presStyleIdx="10" presStyleCnt="15"/>
      <dgm:spPr/>
    </dgm:pt>
    <dgm:pt modelId="{1F5D31B4-B26D-46C9-B0FE-B12E5C222466}" type="pres">
      <dgm:prSet presAssocID="{8DAB7BC0-C8DE-4601-BEB0-27AF26800251}" presName="Name21" presStyleCnt="0"/>
      <dgm:spPr/>
    </dgm:pt>
    <dgm:pt modelId="{F74220E0-5284-44BB-8561-ECA4407ED216}" type="pres">
      <dgm:prSet presAssocID="{8DAB7BC0-C8DE-4601-BEB0-27AF26800251}" presName="level2Shape" presStyleLbl="node3" presStyleIdx="10" presStyleCnt="15" custScaleX="2000000" custScaleY="1205447" custLinFactX="-187447" custLinFactY="3100000" custLinFactNeighborX="-200000" custLinFactNeighborY="3154959"/>
      <dgm:spPr/>
    </dgm:pt>
    <dgm:pt modelId="{7AECAABC-57A5-4B41-BA2A-3BD2CAB35A43}" type="pres">
      <dgm:prSet presAssocID="{8DAB7BC0-C8DE-4601-BEB0-27AF26800251}" presName="hierChild3" presStyleCnt="0"/>
      <dgm:spPr/>
    </dgm:pt>
    <dgm:pt modelId="{79868431-782F-4A35-A02A-39DCB05A58FC}" type="pres">
      <dgm:prSet presAssocID="{390189ED-A977-4ACE-948C-E2106B43BC78}" presName="Name19" presStyleLbl="parChTrans1D3" presStyleIdx="11" presStyleCnt="15"/>
      <dgm:spPr/>
    </dgm:pt>
    <dgm:pt modelId="{73BE128C-4978-4C87-A03D-56DFF2B16FA7}" type="pres">
      <dgm:prSet presAssocID="{3C477ED7-03B5-4831-8657-E2FC7C80C1BB}" presName="Name21" presStyleCnt="0"/>
      <dgm:spPr/>
    </dgm:pt>
    <dgm:pt modelId="{B26ECEC7-6549-4125-875B-FAD48F5B0E59}" type="pres">
      <dgm:prSet presAssocID="{3C477ED7-03B5-4831-8657-E2FC7C80C1BB}" presName="level2Shape" presStyleLbl="node3" presStyleIdx="11" presStyleCnt="15" custScaleX="1932496" custScaleY="1298263" custLinFactX="-100000" custLinFactY="3056071" custLinFactNeighborX="-183454" custLinFactNeighborY="3100000"/>
      <dgm:spPr/>
    </dgm:pt>
    <dgm:pt modelId="{2F7F664E-2A6E-4A92-B28E-22DFC83EF153}" type="pres">
      <dgm:prSet presAssocID="{3C477ED7-03B5-4831-8657-E2FC7C80C1BB}" presName="hierChild3" presStyleCnt="0"/>
      <dgm:spPr/>
    </dgm:pt>
    <dgm:pt modelId="{87439B9B-D311-4B2E-847D-CA2C9759D8C3}" type="pres">
      <dgm:prSet presAssocID="{B4540C68-DF80-475D-894A-4E547F09D866}" presName="Name19" presStyleLbl="parChTrans1D2" presStyleIdx="4" presStyleCnt="5"/>
      <dgm:spPr/>
    </dgm:pt>
    <dgm:pt modelId="{4CE4FE28-95DE-47C0-86B5-4D3F9BFC8848}" type="pres">
      <dgm:prSet presAssocID="{591AC00E-2CD3-4DA6-BBCE-7B8A5CFDA38F}" presName="Name21" presStyleCnt="0"/>
      <dgm:spPr/>
    </dgm:pt>
    <dgm:pt modelId="{4DB03166-E4BC-41A3-A671-1D8D5CF4ACDB}" type="pres">
      <dgm:prSet presAssocID="{591AC00E-2CD3-4DA6-BBCE-7B8A5CFDA38F}" presName="level2Shape" presStyleLbl="node2" presStyleIdx="4" presStyleCnt="5" custScaleX="2000000" custScaleY="2000000" custLinFactY="-13517" custLinFactNeighborX="-90565" custLinFactNeighborY="-100000"/>
      <dgm:spPr/>
    </dgm:pt>
    <dgm:pt modelId="{21558415-7EA0-49C1-8300-E835DE626A23}" type="pres">
      <dgm:prSet presAssocID="{591AC00E-2CD3-4DA6-BBCE-7B8A5CFDA38F}" presName="hierChild3" presStyleCnt="0"/>
      <dgm:spPr/>
    </dgm:pt>
    <dgm:pt modelId="{DAE3E2FE-FFF8-4C2A-AE53-2418923A5268}" type="pres">
      <dgm:prSet presAssocID="{B8CDFBBD-EC9C-41C1-98DF-014F10059037}" presName="Name19" presStyleLbl="parChTrans1D3" presStyleIdx="12" presStyleCnt="15"/>
      <dgm:spPr/>
    </dgm:pt>
    <dgm:pt modelId="{245177B9-0EA6-451E-9C5B-F71906978999}" type="pres">
      <dgm:prSet presAssocID="{DE9FA8E1-C4AA-4479-AE3F-69BD8D887A0C}" presName="Name21" presStyleCnt="0"/>
      <dgm:spPr/>
    </dgm:pt>
    <dgm:pt modelId="{79C33CA3-E560-452A-9AA3-F8E0F7B91C19}" type="pres">
      <dgm:prSet presAssocID="{DE9FA8E1-C4AA-4479-AE3F-69BD8D887A0C}" presName="level2Shape" presStyleLbl="node3" presStyleIdx="12" presStyleCnt="15" custScaleX="2000000" custScaleY="1789647" custLinFactX="-68258" custLinFactY="1185172" custLinFactNeighborX="-100000" custLinFactNeighborY="1200000"/>
      <dgm:spPr/>
    </dgm:pt>
    <dgm:pt modelId="{F41E1D4F-215B-490D-B58F-63746007CC03}" type="pres">
      <dgm:prSet presAssocID="{DE9FA8E1-C4AA-4479-AE3F-69BD8D887A0C}" presName="hierChild3" presStyleCnt="0"/>
      <dgm:spPr/>
    </dgm:pt>
    <dgm:pt modelId="{0A8B5F81-013E-4C3C-8C2F-F4D37A8DDE86}" type="pres">
      <dgm:prSet presAssocID="{AFF07C6B-7EF9-4361-B459-361E7C3D99CE}" presName="Name19" presStyleLbl="parChTrans1D3" presStyleIdx="13" presStyleCnt="15"/>
      <dgm:spPr/>
    </dgm:pt>
    <dgm:pt modelId="{A8E62BFA-B3AB-48B2-8731-5C0F52765864}" type="pres">
      <dgm:prSet presAssocID="{9419EE3C-5C6B-494E-9602-289CB566148D}" presName="Name21" presStyleCnt="0"/>
      <dgm:spPr/>
    </dgm:pt>
    <dgm:pt modelId="{9C2164C8-9AF4-457A-934C-51048D56147B}" type="pres">
      <dgm:prSet presAssocID="{9419EE3C-5C6B-494E-9602-289CB566148D}" presName="level2Shape" presStyleLbl="node3" presStyleIdx="13" presStyleCnt="15" custScaleX="2000000" custScaleY="1609691" custLinFactX="-2389" custLinFactY="1145370" custLinFactNeighborX="-100000" custLinFactNeighborY="1200000"/>
      <dgm:spPr/>
    </dgm:pt>
    <dgm:pt modelId="{10228331-0E4A-4D7E-8BFC-7B2ADE73B925}" type="pres">
      <dgm:prSet presAssocID="{9419EE3C-5C6B-494E-9602-289CB566148D}" presName="hierChild3" presStyleCnt="0"/>
      <dgm:spPr/>
    </dgm:pt>
    <dgm:pt modelId="{FF4948C3-CDFE-4822-8553-39C22C96D509}" type="pres">
      <dgm:prSet presAssocID="{EE68AAD3-E459-4403-B9F9-80CC829C92C4}" presName="Name19" presStyleLbl="parChTrans1D3" presStyleIdx="14" presStyleCnt="15"/>
      <dgm:spPr/>
    </dgm:pt>
    <dgm:pt modelId="{16288E90-1020-489E-981C-1D41E588DAC7}" type="pres">
      <dgm:prSet presAssocID="{50E2B4BA-7895-4821-80BF-20B93C620CE1}" presName="Name21" presStyleCnt="0"/>
      <dgm:spPr/>
    </dgm:pt>
    <dgm:pt modelId="{7B784DE8-3130-4474-AD6E-D403ABE61432}" type="pres">
      <dgm:prSet presAssocID="{50E2B4BA-7895-4821-80BF-20B93C620CE1}" presName="level2Shape" presStyleLbl="node3" presStyleIdx="14" presStyleCnt="15" custScaleX="2000000" custScaleY="2000000" custLinFactY="1188958" custLinFactNeighborX="3614" custLinFactNeighborY="1200000"/>
      <dgm:spPr/>
    </dgm:pt>
    <dgm:pt modelId="{EA99287D-A65F-453A-B022-6D72588C0620}" type="pres">
      <dgm:prSet presAssocID="{50E2B4BA-7895-4821-80BF-20B93C620CE1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5AF8AA06-CBC9-4C2F-827C-3DA4F2C8A7AD}" type="presOf" srcId="{AFF07C6B-7EF9-4361-B459-361E7C3D99CE}" destId="{0A8B5F81-013E-4C3C-8C2F-F4D37A8DDE86}" srcOrd="0" destOrd="0" presId="urn:microsoft.com/office/officeart/2005/8/layout/hierarchy6"/>
    <dgm:cxn modelId="{4FDE7107-BCC1-46AF-B45D-81F7ACFDA528}" srcId="{78C9BC55-82BC-417D-9F89-96572B733214}" destId="{97740E26-0CDB-41DF-93F9-CA186A2E480A}" srcOrd="0" destOrd="0" parTransId="{07D1CCBB-85EE-4559-B15A-5D8790D621C5}" sibTransId="{E4AE13D4-A64D-4E27-AC19-77E5BDE6C20C}"/>
    <dgm:cxn modelId="{33F0D30B-29C9-416D-8D4A-FF363FD10AED}" type="presOf" srcId="{C475FD9D-E209-45B7-845B-5B3D59454CE7}" destId="{9462A61F-4F19-43D8-A9D8-12EBA437DC01}" srcOrd="0" destOrd="0" presId="urn:microsoft.com/office/officeart/2005/8/layout/hierarchy6"/>
    <dgm:cxn modelId="{3F85DF0D-824A-4BE5-A546-983D2F54D8F4}" type="presOf" srcId="{BE8B1BA6-C366-4F9C-AFD0-C3B16C3AC207}" destId="{4975494A-540C-42E7-AD38-B8CF5B685EFD}" srcOrd="0" destOrd="0" presId="urn:microsoft.com/office/officeart/2005/8/layout/hierarchy6"/>
    <dgm:cxn modelId="{60709F10-0023-4F94-8C60-534D18BA39B5}" srcId="{B56EDF68-E13F-4D70-9A79-DA9BD3BE4EB5}" destId="{032EA563-2AC5-468E-9740-3350CED99956}" srcOrd="2" destOrd="0" parTransId="{12B142BB-7F47-41DB-AE95-66D2E36416C8}" sibTransId="{52F15101-82C5-48F2-B362-5BED3948F2F5}"/>
    <dgm:cxn modelId="{FA44C812-F656-4800-9A89-40E557F927E8}" type="presOf" srcId="{B8CDFBBD-EC9C-41C1-98DF-014F10059037}" destId="{DAE3E2FE-FFF8-4C2A-AE53-2418923A5268}" srcOrd="0" destOrd="0" presId="urn:microsoft.com/office/officeart/2005/8/layout/hierarchy6"/>
    <dgm:cxn modelId="{210ADD14-75E9-4D6D-AEDB-D4FD6E22D39C}" srcId="{F4A6CECF-A674-4154-A9E0-EED5DCF6B203}" destId="{591AC00E-2CD3-4DA6-BBCE-7B8A5CFDA38F}" srcOrd="4" destOrd="0" parTransId="{B4540C68-DF80-475D-894A-4E547F09D866}" sibTransId="{520EBA93-92EB-43DC-A8EB-982A1DF3A9C1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7DCDE42B-2FBA-4108-8E6B-255F2081BB33}" type="presOf" srcId="{0D6D77B0-7BCE-42DC-9111-188F03118B13}" destId="{11EAAE2D-880F-41AD-B694-8D6B3F5BCF4C}" srcOrd="0" destOrd="0" presId="urn:microsoft.com/office/officeart/2005/8/layout/hierarchy6"/>
    <dgm:cxn modelId="{112CCB2C-9CEF-44E0-9CA9-1102973BCBCB}" type="presOf" srcId="{4BE351BB-EE25-4822-B0A5-2F7BD45C5440}" destId="{9BC312A3-0978-47DB-B6A2-4E9737990D3C}" srcOrd="0" destOrd="0" presId="urn:microsoft.com/office/officeart/2005/8/layout/hierarchy6"/>
    <dgm:cxn modelId="{D322FA33-743D-4C7C-AECD-269F4E4B544C}" srcId="{B56EDF68-E13F-4D70-9A79-DA9BD3BE4EB5}" destId="{608D4D5C-48F9-4358-AF2C-E2773DF00D56}" srcOrd="0" destOrd="0" parTransId="{BE8B1BA6-C366-4F9C-AFD0-C3B16C3AC207}" sibTransId="{D937DAF2-E8EB-47F5-AF75-59C480C3BB4E}"/>
    <dgm:cxn modelId="{FD25C036-16A6-4DB8-899B-B68ACD016484}" srcId="{95CB7365-AE7D-4739-8799-99DD66B7818B}" destId="{D48DD2A5-5AC9-4FD4-8E78-CAB622D105B2}" srcOrd="1" destOrd="0" parTransId="{AEAD6210-10EF-4E7A-9579-F0DAC3C4481E}" sibTransId="{1B59F6D0-7825-4249-90FB-B9EB9B5E10BE}"/>
    <dgm:cxn modelId="{F298F63E-1199-4C8E-8A13-7E499EB4035E}" type="presOf" srcId="{07D1CCBB-85EE-4559-B15A-5D8790D621C5}" destId="{DFAB2E5B-AC7A-4DE2-B7A3-F863DC19DA5D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47FD685F-B23F-42AF-B290-7A7E6D170B0F}" type="presOf" srcId="{B4540C68-DF80-475D-894A-4E547F09D866}" destId="{87439B9B-D311-4B2E-847D-CA2C9759D8C3}" srcOrd="0" destOrd="0" presId="urn:microsoft.com/office/officeart/2005/8/layout/hierarchy6"/>
    <dgm:cxn modelId="{B129F661-22D1-496B-93BD-9AD8EE14AD07}" type="presOf" srcId="{F4A6CECF-A674-4154-A9E0-EED5DCF6B203}" destId="{CB0C30A0-A96A-4BDF-A450-FABA4E419281}" srcOrd="0" destOrd="0" presId="urn:microsoft.com/office/officeart/2005/8/layout/hierarchy6"/>
    <dgm:cxn modelId="{306AF465-E1B0-43AF-83CC-32BA272D6D78}" type="presOf" srcId="{12B142BB-7F47-41DB-AE95-66D2E36416C8}" destId="{EB38FB12-0ED8-4B8A-B51D-00C77C5E9759}" srcOrd="0" destOrd="0" presId="urn:microsoft.com/office/officeart/2005/8/layout/hierarchy6"/>
    <dgm:cxn modelId="{9CD9AB6B-6191-4F8A-ABC6-06799DD508AF}" type="presOf" srcId="{9419EE3C-5C6B-494E-9602-289CB566148D}" destId="{9C2164C8-9AF4-457A-934C-51048D56147B}" srcOrd="0" destOrd="0" presId="urn:microsoft.com/office/officeart/2005/8/layout/hierarchy6"/>
    <dgm:cxn modelId="{C338DD6C-C83E-4225-A03E-9B87C10F4F85}" type="presOf" srcId="{87C2B0AE-D415-4404-850F-DD722EF94FFB}" destId="{D9D64F1A-C1CC-46E2-B25D-FD85781552DD}" srcOrd="0" destOrd="0" presId="urn:microsoft.com/office/officeart/2005/8/layout/hierarchy6"/>
    <dgm:cxn modelId="{C73EBA6D-505F-4036-88C9-E242D679A811}" srcId="{591AC00E-2CD3-4DA6-BBCE-7B8A5CFDA38F}" destId="{9419EE3C-5C6B-494E-9602-289CB566148D}" srcOrd="1" destOrd="0" parTransId="{AFF07C6B-7EF9-4361-B459-361E7C3D99CE}" sibTransId="{2CC3D454-73E2-4EC7-BFAC-893F53214E49}"/>
    <dgm:cxn modelId="{00E6236F-45FD-4740-A79A-5F93888F6C21}" type="presOf" srcId="{DE9FA8E1-C4AA-4479-AE3F-69BD8D887A0C}" destId="{79C33CA3-E560-452A-9AA3-F8E0F7B91C19}" srcOrd="0" destOrd="0" presId="urn:microsoft.com/office/officeart/2005/8/layout/hierarchy6"/>
    <dgm:cxn modelId="{3B480671-7667-43F8-A761-37876DD59FBD}" type="presOf" srcId="{78C9BC55-82BC-417D-9F89-96572B733214}" destId="{FE46C401-DC8B-4AC8-B4FB-1435DC28BC99}" srcOrd="0" destOrd="0" presId="urn:microsoft.com/office/officeart/2005/8/layout/hierarchy6"/>
    <dgm:cxn modelId="{8EB57C71-84A1-4743-8154-40C0C810097A}" srcId="{78C9BC55-82BC-417D-9F89-96572B733214}" destId="{B2AF40D6-8B96-4234-85FC-D20BFD676195}" srcOrd="2" destOrd="0" parTransId="{CFB82DC9-1C7D-416F-8F26-A42087931AA8}" sibTransId="{2CC542DB-F1ED-4860-9B5F-9DE490F64728}"/>
    <dgm:cxn modelId="{2A819652-C6D1-42CC-9977-D57D72879604}" type="presOf" srcId="{529EC53E-B47C-473A-AA50-FD5ABF41E66C}" destId="{43AC01AB-7EEE-45FC-AA79-1C5C9735653A}" srcOrd="0" destOrd="0" presId="urn:microsoft.com/office/officeart/2005/8/layout/hierarchy6"/>
    <dgm:cxn modelId="{E40EFD53-E916-4137-8794-572E5439A64A}" type="presOf" srcId="{8DAB7BC0-C8DE-4601-BEB0-27AF26800251}" destId="{F74220E0-5284-44BB-8561-ECA4407ED216}" srcOrd="0" destOrd="0" presId="urn:microsoft.com/office/officeart/2005/8/layout/hierarchy6"/>
    <dgm:cxn modelId="{35FF2F58-29B5-408D-B1E5-5742455B8735}" type="presOf" srcId="{72C70105-65D1-47F3-98F2-32C798C79E8B}" destId="{97E6D4A6-0479-47AE-A46F-0D84490C0C7E}" srcOrd="0" destOrd="0" presId="urn:microsoft.com/office/officeart/2005/8/layout/hierarchy6"/>
    <dgm:cxn modelId="{AA19BF7C-7358-4AC4-8371-577C338F2432}" type="presOf" srcId="{032EA563-2AC5-468E-9740-3350CED99956}" destId="{CEE0DDA3-DE32-41D3-8B6B-BC37DD35CC27}" srcOrd="0" destOrd="0" presId="urn:microsoft.com/office/officeart/2005/8/layout/hierarchy6"/>
    <dgm:cxn modelId="{910AF87F-FC99-46AE-97AD-336EC9480D52}" type="presOf" srcId="{A8A8D3F5-1C71-44D8-A033-22AE93BBEC55}" destId="{55336FF1-3A09-47A4-B5D7-5A5C463F4C35}" srcOrd="0" destOrd="0" presId="urn:microsoft.com/office/officeart/2005/8/layout/hierarchy6"/>
    <dgm:cxn modelId="{27632D82-6599-4D92-85CB-17D7FC192AA6}" type="presOf" srcId="{B2AF40D6-8B96-4234-85FC-D20BFD676195}" destId="{225D8077-BA52-408F-92B7-29501B3F1FB5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3" destOrd="0" parTransId="{DF0735FC-CCAB-4DE4-B120-D95DFFCB4910}" sibTransId="{F83B4A51-1A03-4EE6-A065-2D6E6631C59F}"/>
    <dgm:cxn modelId="{7F9C0F89-5A0B-461F-9D00-6C02867F1CC1}" type="presOf" srcId="{6A1E6F71-280B-45D0-A642-820CF336316E}" destId="{B0BBC588-ECCE-45B8-BC66-F1E34EBD5183}" srcOrd="0" destOrd="0" presId="urn:microsoft.com/office/officeart/2005/8/layout/hierarchy6"/>
    <dgm:cxn modelId="{74D3F78C-61E8-4630-A6E0-32157B17E1A1}" srcId="{591AC00E-2CD3-4DA6-BBCE-7B8A5CFDA38F}" destId="{DE9FA8E1-C4AA-4479-AE3F-69BD8D887A0C}" srcOrd="0" destOrd="0" parTransId="{B8CDFBBD-EC9C-41C1-98DF-014F10059037}" sibTransId="{74629BA6-C1CE-4668-8DFA-F55B94194C37}"/>
    <dgm:cxn modelId="{F1EEBD8D-4E6F-460A-AA30-144188FE1FA1}" srcId="{591AC00E-2CD3-4DA6-BBCE-7B8A5CFDA38F}" destId="{50E2B4BA-7895-4821-80BF-20B93C620CE1}" srcOrd="2" destOrd="0" parTransId="{EE68AAD3-E459-4403-B9F9-80CC829C92C4}" sibTransId="{4E4A3762-BC4E-4FA5-B30C-5E2712A06A15}"/>
    <dgm:cxn modelId="{892BC590-1F4C-4732-9659-C8DC216C714D}" srcId="{6D4AB4B2-54BF-46D7-B7CA-D4E2CDF91526}" destId="{F4A6CECF-A674-4154-A9E0-EED5DCF6B203}" srcOrd="0" destOrd="0" parTransId="{E4B0B902-0F85-4DC9-9886-96168C328816}" sibTransId="{585D51FF-E8F1-4B6D-9040-DEA833B54BB3}"/>
    <dgm:cxn modelId="{7D2DD190-EB49-4561-BA17-A875AF7CD9E8}" type="presOf" srcId="{3C477ED7-03B5-4831-8657-E2FC7C80C1BB}" destId="{B26ECEC7-6549-4125-875B-FAD48F5B0E59}" srcOrd="0" destOrd="0" presId="urn:microsoft.com/office/officeart/2005/8/layout/hierarchy6"/>
    <dgm:cxn modelId="{1E5F1B91-4E74-46D6-A258-80DA864A273B}" type="presOf" srcId="{95CB7365-AE7D-4739-8799-99DD66B7818B}" destId="{FD7CD37B-3D50-41AF-9580-99E7EBD0867C}" srcOrd="0" destOrd="0" presId="urn:microsoft.com/office/officeart/2005/8/layout/hierarchy6"/>
    <dgm:cxn modelId="{E95D5B99-C9A7-4622-9C6C-A27F8B367DC8}" type="presOf" srcId="{608D4D5C-48F9-4358-AF2C-E2773DF00D56}" destId="{5825F75C-5450-4808-B2FD-B96DD01B696D}" srcOrd="0" destOrd="0" presId="urn:microsoft.com/office/officeart/2005/8/layout/hierarchy6"/>
    <dgm:cxn modelId="{74F17499-3EC2-4B37-824B-35C2E1AB76DB}" type="presOf" srcId="{D48DD2A5-5AC9-4FD4-8E78-CAB622D105B2}" destId="{2F33690F-7624-4C5E-8BAF-4B14082D7391}" srcOrd="0" destOrd="0" presId="urn:microsoft.com/office/officeart/2005/8/layout/hierarchy6"/>
    <dgm:cxn modelId="{C54DFD9B-76AC-47E7-823F-7EF78A2D361B}" type="presOf" srcId="{97740E26-0CDB-41DF-93F9-CA186A2E480A}" destId="{CD5FE287-3CF3-4D4F-B715-5B2AE2DBC7E4}" srcOrd="0" destOrd="0" presId="urn:microsoft.com/office/officeart/2005/8/layout/hierarchy6"/>
    <dgm:cxn modelId="{A00C899F-8F0C-46C5-BB16-7713B8D1D406}" type="presOf" srcId="{384BA838-D283-4F37-9E56-A26E1AD0AF44}" destId="{D40650E6-CD0D-4C8C-B0A3-528F18F6D1A3}" srcOrd="0" destOrd="0" presId="urn:microsoft.com/office/officeart/2005/8/layout/hierarchy6"/>
    <dgm:cxn modelId="{0EE11AA4-2C95-4457-ABF9-9C2EB1A308D7}" srcId="{B56EDF68-E13F-4D70-9A79-DA9BD3BE4EB5}" destId="{7C6937F8-53A4-46E6-9534-15648BA5E7D4}" srcOrd="1" destOrd="0" parTransId="{08FEA656-F755-49B7-813B-3A7C42EBEE21}" sibTransId="{0981829A-8BFD-4D13-95A2-9077E5C0F315}"/>
    <dgm:cxn modelId="{FEB4D1A4-DCD0-4B5E-82A8-FD7762CA4EED}" srcId="{95CB7365-AE7D-4739-8799-99DD66B7818B}" destId="{72C70105-65D1-47F3-98F2-32C798C79E8B}" srcOrd="2" destOrd="0" parTransId="{4BE351BB-EE25-4822-B0A5-2F7BD45C5440}" sibTransId="{CECE3CF4-5E42-449D-96AE-3876EF8A1A87}"/>
    <dgm:cxn modelId="{3D3D7FAD-E229-44B3-9A09-5B0C98B696F6}" srcId="{A5B8E09D-8F0A-4B81-81D6-D239A0848947}" destId="{0D6D77B0-7BCE-42DC-9111-188F03118B13}" srcOrd="0" destOrd="0" parTransId="{C475FD9D-E209-45B7-845B-5B3D59454CE7}" sibTransId="{AE61CE7A-A2CB-4DB6-B39C-F4FA62EE2D31}"/>
    <dgm:cxn modelId="{4F90B7B6-3DAC-4906-BC6C-A01FF7B87343}" srcId="{A5B8E09D-8F0A-4B81-81D6-D239A0848947}" destId="{8DAB7BC0-C8DE-4601-BEB0-27AF26800251}" srcOrd="1" destOrd="0" parTransId="{D7F59B44-575B-486E-BF87-6990FF399592}" sibTransId="{6E701535-4C79-42F2-B36C-DA7E019764BC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6E885ABF-5154-4B36-8F7F-CB17C29F97AA}" type="presOf" srcId="{50E2B4BA-7895-4821-80BF-20B93C620CE1}" destId="{7B784DE8-3130-4474-AD6E-D403ABE61432}" srcOrd="0" destOrd="0" presId="urn:microsoft.com/office/officeart/2005/8/layout/hierarchy6"/>
    <dgm:cxn modelId="{E35FE8C0-413A-443A-AAD5-A3CFAF472DB6}" type="presOf" srcId="{B56EDF68-E13F-4D70-9A79-DA9BD3BE4EB5}" destId="{B9252A44-D9E8-4ABE-A71B-EE482AF19BD7}" srcOrd="0" destOrd="0" presId="urn:microsoft.com/office/officeart/2005/8/layout/hierarchy6"/>
    <dgm:cxn modelId="{DEF057C7-DB99-4502-B2D5-177A6F11243C}" type="presOf" srcId="{AEAD6210-10EF-4E7A-9579-F0DAC3C4481E}" destId="{7C1937FF-136C-4FA4-9F66-B1E1FC0AD424}" srcOrd="0" destOrd="0" presId="urn:microsoft.com/office/officeart/2005/8/layout/hierarchy6"/>
    <dgm:cxn modelId="{18CE7DC9-C4A6-49DB-8346-9E037E020113}" type="presOf" srcId="{A5B8E09D-8F0A-4B81-81D6-D239A0848947}" destId="{8A93593D-A7EA-4449-A13C-D6A7AF48F0C4}" srcOrd="0" destOrd="0" presId="urn:microsoft.com/office/officeart/2005/8/layout/hierarchy6"/>
    <dgm:cxn modelId="{689A09CD-F981-4780-8679-A0CAD7210CD2}" srcId="{78C9BC55-82BC-417D-9F89-96572B733214}" destId="{87C2B0AE-D415-4404-850F-DD722EF94FFB}" srcOrd="1" destOrd="0" parTransId="{529EC53E-B47C-473A-AA50-FD5ABF41E66C}" sibTransId="{22D9CB05-5870-4AAF-900B-E5B549F4B5A2}"/>
    <dgm:cxn modelId="{874E03D5-03A6-454F-8B85-1966E690CA56}" srcId="{95CB7365-AE7D-4739-8799-99DD66B7818B}" destId="{D81538C1-AC9D-4139-9B0B-AA3696DE5422}" srcOrd="0" destOrd="0" parTransId="{2E6A91F6-890F-464E-85B6-89FA23DE5C11}" sibTransId="{8F70A053-ECDF-4BA6-9DB8-93374345817A}"/>
    <dgm:cxn modelId="{7740F6D5-C5A2-4BD1-8A40-735DF5A32EF1}" type="presOf" srcId="{591AC00E-2CD3-4DA6-BBCE-7B8A5CFDA38F}" destId="{4DB03166-E4BC-41A3-A671-1D8D5CF4ACDB}" srcOrd="0" destOrd="0" presId="urn:microsoft.com/office/officeart/2005/8/layout/hierarchy6"/>
    <dgm:cxn modelId="{D3CDD5D7-048D-4CC3-A191-E6B218B8A3BC}" type="presOf" srcId="{DF0735FC-CCAB-4DE4-B120-D95DFFCB4910}" destId="{D8A040AD-7A53-48A2-9206-5889ECFF6CFA}" srcOrd="0" destOrd="0" presId="urn:microsoft.com/office/officeart/2005/8/layout/hierarchy6"/>
    <dgm:cxn modelId="{AF1ACDDF-B4E4-41E7-B22B-31FBE6A5929D}" type="presOf" srcId="{D7F59B44-575B-486E-BF87-6990FF399592}" destId="{9592757D-35C9-4291-AF50-1A4F022A9C11}" srcOrd="0" destOrd="0" presId="urn:microsoft.com/office/officeart/2005/8/layout/hierarchy6"/>
    <dgm:cxn modelId="{2894E0E2-48F6-45C8-A585-77CFDE9EDD16}" type="presOf" srcId="{7C6937F8-53A4-46E6-9534-15648BA5E7D4}" destId="{15D26C3D-3239-4648-841F-9A6AA60BC447}" srcOrd="0" destOrd="0" presId="urn:microsoft.com/office/officeart/2005/8/layout/hierarchy6"/>
    <dgm:cxn modelId="{411238E5-9EDE-42C6-BDF9-A44F1CF4C1FA}" type="presOf" srcId="{EE68AAD3-E459-4403-B9F9-80CC829C92C4}" destId="{FF4948C3-CDFE-4822-8553-39C22C96D509}" srcOrd="0" destOrd="0" presId="urn:microsoft.com/office/officeart/2005/8/layout/hierarchy6"/>
    <dgm:cxn modelId="{B52ED4EC-72A1-48EF-A222-47995DABAE49}" type="presOf" srcId="{390189ED-A977-4ACE-948C-E2106B43BC78}" destId="{79868431-782F-4A35-A02A-39DCB05A58FC}" srcOrd="0" destOrd="0" presId="urn:microsoft.com/office/officeart/2005/8/layout/hierarchy6"/>
    <dgm:cxn modelId="{C743C9EF-338A-4A27-962D-6FBC6654AB83}" type="presOf" srcId="{CFB82DC9-1C7D-416F-8F26-A42087931AA8}" destId="{73183505-EFC3-4167-A299-F5172DC69195}" srcOrd="0" destOrd="0" presId="urn:microsoft.com/office/officeart/2005/8/layout/hierarchy6"/>
    <dgm:cxn modelId="{7AB153F0-C71D-4EE0-9F50-765CA24A8E5A}" type="presOf" srcId="{2E6A91F6-890F-464E-85B6-89FA23DE5C11}" destId="{02A9B4E4-1DBB-4C4C-933F-B1BA94C627E3}" srcOrd="0" destOrd="0" presId="urn:microsoft.com/office/officeart/2005/8/layout/hierarchy6"/>
    <dgm:cxn modelId="{7F811CF3-1C4B-44C2-B4A6-A86F52CC6627}" srcId="{A5B8E09D-8F0A-4B81-81D6-D239A0848947}" destId="{3C477ED7-03B5-4831-8657-E2FC7C80C1BB}" srcOrd="2" destOrd="0" parTransId="{390189ED-A977-4ACE-948C-E2106B43BC78}" sibTransId="{17A37209-1FF2-424F-98A8-6439B38ABF70}"/>
    <dgm:cxn modelId="{F6806CF7-EA5E-428A-A692-B75F7F0CC146}" type="presOf" srcId="{D81538C1-AC9D-4139-9B0B-AA3696DE5422}" destId="{FCBA96B3-20F3-4B74-863F-E779DBAF1B78}" srcOrd="0" destOrd="0" presId="urn:microsoft.com/office/officeart/2005/8/layout/hierarchy6"/>
    <dgm:cxn modelId="{FE6627F8-B252-4291-B986-170D66261B80}" type="presOf" srcId="{08FEA656-F755-49B7-813B-3A7C42EBEE21}" destId="{6A6974AC-B0A7-4565-997A-AC50E50A3C03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C6F13AA0-7835-43FE-8A79-B7DDAE32B4D9}" type="presParOf" srcId="{13090D2F-6713-4B6A-A40E-9DD5F4BDEC85}" destId="{9317A2F9-93A6-4F96-979C-23F4845E9BC4}" srcOrd="0" destOrd="0" presId="urn:microsoft.com/office/officeart/2005/8/layout/hierarchy6"/>
    <dgm:cxn modelId="{D499F461-BB31-4BF6-8054-ED5B328396C2}" type="presParOf" srcId="{9317A2F9-93A6-4F96-979C-23F4845E9BC4}" destId="{CB0C30A0-A96A-4BDF-A450-FABA4E419281}" srcOrd="0" destOrd="0" presId="urn:microsoft.com/office/officeart/2005/8/layout/hierarchy6"/>
    <dgm:cxn modelId="{FBC7BA3F-31B6-4498-A3B5-E4C95E6FE867}" type="presParOf" srcId="{9317A2F9-93A6-4F96-979C-23F4845E9BC4}" destId="{868512EA-C3B1-4EA8-895D-A130A7EDEE33}" srcOrd="1" destOrd="0" presId="urn:microsoft.com/office/officeart/2005/8/layout/hierarchy6"/>
    <dgm:cxn modelId="{F489A3EF-519C-43F9-958E-F09B10A94675}" type="presParOf" srcId="{868512EA-C3B1-4EA8-895D-A130A7EDEE33}" destId="{55336FF1-3A09-47A4-B5D7-5A5C463F4C35}" srcOrd="0" destOrd="0" presId="urn:microsoft.com/office/officeart/2005/8/layout/hierarchy6"/>
    <dgm:cxn modelId="{CB98206A-3F83-4D21-9372-DBADB0F52AB2}" type="presParOf" srcId="{868512EA-C3B1-4EA8-895D-A130A7EDEE33}" destId="{E91DB6B9-9B24-425A-AD88-63C60406594D}" srcOrd="1" destOrd="0" presId="urn:microsoft.com/office/officeart/2005/8/layout/hierarchy6"/>
    <dgm:cxn modelId="{188F9448-6719-4384-8989-15176E888687}" type="presParOf" srcId="{E91DB6B9-9B24-425A-AD88-63C60406594D}" destId="{B9252A44-D9E8-4ABE-A71B-EE482AF19BD7}" srcOrd="0" destOrd="0" presId="urn:microsoft.com/office/officeart/2005/8/layout/hierarchy6"/>
    <dgm:cxn modelId="{44769C53-27BA-4C6E-A7B3-565463EC650A}" type="presParOf" srcId="{E91DB6B9-9B24-425A-AD88-63C60406594D}" destId="{13E490C9-94A9-45FC-B07E-CEE98124D10E}" srcOrd="1" destOrd="0" presId="urn:microsoft.com/office/officeart/2005/8/layout/hierarchy6"/>
    <dgm:cxn modelId="{2C5F0A08-D35D-4F13-A859-FF92C6EA5F2F}" type="presParOf" srcId="{13E490C9-94A9-45FC-B07E-CEE98124D10E}" destId="{4975494A-540C-42E7-AD38-B8CF5B685EFD}" srcOrd="0" destOrd="0" presId="urn:microsoft.com/office/officeart/2005/8/layout/hierarchy6"/>
    <dgm:cxn modelId="{61B502D0-A467-4F7A-9277-6C0FAF7C8545}" type="presParOf" srcId="{13E490C9-94A9-45FC-B07E-CEE98124D10E}" destId="{BA17BCD3-57CD-46F8-9DB1-E178B73AFAEA}" srcOrd="1" destOrd="0" presId="urn:microsoft.com/office/officeart/2005/8/layout/hierarchy6"/>
    <dgm:cxn modelId="{8AED6CC2-BBFC-46C2-9040-4C05E2C95539}" type="presParOf" srcId="{BA17BCD3-57CD-46F8-9DB1-E178B73AFAEA}" destId="{5825F75C-5450-4808-B2FD-B96DD01B696D}" srcOrd="0" destOrd="0" presId="urn:microsoft.com/office/officeart/2005/8/layout/hierarchy6"/>
    <dgm:cxn modelId="{000A6ED4-C1C0-41F8-94CE-071A97A83B2E}" type="presParOf" srcId="{BA17BCD3-57CD-46F8-9DB1-E178B73AFAEA}" destId="{35877132-A74C-4F5C-9D31-ED7174BB324D}" srcOrd="1" destOrd="0" presId="urn:microsoft.com/office/officeart/2005/8/layout/hierarchy6"/>
    <dgm:cxn modelId="{C48B81D0-C09F-45E0-8083-745025E2377E}" type="presParOf" srcId="{13E490C9-94A9-45FC-B07E-CEE98124D10E}" destId="{6A6974AC-B0A7-4565-997A-AC50E50A3C03}" srcOrd="2" destOrd="0" presId="urn:microsoft.com/office/officeart/2005/8/layout/hierarchy6"/>
    <dgm:cxn modelId="{53B35F2C-35FC-4C88-9476-F8B7EC1C6E6B}" type="presParOf" srcId="{13E490C9-94A9-45FC-B07E-CEE98124D10E}" destId="{AEC39869-AE1D-4DFD-83CD-FDA77DA3ACB6}" srcOrd="3" destOrd="0" presId="urn:microsoft.com/office/officeart/2005/8/layout/hierarchy6"/>
    <dgm:cxn modelId="{FA8F006C-2365-4F5E-B783-AB59A450304B}" type="presParOf" srcId="{AEC39869-AE1D-4DFD-83CD-FDA77DA3ACB6}" destId="{15D26C3D-3239-4648-841F-9A6AA60BC447}" srcOrd="0" destOrd="0" presId="urn:microsoft.com/office/officeart/2005/8/layout/hierarchy6"/>
    <dgm:cxn modelId="{D7CB014D-9245-4AFB-A3C5-A3AB9E9966C8}" type="presParOf" srcId="{AEC39869-AE1D-4DFD-83CD-FDA77DA3ACB6}" destId="{51F3E68E-8CEC-4B84-A939-96C5A3BE8A60}" srcOrd="1" destOrd="0" presId="urn:microsoft.com/office/officeart/2005/8/layout/hierarchy6"/>
    <dgm:cxn modelId="{00D23F29-B01B-4E5E-99D6-1886684268D4}" type="presParOf" srcId="{13E490C9-94A9-45FC-B07E-CEE98124D10E}" destId="{EB38FB12-0ED8-4B8A-B51D-00C77C5E9759}" srcOrd="4" destOrd="0" presId="urn:microsoft.com/office/officeart/2005/8/layout/hierarchy6"/>
    <dgm:cxn modelId="{3FA1F539-9B4A-49E1-8D6F-E5D1E5DA9B4D}" type="presParOf" srcId="{13E490C9-94A9-45FC-B07E-CEE98124D10E}" destId="{198131AA-964B-4BF5-A243-F0596B7730FA}" srcOrd="5" destOrd="0" presId="urn:microsoft.com/office/officeart/2005/8/layout/hierarchy6"/>
    <dgm:cxn modelId="{C96BFFE0-A9AB-4746-90D8-1F31A4350B7F}" type="presParOf" srcId="{198131AA-964B-4BF5-A243-F0596B7730FA}" destId="{CEE0DDA3-DE32-41D3-8B6B-BC37DD35CC27}" srcOrd="0" destOrd="0" presId="urn:microsoft.com/office/officeart/2005/8/layout/hierarchy6"/>
    <dgm:cxn modelId="{2ED607E8-EA36-4640-A152-32BB9D92CF9B}" type="presParOf" srcId="{198131AA-964B-4BF5-A243-F0596B7730FA}" destId="{B88455AF-2048-440F-BAB2-AEEE88C99150}" srcOrd="1" destOrd="0" presId="urn:microsoft.com/office/officeart/2005/8/layout/hierarchy6"/>
    <dgm:cxn modelId="{C2BC1234-2CDF-4E1E-ADB9-2BCAD5879808}" type="presParOf" srcId="{868512EA-C3B1-4EA8-895D-A130A7EDEE33}" destId="{D40650E6-CD0D-4C8C-B0A3-528F18F6D1A3}" srcOrd="2" destOrd="0" presId="urn:microsoft.com/office/officeart/2005/8/layout/hierarchy6"/>
    <dgm:cxn modelId="{65E33324-B7B0-4955-A32A-4030D2830B49}" type="presParOf" srcId="{868512EA-C3B1-4EA8-895D-A130A7EDEE33}" destId="{F7FFC8DA-C1B6-4AFD-BF3B-080FD2AAADAD}" srcOrd="3" destOrd="0" presId="urn:microsoft.com/office/officeart/2005/8/layout/hierarchy6"/>
    <dgm:cxn modelId="{0AB1D7A0-596B-40E0-BB3D-9D62E423EE56}" type="presParOf" srcId="{F7FFC8DA-C1B6-4AFD-BF3B-080FD2AAADAD}" destId="{FE46C401-DC8B-4AC8-B4FB-1435DC28BC99}" srcOrd="0" destOrd="0" presId="urn:microsoft.com/office/officeart/2005/8/layout/hierarchy6"/>
    <dgm:cxn modelId="{6C8187F4-BC87-4037-986C-70D9D0F33214}" type="presParOf" srcId="{F7FFC8DA-C1B6-4AFD-BF3B-080FD2AAADAD}" destId="{4453F6B9-FCF1-489F-9092-F5BE025E3C42}" srcOrd="1" destOrd="0" presId="urn:microsoft.com/office/officeart/2005/8/layout/hierarchy6"/>
    <dgm:cxn modelId="{5C98B053-E12C-428C-8B4A-CCACD8ADC28A}" type="presParOf" srcId="{4453F6B9-FCF1-489F-9092-F5BE025E3C42}" destId="{DFAB2E5B-AC7A-4DE2-B7A3-F863DC19DA5D}" srcOrd="0" destOrd="0" presId="urn:microsoft.com/office/officeart/2005/8/layout/hierarchy6"/>
    <dgm:cxn modelId="{AB4F4BAB-DC34-459E-A069-DC2618888FD9}" type="presParOf" srcId="{4453F6B9-FCF1-489F-9092-F5BE025E3C42}" destId="{02F3A0F5-1569-40D6-9FFC-3B7966732E1B}" srcOrd="1" destOrd="0" presId="urn:microsoft.com/office/officeart/2005/8/layout/hierarchy6"/>
    <dgm:cxn modelId="{000ED327-845F-4342-B48B-42FD900976EE}" type="presParOf" srcId="{02F3A0F5-1569-40D6-9FFC-3B7966732E1B}" destId="{CD5FE287-3CF3-4D4F-B715-5B2AE2DBC7E4}" srcOrd="0" destOrd="0" presId="urn:microsoft.com/office/officeart/2005/8/layout/hierarchy6"/>
    <dgm:cxn modelId="{54273AC6-1309-457E-9282-D40819B9D746}" type="presParOf" srcId="{02F3A0F5-1569-40D6-9FFC-3B7966732E1B}" destId="{7DF9A9A7-588A-4F01-84B9-AA412C17F7A4}" srcOrd="1" destOrd="0" presId="urn:microsoft.com/office/officeart/2005/8/layout/hierarchy6"/>
    <dgm:cxn modelId="{9A5FBEA9-8C44-4CF1-BD08-6826F0F45011}" type="presParOf" srcId="{4453F6B9-FCF1-489F-9092-F5BE025E3C42}" destId="{43AC01AB-7EEE-45FC-AA79-1C5C9735653A}" srcOrd="2" destOrd="0" presId="urn:microsoft.com/office/officeart/2005/8/layout/hierarchy6"/>
    <dgm:cxn modelId="{2A9EDA8D-CCA0-4680-BE20-56101437A1E8}" type="presParOf" srcId="{4453F6B9-FCF1-489F-9092-F5BE025E3C42}" destId="{92A3667D-78B6-4D38-9874-C526F7269591}" srcOrd="3" destOrd="0" presId="urn:microsoft.com/office/officeart/2005/8/layout/hierarchy6"/>
    <dgm:cxn modelId="{3CCA7120-AE64-420D-8DAC-BFAD10783A6A}" type="presParOf" srcId="{92A3667D-78B6-4D38-9874-C526F7269591}" destId="{D9D64F1A-C1CC-46E2-B25D-FD85781552DD}" srcOrd="0" destOrd="0" presId="urn:microsoft.com/office/officeart/2005/8/layout/hierarchy6"/>
    <dgm:cxn modelId="{7B12DF5F-12CF-4C20-B03E-7C11A15FAF74}" type="presParOf" srcId="{92A3667D-78B6-4D38-9874-C526F7269591}" destId="{175A0014-DEF3-4BD1-BEC8-AB61444B7DE2}" srcOrd="1" destOrd="0" presId="urn:microsoft.com/office/officeart/2005/8/layout/hierarchy6"/>
    <dgm:cxn modelId="{D480DA31-B84C-42B1-85A5-35337BF364DD}" type="presParOf" srcId="{4453F6B9-FCF1-489F-9092-F5BE025E3C42}" destId="{73183505-EFC3-4167-A299-F5172DC69195}" srcOrd="4" destOrd="0" presId="urn:microsoft.com/office/officeart/2005/8/layout/hierarchy6"/>
    <dgm:cxn modelId="{706FB8DB-E54D-4ADD-9D31-234F499ADB33}" type="presParOf" srcId="{4453F6B9-FCF1-489F-9092-F5BE025E3C42}" destId="{6DE2CB8B-A09B-4D43-9DC4-A3202AD22672}" srcOrd="5" destOrd="0" presId="urn:microsoft.com/office/officeart/2005/8/layout/hierarchy6"/>
    <dgm:cxn modelId="{6D6286BC-6BDE-40A6-A26D-6B4B025E4755}" type="presParOf" srcId="{6DE2CB8B-A09B-4D43-9DC4-A3202AD22672}" destId="{225D8077-BA52-408F-92B7-29501B3F1FB5}" srcOrd="0" destOrd="0" presId="urn:microsoft.com/office/officeart/2005/8/layout/hierarchy6"/>
    <dgm:cxn modelId="{EBA1C8A1-329E-425D-88A1-E037F26708A4}" type="presParOf" srcId="{6DE2CB8B-A09B-4D43-9DC4-A3202AD22672}" destId="{D6362BE5-0F1D-414E-854D-E32C9FCF1DA0}" srcOrd="1" destOrd="0" presId="urn:microsoft.com/office/officeart/2005/8/layout/hierarchy6"/>
    <dgm:cxn modelId="{BBE40CC9-E306-48D7-BDD8-34E455F00341}" type="presParOf" srcId="{868512EA-C3B1-4EA8-895D-A130A7EDEE33}" destId="{B0BBC588-ECCE-45B8-BC66-F1E34EBD5183}" srcOrd="4" destOrd="0" presId="urn:microsoft.com/office/officeart/2005/8/layout/hierarchy6"/>
    <dgm:cxn modelId="{0126F700-ED9D-4EB3-A949-95D6EFE8BAA4}" type="presParOf" srcId="{868512EA-C3B1-4EA8-895D-A130A7EDEE33}" destId="{61D65DBF-1951-4AA8-8C4B-8630ED744C17}" srcOrd="5" destOrd="0" presId="urn:microsoft.com/office/officeart/2005/8/layout/hierarchy6"/>
    <dgm:cxn modelId="{571777AF-90EE-4DB1-B39D-86F6158AB985}" type="presParOf" srcId="{61D65DBF-1951-4AA8-8C4B-8630ED744C17}" destId="{FD7CD37B-3D50-41AF-9580-99E7EBD0867C}" srcOrd="0" destOrd="0" presId="urn:microsoft.com/office/officeart/2005/8/layout/hierarchy6"/>
    <dgm:cxn modelId="{9F9831B4-1A2E-4FCB-A82D-A0D2B86BDD68}" type="presParOf" srcId="{61D65DBF-1951-4AA8-8C4B-8630ED744C17}" destId="{76B89DE7-C41D-4C72-A639-4F5FD134F3A5}" srcOrd="1" destOrd="0" presId="urn:microsoft.com/office/officeart/2005/8/layout/hierarchy6"/>
    <dgm:cxn modelId="{623F554B-0CED-4BD0-A9EA-C4B834D256D7}" type="presParOf" srcId="{76B89DE7-C41D-4C72-A639-4F5FD134F3A5}" destId="{02A9B4E4-1DBB-4C4C-933F-B1BA94C627E3}" srcOrd="0" destOrd="0" presId="urn:microsoft.com/office/officeart/2005/8/layout/hierarchy6"/>
    <dgm:cxn modelId="{219185D4-4CBD-4F73-A85D-E9D345EBEB3B}" type="presParOf" srcId="{76B89DE7-C41D-4C72-A639-4F5FD134F3A5}" destId="{D08E4BA8-DEE7-4A2A-866D-0907E74D1613}" srcOrd="1" destOrd="0" presId="urn:microsoft.com/office/officeart/2005/8/layout/hierarchy6"/>
    <dgm:cxn modelId="{835622D1-A10A-4FB7-9BDF-4243978D016A}" type="presParOf" srcId="{D08E4BA8-DEE7-4A2A-866D-0907E74D1613}" destId="{FCBA96B3-20F3-4B74-863F-E779DBAF1B78}" srcOrd="0" destOrd="0" presId="urn:microsoft.com/office/officeart/2005/8/layout/hierarchy6"/>
    <dgm:cxn modelId="{151F2E93-F79D-47CD-90A1-214CAD20C68D}" type="presParOf" srcId="{D08E4BA8-DEE7-4A2A-866D-0907E74D1613}" destId="{61612524-F68F-4647-8D07-394E44BA33E9}" srcOrd="1" destOrd="0" presId="urn:microsoft.com/office/officeart/2005/8/layout/hierarchy6"/>
    <dgm:cxn modelId="{C728F261-2708-47BA-9B69-6BED5A4D21DB}" type="presParOf" srcId="{76B89DE7-C41D-4C72-A639-4F5FD134F3A5}" destId="{7C1937FF-136C-4FA4-9F66-B1E1FC0AD424}" srcOrd="2" destOrd="0" presId="urn:microsoft.com/office/officeart/2005/8/layout/hierarchy6"/>
    <dgm:cxn modelId="{788A8E36-DC8D-494E-9AD8-8A3DD7F10DB4}" type="presParOf" srcId="{76B89DE7-C41D-4C72-A639-4F5FD134F3A5}" destId="{20065337-C760-4CC5-9EEB-DD87B800D3FA}" srcOrd="3" destOrd="0" presId="urn:microsoft.com/office/officeart/2005/8/layout/hierarchy6"/>
    <dgm:cxn modelId="{48FD48C7-883E-4C8A-80FF-4CA52B7BD1C7}" type="presParOf" srcId="{20065337-C760-4CC5-9EEB-DD87B800D3FA}" destId="{2F33690F-7624-4C5E-8BAF-4B14082D7391}" srcOrd="0" destOrd="0" presId="urn:microsoft.com/office/officeart/2005/8/layout/hierarchy6"/>
    <dgm:cxn modelId="{36EB611B-491A-4DE1-989F-1B11E1AA0DAC}" type="presParOf" srcId="{20065337-C760-4CC5-9EEB-DD87B800D3FA}" destId="{3C1836BA-8F0D-4D76-B065-0208E3052DD2}" srcOrd="1" destOrd="0" presId="urn:microsoft.com/office/officeart/2005/8/layout/hierarchy6"/>
    <dgm:cxn modelId="{15C796B5-D16C-41E2-A645-4FA3CA4297C4}" type="presParOf" srcId="{76B89DE7-C41D-4C72-A639-4F5FD134F3A5}" destId="{9BC312A3-0978-47DB-B6A2-4E9737990D3C}" srcOrd="4" destOrd="0" presId="urn:microsoft.com/office/officeart/2005/8/layout/hierarchy6"/>
    <dgm:cxn modelId="{6F8CBA56-7E8D-4502-ACCA-411F06F0521A}" type="presParOf" srcId="{76B89DE7-C41D-4C72-A639-4F5FD134F3A5}" destId="{8B7A258D-588C-4F21-BA07-25C66FECFA78}" srcOrd="5" destOrd="0" presId="urn:microsoft.com/office/officeart/2005/8/layout/hierarchy6"/>
    <dgm:cxn modelId="{BBF624C6-385A-4FBE-9727-62E92F937B3D}" type="presParOf" srcId="{8B7A258D-588C-4F21-BA07-25C66FECFA78}" destId="{97E6D4A6-0479-47AE-A46F-0D84490C0C7E}" srcOrd="0" destOrd="0" presId="urn:microsoft.com/office/officeart/2005/8/layout/hierarchy6"/>
    <dgm:cxn modelId="{1CE6509E-33CC-4369-9D98-838D9D148EC4}" type="presParOf" srcId="{8B7A258D-588C-4F21-BA07-25C66FECFA78}" destId="{74E40562-98CE-4C89-B243-3903B6B5FB5C}" srcOrd="1" destOrd="0" presId="urn:microsoft.com/office/officeart/2005/8/layout/hierarchy6"/>
    <dgm:cxn modelId="{9B8246E7-BE4D-4BDD-A096-3EC31E765386}" type="presParOf" srcId="{868512EA-C3B1-4EA8-895D-A130A7EDEE33}" destId="{D8A040AD-7A53-48A2-9206-5889ECFF6CFA}" srcOrd="6" destOrd="0" presId="urn:microsoft.com/office/officeart/2005/8/layout/hierarchy6"/>
    <dgm:cxn modelId="{1C34CB63-05E1-49C6-8E62-DAB13A3C82EA}" type="presParOf" srcId="{868512EA-C3B1-4EA8-895D-A130A7EDEE33}" destId="{C1375F7F-F64D-447B-BFEA-D3560295ECDA}" srcOrd="7" destOrd="0" presId="urn:microsoft.com/office/officeart/2005/8/layout/hierarchy6"/>
    <dgm:cxn modelId="{5740F617-E0DB-471B-90F8-85519018436F}" type="presParOf" srcId="{C1375F7F-F64D-447B-BFEA-D3560295ECDA}" destId="{8A93593D-A7EA-4449-A13C-D6A7AF48F0C4}" srcOrd="0" destOrd="0" presId="urn:microsoft.com/office/officeart/2005/8/layout/hierarchy6"/>
    <dgm:cxn modelId="{BE161201-C6DB-4A85-BAAB-ECA1D969EAEA}" type="presParOf" srcId="{C1375F7F-F64D-447B-BFEA-D3560295ECDA}" destId="{A46E264C-FCB8-4734-94A3-4358698BF4A3}" srcOrd="1" destOrd="0" presId="urn:microsoft.com/office/officeart/2005/8/layout/hierarchy6"/>
    <dgm:cxn modelId="{7C0E60FF-342D-47E9-B6C9-B6F613181C23}" type="presParOf" srcId="{A46E264C-FCB8-4734-94A3-4358698BF4A3}" destId="{9462A61F-4F19-43D8-A9D8-12EBA437DC01}" srcOrd="0" destOrd="0" presId="urn:microsoft.com/office/officeart/2005/8/layout/hierarchy6"/>
    <dgm:cxn modelId="{E4041A14-B371-4AAA-9ABE-DC2FB46D7D5F}" type="presParOf" srcId="{A46E264C-FCB8-4734-94A3-4358698BF4A3}" destId="{90DE6227-D65F-4C98-90B1-51E610FA08E9}" srcOrd="1" destOrd="0" presId="urn:microsoft.com/office/officeart/2005/8/layout/hierarchy6"/>
    <dgm:cxn modelId="{D3D14EA6-5078-4CF3-A281-527DF7175239}" type="presParOf" srcId="{90DE6227-D65F-4C98-90B1-51E610FA08E9}" destId="{11EAAE2D-880F-41AD-B694-8D6B3F5BCF4C}" srcOrd="0" destOrd="0" presId="urn:microsoft.com/office/officeart/2005/8/layout/hierarchy6"/>
    <dgm:cxn modelId="{045C95C4-ECAC-418B-988B-F002D5ECE630}" type="presParOf" srcId="{90DE6227-D65F-4C98-90B1-51E610FA08E9}" destId="{193C3B3D-2829-410D-B23F-484092DC1A0D}" srcOrd="1" destOrd="0" presId="urn:microsoft.com/office/officeart/2005/8/layout/hierarchy6"/>
    <dgm:cxn modelId="{4A3CB0C8-01EA-4AE5-AA21-39682C1A52FA}" type="presParOf" srcId="{A46E264C-FCB8-4734-94A3-4358698BF4A3}" destId="{9592757D-35C9-4291-AF50-1A4F022A9C11}" srcOrd="2" destOrd="0" presId="urn:microsoft.com/office/officeart/2005/8/layout/hierarchy6"/>
    <dgm:cxn modelId="{8ADE5BF2-67E7-40BB-A626-B8091B61CBA4}" type="presParOf" srcId="{A46E264C-FCB8-4734-94A3-4358698BF4A3}" destId="{1F5D31B4-B26D-46C9-B0FE-B12E5C222466}" srcOrd="3" destOrd="0" presId="urn:microsoft.com/office/officeart/2005/8/layout/hierarchy6"/>
    <dgm:cxn modelId="{3D2B4642-7D4E-4B92-B697-4F69939BE6F9}" type="presParOf" srcId="{1F5D31B4-B26D-46C9-B0FE-B12E5C222466}" destId="{F74220E0-5284-44BB-8561-ECA4407ED216}" srcOrd="0" destOrd="0" presId="urn:microsoft.com/office/officeart/2005/8/layout/hierarchy6"/>
    <dgm:cxn modelId="{C853B56D-C5E7-4222-9F42-225C85074473}" type="presParOf" srcId="{1F5D31B4-B26D-46C9-B0FE-B12E5C222466}" destId="{7AECAABC-57A5-4B41-BA2A-3BD2CAB35A43}" srcOrd="1" destOrd="0" presId="urn:microsoft.com/office/officeart/2005/8/layout/hierarchy6"/>
    <dgm:cxn modelId="{774F367D-508A-4846-B988-FF18F099FDC9}" type="presParOf" srcId="{A46E264C-FCB8-4734-94A3-4358698BF4A3}" destId="{79868431-782F-4A35-A02A-39DCB05A58FC}" srcOrd="4" destOrd="0" presId="urn:microsoft.com/office/officeart/2005/8/layout/hierarchy6"/>
    <dgm:cxn modelId="{5AC6CBA8-7E07-4EA4-BB33-11821CB47CBD}" type="presParOf" srcId="{A46E264C-FCB8-4734-94A3-4358698BF4A3}" destId="{73BE128C-4978-4C87-A03D-56DFF2B16FA7}" srcOrd="5" destOrd="0" presId="urn:microsoft.com/office/officeart/2005/8/layout/hierarchy6"/>
    <dgm:cxn modelId="{53D9D643-88B5-440D-962C-CA680FB976B2}" type="presParOf" srcId="{73BE128C-4978-4C87-A03D-56DFF2B16FA7}" destId="{B26ECEC7-6549-4125-875B-FAD48F5B0E59}" srcOrd="0" destOrd="0" presId="urn:microsoft.com/office/officeart/2005/8/layout/hierarchy6"/>
    <dgm:cxn modelId="{6998FDD7-B662-4F07-A2F7-3C0AE52BBCA2}" type="presParOf" srcId="{73BE128C-4978-4C87-A03D-56DFF2B16FA7}" destId="{2F7F664E-2A6E-4A92-B28E-22DFC83EF153}" srcOrd="1" destOrd="0" presId="urn:microsoft.com/office/officeart/2005/8/layout/hierarchy6"/>
    <dgm:cxn modelId="{4A47F11B-E3A7-45CD-8598-66CC9B74BB88}" type="presParOf" srcId="{868512EA-C3B1-4EA8-895D-A130A7EDEE33}" destId="{87439B9B-D311-4B2E-847D-CA2C9759D8C3}" srcOrd="8" destOrd="0" presId="urn:microsoft.com/office/officeart/2005/8/layout/hierarchy6"/>
    <dgm:cxn modelId="{4D0E0851-5F0D-45EA-BF38-188831E2D5F5}" type="presParOf" srcId="{868512EA-C3B1-4EA8-895D-A130A7EDEE33}" destId="{4CE4FE28-95DE-47C0-86B5-4D3F9BFC8848}" srcOrd="9" destOrd="0" presId="urn:microsoft.com/office/officeart/2005/8/layout/hierarchy6"/>
    <dgm:cxn modelId="{9E990F4D-5F80-415C-8CB0-28E9888EB88F}" type="presParOf" srcId="{4CE4FE28-95DE-47C0-86B5-4D3F9BFC8848}" destId="{4DB03166-E4BC-41A3-A671-1D8D5CF4ACDB}" srcOrd="0" destOrd="0" presId="urn:microsoft.com/office/officeart/2005/8/layout/hierarchy6"/>
    <dgm:cxn modelId="{E5FBB2E8-9D0F-4576-9058-35DB4FD08915}" type="presParOf" srcId="{4CE4FE28-95DE-47C0-86B5-4D3F9BFC8848}" destId="{21558415-7EA0-49C1-8300-E835DE626A23}" srcOrd="1" destOrd="0" presId="urn:microsoft.com/office/officeart/2005/8/layout/hierarchy6"/>
    <dgm:cxn modelId="{3C9058C9-7CD5-4CEA-81A6-711A501E76E4}" type="presParOf" srcId="{21558415-7EA0-49C1-8300-E835DE626A23}" destId="{DAE3E2FE-FFF8-4C2A-AE53-2418923A5268}" srcOrd="0" destOrd="0" presId="urn:microsoft.com/office/officeart/2005/8/layout/hierarchy6"/>
    <dgm:cxn modelId="{5F33CFCC-1072-4C33-850D-D653A54B7235}" type="presParOf" srcId="{21558415-7EA0-49C1-8300-E835DE626A23}" destId="{245177B9-0EA6-451E-9C5B-F71906978999}" srcOrd="1" destOrd="0" presId="urn:microsoft.com/office/officeart/2005/8/layout/hierarchy6"/>
    <dgm:cxn modelId="{6AB7508A-AB7B-418C-809D-CB8B5108D3DA}" type="presParOf" srcId="{245177B9-0EA6-451E-9C5B-F71906978999}" destId="{79C33CA3-E560-452A-9AA3-F8E0F7B91C19}" srcOrd="0" destOrd="0" presId="urn:microsoft.com/office/officeart/2005/8/layout/hierarchy6"/>
    <dgm:cxn modelId="{E604C3DF-91C3-4453-A463-EA85D40F4530}" type="presParOf" srcId="{245177B9-0EA6-451E-9C5B-F71906978999}" destId="{F41E1D4F-215B-490D-B58F-63746007CC03}" srcOrd="1" destOrd="0" presId="urn:microsoft.com/office/officeart/2005/8/layout/hierarchy6"/>
    <dgm:cxn modelId="{77E48413-4D77-4B6C-958F-E8E2C3F0579F}" type="presParOf" srcId="{21558415-7EA0-49C1-8300-E835DE626A23}" destId="{0A8B5F81-013E-4C3C-8C2F-F4D37A8DDE86}" srcOrd="2" destOrd="0" presId="urn:microsoft.com/office/officeart/2005/8/layout/hierarchy6"/>
    <dgm:cxn modelId="{CED41409-020A-49B4-86AE-32A0B9C39B10}" type="presParOf" srcId="{21558415-7EA0-49C1-8300-E835DE626A23}" destId="{A8E62BFA-B3AB-48B2-8731-5C0F52765864}" srcOrd="3" destOrd="0" presId="urn:microsoft.com/office/officeart/2005/8/layout/hierarchy6"/>
    <dgm:cxn modelId="{D4A4A263-A219-4944-B15C-B4A1B03F4976}" type="presParOf" srcId="{A8E62BFA-B3AB-48B2-8731-5C0F52765864}" destId="{9C2164C8-9AF4-457A-934C-51048D56147B}" srcOrd="0" destOrd="0" presId="urn:microsoft.com/office/officeart/2005/8/layout/hierarchy6"/>
    <dgm:cxn modelId="{73B02C1A-0843-4916-B092-39829DA408EE}" type="presParOf" srcId="{A8E62BFA-B3AB-48B2-8731-5C0F52765864}" destId="{10228331-0E4A-4D7E-8BFC-7B2ADE73B925}" srcOrd="1" destOrd="0" presId="urn:microsoft.com/office/officeart/2005/8/layout/hierarchy6"/>
    <dgm:cxn modelId="{6916A4A3-8F83-4687-ADFC-09408DF4AB85}" type="presParOf" srcId="{21558415-7EA0-49C1-8300-E835DE626A23}" destId="{FF4948C3-CDFE-4822-8553-39C22C96D509}" srcOrd="4" destOrd="0" presId="urn:microsoft.com/office/officeart/2005/8/layout/hierarchy6"/>
    <dgm:cxn modelId="{8C079DE2-9624-47EA-A535-120D5978BC71}" type="presParOf" srcId="{21558415-7EA0-49C1-8300-E835DE626A23}" destId="{16288E90-1020-489E-981C-1D41E588DAC7}" srcOrd="5" destOrd="0" presId="urn:microsoft.com/office/officeart/2005/8/layout/hierarchy6"/>
    <dgm:cxn modelId="{99A8D9CF-1102-4EAD-9A71-82C0DB641B2C}" type="presParOf" srcId="{16288E90-1020-489E-981C-1D41E588DAC7}" destId="{7B784DE8-3130-4474-AD6E-D403ABE61432}" srcOrd="0" destOrd="0" presId="urn:microsoft.com/office/officeart/2005/8/layout/hierarchy6"/>
    <dgm:cxn modelId="{81C18A50-EA5F-4181-B42E-286C715E9091}" type="presParOf" srcId="{16288E90-1020-489E-981C-1D41E588DAC7}" destId="{EA99287D-A65F-453A-B022-6D72588C0620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11930-3DF0-4043-BEDC-E78A59BA24C0}">
      <dsp:nvSpPr>
        <dsp:cNvPr id="0" name=""/>
        <dsp:cNvSpPr/>
      </dsp:nvSpPr>
      <dsp:spPr>
        <a:xfrm>
          <a:off x="5021525" y="1036184"/>
          <a:ext cx="1117514" cy="7612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APRS/R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Payload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1.1.2.3</a:t>
          </a:r>
        </a:p>
      </dsp:txBody>
      <dsp:txXfrm>
        <a:off x="5043822" y="1058481"/>
        <a:ext cx="1072920" cy="716698"/>
      </dsp:txXfrm>
    </dsp:sp>
    <dsp:sp modelId="{424736FF-D75D-4D01-A591-3CC6A0A53D2F}">
      <dsp:nvSpPr>
        <dsp:cNvPr id="0" name=""/>
        <dsp:cNvSpPr/>
      </dsp:nvSpPr>
      <dsp:spPr>
        <a:xfrm>
          <a:off x="3141098" y="1797477"/>
          <a:ext cx="2439184" cy="821933"/>
        </a:xfrm>
        <a:custGeom>
          <a:avLst/>
          <a:gdLst/>
          <a:ahLst/>
          <a:cxnLst/>
          <a:rect l="0" t="0" r="0" b="0"/>
          <a:pathLst>
            <a:path>
              <a:moveTo>
                <a:pt x="2439184" y="0"/>
              </a:moveTo>
              <a:lnTo>
                <a:pt x="2439184" y="410966"/>
              </a:lnTo>
              <a:lnTo>
                <a:pt x="0" y="410966"/>
              </a:lnTo>
              <a:lnTo>
                <a:pt x="0" y="8219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16BFD-A218-492D-83F7-6E4A1384A13F}">
      <dsp:nvSpPr>
        <dsp:cNvPr id="0" name=""/>
        <dsp:cNvSpPr/>
      </dsp:nvSpPr>
      <dsp:spPr>
        <a:xfrm>
          <a:off x="2635342" y="2619411"/>
          <a:ext cx="1011511" cy="4975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APRS-DP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1.1.2.3.1</a:t>
          </a:r>
        </a:p>
      </dsp:txBody>
      <dsp:txXfrm>
        <a:off x="2649915" y="2633984"/>
        <a:ext cx="982365" cy="468410"/>
      </dsp:txXfrm>
    </dsp:sp>
    <dsp:sp modelId="{55336FF1-3A09-47A4-B5D7-5A5C463F4C35}">
      <dsp:nvSpPr>
        <dsp:cNvPr id="0" name=""/>
        <dsp:cNvSpPr/>
      </dsp:nvSpPr>
      <dsp:spPr>
        <a:xfrm>
          <a:off x="543963" y="3116968"/>
          <a:ext cx="2597134" cy="666486"/>
        </a:xfrm>
        <a:custGeom>
          <a:avLst/>
          <a:gdLst/>
          <a:ahLst/>
          <a:cxnLst/>
          <a:rect l="0" t="0" r="0" b="0"/>
          <a:pathLst>
            <a:path>
              <a:moveTo>
                <a:pt x="2597134" y="0"/>
              </a:moveTo>
              <a:lnTo>
                <a:pt x="2597134" y="333243"/>
              </a:lnTo>
              <a:lnTo>
                <a:pt x="0" y="333243"/>
              </a:lnTo>
              <a:lnTo>
                <a:pt x="0" y="66648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0" y="3783455"/>
          <a:ext cx="1087926" cy="409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1.1.2.3.1.1</a:t>
          </a:r>
        </a:p>
      </dsp:txBody>
      <dsp:txXfrm>
        <a:off x="12006" y="3795461"/>
        <a:ext cx="1063914" cy="385888"/>
      </dsp:txXfrm>
    </dsp:sp>
    <dsp:sp modelId="{D40650E6-CD0D-4C8C-B0A3-528F18F6D1A3}">
      <dsp:nvSpPr>
        <dsp:cNvPr id="0" name=""/>
        <dsp:cNvSpPr/>
      </dsp:nvSpPr>
      <dsp:spPr>
        <a:xfrm>
          <a:off x="1856895" y="3116968"/>
          <a:ext cx="1284202" cy="666486"/>
        </a:xfrm>
        <a:custGeom>
          <a:avLst/>
          <a:gdLst/>
          <a:ahLst/>
          <a:cxnLst/>
          <a:rect l="0" t="0" r="0" b="0"/>
          <a:pathLst>
            <a:path>
              <a:moveTo>
                <a:pt x="1284202" y="0"/>
              </a:moveTo>
              <a:lnTo>
                <a:pt x="1284202" y="333243"/>
              </a:lnTo>
              <a:lnTo>
                <a:pt x="0" y="333243"/>
              </a:lnTo>
              <a:lnTo>
                <a:pt x="0" y="66648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1312932" y="3783455"/>
          <a:ext cx="1087926" cy="409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1.1.2.3.1.2</a:t>
          </a:r>
        </a:p>
      </dsp:txBody>
      <dsp:txXfrm>
        <a:off x="1324938" y="3795461"/>
        <a:ext cx="1063914" cy="385888"/>
      </dsp:txXfrm>
    </dsp:sp>
    <dsp:sp modelId="{B0BBC588-ECCE-45B8-BC66-F1E34EBD5183}">
      <dsp:nvSpPr>
        <dsp:cNvPr id="0" name=""/>
        <dsp:cNvSpPr/>
      </dsp:nvSpPr>
      <dsp:spPr>
        <a:xfrm>
          <a:off x="3010569" y="3116968"/>
          <a:ext cx="91440" cy="659260"/>
        </a:xfrm>
        <a:custGeom>
          <a:avLst/>
          <a:gdLst/>
          <a:ahLst/>
          <a:cxnLst/>
          <a:rect l="0" t="0" r="0" b="0"/>
          <a:pathLst>
            <a:path>
              <a:moveTo>
                <a:pt x="130528" y="0"/>
              </a:moveTo>
              <a:lnTo>
                <a:pt x="130528" y="329630"/>
              </a:lnTo>
              <a:lnTo>
                <a:pt x="45720" y="329630"/>
              </a:lnTo>
              <a:lnTo>
                <a:pt x="45720" y="6592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2512326" y="3776228"/>
          <a:ext cx="1087926" cy="409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1.1.2.3.1.3</a:t>
          </a:r>
        </a:p>
      </dsp:txBody>
      <dsp:txXfrm>
        <a:off x="2524332" y="3788234"/>
        <a:ext cx="1063914" cy="385888"/>
      </dsp:txXfrm>
    </dsp:sp>
    <dsp:sp modelId="{D577D22A-990E-45C5-AC1C-1873AE125C8E}">
      <dsp:nvSpPr>
        <dsp:cNvPr id="0" name=""/>
        <dsp:cNvSpPr/>
      </dsp:nvSpPr>
      <dsp:spPr>
        <a:xfrm>
          <a:off x="3141098" y="3116968"/>
          <a:ext cx="1144656" cy="664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74"/>
              </a:lnTo>
              <a:lnTo>
                <a:pt x="1144656" y="332074"/>
              </a:lnTo>
              <a:lnTo>
                <a:pt x="1144656" y="6641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204A-3ECC-4A71-B00E-5A1B3FC3E986}">
      <dsp:nvSpPr>
        <dsp:cNvPr id="0" name=""/>
        <dsp:cNvSpPr/>
      </dsp:nvSpPr>
      <dsp:spPr>
        <a:xfrm>
          <a:off x="3778595" y="3781116"/>
          <a:ext cx="1014319" cy="400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sp:txBody>
      <dsp:txXfrm>
        <a:off x="3790328" y="3792849"/>
        <a:ext cx="990853" cy="377126"/>
      </dsp:txXfrm>
    </dsp:sp>
    <dsp:sp modelId="{D8A040AD-7A53-48A2-9206-5889ECFF6CFA}">
      <dsp:nvSpPr>
        <dsp:cNvPr id="0" name=""/>
        <dsp:cNvSpPr/>
      </dsp:nvSpPr>
      <dsp:spPr>
        <a:xfrm>
          <a:off x="3141098" y="3116968"/>
          <a:ext cx="2393233" cy="673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01"/>
              </a:lnTo>
              <a:lnTo>
                <a:pt x="2393233" y="336901"/>
              </a:lnTo>
              <a:lnTo>
                <a:pt x="2393233" y="6738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4990368" y="3790772"/>
          <a:ext cx="1087926" cy="409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sp:txBody>
      <dsp:txXfrm>
        <a:off x="5002374" y="3802778"/>
        <a:ext cx="1063914" cy="385888"/>
      </dsp:txXfrm>
    </dsp:sp>
    <dsp:sp modelId="{078BA243-0D2B-4C55-B14D-1328F8C5B720}">
      <dsp:nvSpPr>
        <dsp:cNvPr id="0" name=""/>
        <dsp:cNvSpPr/>
      </dsp:nvSpPr>
      <dsp:spPr>
        <a:xfrm>
          <a:off x="5580283" y="1797477"/>
          <a:ext cx="1280111" cy="83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96"/>
              </a:lnTo>
              <a:lnTo>
                <a:pt x="1280111" y="415296"/>
              </a:lnTo>
              <a:lnTo>
                <a:pt x="1280111" y="8305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12527-8ABA-4FE5-B63C-50A06BF59BA2}">
      <dsp:nvSpPr>
        <dsp:cNvPr id="0" name=""/>
        <dsp:cNvSpPr/>
      </dsp:nvSpPr>
      <dsp:spPr>
        <a:xfrm>
          <a:off x="6196359" y="2628071"/>
          <a:ext cx="1328071" cy="5489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APRS Capable Radio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cs typeface="Arial"/>
            </a:rPr>
            <a:t>1.1.2.3.2</a:t>
          </a:r>
        </a:p>
      </dsp:txBody>
      <dsp:txXfrm>
        <a:off x="6212437" y="2644149"/>
        <a:ext cx="1295915" cy="516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30A0-A96A-4BDF-A450-FABA4E419281}">
      <dsp:nvSpPr>
        <dsp:cNvPr id="0" name=""/>
        <dsp:cNvSpPr/>
      </dsp:nvSpPr>
      <dsp:spPr>
        <a:xfrm>
          <a:off x="5630829" y="940460"/>
          <a:ext cx="806053" cy="365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APRS-DP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</a:p>
      </dsp:txBody>
      <dsp:txXfrm>
        <a:off x="5641531" y="951162"/>
        <a:ext cx="784649" cy="343987"/>
      </dsp:txXfrm>
    </dsp:sp>
    <dsp:sp modelId="{55336FF1-3A09-47A4-B5D7-5A5C463F4C35}">
      <dsp:nvSpPr>
        <dsp:cNvPr id="0" name=""/>
        <dsp:cNvSpPr/>
      </dsp:nvSpPr>
      <dsp:spPr>
        <a:xfrm>
          <a:off x="1269338" y="1305851"/>
          <a:ext cx="4764518" cy="1023743"/>
        </a:xfrm>
        <a:custGeom>
          <a:avLst/>
          <a:gdLst/>
          <a:ahLst/>
          <a:cxnLst/>
          <a:rect l="0" t="0" r="0" b="0"/>
          <a:pathLst>
            <a:path>
              <a:moveTo>
                <a:pt x="4764518" y="0"/>
              </a:moveTo>
              <a:lnTo>
                <a:pt x="4764518" y="511871"/>
              </a:lnTo>
              <a:lnTo>
                <a:pt x="0" y="511871"/>
              </a:lnTo>
              <a:lnTo>
                <a:pt x="0" y="10237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866311" y="2329594"/>
          <a:ext cx="806053" cy="2818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</a:t>
          </a:r>
        </a:p>
      </dsp:txBody>
      <dsp:txXfrm>
        <a:off x="874565" y="2337848"/>
        <a:ext cx="789545" cy="265314"/>
      </dsp:txXfrm>
    </dsp:sp>
    <dsp:sp modelId="{4975494A-540C-42E7-AD38-B8CF5B685EFD}">
      <dsp:nvSpPr>
        <dsp:cNvPr id="0" name=""/>
        <dsp:cNvSpPr/>
      </dsp:nvSpPr>
      <dsp:spPr>
        <a:xfrm>
          <a:off x="414937" y="2611416"/>
          <a:ext cx="854400" cy="505418"/>
        </a:xfrm>
        <a:custGeom>
          <a:avLst/>
          <a:gdLst/>
          <a:ahLst/>
          <a:cxnLst/>
          <a:rect l="0" t="0" r="0" b="0"/>
          <a:pathLst>
            <a:path>
              <a:moveTo>
                <a:pt x="854400" y="0"/>
              </a:moveTo>
              <a:lnTo>
                <a:pt x="854400" y="252709"/>
              </a:lnTo>
              <a:lnTo>
                <a:pt x="0" y="252709"/>
              </a:lnTo>
              <a:lnTo>
                <a:pt x="0" y="505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F75C-5450-4808-B2FD-B96DD01B696D}">
      <dsp:nvSpPr>
        <dsp:cNvPr id="0" name=""/>
        <dsp:cNvSpPr/>
      </dsp:nvSpPr>
      <dsp:spPr>
        <a:xfrm>
          <a:off x="18070" y="3116835"/>
          <a:ext cx="793733" cy="2702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1.1.2.3.1.1.1</a:t>
          </a:r>
        </a:p>
      </dsp:txBody>
      <dsp:txXfrm>
        <a:off x="25986" y="3124751"/>
        <a:ext cx="777901" cy="254425"/>
      </dsp:txXfrm>
    </dsp:sp>
    <dsp:sp modelId="{6A6974AC-B0A7-4565-997A-AC50E50A3C03}">
      <dsp:nvSpPr>
        <dsp:cNvPr id="0" name=""/>
        <dsp:cNvSpPr/>
      </dsp:nvSpPr>
      <dsp:spPr>
        <a:xfrm>
          <a:off x="1223618" y="2611416"/>
          <a:ext cx="91440" cy="5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548"/>
              </a:lnTo>
              <a:lnTo>
                <a:pt x="45753" y="259548"/>
              </a:lnTo>
              <a:lnTo>
                <a:pt x="45753" y="5190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6C3D-3239-4648-841F-9A6AA60BC447}">
      <dsp:nvSpPr>
        <dsp:cNvPr id="0" name=""/>
        <dsp:cNvSpPr/>
      </dsp:nvSpPr>
      <dsp:spPr>
        <a:xfrm>
          <a:off x="866344" y="3130514"/>
          <a:ext cx="806053" cy="2637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1.1.2.3.1.1.2</a:t>
          </a:r>
        </a:p>
      </dsp:txBody>
      <dsp:txXfrm>
        <a:off x="874070" y="3138240"/>
        <a:ext cx="790601" cy="248316"/>
      </dsp:txXfrm>
    </dsp:sp>
    <dsp:sp modelId="{EB38FB12-0ED8-4B8A-B51D-00C77C5E9759}">
      <dsp:nvSpPr>
        <dsp:cNvPr id="0" name=""/>
        <dsp:cNvSpPr/>
      </dsp:nvSpPr>
      <dsp:spPr>
        <a:xfrm>
          <a:off x="1269338" y="2611416"/>
          <a:ext cx="925588" cy="51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80"/>
              </a:lnTo>
              <a:lnTo>
                <a:pt x="925588" y="257280"/>
              </a:lnTo>
              <a:lnTo>
                <a:pt x="925588" y="5145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0DDA3-DE32-41D3-8B6B-BC37DD35CC27}">
      <dsp:nvSpPr>
        <dsp:cNvPr id="0" name=""/>
        <dsp:cNvSpPr/>
      </dsp:nvSpPr>
      <dsp:spPr>
        <a:xfrm>
          <a:off x="1791899" y="3125978"/>
          <a:ext cx="806053" cy="299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1.1.2.3.1.1.3</a:t>
          </a:r>
        </a:p>
      </dsp:txBody>
      <dsp:txXfrm>
        <a:off x="1800680" y="3134759"/>
        <a:ext cx="788491" cy="282228"/>
      </dsp:txXfrm>
    </dsp:sp>
    <dsp:sp modelId="{D40650E6-CD0D-4C8C-B0A3-528F18F6D1A3}">
      <dsp:nvSpPr>
        <dsp:cNvPr id="0" name=""/>
        <dsp:cNvSpPr/>
      </dsp:nvSpPr>
      <dsp:spPr>
        <a:xfrm>
          <a:off x="3834985" y="1305851"/>
          <a:ext cx="2198871" cy="1018580"/>
        </a:xfrm>
        <a:custGeom>
          <a:avLst/>
          <a:gdLst/>
          <a:ahLst/>
          <a:cxnLst/>
          <a:rect l="0" t="0" r="0" b="0"/>
          <a:pathLst>
            <a:path>
              <a:moveTo>
                <a:pt x="2198871" y="0"/>
              </a:moveTo>
              <a:lnTo>
                <a:pt x="2198871" y="509290"/>
              </a:lnTo>
              <a:lnTo>
                <a:pt x="0" y="509290"/>
              </a:lnTo>
              <a:lnTo>
                <a:pt x="0" y="10185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3431958" y="2324432"/>
          <a:ext cx="806053" cy="3916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</a:t>
          </a:r>
        </a:p>
      </dsp:txBody>
      <dsp:txXfrm>
        <a:off x="3443430" y="2335904"/>
        <a:ext cx="783109" cy="368737"/>
      </dsp:txXfrm>
    </dsp:sp>
    <dsp:sp modelId="{DFAB2E5B-AC7A-4DE2-B7A3-F863DC19DA5D}">
      <dsp:nvSpPr>
        <dsp:cNvPr id="0" name=""/>
        <dsp:cNvSpPr/>
      </dsp:nvSpPr>
      <dsp:spPr>
        <a:xfrm>
          <a:off x="2685989" y="2716114"/>
          <a:ext cx="1148996" cy="1557916"/>
        </a:xfrm>
        <a:custGeom>
          <a:avLst/>
          <a:gdLst/>
          <a:ahLst/>
          <a:cxnLst/>
          <a:rect l="0" t="0" r="0" b="0"/>
          <a:pathLst>
            <a:path>
              <a:moveTo>
                <a:pt x="1148996" y="0"/>
              </a:moveTo>
              <a:lnTo>
                <a:pt x="1148996" y="778958"/>
              </a:lnTo>
              <a:lnTo>
                <a:pt x="0" y="778958"/>
              </a:lnTo>
              <a:lnTo>
                <a:pt x="0" y="1557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E287-3CF3-4D4F-B715-5B2AE2DBC7E4}">
      <dsp:nvSpPr>
        <dsp:cNvPr id="0" name=""/>
        <dsp:cNvSpPr/>
      </dsp:nvSpPr>
      <dsp:spPr>
        <a:xfrm>
          <a:off x="2298164" y="4274030"/>
          <a:ext cx="775649" cy="276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1.1.2.3.1.2.1</a:t>
          </a:r>
        </a:p>
      </dsp:txBody>
      <dsp:txXfrm>
        <a:off x="2306256" y="4282122"/>
        <a:ext cx="759465" cy="260089"/>
      </dsp:txXfrm>
    </dsp:sp>
    <dsp:sp modelId="{43AC01AB-7EEE-45FC-AA79-1C5C9735653A}">
      <dsp:nvSpPr>
        <dsp:cNvPr id="0" name=""/>
        <dsp:cNvSpPr/>
      </dsp:nvSpPr>
      <dsp:spPr>
        <a:xfrm>
          <a:off x="3506280" y="2716114"/>
          <a:ext cx="328705" cy="1553411"/>
        </a:xfrm>
        <a:custGeom>
          <a:avLst/>
          <a:gdLst/>
          <a:ahLst/>
          <a:cxnLst/>
          <a:rect l="0" t="0" r="0" b="0"/>
          <a:pathLst>
            <a:path>
              <a:moveTo>
                <a:pt x="328705" y="0"/>
              </a:moveTo>
              <a:lnTo>
                <a:pt x="328705" y="776705"/>
              </a:lnTo>
              <a:lnTo>
                <a:pt x="0" y="776705"/>
              </a:lnTo>
              <a:lnTo>
                <a:pt x="0" y="15534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4F1A-C1CC-46E2-B25D-FD85781552DD}">
      <dsp:nvSpPr>
        <dsp:cNvPr id="0" name=""/>
        <dsp:cNvSpPr/>
      </dsp:nvSpPr>
      <dsp:spPr>
        <a:xfrm>
          <a:off x="3115666" y="4269525"/>
          <a:ext cx="781228" cy="2948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1.1.2.3.1.2.2</a:t>
          </a:r>
        </a:p>
      </dsp:txBody>
      <dsp:txXfrm>
        <a:off x="3124301" y="4278160"/>
        <a:ext cx="763958" cy="277556"/>
      </dsp:txXfrm>
    </dsp:sp>
    <dsp:sp modelId="{73183505-EFC3-4167-A299-F5172DC69195}">
      <dsp:nvSpPr>
        <dsp:cNvPr id="0" name=""/>
        <dsp:cNvSpPr/>
      </dsp:nvSpPr>
      <dsp:spPr>
        <a:xfrm>
          <a:off x="3834985" y="2716114"/>
          <a:ext cx="509224" cy="14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055"/>
              </a:lnTo>
              <a:lnTo>
                <a:pt x="509224" y="712055"/>
              </a:lnTo>
              <a:lnTo>
                <a:pt x="509224" y="14241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D8077-BA52-408F-92B7-29501B3F1FB5}">
      <dsp:nvSpPr>
        <dsp:cNvPr id="0" name=""/>
        <dsp:cNvSpPr/>
      </dsp:nvSpPr>
      <dsp:spPr>
        <a:xfrm>
          <a:off x="3941182" y="4140225"/>
          <a:ext cx="806053" cy="5025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1.1.2.3.1.2.3</a:t>
          </a:r>
        </a:p>
      </dsp:txBody>
      <dsp:txXfrm>
        <a:off x="3955902" y="4154945"/>
        <a:ext cx="776613" cy="473150"/>
      </dsp:txXfrm>
    </dsp:sp>
    <dsp:sp modelId="{B0BBC588-ECCE-45B8-BC66-F1E34EBD5183}">
      <dsp:nvSpPr>
        <dsp:cNvPr id="0" name=""/>
        <dsp:cNvSpPr/>
      </dsp:nvSpPr>
      <dsp:spPr>
        <a:xfrm>
          <a:off x="6033856" y="1305851"/>
          <a:ext cx="141497" cy="10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738"/>
              </a:lnTo>
              <a:lnTo>
                <a:pt x="141497" y="504738"/>
              </a:lnTo>
              <a:lnTo>
                <a:pt x="141497" y="10094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5772327" y="2315328"/>
          <a:ext cx="806053" cy="4735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sp:txBody>
      <dsp:txXfrm>
        <a:off x="5786197" y="2329198"/>
        <a:ext cx="778313" cy="445809"/>
      </dsp:txXfrm>
    </dsp:sp>
    <dsp:sp modelId="{02A9B4E4-1DBB-4C4C-933F-B1BA94C627E3}">
      <dsp:nvSpPr>
        <dsp:cNvPr id="0" name=""/>
        <dsp:cNvSpPr/>
      </dsp:nvSpPr>
      <dsp:spPr>
        <a:xfrm>
          <a:off x="5058064" y="2788878"/>
          <a:ext cx="1117289" cy="642887"/>
        </a:xfrm>
        <a:custGeom>
          <a:avLst/>
          <a:gdLst/>
          <a:ahLst/>
          <a:cxnLst/>
          <a:rect l="0" t="0" r="0" b="0"/>
          <a:pathLst>
            <a:path>
              <a:moveTo>
                <a:pt x="1117289" y="0"/>
              </a:moveTo>
              <a:lnTo>
                <a:pt x="1117289" y="321443"/>
              </a:lnTo>
              <a:lnTo>
                <a:pt x="0" y="321443"/>
              </a:lnTo>
              <a:lnTo>
                <a:pt x="0" y="6428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A96B3-20F3-4B74-863F-E779DBAF1B78}">
      <dsp:nvSpPr>
        <dsp:cNvPr id="0" name=""/>
        <dsp:cNvSpPr/>
      </dsp:nvSpPr>
      <dsp:spPr>
        <a:xfrm>
          <a:off x="4655038" y="3431765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1.1.2.3.1.3.1</a:t>
          </a:r>
        </a:p>
      </dsp:txBody>
      <dsp:txXfrm>
        <a:off x="4670777" y="3447504"/>
        <a:ext cx="774575" cy="505891"/>
      </dsp:txXfrm>
    </dsp:sp>
    <dsp:sp modelId="{7C1937FF-136C-4FA4-9F66-B1E1FC0AD424}">
      <dsp:nvSpPr>
        <dsp:cNvPr id="0" name=""/>
        <dsp:cNvSpPr/>
      </dsp:nvSpPr>
      <dsp:spPr>
        <a:xfrm>
          <a:off x="5919780" y="2788878"/>
          <a:ext cx="255573" cy="628915"/>
        </a:xfrm>
        <a:custGeom>
          <a:avLst/>
          <a:gdLst/>
          <a:ahLst/>
          <a:cxnLst/>
          <a:rect l="0" t="0" r="0" b="0"/>
          <a:pathLst>
            <a:path>
              <a:moveTo>
                <a:pt x="255573" y="0"/>
              </a:moveTo>
              <a:lnTo>
                <a:pt x="255573" y="314457"/>
              </a:lnTo>
              <a:lnTo>
                <a:pt x="0" y="314457"/>
              </a:lnTo>
              <a:lnTo>
                <a:pt x="0" y="628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3690F-7624-4C5E-8BAF-4B14082D7391}">
      <dsp:nvSpPr>
        <dsp:cNvPr id="0" name=""/>
        <dsp:cNvSpPr/>
      </dsp:nvSpPr>
      <dsp:spPr>
        <a:xfrm>
          <a:off x="5516753" y="3417793"/>
          <a:ext cx="806053" cy="364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1.1.2.3.1.3.2</a:t>
          </a:r>
        </a:p>
      </dsp:txBody>
      <dsp:txXfrm>
        <a:off x="5527430" y="3428470"/>
        <a:ext cx="784699" cy="343181"/>
      </dsp:txXfrm>
    </dsp:sp>
    <dsp:sp modelId="{9BC312A3-0978-47DB-B6A2-4E9737990D3C}">
      <dsp:nvSpPr>
        <dsp:cNvPr id="0" name=""/>
        <dsp:cNvSpPr/>
      </dsp:nvSpPr>
      <dsp:spPr>
        <a:xfrm>
          <a:off x="6175353" y="2788878"/>
          <a:ext cx="633333" cy="65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430"/>
              </a:lnTo>
              <a:lnTo>
                <a:pt x="633333" y="325430"/>
              </a:lnTo>
              <a:lnTo>
                <a:pt x="633333" y="650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6D4A6-0479-47AE-A46F-0D84490C0C7E}">
      <dsp:nvSpPr>
        <dsp:cNvPr id="0" name=""/>
        <dsp:cNvSpPr/>
      </dsp:nvSpPr>
      <dsp:spPr>
        <a:xfrm>
          <a:off x="6424456" y="3439738"/>
          <a:ext cx="768461" cy="314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1.1.2.3.1.3.3</a:t>
          </a:r>
        </a:p>
      </dsp:txBody>
      <dsp:txXfrm>
        <a:off x="6433657" y="3448939"/>
        <a:ext cx="750059" cy="295758"/>
      </dsp:txXfrm>
    </dsp:sp>
    <dsp:sp modelId="{D8A040AD-7A53-48A2-9206-5889ECFF6CFA}">
      <dsp:nvSpPr>
        <dsp:cNvPr id="0" name=""/>
        <dsp:cNvSpPr/>
      </dsp:nvSpPr>
      <dsp:spPr>
        <a:xfrm>
          <a:off x="6033856" y="1305851"/>
          <a:ext cx="2545554" cy="103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68"/>
              </a:lnTo>
              <a:lnTo>
                <a:pt x="2545554" y="516568"/>
              </a:lnTo>
              <a:lnTo>
                <a:pt x="2545554" y="10331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8176384" y="2338987"/>
          <a:ext cx="806053" cy="41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sp:txBody>
      <dsp:txXfrm>
        <a:off x="8188658" y="2351261"/>
        <a:ext cx="781505" cy="394521"/>
      </dsp:txXfrm>
    </dsp:sp>
    <dsp:sp modelId="{9462A61F-4F19-43D8-A9D8-12EBA437DC01}">
      <dsp:nvSpPr>
        <dsp:cNvPr id="0" name=""/>
        <dsp:cNvSpPr/>
      </dsp:nvSpPr>
      <dsp:spPr>
        <a:xfrm>
          <a:off x="7312912" y="2758057"/>
          <a:ext cx="1266499" cy="1727072"/>
        </a:xfrm>
        <a:custGeom>
          <a:avLst/>
          <a:gdLst/>
          <a:ahLst/>
          <a:cxnLst/>
          <a:rect l="0" t="0" r="0" b="0"/>
          <a:pathLst>
            <a:path>
              <a:moveTo>
                <a:pt x="1266499" y="0"/>
              </a:moveTo>
              <a:lnTo>
                <a:pt x="1266499" y="863536"/>
              </a:lnTo>
              <a:lnTo>
                <a:pt x="0" y="863536"/>
              </a:lnTo>
              <a:lnTo>
                <a:pt x="0" y="17270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AAE2D-880F-41AD-B694-8D6B3F5BCF4C}">
      <dsp:nvSpPr>
        <dsp:cNvPr id="0" name=""/>
        <dsp:cNvSpPr/>
      </dsp:nvSpPr>
      <dsp:spPr>
        <a:xfrm>
          <a:off x="6909885" y="4485129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1.1.2.3.1.4.1</a:t>
          </a:r>
        </a:p>
      </dsp:txBody>
      <dsp:txXfrm>
        <a:off x="6925624" y="4500868"/>
        <a:ext cx="774575" cy="505891"/>
      </dsp:txXfrm>
    </dsp:sp>
    <dsp:sp modelId="{9592757D-35C9-4291-AF50-1A4F022A9C11}">
      <dsp:nvSpPr>
        <dsp:cNvPr id="0" name=""/>
        <dsp:cNvSpPr/>
      </dsp:nvSpPr>
      <dsp:spPr>
        <a:xfrm>
          <a:off x="8324242" y="2758057"/>
          <a:ext cx="255169" cy="1709538"/>
        </a:xfrm>
        <a:custGeom>
          <a:avLst/>
          <a:gdLst/>
          <a:ahLst/>
          <a:cxnLst/>
          <a:rect l="0" t="0" r="0" b="0"/>
          <a:pathLst>
            <a:path>
              <a:moveTo>
                <a:pt x="255169" y="0"/>
              </a:moveTo>
              <a:lnTo>
                <a:pt x="255169" y="854769"/>
              </a:lnTo>
              <a:lnTo>
                <a:pt x="0" y="854769"/>
              </a:lnTo>
              <a:lnTo>
                <a:pt x="0" y="17095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220E0-5284-44BB-8561-ECA4407ED216}">
      <dsp:nvSpPr>
        <dsp:cNvPr id="0" name=""/>
        <dsp:cNvSpPr/>
      </dsp:nvSpPr>
      <dsp:spPr>
        <a:xfrm>
          <a:off x="7921215" y="4467595"/>
          <a:ext cx="806053" cy="323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1.1.2.3.1.4.2</a:t>
          </a:r>
        </a:p>
      </dsp:txBody>
      <dsp:txXfrm>
        <a:off x="7930701" y="4477081"/>
        <a:ext cx="787081" cy="304912"/>
      </dsp:txXfrm>
    </dsp:sp>
    <dsp:sp modelId="{79868431-782F-4A35-A02A-39DCB05A58FC}">
      <dsp:nvSpPr>
        <dsp:cNvPr id="0" name=""/>
        <dsp:cNvSpPr/>
      </dsp:nvSpPr>
      <dsp:spPr>
        <a:xfrm>
          <a:off x="8579411" y="2758057"/>
          <a:ext cx="591284" cy="1682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484"/>
              </a:lnTo>
              <a:lnTo>
                <a:pt x="591284" y="841484"/>
              </a:lnTo>
              <a:lnTo>
                <a:pt x="591284" y="16829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ECEC7-6549-4125-875B-FAD48F5B0E59}">
      <dsp:nvSpPr>
        <dsp:cNvPr id="0" name=""/>
        <dsp:cNvSpPr/>
      </dsp:nvSpPr>
      <dsp:spPr>
        <a:xfrm>
          <a:off x="8781271" y="4441025"/>
          <a:ext cx="778847" cy="348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1.1.2.3.1.4.3</a:t>
          </a:r>
        </a:p>
      </dsp:txBody>
      <dsp:txXfrm>
        <a:off x="8791488" y="4451242"/>
        <a:ext cx="758413" cy="328389"/>
      </dsp:txXfrm>
    </dsp:sp>
    <dsp:sp modelId="{87439B9B-D311-4B2E-847D-CA2C9759D8C3}">
      <dsp:nvSpPr>
        <dsp:cNvPr id="0" name=""/>
        <dsp:cNvSpPr/>
      </dsp:nvSpPr>
      <dsp:spPr>
        <a:xfrm>
          <a:off x="6033856" y="1305851"/>
          <a:ext cx="4837264" cy="10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08"/>
              </a:lnTo>
              <a:lnTo>
                <a:pt x="4837264" y="510408"/>
              </a:lnTo>
              <a:lnTo>
                <a:pt x="4837264" y="10208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03166-E4BC-41A3-A671-1D8D5CF4ACDB}">
      <dsp:nvSpPr>
        <dsp:cNvPr id="0" name=""/>
        <dsp:cNvSpPr/>
      </dsp:nvSpPr>
      <dsp:spPr>
        <a:xfrm>
          <a:off x="10468094" y="2326667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sp:txBody>
      <dsp:txXfrm>
        <a:off x="10483833" y="2342406"/>
        <a:ext cx="774575" cy="505891"/>
      </dsp:txXfrm>
    </dsp:sp>
    <dsp:sp modelId="{DAE3E2FE-FFF8-4C2A-AE53-2418923A5268}">
      <dsp:nvSpPr>
        <dsp:cNvPr id="0" name=""/>
        <dsp:cNvSpPr/>
      </dsp:nvSpPr>
      <dsp:spPr>
        <a:xfrm>
          <a:off x="10021664" y="2864036"/>
          <a:ext cx="849456" cy="682106"/>
        </a:xfrm>
        <a:custGeom>
          <a:avLst/>
          <a:gdLst/>
          <a:ahLst/>
          <a:cxnLst/>
          <a:rect l="0" t="0" r="0" b="0"/>
          <a:pathLst>
            <a:path>
              <a:moveTo>
                <a:pt x="849456" y="0"/>
              </a:moveTo>
              <a:lnTo>
                <a:pt x="849456" y="341053"/>
              </a:lnTo>
              <a:lnTo>
                <a:pt x="0" y="341053"/>
              </a:lnTo>
              <a:lnTo>
                <a:pt x="0" y="682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3CA3-E560-452A-9AA3-F8E0F7B91C19}">
      <dsp:nvSpPr>
        <dsp:cNvPr id="0" name=""/>
        <dsp:cNvSpPr/>
      </dsp:nvSpPr>
      <dsp:spPr>
        <a:xfrm>
          <a:off x="9618637" y="3546143"/>
          <a:ext cx="806053" cy="48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1.1.2.3.1.5.1</a:t>
          </a:r>
        </a:p>
      </dsp:txBody>
      <dsp:txXfrm>
        <a:off x="9632721" y="3560227"/>
        <a:ext cx="777885" cy="452682"/>
      </dsp:txXfrm>
    </dsp:sp>
    <dsp:sp modelId="{0A8B5F81-013E-4C3C-8C2F-F4D37A8DDE86}">
      <dsp:nvSpPr>
        <dsp:cNvPr id="0" name=""/>
        <dsp:cNvSpPr/>
      </dsp:nvSpPr>
      <dsp:spPr>
        <a:xfrm>
          <a:off x="10820635" y="2864036"/>
          <a:ext cx="91440" cy="671412"/>
        </a:xfrm>
        <a:custGeom>
          <a:avLst/>
          <a:gdLst/>
          <a:ahLst/>
          <a:cxnLst/>
          <a:rect l="0" t="0" r="0" b="0"/>
          <a:pathLst>
            <a:path>
              <a:moveTo>
                <a:pt x="50485" y="0"/>
              </a:moveTo>
              <a:lnTo>
                <a:pt x="50485" y="335706"/>
              </a:lnTo>
              <a:lnTo>
                <a:pt x="45720" y="335706"/>
              </a:lnTo>
              <a:lnTo>
                <a:pt x="45720" y="6714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164C8-9AF4-457A-934C-51048D56147B}">
      <dsp:nvSpPr>
        <dsp:cNvPr id="0" name=""/>
        <dsp:cNvSpPr/>
      </dsp:nvSpPr>
      <dsp:spPr>
        <a:xfrm>
          <a:off x="10463328" y="3535448"/>
          <a:ext cx="806053" cy="432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1.1.2.3.1.5.2</a:t>
          </a:r>
        </a:p>
      </dsp:txBody>
      <dsp:txXfrm>
        <a:off x="10475995" y="3548115"/>
        <a:ext cx="780719" cy="407165"/>
      </dsp:txXfrm>
    </dsp:sp>
    <dsp:sp modelId="{FF4948C3-CDFE-4822-8553-39C22C96D509}">
      <dsp:nvSpPr>
        <dsp:cNvPr id="0" name=""/>
        <dsp:cNvSpPr/>
      </dsp:nvSpPr>
      <dsp:spPr>
        <a:xfrm>
          <a:off x="10871120" y="2864036"/>
          <a:ext cx="855708" cy="68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61"/>
              </a:lnTo>
              <a:lnTo>
                <a:pt x="855708" y="341561"/>
              </a:lnTo>
              <a:lnTo>
                <a:pt x="855708" y="68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84DE8-3130-4474-AD6E-D403ABE61432}">
      <dsp:nvSpPr>
        <dsp:cNvPr id="0" name=""/>
        <dsp:cNvSpPr/>
      </dsp:nvSpPr>
      <dsp:spPr>
        <a:xfrm>
          <a:off x="11323802" y="3547160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1.1.2.3.1.5.3</a:t>
          </a:r>
        </a:p>
      </dsp:txBody>
      <dsp:txXfrm>
        <a:off x="11339541" y="3562899"/>
        <a:ext cx="774575" cy="50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12/11/2022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12/11/2022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12/11/2022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12/11/2022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12/11/2022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12/11/2022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12/11/2022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12/11/2022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‹#›</a:t>
            </a:fld>
            <a:endParaRPr lang="en-TH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APRS Reference 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  <p:graphicFrame>
        <p:nvGraphicFramePr>
          <p:cNvPr id="119" name="Diagrama 118">
            <a:extLst>
              <a:ext uri="{FF2B5EF4-FFF2-40B4-BE49-F238E27FC236}">
                <a16:creationId xmlns:a16="http://schemas.microsoft.com/office/drawing/2014/main" id="{7820B50C-61AF-3213-F6F8-677038D4D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368580"/>
              </p:ext>
            </p:extLst>
          </p:nvPr>
        </p:nvGraphicFramePr>
        <p:xfrm>
          <a:off x="838201" y="719666"/>
          <a:ext cx="10906956" cy="5450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222918C-8296-7EDB-5466-A3A06B9ED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820247"/>
              </p:ext>
            </p:extLst>
          </p:nvPr>
        </p:nvGraphicFramePr>
        <p:xfrm>
          <a:off x="62144" y="719665"/>
          <a:ext cx="12129856" cy="542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FC6373-757B-4C64-8724-538DC455FAFF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customXml/itemProps2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46682A-1CA0-41BD-907A-EA3D33CF599F}"/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76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APRS Reference Board</vt:lpstr>
      <vt:lpstr>PBS</vt:lpstr>
      <vt:lpstr>WBS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FERRER TORRES Javier Eladio</cp:lastModifiedBy>
  <cp:revision>42</cp:revision>
  <dcterms:created xsi:type="dcterms:W3CDTF">2022-11-20T12:42:05Z</dcterms:created>
  <dcterms:modified xsi:type="dcterms:W3CDTF">2022-12-12T05:31:46Z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