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264" r:id="rId6"/>
    <p:sldId id="265" r:id="rId7"/>
    <p:sldId id="261" r:id="rId8"/>
    <p:sldId id="263" r:id="rId9"/>
    <p:sldId id="273" r:id="rId10"/>
    <p:sldId id="274" r:id="rId11"/>
    <p:sldId id="275" r:id="rId12"/>
    <p:sldId id="276" r:id="rId13"/>
    <p:sldId id="278" r:id="rId14"/>
    <p:sldId id="279" r:id="rId15"/>
    <p:sldId id="266" r:id="rId16"/>
    <p:sldId id="267" r:id="rId17"/>
    <p:sldId id="268" r:id="rId18"/>
    <p:sldId id="269" r:id="rId19"/>
    <p:sldId id="277" r:id="rId20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4823C0-0AA9-4B07-B1A6-72958AC01610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05D5C46-2E53-42B5-B707-B6246E05A44D}">
      <dgm:prSet phldrT="[Text]" custT="1"/>
      <dgm:spPr/>
      <dgm:t>
        <a:bodyPr/>
        <a:lstStyle/>
        <a:p>
          <a:r>
            <a:rPr lang="en-US" sz="1800" dirty="0"/>
            <a:t>Satellite</a:t>
          </a:r>
        </a:p>
        <a:p>
          <a:r>
            <a:rPr lang="en-US" sz="1800" dirty="0"/>
            <a:t>1.1</a:t>
          </a:r>
        </a:p>
      </dgm:t>
    </dgm:pt>
    <dgm:pt modelId="{9D3AAA57-D8A4-4905-B949-A4A471215952}" type="parTrans" cxnId="{A3243DB2-652F-4871-A5B6-4D265136C439}">
      <dgm:prSet/>
      <dgm:spPr/>
      <dgm:t>
        <a:bodyPr/>
        <a:lstStyle/>
        <a:p>
          <a:endParaRPr lang="en-US"/>
        </a:p>
      </dgm:t>
    </dgm:pt>
    <dgm:pt modelId="{9C880D14-0581-4F81-A99C-F906338065E2}" type="sibTrans" cxnId="{A3243DB2-652F-4871-A5B6-4D265136C439}">
      <dgm:prSet/>
      <dgm:spPr/>
      <dgm:t>
        <a:bodyPr/>
        <a:lstStyle/>
        <a:p>
          <a:endParaRPr lang="en-US"/>
        </a:p>
      </dgm:t>
    </dgm:pt>
    <dgm:pt modelId="{1B4F2666-60D8-4342-B08D-C1758541AABC}">
      <dgm:prSet phldrT="[Text]" custT="1"/>
      <dgm:spPr/>
      <dgm:t>
        <a:bodyPr/>
        <a:lstStyle/>
        <a:p>
          <a:r>
            <a:rPr lang="en-US" sz="1800" dirty="0"/>
            <a:t>Payload</a:t>
          </a:r>
        </a:p>
        <a:p>
          <a:r>
            <a:rPr lang="en-US" sz="1800" dirty="0"/>
            <a:t>1.1.2</a:t>
          </a:r>
        </a:p>
      </dgm:t>
    </dgm:pt>
    <dgm:pt modelId="{7A5C053E-D78F-4ED9-92E2-4F7798EAFB96}" type="parTrans" cxnId="{095C7437-BE89-4ED8-9124-00A8FB260F3A}">
      <dgm:prSet/>
      <dgm:spPr/>
      <dgm:t>
        <a:bodyPr/>
        <a:lstStyle/>
        <a:p>
          <a:endParaRPr lang="en-US"/>
        </a:p>
      </dgm:t>
    </dgm:pt>
    <dgm:pt modelId="{6098A678-1A0C-414D-924D-8587F98A8F44}" type="sibTrans" cxnId="{095C7437-BE89-4ED8-9124-00A8FB260F3A}">
      <dgm:prSet/>
      <dgm:spPr/>
      <dgm:t>
        <a:bodyPr/>
        <a:lstStyle/>
        <a:p>
          <a:endParaRPr lang="en-US"/>
        </a:p>
      </dgm:t>
    </dgm:pt>
    <dgm:pt modelId="{37DAC65C-3044-443E-8563-381D20923FDD}">
      <dgm:prSet custT="1"/>
      <dgm:spPr/>
      <dgm:t>
        <a:bodyPr/>
        <a:lstStyle/>
        <a:p>
          <a:r>
            <a:rPr lang="en-US" sz="1800" dirty="0"/>
            <a:t>APRS Reference</a:t>
          </a:r>
        </a:p>
        <a:p>
          <a:r>
            <a:rPr lang="en-US" sz="1800" dirty="0"/>
            <a:t>1.1.2.1</a:t>
          </a:r>
        </a:p>
      </dgm:t>
    </dgm:pt>
    <dgm:pt modelId="{F4F7E779-77B1-4480-AC3F-82E6428E9A71}" type="parTrans" cxnId="{8C7B634A-0C30-4430-80B5-AF030D96C397}">
      <dgm:prSet/>
      <dgm:spPr/>
      <dgm:t>
        <a:bodyPr/>
        <a:lstStyle/>
        <a:p>
          <a:endParaRPr lang="en-US"/>
        </a:p>
      </dgm:t>
    </dgm:pt>
    <dgm:pt modelId="{F397C18E-1C24-4C3B-BD29-E5FD325CD551}" type="sibTrans" cxnId="{8C7B634A-0C30-4430-80B5-AF030D96C397}">
      <dgm:prSet/>
      <dgm:spPr/>
      <dgm:t>
        <a:bodyPr/>
        <a:lstStyle/>
        <a:p>
          <a:endParaRPr lang="en-US"/>
        </a:p>
      </dgm:t>
    </dgm:pt>
    <dgm:pt modelId="{046C61FA-570F-4F33-9CB7-C1D0B758191F}">
      <dgm:prSet custT="1"/>
      <dgm:spPr/>
      <dgm:t>
        <a:bodyPr/>
        <a:lstStyle/>
        <a:p>
          <a:r>
            <a:rPr lang="en-US" sz="1800" dirty="0"/>
            <a:t>Transceiver</a:t>
          </a:r>
          <a:endParaRPr lang="en-US" sz="1800" baseline="0" dirty="0"/>
        </a:p>
        <a:p>
          <a:r>
            <a:rPr lang="en-US" sz="1800" dirty="0"/>
            <a:t>1.1.2.1.1</a:t>
          </a:r>
        </a:p>
      </dgm:t>
    </dgm:pt>
    <dgm:pt modelId="{29DAE4B9-9408-4500-8817-9978A95E7CB4}" type="parTrans" cxnId="{B1FC4B27-C0A8-45A6-B839-DF15343D4858}">
      <dgm:prSet/>
      <dgm:spPr/>
      <dgm:t>
        <a:bodyPr/>
        <a:lstStyle/>
        <a:p>
          <a:endParaRPr lang="en-US"/>
        </a:p>
      </dgm:t>
    </dgm:pt>
    <dgm:pt modelId="{2CF10BA0-6DAD-4934-8583-5A9C8D87D15D}" type="sibTrans" cxnId="{B1FC4B27-C0A8-45A6-B839-DF15343D4858}">
      <dgm:prSet/>
      <dgm:spPr/>
      <dgm:t>
        <a:bodyPr/>
        <a:lstStyle/>
        <a:p>
          <a:endParaRPr lang="en-US"/>
        </a:p>
      </dgm:t>
    </dgm:pt>
    <dgm:pt modelId="{0A0302D7-0568-433F-9042-E100725035D1}">
      <dgm:prSet custT="1"/>
      <dgm:spPr/>
      <dgm:t>
        <a:bodyPr/>
        <a:lstStyle/>
        <a:p>
          <a:r>
            <a:rPr lang="en-US" sz="1800" dirty="0"/>
            <a:t>Terminal Node Controller (TNC)</a:t>
          </a:r>
        </a:p>
        <a:p>
          <a:r>
            <a:rPr lang="en-US" sz="1800" dirty="0"/>
            <a:t>1.1.2.1.2</a:t>
          </a:r>
        </a:p>
      </dgm:t>
    </dgm:pt>
    <dgm:pt modelId="{D2EE6D03-92A1-44EF-A78A-1B6F499E7F37}" type="parTrans" cxnId="{12C59ED4-7ADD-4355-A4A3-3548BE5F06FD}">
      <dgm:prSet/>
      <dgm:spPr/>
      <dgm:t>
        <a:bodyPr/>
        <a:lstStyle/>
        <a:p>
          <a:endParaRPr lang="en-US"/>
        </a:p>
      </dgm:t>
    </dgm:pt>
    <dgm:pt modelId="{395FF579-D40B-4F66-AA1D-32A652BBCC1D}" type="sibTrans" cxnId="{12C59ED4-7ADD-4355-A4A3-3548BE5F06FD}">
      <dgm:prSet/>
      <dgm:spPr/>
      <dgm:t>
        <a:bodyPr/>
        <a:lstStyle/>
        <a:p>
          <a:endParaRPr lang="en-US"/>
        </a:p>
      </dgm:t>
    </dgm:pt>
    <dgm:pt modelId="{F526447E-02CD-4C94-9025-78F96F69EFB7}">
      <dgm:prSet custT="1"/>
      <dgm:spPr/>
      <dgm:t>
        <a:bodyPr/>
        <a:lstStyle/>
        <a:p>
          <a:pPr rtl="0"/>
          <a:r>
            <a:rPr lang="en-US" altLang="ko-KR" sz="1800" dirty="0"/>
            <a:t>Main Control Unit (MCU)</a:t>
          </a:r>
        </a:p>
        <a:p>
          <a:pPr rtl="0"/>
          <a:r>
            <a:rPr lang="en-US" sz="1800" dirty="0"/>
            <a:t>1.1.2.1.3</a:t>
          </a:r>
          <a:endParaRPr lang="ko-KR" sz="1800" dirty="0"/>
        </a:p>
      </dgm:t>
    </dgm:pt>
    <dgm:pt modelId="{4E461141-7723-4983-8E0F-5D4DFEA13ECD}" type="parTrans" cxnId="{DCE20DD7-F647-43D2-B7BB-E1BD23F26363}">
      <dgm:prSet/>
      <dgm:spPr/>
      <dgm:t>
        <a:bodyPr/>
        <a:lstStyle/>
        <a:p>
          <a:endParaRPr lang="en-US"/>
        </a:p>
      </dgm:t>
    </dgm:pt>
    <dgm:pt modelId="{28732F16-28AF-4AD1-ACEE-EBE6ACB0474E}" type="sibTrans" cxnId="{DCE20DD7-F647-43D2-B7BB-E1BD23F26363}">
      <dgm:prSet/>
      <dgm:spPr/>
      <dgm:t>
        <a:bodyPr/>
        <a:lstStyle/>
        <a:p>
          <a:endParaRPr lang="en-US"/>
        </a:p>
      </dgm:t>
    </dgm:pt>
    <dgm:pt modelId="{B5B96614-EBED-4612-B60E-4F19CEF0F0C4}">
      <dgm:prSet/>
      <dgm:spPr/>
      <dgm:t>
        <a:bodyPr/>
        <a:lstStyle/>
        <a:p>
          <a:r>
            <a:rPr lang="en-US" dirty="0"/>
            <a:t>Memory</a:t>
          </a:r>
        </a:p>
        <a:p>
          <a:r>
            <a:rPr lang="en-US" dirty="0"/>
            <a:t>1.1.2.1.4</a:t>
          </a:r>
        </a:p>
      </dgm:t>
    </dgm:pt>
    <dgm:pt modelId="{06877F94-F0A1-4961-89D5-AC4CB957836E}" type="parTrans" cxnId="{830AF9C6-2438-4948-AE84-727C12231441}">
      <dgm:prSet/>
      <dgm:spPr/>
      <dgm:t>
        <a:bodyPr/>
        <a:lstStyle/>
        <a:p>
          <a:endParaRPr lang="en-US"/>
        </a:p>
      </dgm:t>
    </dgm:pt>
    <dgm:pt modelId="{034C12A6-818D-48FF-86CC-957199277065}" type="sibTrans" cxnId="{830AF9C6-2438-4948-AE84-727C12231441}">
      <dgm:prSet/>
      <dgm:spPr/>
      <dgm:t>
        <a:bodyPr/>
        <a:lstStyle/>
        <a:p>
          <a:endParaRPr lang="en-US"/>
        </a:p>
      </dgm:t>
    </dgm:pt>
    <dgm:pt modelId="{A3819B83-C09A-4C1B-9BEA-FD6AB3F9F3B3}">
      <dgm:prSet/>
      <dgm:spPr/>
      <dgm:t>
        <a:bodyPr/>
        <a:lstStyle/>
        <a:p>
          <a:r>
            <a:rPr lang="en-US" dirty="0"/>
            <a:t>VHF Antenna</a:t>
          </a:r>
        </a:p>
        <a:p>
          <a:r>
            <a:rPr lang="en-US" dirty="0"/>
            <a:t>1.1.2.1.5</a:t>
          </a:r>
        </a:p>
      </dgm:t>
    </dgm:pt>
    <dgm:pt modelId="{1131D62C-F155-4DF1-B33C-781C81CA1065}" type="parTrans" cxnId="{C1749121-3246-48C6-9FBD-9D7F0C845C0C}">
      <dgm:prSet/>
      <dgm:spPr/>
      <dgm:t>
        <a:bodyPr/>
        <a:lstStyle/>
        <a:p>
          <a:endParaRPr lang="en-US"/>
        </a:p>
      </dgm:t>
    </dgm:pt>
    <dgm:pt modelId="{79120E1B-3939-4371-B62E-635D7A83F8BC}" type="sibTrans" cxnId="{C1749121-3246-48C6-9FBD-9D7F0C845C0C}">
      <dgm:prSet/>
      <dgm:spPr/>
      <dgm:t>
        <a:bodyPr/>
        <a:lstStyle/>
        <a:p>
          <a:endParaRPr lang="en-US"/>
        </a:p>
      </dgm:t>
    </dgm:pt>
    <dgm:pt modelId="{FD6E4E2E-B57A-4686-8276-BB790ADC8992}" type="pres">
      <dgm:prSet presAssocID="{004823C0-0AA9-4B07-B1A6-72958AC0161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299C165-3902-4AF4-B9EE-1D7877AB40E7}" type="pres">
      <dgm:prSet presAssocID="{004823C0-0AA9-4B07-B1A6-72958AC01610}" presName="hierFlow" presStyleCnt="0"/>
      <dgm:spPr/>
    </dgm:pt>
    <dgm:pt modelId="{34BC4897-3275-4765-BAB0-ED65AB10D3AC}" type="pres">
      <dgm:prSet presAssocID="{004823C0-0AA9-4B07-B1A6-72958AC0161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911029A-72A0-4A84-9E1F-2AF0D79F9D4E}" type="pres">
      <dgm:prSet presAssocID="{D05D5C46-2E53-42B5-B707-B6246E05A44D}" presName="Name14" presStyleCnt="0"/>
      <dgm:spPr/>
    </dgm:pt>
    <dgm:pt modelId="{987439FE-1ACE-4777-ADEF-EAF3B60EB218}" type="pres">
      <dgm:prSet presAssocID="{D05D5C46-2E53-42B5-B707-B6246E05A44D}" presName="level1Shape" presStyleLbl="node0" presStyleIdx="0" presStyleCnt="1">
        <dgm:presLayoutVars>
          <dgm:chPref val="3"/>
        </dgm:presLayoutVars>
      </dgm:prSet>
      <dgm:spPr/>
    </dgm:pt>
    <dgm:pt modelId="{8672D5DF-9F1F-4930-AD5A-A623B903EC63}" type="pres">
      <dgm:prSet presAssocID="{D05D5C46-2E53-42B5-B707-B6246E05A44D}" presName="hierChild2" presStyleCnt="0"/>
      <dgm:spPr/>
    </dgm:pt>
    <dgm:pt modelId="{6A6BFC05-0131-4D50-9E98-2D197330D932}" type="pres">
      <dgm:prSet presAssocID="{7A5C053E-D78F-4ED9-92E2-4F7798EAFB96}" presName="Name19" presStyleLbl="parChTrans1D2" presStyleIdx="0" presStyleCnt="1"/>
      <dgm:spPr/>
    </dgm:pt>
    <dgm:pt modelId="{0B544C4D-90DA-484D-B1B8-1D9631F9379F}" type="pres">
      <dgm:prSet presAssocID="{1B4F2666-60D8-4342-B08D-C1758541AABC}" presName="Name21" presStyleCnt="0"/>
      <dgm:spPr/>
    </dgm:pt>
    <dgm:pt modelId="{5F98CDAE-7D9F-47B8-92D1-850CE2063A91}" type="pres">
      <dgm:prSet presAssocID="{1B4F2666-60D8-4342-B08D-C1758541AABC}" presName="level2Shape" presStyleLbl="node2" presStyleIdx="0" presStyleCnt="1"/>
      <dgm:spPr/>
    </dgm:pt>
    <dgm:pt modelId="{9623EE32-4F00-4C63-857C-8008DC67F396}" type="pres">
      <dgm:prSet presAssocID="{1B4F2666-60D8-4342-B08D-C1758541AABC}" presName="hierChild3" presStyleCnt="0"/>
      <dgm:spPr/>
    </dgm:pt>
    <dgm:pt modelId="{8DBD3002-35DC-46C5-B719-683C687D124C}" type="pres">
      <dgm:prSet presAssocID="{F4F7E779-77B1-4480-AC3F-82E6428E9A71}" presName="Name19" presStyleLbl="parChTrans1D3" presStyleIdx="0" presStyleCnt="1"/>
      <dgm:spPr/>
    </dgm:pt>
    <dgm:pt modelId="{06589C87-3110-44C8-815C-67711753DF6C}" type="pres">
      <dgm:prSet presAssocID="{37DAC65C-3044-443E-8563-381D20923FDD}" presName="Name21" presStyleCnt="0"/>
      <dgm:spPr/>
    </dgm:pt>
    <dgm:pt modelId="{EFC11ECC-D66F-48EE-872F-466D81C1F187}" type="pres">
      <dgm:prSet presAssocID="{37DAC65C-3044-443E-8563-381D20923FDD}" presName="level2Shape" presStyleLbl="node3" presStyleIdx="0" presStyleCnt="1"/>
      <dgm:spPr/>
    </dgm:pt>
    <dgm:pt modelId="{2167B447-0E7F-4E42-9EFC-8F0EB8C44EBE}" type="pres">
      <dgm:prSet presAssocID="{37DAC65C-3044-443E-8563-381D20923FDD}" presName="hierChild3" presStyleCnt="0"/>
      <dgm:spPr/>
    </dgm:pt>
    <dgm:pt modelId="{4E8294FF-4DC9-4F75-9DA0-E110213584D0}" type="pres">
      <dgm:prSet presAssocID="{29DAE4B9-9408-4500-8817-9978A95E7CB4}" presName="Name19" presStyleLbl="parChTrans1D4" presStyleIdx="0" presStyleCnt="5"/>
      <dgm:spPr/>
    </dgm:pt>
    <dgm:pt modelId="{4764E388-4C15-4D4E-BC2F-8F2DA51605AF}" type="pres">
      <dgm:prSet presAssocID="{046C61FA-570F-4F33-9CB7-C1D0B758191F}" presName="Name21" presStyleCnt="0"/>
      <dgm:spPr/>
    </dgm:pt>
    <dgm:pt modelId="{640E6D8D-C17B-45A4-9B09-B84ECD4F067E}" type="pres">
      <dgm:prSet presAssocID="{046C61FA-570F-4F33-9CB7-C1D0B758191F}" presName="level2Shape" presStyleLbl="node4" presStyleIdx="0" presStyleCnt="5"/>
      <dgm:spPr/>
    </dgm:pt>
    <dgm:pt modelId="{64FA7816-BFEA-4A01-B837-5122D2754647}" type="pres">
      <dgm:prSet presAssocID="{046C61FA-570F-4F33-9CB7-C1D0B758191F}" presName="hierChild3" presStyleCnt="0"/>
      <dgm:spPr/>
    </dgm:pt>
    <dgm:pt modelId="{B75BCB95-F0B9-4B53-AC00-1B6705A40A40}" type="pres">
      <dgm:prSet presAssocID="{D2EE6D03-92A1-44EF-A78A-1B6F499E7F37}" presName="Name19" presStyleLbl="parChTrans1D4" presStyleIdx="1" presStyleCnt="5"/>
      <dgm:spPr/>
    </dgm:pt>
    <dgm:pt modelId="{2914EF1C-C4CF-429E-98FB-92820F7AB792}" type="pres">
      <dgm:prSet presAssocID="{0A0302D7-0568-433F-9042-E100725035D1}" presName="Name21" presStyleCnt="0"/>
      <dgm:spPr/>
    </dgm:pt>
    <dgm:pt modelId="{70EDFF86-5E1C-4290-9CBD-0C505D1ABC73}" type="pres">
      <dgm:prSet presAssocID="{0A0302D7-0568-433F-9042-E100725035D1}" presName="level2Shape" presStyleLbl="node4" presStyleIdx="1" presStyleCnt="5" custScaleX="122927"/>
      <dgm:spPr/>
    </dgm:pt>
    <dgm:pt modelId="{06DEFA84-D0F0-490A-81ED-C6C39D28005E}" type="pres">
      <dgm:prSet presAssocID="{0A0302D7-0568-433F-9042-E100725035D1}" presName="hierChild3" presStyleCnt="0"/>
      <dgm:spPr/>
    </dgm:pt>
    <dgm:pt modelId="{EA95A9C8-C9F7-4D80-BA24-2B9BCA2503CA}" type="pres">
      <dgm:prSet presAssocID="{4E461141-7723-4983-8E0F-5D4DFEA13ECD}" presName="Name19" presStyleLbl="parChTrans1D4" presStyleIdx="2" presStyleCnt="5"/>
      <dgm:spPr/>
    </dgm:pt>
    <dgm:pt modelId="{447CB564-61A3-401E-9CEB-D62AFFFE0C77}" type="pres">
      <dgm:prSet presAssocID="{F526447E-02CD-4C94-9025-78F96F69EFB7}" presName="Name21" presStyleCnt="0"/>
      <dgm:spPr/>
    </dgm:pt>
    <dgm:pt modelId="{4EA8F13B-E99A-4697-B942-87885CC4ABF4}" type="pres">
      <dgm:prSet presAssocID="{F526447E-02CD-4C94-9025-78F96F69EFB7}" presName="level2Shape" presStyleLbl="node4" presStyleIdx="2" presStyleCnt="5" custScaleX="120354"/>
      <dgm:spPr/>
    </dgm:pt>
    <dgm:pt modelId="{2CD0517F-5D1B-451F-BC40-3F12C47B11D2}" type="pres">
      <dgm:prSet presAssocID="{F526447E-02CD-4C94-9025-78F96F69EFB7}" presName="hierChild3" presStyleCnt="0"/>
      <dgm:spPr/>
    </dgm:pt>
    <dgm:pt modelId="{B49DBE9D-865E-4C02-9CFC-15B866232367}" type="pres">
      <dgm:prSet presAssocID="{06877F94-F0A1-4961-89D5-AC4CB957836E}" presName="Name19" presStyleLbl="parChTrans1D4" presStyleIdx="3" presStyleCnt="5"/>
      <dgm:spPr/>
    </dgm:pt>
    <dgm:pt modelId="{A07B7F2A-0EB6-4802-BBBE-8E1CB8E1B566}" type="pres">
      <dgm:prSet presAssocID="{B5B96614-EBED-4612-B60E-4F19CEF0F0C4}" presName="Name21" presStyleCnt="0"/>
      <dgm:spPr/>
    </dgm:pt>
    <dgm:pt modelId="{4D121B67-8DBD-4933-BE73-2DD7E58E8278}" type="pres">
      <dgm:prSet presAssocID="{B5B96614-EBED-4612-B60E-4F19CEF0F0C4}" presName="level2Shape" presStyleLbl="node4" presStyleIdx="3" presStyleCnt="5"/>
      <dgm:spPr/>
    </dgm:pt>
    <dgm:pt modelId="{5ABF2D91-0DD5-4074-8DCE-D6A5EE0AC713}" type="pres">
      <dgm:prSet presAssocID="{B5B96614-EBED-4612-B60E-4F19CEF0F0C4}" presName="hierChild3" presStyleCnt="0"/>
      <dgm:spPr/>
    </dgm:pt>
    <dgm:pt modelId="{F78090FB-1A69-4848-B7F9-7C9013F8AC87}" type="pres">
      <dgm:prSet presAssocID="{1131D62C-F155-4DF1-B33C-781C81CA1065}" presName="Name19" presStyleLbl="parChTrans1D4" presStyleIdx="4" presStyleCnt="5"/>
      <dgm:spPr/>
    </dgm:pt>
    <dgm:pt modelId="{854A6651-DF6A-4A4D-B9DE-401CBF49CA0C}" type="pres">
      <dgm:prSet presAssocID="{A3819B83-C09A-4C1B-9BEA-FD6AB3F9F3B3}" presName="Name21" presStyleCnt="0"/>
      <dgm:spPr/>
    </dgm:pt>
    <dgm:pt modelId="{ACE14EBD-D77A-44A4-A2FE-CCF5AE814473}" type="pres">
      <dgm:prSet presAssocID="{A3819B83-C09A-4C1B-9BEA-FD6AB3F9F3B3}" presName="level2Shape" presStyleLbl="node4" presStyleIdx="4" presStyleCnt="5"/>
      <dgm:spPr/>
    </dgm:pt>
    <dgm:pt modelId="{EAB3EC42-3E4C-4929-B705-A3727F078A95}" type="pres">
      <dgm:prSet presAssocID="{A3819B83-C09A-4C1B-9BEA-FD6AB3F9F3B3}" presName="hierChild3" presStyleCnt="0"/>
      <dgm:spPr/>
    </dgm:pt>
    <dgm:pt modelId="{B267ADA9-4728-4DE7-B7B2-31B57CCFC53F}" type="pres">
      <dgm:prSet presAssocID="{004823C0-0AA9-4B07-B1A6-72958AC01610}" presName="bgShapesFlow" presStyleCnt="0"/>
      <dgm:spPr/>
    </dgm:pt>
  </dgm:ptLst>
  <dgm:cxnLst>
    <dgm:cxn modelId="{43CB650B-4623-416C-A0D2-03A03CF32BBD}" type="presOf" srcId="{1131D62C-F155-4DF1-B33C-781C81CA1065}" destId="{F78090FB-1A69-4848-B7F9-7C9013F8AC87}" srcOrd="0" destOrd="0" presId="urn:microsoft.com/office/officeart/2005/8/layout/hierarchy6"/>
    <dgm:cxn modelId="{BBD8730B-D0EC-4219-81B9-F6F0A64EDD1F}" type="presOf" srcId="{046C61FA-570F-4F33-9CB7-C1D0B758191F}" destId="{640E6D8D-C17B-45A4-9B09-B84ECD4F067E}" srcOrd="0" destOrd="0" presId="urn:microsoft.com/office/officeart/2005/8/layout/hierarchy6"/>
    <dgm:cxn modelId="{D30FFB15-4F06-4646-B7F0-26009A89484F}" type="presOf" srcId="{29DAE4B9-9408-4500-8817-9978A95E7CB4}" destId="{4E8294FF-4DC9-4F75-9DA0-E110213584D0}" srcOrd="0" destOrd="0" presId="urn:microsoft.com/office/officeart/2005/8/layout/hierarchy6"/>
    <dgm:cxn modelId="{C1749121-3246-48C6-9FBD-9D7F0C845C0C}" srcId="{37DAC65C-3044-443E-8563-381D20923FDD}" destId="{A3819B83-C09A-4C1B-9BEA-FD6AB3F9F3B3}" srcOrd="4" destOrd="0" parTransId="{1131D62C-F155-4DF1-B33C-781C81CA1065}" sibTransId="{79120E1B-3939-4371-B62E-635D7A83F8BC}"/>
    <dgm:cxn modelId="{B1FC4B27-C0A8-45A6-B839-DF15343D4858}" srcId="{37DAC65C-3044-443E-8563-381D20923FDD}" destId="{046C61FA-570F-4F33-9CB7-C1D0B758191F}" srcOrd="0" destOrd="0" parTransId="{29DAE4B9-9408-4500-8817-9978A95E7CB4}" sibTransId="{2CF10BA0-6DAD-4934-8583-5A9C8D87D15D}"/>
    <dgm:cxn modelId="{4BB6AD34-2BDC-4799-99B4-44ACE262014C}" type="presOf" srcId="{D05D5C46-2E53-42B5-B707-B6246E05A44D}" destId="{987439FE-1ACE-4777-ADEF-EAF3B60EB218}" srcOrd="0" destOrd="0" presId="urn:microsoft.com/office/officeart/2005/8/layout/hierarchy6"/>
    <dgm:cxn modelId="{095C7437-BE89-4ED8-9124-00A8FB260F3A}" srcId="{D05D5C46-2E53-42B5-B707-B6246E05A44D}" destId="{1B4F2666-60D8-4342-B08D-C1758541AABC}" srcOrd="0" destOrd="0" parTransId="{7A5C053E-D78F-4ED9-92E2-4F7798EAFB96}" sibTransId="{6098A678-1A0C-414D-924D-8587F98A8F44}"/>
    <dgm:cxn modelId="{5B930E39-1641-4A07-A0CD-02187EE64740}" type="presOf" srcId="{A3819B83-C09A-4C1B-9BEA-FD6AB3F9F3B3}" destId="{ACE14EBD-D77A-44A4-A2FE-CCF5AE814473}" srcOrd="0" destOrd="0" presId="urn:microsoft.com/office/officeart/2005/8/layout/hierarchy6"/>
    <dgm:cxn modelId="{F1BA8D3A-14B7-4375-896E-D6400E90B691}" type="presOf" srcId="{4E461141-7723-4983-8E0F-5D4DFEA13ECD}" destId="{EA95A9C8-C9F7-4D80-BA24-2B9BCA2503CA}" srcOrd="0" destOrd="0" presId="urn:microsoft.com/office/officeart/2005/8/layout/hierarchy6"/>
    <dgm:cxn modelId="{8C7B634A-0C30-4430-80B5-AF030D96C397}" srcId="{1B4F2666-60D8-4342-B08D-C1758541AABC}" destId="{37DAC65C-3044-443E-8563-381D20923FDD}" srcOrd="0" destOrd="0" parTransId="{F4F7E779-77B1-4480-AC3F-82E6428E9A71}" sibTransId="{F397C18E-1C24-4C3B-BD29-E5FD325CD551}"/>
    <dgm:cxn modelId="{D965216D-01A0-43E7-B51F-A014504320E8}" type="presOf" srcId="{06877F94-F0A1-4961-89D5-AC4CB957836E}" destId="{B49DBE9D-865E-4C02-9CFC-15B866232367}" srcOrd="0" destOrd="0" presId="urn:microsoft.com/office/officeart/2005/8/layout/hierarchy6"/>
    <dgm:cxn modelId="{640A386F-4E06-4AD4-88BA-523E53EBFF21}" type="presOf" srcId="{1B4F2666-60D8-4342-B08D-C1758541AABC}" destId="{5F98CDAE-7D9F-47B8-92D1-850CE2063A91}" srcOrd="0" destOrd="0" presId="urn:microsoft.com/office/officeart/2005/8/layout/hierarchy6"/>
    <dgm:cxn modelId="{333C2572-CBBD-4DA5-9BC7-CC718C71A04B}" type="presOf" srcId="{7A5C053E-D78F-4ED9-92E2-4F7798EAFB96}" destId="{6A6BFC05-0131-4D50-9E98-2D197330D932}" srcOrd="0" destOrd="0" presId="urn:microsoft.com/office/officeart/2005/8/layout/hierarchy6"/>
    <dgm:cxn modelId="{5A3BEE75-FE89-4CED-9F95-10AA11D5EBE5}" type="presOf" srcId="{B5B96614-EBED-4612-B60E-4F19CEF0F0C4}" destId="{4D121B67-8DBD-4933-BE73-2DD7E58E8278}" srcOrd="0" destOrd="0" presId="urn:microsoft.com/office/officeart/2005/8/layout/hierarchy6"/>
    <dgm:cxn modelId="{F7E8DC80-1E2A-4E42-BCC4-978EE6CDAC20}" type="presOf" srcId="{F4F7E779-77B1-4480-AC3F-82E6428E9A71}" destId="{8DBD3002-35DC-46C5-B719-683C687D124C}" srcOrd="0" destOrd="0" presId="urn:microsoft.com/office/officeart/2005/8/layout/hierarchy6"/>
    <dgm:cxn modelId="{A3243DB2-652F-4871-A5B6-4D265136C439}" srcId="{004823C0-0AA9-4B07-B1A6-72958AC01610}" destId="{D05D5C46-2E53-42B5-B707-B6246E05A44D}" srcOrd="0" destOrd="0" parTransId="{9D3AAA57-D8A4-4905-B949-A4A471215952}" sibTransId="{9C880D14-0581-4F81-A99C-F906338065E2}"/>
    <dgm:cxn modelId="{830AF9C6-2438-4948-AE84-727C12231441}" srcId="{37DAC65C-3044-443E-8563-381D20923FDD}" destId="{B5B96614-EBED-4612-B60E-4F19CEF0F0C4}" srcOrd="3" destOrd="0" parTransId="{06877F94-F0A1-4961-89D5-AC4CB957836E}" sibTransId="{034C12A6-818D-48FF-86CC-957199277065}"/>
    <dgm:cxn modelId="{D69757C8-BC97-428B-AC82-3979C706942D}" type="presOf" srcId="{37DAC65C-3044-443E-8563-381D20923FDD}" destId="{EFC11ECC-D66F-48EE-872F-466D81C1F187}" srcOrd="0" destOrd="0" presId="urn:microsoft.com/office/officeart/2005/8/layout/hierarchy6"/>
    <dgm:cxn modelId="{28713CD2-6572-4F7B-8A0F-4AF98B24B1D9}" type="presOf" srcId="{D2EE6D03-92A1-44EF-A78A-1B6F499E7F37}" destId="{B75BCB95-F0B9-4B53-AC00-1B6705A40A40}" srcOrd="0" destOrd="0" presId="urn:microsoft.com/office/officeart/2005/8/layout/hierarchy6"/>
    <dgm:cxn modelId="{12C59ED4-7ADD-4355-A4A3-3548BE5F06FD}" srcId="{37DAC65C-3044-443E-8563-381D20923FDD}" destId="{0A0302D7-0568-433F-9042-E100725035D1}" srcOrd="1" destOrd="0" parTransId="{D2EE6D03-92A1-44EF-A78A-1B6F499E7F37}" sibTransId="{395FF579-D40B-4F66-AA1D-32A652BBCC1D}"/>
    <dgm:cxn modelId="{DCE20DD7-F647-43D2-B7BB-E1BD23F26363}" srcId="{37DAC65C-3044-443E-8563-381D20923FDD}" destId="{F526447E-02CD-4C94-9025-78F96F69EFB7}" srcOrd="2" destOrd="0" parTransId="{4E461141-7723-4983-8E0F-5D4DFEA13ECD}" sibTransId="{28732F16-28AF-4AD1-ACEE-EBE6ACB0474E}"/>
    <dgm:cxn modelId="{0B9B1ADB-EC50-4FE6-AF3A-B8DD67DD4B6A}" type="presOf" srcId="{004823C0-0AA9-4B07-B1A6-72958AC01610}" destId="{FD6E4E2E-B57A-4686-8276-BB790ADC8992}" srcOrd="0" destOrd="0" presId="urn:microsoft.com/office/officeart/2005/8/layout/hierarchy6"/>
    <dgm:cxn modelId="{3C7C1AE9-55FB-44E8-89B4-3B22821F6E5E}" type="presOf" srcId="{0A0302D7-0568-433F-9042-E100725035D1}" destId="{70EDFF86-5E1C-4290-9CBD-0C505D1ABC73}" srcOrd="0" destOrd="0" presId="urn:microsoft.com/office/officeart/2005/8/layout/hierarchy6"/>
    <dgm:cxn modelId="{C88202FF-338F-4135-A9A6-2578651FCADF}" type="presOf" srcId="{F526447E-02CD-4C94-9025-78F96F69EFB7}" destId="{4EA8F13B-E99A-4697-B942-87885CC4ABF4}" srcOrd="0" destOrd="0" presId="urn:microsoft.com/office/officeart/2005/8/layout/hierarchy6"/>
    <dgm:cxn modelId="{72D4372C-CED8-465E-BD11-EB77FCCAED37}" type="presParOf" srcId="{FD6E4E2E-B57A-4686-8276-BB790ADC8992}" destId="{2299C165-3902-4AF4-B9EE-1D7877AB40E7}" srcOrd="0" destOrd="0" presId="urn:microsoft.com/office/officeart/2005/8/layout/hierarchy6"/>
    <dgm:cxn modelId="{651AD08A-D95D-45D1-A785-03E9AAF2711C}" type="presParOf" srcId="{2299C165-3902-4AF4-B9EE-1D7877AB40E7}" destId="{34BC4897-3275-4765-BAB0-ED65AB10D3AC}" srcOrd="0" destOrd="0" presId="urn:microsoft.com/office/officeart/2005/8/layout/hierarchy6"/>
    <dgm:cxn modelId="{60DED2DA-3161-43F2-B0B0-C6F82F576FBE}" type="presParOf" srcId="{34BC4897-3275-4765-BAB0-ED65AB10D3AC}" destId="{D911029A-72A0-4A84-9E1F-2AF0D79F9D4E}" srcOrd="0" destOrd="0" presId="urn:microsoft.com/office/officeart/2005/8/layout/hierarchy6"/>
    <dgm:cxn modelId="{CFC09BE5-1FD2-4F05-BCCE-D22609CD90CD}" type="presParOf" srcId="{D911029A-72A0-4A84-9E1F-2AF0D79F9D4E}" destId="{987439FE-1ACE-4777-ADEF-EAF3B60EB218}" srcOrd="0" destOrd="0" presId="urn:microsoft.com/office/officeart/2005/8/layout/hierarchy6"/>
    <dgm:cxn modelId="{D190EACD-1961-49D7-AA4D-50771CCF94E2}" type="presParOf" srcId="{D911029A-72A0-4A84-9E1F-2AF0D79F9D4E}" destId="{8672D5DF-9F1F-4930-AD5A-A623B903EC63}" srcOrd="1" destOrd="0" presId="urn:microsoft.com/office/officeart/2005/8/layout/hierarchy6"/>
    <dgm:cxn modelId="{3810C64B-5157-4F5E-8EF0-D4880BB48E6D}" type="presParOf" srcId="{8672D5DF-9F1F-4930-AD5A-A623B903EC63}" destId="{6A6BFC05-0131-4D50-9E98-2D197330D932}" srcOrd="0" destOrd="0" presId="urn:microsoft.com/office/officeart/2005/8/layout/hierarchy6"/>
    <dgm:cxn modelId="{56D30A45-43C0-4785-8E30-22B99FA104DE}" type="presParOf" srcId="{8672D5DF-9F1F-4930-AD5A-A623B903EC63}" destId="{0B544C4D-90DA-484D-B1B8-1D9631F9379F}" srcOrd="1" destOrd="0" presId="urn:microsoft.com/office/officeart/2005/8/layout/hierarchy6"/>
    <dgm:cxn modelId="{C39A4DE0-6DFF-4CFB-A56D-3C409AF5820E}" type="presParOf" srcId="{0B544C4D-90DA-484D-B1B8-1D9631F9379F}" destId="{5F98CDAE-7D9F-47B8-92D1-850CE2063A91}" srcOrd="0" destOrd="0" presId="urn:microsoft.com/office/officeart/2005/8/layout/hierarchy6"/>
    <dgm:cxn modelId="{791BE271-8339-4755-935D-F4EF4EED1D03}" type="presParOf" srcId="{0B544C4D-90DA-484D-B1B8-1D9631F9379F}" destId="{9623EE32-4F00-4C63-857C-8008DC67F396}" srcOrd="1" destOrd="0" presId="urn:microsoft.com/office/officeart/2005/8/layout/hierarchy6"/>
    <dgm:cxn modelId="{59E589A0-0DE4-44AB-A8E2-50550B170C77}" type="presParOf" srcId="{9623EE32-4F00-4C63-857C-8008DC67F396}" destId="{8DBD3002-35DC-46C5-B719-683C687D124C}" srcOrd="0" destOrd="0" presId="urn:microsoft.com/office/officeart/2005/8/layout/hierarchy6"/>
    <dgm:cxn modelId="{8238D967-C4E4-4011-95CD-A47C64B74F04}" type="presParOf" srcId="{9623EE32-4F00-4C63-857C-8008DC67F396}" destId="{06589C87-3110-44C8-815C-67711753DF6C}" srcOrd="1" destOrd="0" presId="urn:microsoft.com/office/officeart/2005/8/layout/hierarchy6"/>
    <dgm:cxn modelId="{1821E922-9963-4910-94BB-5FED21EB3D80}" type="presParOf" srcId="{06589C87-3110-44C8-815C-67711753DF6C}" destId="{EFC11ECC-D66F-48EE-872F-466D81C1F187}" srcOrd="0" destOrd="0" presId="urn:microsoft.com/office/officeart/2005/8/layout/hierarchy6"/>
    <dgm:cxn modelId="{4B205497-FE04-4F92-9E99-922CCA581188}" type="presParOf" srcId="{06589C87-3110-44C8-815C-67711753DF6C}" destId="{2167B447-0E7F-4E42-9EFC-8F0EB8C44EBE}" srcOrd="1" destOrd="0" presId="urn:microsoft.com/office/officeart/2005/8/layout/hierarchy6"/>
    <dgm:cxn modelId="{0F870867-9C87-47A0-9C6E-A0689A96754E}" type="presParOf" srcId="{2167B447-0E7F-4E42-9EFC-8F0EB8C44EBE}" destId="{4E8294FF-4DC9-4F75-9DA0-E110213584D0}" srcOrd="0" destOrd="0" presId="urn:microsoft.com/office/officeart/2005/8/layout/hierarchy6"/>
    <dgm:cxn modelId="{2CB0AAA0-9FAF-4434-82A8-A2CFBD835A2E}" type="presParOf" srcId="{2167B447-0E7F-4E42-9EFC-8F0EB8C44EBE}" destId="{4764E388-4C15-4D4E-BC2F-8F2DA51605AF}" srcOrd="1" destOrd="0" presId="urn:microsoft.com/office/officeart/2005/8/layout/hierarchy6"/>
    <dgm:cxn modelId="{C8DC64C6-C762-4190-88E2-C67EA4713804}" type="presParOf" srcId="{4764E388-4C15-4D4E-BC2F-8F2DA51605AF}" destId="{640E6D8D-C17B-45A4-9B09-B84ECD4F067E}" srcOrd="0" destOrd="0" presId="urn:microsoft.com/office/officeart/2005/8/layout/hierarchy6"/>
    <dgm:cxn modelId="{71C0B3F3-965B-427C-AB40-D48799AD0891}" type="presParOf" srcId="{4764E388-4C15-4D4E-BC2F-8F2DA51605AF}" destId="{64FA7816-BFEA-4A01-B837-5122D2754647}" srcOrd="1" destOrd="0" presId="urn:microsoft.com/office/officeart/2005/8/layout/hierarchy6"/>
    <dgm:cxn modelId="{EF2D9A48-874F-4ECF-9F1D-E8BB84BFC698}" type="presParOf" srcId="{2167B447-0E7F-4E42-9EFC-8F0EB8C44EBE}" destId="{B75BCB95-F0B9-4B53-AC00-1B6705A40A40}" srcOrd="2" destOrd="0" presId="urn:microsoft.com/office/officeart/2005/8/layout/hierarchy6"/>
    <dgm:cxn modelId="{0FA5A70F-B7C2-4139-9B9A-D3121A0DEC06}" type="presParOf" srcId="{2167B447-0E7F-4E42-9EFC-8F0EB8C44EBE}" destId="{2914EF1C-C4CF-429E-98FB-92820F7AB792}" srcOrd="3" destOrd="0" presId="urn:microsoft.com/office/officeart/2005/8/layout/hierarchy6"/>
    <dgm:cxn modelId="{03266D9C-64A3-497A-B22A-41D5B3E1037B}" type="presParOf" srcId="{2914EF1C-C4CF-429E-98FB-92820F7AB792}" destId="{70EDFF86-5E1C-4290-9CBD-0C505D1ABC73}" srcOrd="0" destOrd="0" presId="urn:microsoft.com/office/officeart/2005/8/layout/hierarchy6"/>
    <dgm:cxn modelId="{60576D19-6A0A-49D0-B330-4DCBBDC22DC6}" type="presParOf" srcId="{2914EF1C-C4CF-429E-98FB-92820F7AB792}" destId="{06DEFA84-D0F0-490A-81ED-C6C39D28005E}" srcOrd="1" destOrd="0" presId="urn:microsoft.com/office/officeart/2005/8/layout/hierarchy6"/>
    <dgm:cxn modelId="{AF804B28-8C81-405C-B6FA-81FECE55E036}" type="presParOf" srcId="{2167B447-0E7F-4E42-9EFC-8F0EB8C44EBE}" destId="{EA95A9C8-C9F7-4D80-BA24-2B9BCA2503CA}" srcOrd="4" destOrd="0" presId="urn:microsoft.com/office/officeart/2005/8/layout/hierarchy6"/>
    <dgm:cxn modelId="{1BF8ABB5-1B7D-4481-AEC9-27AD38C42045}" type="presParOf" srcId="{2167B447-0E7F-4E42-9EFC-8F0EB8C44EBE}" destId="{447CB564-61A3-401E-9CEB-D62AFFFE0C77}" srcOrd="5" destOrd="0" presId="urn:microsoft.com/office/officeart/2005/8/layout/hierarchy6"/>
    <dgm:cxn modelId="{76124416-DF9C-4ABE-B50A-AC1737BEAF02}" type="presParOf" srcId="{447CB564-61A3-401E-9CEB-D62AFFFE0C77}" destId="{4EA8F13B-E99A-4697-B942-87885CC4ABF4}" srcOrd="0" destOrd="0" presId="urn:microsoft.com/office/officeart/2005/8/layout/hierarchy6"/>
    <dgm:cxn modelId="{92092E48-2D5B-49CE-9147-EFB8D5AB53B0}" type="presParOf" srcId="{447CB564-61A3-401E-9CEB-D62AFFFE0C77}" destId="{2CD0517F-5D1B-451F-BC40-3F12C47B11D2}" srcOrd="1" destOrd="0" presId="urn:microsoft.com/office/officeart/2005/8/layout/hierarchy6"/>
    <dgm:cxn modelId="{E32EF818-EB21-40D2-A94D-1871FB75C2FF}" type="presParOf" srcId="{2167B447-0E7F-4E42-9EFC-8F0EB8C44EBE}" destId="{B49DBE9D-865E-4C02-9CFC-15B866232367}" srcOrd="6" destOrd="0" presId="urn:microsoft.com/office/officeart/2005/8/layout/hierarchy6"/>
    <dgm:cxn modelId="{7940D505-F541-46F1-9839-0A0BEF191A4B}" type="presParOf" srcId="{2167B447-0E7F-4E42-9EFC-8F0EB8C44EBE}" destId="{A07B7F2A-0EB6-4802-BBBE-8E1CB8E1B566}" srcOrd="7" destOrd="0" presId="urn:microsoft.com/office/officeart/2005/8/layout/hierarchy6"/>
    <dgm:cxn modelId="{8232C4B1-B0AA-43D8-A720-C687D1158F1D}" type="presParOf" srcId="{A07B7F2A-0EB6-4802-BBBE-8E1CB8E1B566}" destId="{4D121B67-8DBD-4933-BE73-2DD7E58E8278}" srcOrd="0" destOrd="0" presId="urn:microsoft.com/office/officeart/2005/8/layout/hierarchy6"/>
    <dgm:cxn modelId="{23CA165A-CBAF-4E1C-8E2C-BEC50EEB7948}" type="presParOf" srcId="{A07B7F2A-0EB6-4802-BBBE-8E1CB8E1B566}" destId="{5ABF2D91-0DD5-4074-8DCE-D6A5EE0AC713}" srcOrd="1" destOrd="0" presId="urn:microsoft.com/office/officeart/2005/8/layout/hierarchy6"/>
    <dgm:cxn modelId="{1F0A014B-6541-4847-BD96-BA591E06B0CF}" type="presParOf" srcId="{2167B447-0E7F-4E42-9EFC-8F0EB8C44EBE}" destId="{F78090FB-1A69-4848-B7F9-7C9013F8AC87}" srcOrd="8" destOrd="0" presId="urn:microsoft.com/office/officeart/2005/8/layout/hierarchy6"/>
    <dgm:cxn modelId="{FCD9D547-D541-4C69-97FB-E8739A8AD081}" type="presParOf" srcId="{2167B447-0E7F-4E42-9EFC-8F0EB8C44EBE}" destId="{854A6651-DF6A-4A4D-B9DE-401CBF49CA0C}" srcOrd="9" destOrd="0" presId="urn:microsoft.com/office/officeart/2005/8/layout/hierarchy6"/>
    <dgm:cxn modelId="{F63AD592-C530-4B63-8ED5-018FF9DDAD78}" type="presParOf" srcId="{854A6651-DF6A-4A4D-B9DE-401CBF49CA0C}" destId="{ACE14EBD-D77A-44A4-A2FE-CCF5AE814473}" srcOrd="0" destOrd="0" presId="urn:microsoft.com/office/officeart/2005/8/layout/hierarchy6"/>
    <dgm:cxn modelId="{BDD1BD21-828F-43D4-926F-08EBA24B68C1}" type="presParOf" srcId="{854A6651-DF6A-4A4D-B9DE-401CBF49CA0C}" destId="{EAB3EC42-3E4C-4929-B705-A3727F078A95}" srcOrd="1" destOrd="0" presId="urn:microsoft.com/office/officeart/2005/8/layout/hierarchy6"/>
    <dgm:cxn modelId="{5566BF44-77F0-4E7C-815E-93377EAB875A}" type="presParOf" srcId="{FD6E4E2E-B57A-4686-8276-BB790ADC8992}" destId="{B267ADA9-4728-4DE7-B7B2-31B57CCFC53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4823C0-0AA9-4B07-B1A6-72958AC01610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B4F2666-60D8-4342-B08D-C1758541AABC}">
      <dgm:prSet phldrT="[Text]" custT="1"/>
      <dgm:spPr/>
      <dgm:t>
        <a:bodyPr/>
        <a:lstStyle/>
        <a:p>
          <a:r>
            <a:rPr lang="en-US" sz="1800" dirty="0"/>
            <a:t>Payload</a:t>
          </a:r>
        </a:p>
        <a:p>
          <a:r>
            <a:rPr lang="en-US" sz="1800" dirty="0"/>
            <a:t>1.1.2</a:t>
          </a:r>
        </a:p>
      </dgm:t>
    </dgm:pt>
    <dgm:pt modelId="{7A5C053E-D78F-4ED9-92E2-4F7798EAFB96}" type="parTrans" cxnId="{095C7437-BE89-4ED8-9124-00A8FB260F3A}">
      <dgm:prSet/>
      <dgm:spPr/>
      <dgm:t>
        <a:bodyPr/>
        <a:lstStyle/>
        <a:p>
          <a:endParaRPr lang="en-US"/>
        </a:p>
      </dgm:t>
    </dgm:pt>
    <dgm:pt modelId="{6098A678-1A0C-414D-924D-8587F98A8F44}" type="sibTrans" cxnId="{095C7437-BE89-4ED8-9124-00A8FB260F3A}">
      <dgm:prSet/>
      <dgm:spPr/>
      <dgm:t>
        <a:bodyPr/>
        <a:lstStyle/>
        <a:p>
          <a:endParaRPr lang="en-US"/>
        </a:p>
      </dgm:t>
    </dgm:pt>
    <dgm:pt modelId="{37DAC65C-3044-443E-8563-381D20923FDD}">
      <dgm:prSet custT="1"/>
      <dgm:spPr/>
      <dgm:t>
        <a:bodyPr/>
        <a:lstStyle/>
        <a:p>
          <a:r>
            <a:rPr lang="en-US" sz="1800" dirty="0"/>
            <a:t>APRS Reference</a:t>
          </a:r>
        </a:p>
        <a:p>
          <a:r>
            <a:rPr lang="en-US" sz="1800" dirty="0"/>
            <a:t>1.1.2.1</a:t>
          </a:r>
        </a:p>
      </dgm:t>
    </dgm:pt>
    <dgm:pt modelId="{F4F7E779-77B1-4480-AC3F-82E6428E9A71}" type="parTrans" cxnId="{8C7B634A-0C30-4430-80B5-AF030D96C397}">
      <dgm:prSet/>
      <dgm:spPr/>
      <dgm:t>
        <a:bodyPr/>
        <a:lstStyle/>
        <a:p>
          <a:endParaRPr lang="en-US"/>
        </a:p>
      </dgm:t>
    </dgm:pt>
    <dgm:pt modelId="{F397C18E-1C24-4C3B-BD29-E5FD325CD551}" type="sibTrans" cxnId="{8C7B634A-0C30-4430-80B5-AF030D96C397}">
      <dgm:prSet/>
      <dgm:spPr/>
      <dgm:t>
        <a:bodyPr/>
        <a:lstStyle/>
        <a:p>
          <a:endParaRPr lang="en-US"/>
        </a:p>
      </dgm:t>
    </dgm:pt>
    <dgm:pt modelId="{046C61FA-570F-4F33-9CB7-C1D0B758191F}">
      <dgm:prSet custT="1"/>
      <dgm:spPr/>
      <dgm:t>
        <a:bodyPr/>
        <a:lstStyle/>
        <a:p>
          <a:r>
            <a:rPr lang="en-US" sz="1800" dirty="0"/>
            <a:t>Transceiver</a:t>
          </a:r>
          <a:endParaRPr lang="en-US" sz="1800" baseline="0" dirty="0"/>
        </a:p>
        <a:p>
          <a:r>
            <a:rPr lang="en-US" sz="1800" dirty="0"/>
            <a:t>1.1.2.1.1</a:t>
          </a:r>
        </a:p>
      </dgm:t>
    </dgm:pt>
    <dgm:pt modelId="{29DAE4B9-9408-4500-8817-9978A95E7CB4}" type="parTrans" cxnId="{B1FC4B27-C0A8-45A6-B839-DF15343D4858}">
      <dgm:prSet/>
      <dgm:spPr/>
      <dgm:t>
        <a:bodyPr/>
        <a:lstStyle/>
        <a:p>
          <a:endParaRPr lang="en-US"/>
        </a:p>
      </dgm:t>
    </dgm:pt>
    <dgm:pt modelId="{2CF10BA0-6DAD-4934-8583-5A9C8D87D15D}" type="sibTrans" cxnId="{B1FC4B27-C0A8-45A6-B839-DF15343D4858}">
      <dgm:prSet/>
      <dgm:spPr/>
      <dgm:t>
        <a:bodyPr/>
        <a:lstStyle/>
        <a:p>
          <a:endParaRPr lang="en-US"/>
        </a:p>
      </dgm:t>
    </dgm:pt>
    <dgm:pt modelId="{0A0302D7-0568-433F-9042-E100725035D1}">
      <dgm:prSet custT="1"/>
      <dgm:spPr/>
      <dgm:t>
        <a:bodyPr/>
        <a:lstStyle/>
        <a:p>
          <a:r>
            <a:rPr lang="en-US" sz="1800" dirty="0"/>
            <a:t>Terminal Node Controller (TNC)</a:t>
          </a:r>
        </a:p>
        <a:p>
          <a:r>
            <a:rPr lang="en-US" sz="1800" dirty="0"/>
            <a:t>1.1.2.1.2</a:t>
          </a:r>
        </a:p>
      </dgm:t>
    </dgm:pt>
    <dgm:pt modelId="{D2EE6D03-92A1-44EF-A78A-1B6F499E7F37}" type="parTrans" cxnId="{12C59ED4-7ADD-4355-A4A3-3548BE5F06FD}">
      <dgm:prSet/>
      <dgm:spPr/>
      <dgm:t>
        <a:bodyPr/>
        <a:lstStyle/>
        <a:p>
          <a:endParaRPr lang="en-US"/>
        </a:p>
      </dgm:t>
    </dgm:pt>
    <dgm:pt modelId="{395FF579-D40B-4F66-AA1D-32A652BBCC1D}" type="sibTrans" cxnId="{12C59ED4-7ADD-4355-A4A3-3548BE5F06FD}">
      <dgm:prSet/>
      <dgm:spPr/>
      <dgm:t>
        <a:bodyPr/>
        <a:lstStyle/>
        <a:p>
          <a:endParaRPr lang="en-US"/>
        </a:p>
      </dgm:t>
    </dgm:pt>
    <dgm:pt modelId="{859208A1-B489-4943-A93F-42D137DEB368}">
      <dgm:prSet custT="1"/>
      <dgm:spPr/>
      <dgm:t>
        <a:bodyPr/>
        <a:lstStyle/>
        <a:p>
          <a:r>
            <a:rPr lang="en-US" sz="1800" dirty="0"/>
            <a:t>Procurement</a:t>
          </a:r>
        </a:p>
        <a:p>
          <a:r>
            <a:rPr lang="en-US" sz="1800" dirty="0"/>
            <a:t>1.1.2.1.1.1</a:t>
          </a:r>
        </a:p>
      </dgm:t>
    </dgm:pt>
    <dgm:pt modelId="{C90A1F5B-1AF5-4ADE-87EA-46723E683D81}" type="parTrans" cxnId="{4E7B096E-AA2C-43E0-8410-90DE4C2B6F55}">
      <dgm:prSet/>
      <dgm:spPr/>
      <dgm:t>
        <a:bodyPr/>
        <a:lstStyle/>
        <a:p>
          <a:endParaRPr lang="en-US"/>
        </a:p>
      </dgm:t>
    </dgm:pt>
    <dgm:pt modelId="{FDA1BC89-DA4D-4568-B7E9-98F144AC0CE1}" type="sibTrans" cxnId="{4E7B096E-AA2C-43E0-8410-90DE4C2B6F55}">
      <dgm:prSet/>
      <dgm:spPr/>
      <dgm:t>
        <a:bodyPr/>
        <a:lstStyle/>
        <a:p>
          <a:endParaRPr lang="en-US"/>
        </a:p>
      </dgm:t>
    </dgm:pt>
    <dgm:pt modelId="{2E79BF01-68AF-4948-A097-14BDE4ACFA49}">
      <dgm:prSet custT="1"/>
      <dgm:spPr/>
      <dgm:t>
        <a:bodyPr/>
        <a:lstStyle/>
        <a:p>
          <a:r>
            <a:rPr lang="en-US" sz="1800" dirty="0"/>
            <a:t>Assemble</a:t>
          </a:r>
        </a:p>
        <a:p>
          <a:r>
            <a:rPr lang="en-US" sz="1800" dirty="0"/>
            <a:t>1.1.2.1.1.2</a:t>
          </a:r>
        </a:p>
      </dgm:t>
    </dgm:pt>
    <dgm:pt modelId="{017BC623-C95A-4F2B-B669-9F37B5C4305D}" type="parTrans" cxnId="{35BFB1C4-33E4-4952-97AA-8EBBDA4A0C12}">
      <dgm:prSet/>
      <dgm:spPr/>
      <dgm:t>
        <a:bodyPr/>
        <a:lstStyle/>
        <a:p>
          <a:endParaRPr lang="en-US"/>
        </a:p>
      </dgm:t>
    </dgm:pt>
    <dgm:pt modelId="{BB4B4EE8-353D-41D3-A8B0-3C195105CB7D}" type="sibTrans" cxnId="{35BFB1C4-33E4-4952-97AA-8EBBDA4A0C12}">
      <dgm:prSet/>
      <dgm:spPr/>
      <dgm:t>
        <a:bodyPr/>
        <a:lstStyle/>
        <a:p>
          <a:endParaRPr lang="en-US"/>
        </a:p>
      </dgm:t>
    </dgm:pt>
    <dgm:pt modelId="{8FFF8EF2-C980-4391-A6BC-C53D06CEF83E}">
      <dgm:prSet custT="1"/>
      <dgm:spPr/>
      <dgm:t>
        <a:bodyPr/>
        <a:lstStyle/>
        <a:p>
          <a:r>
            <a:rPr lang="en-US" sz="1800" dirty="0"/>
            <a:t>Test</a:t>
          </a:r>
        </a:p>
        <a:p>
          <a:r>
            <a:rPr lang="en-US" sz="1800" dirty="0"/>
            <a:t>1.1.2.1.1.3</a:t>
          </a:r>
        </a:p>
      </dgm:t>
    </dgm:pt>
    <dgm:pt modelId="{7E299976-0D17-4A93-9072-94A4DC1480AE}" type="parTrans" cxnId="{315D41F8-0953-4CBB-8582-0DC053AEA032}">
      <dgm:prSet/>
      <dgm:spPr/>
      <dgm:t>
        <a:bodyPr/>
        <a:lstStyle/>
        <a:p>
          <a:endParaRPr lang="en-US"/>
        </a:p>
      </dgm:t>
    </dgm:pt>
    <dgm:pt modelId="{37C3953C-FCAB-4719-AE3C-DAFBA86DD45E}" type="sibTrans" cxnId="{315D41F8-0953-4CBB-8582-0DC053AEA032}">
      <dgm:prSet/>
      <dgm:spPr/>
      <dgm:t>
        <a:bodyPr/>
        <a:lstStyle/>
        <a:p>
          <a:endParaRPr lang="en-US"/>
        </a:p>
      </dgm:t>
    </dgm:pt>
    <dgm:pt modelId="{C85B50D9-2FC9-4B98-9585-32753E6C8732}">
      <dgm:prSet custT="1"/>
      <dgm:spPr/>
      <dgm:t>
        <a:bodyPr/>
        <a:lstStyle/>
        <a:p>
          <a:r>
            <a:rPr lang="en-US" sz="1800" dirty="0"/>
            <a:t>Procurement</a:t>
          </a:r>
        </a:p>
        <a:p>
          <a:r>
            <a:rPr lang="en-US" sz="1800" dirty="0"/>
            <a:t>1.1.2.1.2.1</a:t>
          </a:r>
        </a:p>
      </dgm:t>
    </dgm:pt>
    <dgm:pt modelId="{17C916CA-BA6A-4304-BAD1-C4C66F53DC0E}" type="parTrans" cxnId="{4ED8757E-6001-48CC-ADA4-78E68CC34BC4}">
      <dgm:prSet/>
      <dgm:spPr/>
      <dgm:t>
        <a:bodyPr/>
        <a:lstStyle/>
        <a:p>
          <a:endParaRPr lang="en-US"/>
        </a:p>
      </dgm:t>
    </dgm:pt>
    <dgm:pt modelId="{07C809CD-1741-4B4E-9048-326443BD65D9}" type="sibTrans" cxnId="{4ED8757E-6001-48CC-ADA4-78E68CC34BC4}">
      <dgm:prSet/>
      <dgm:spPr/>
      <dgm:t>
        <a:bodyPr/>
        <a:lstStyle/>
        <a:p>
          <a:endParaRPr lang="en-US"/>
        </a:p>
      </dgm:t>
    </dgm:pt>
    <dgm:pt modelId="{0AFB3B6C-11F8-4396-9FDB-459CF653CEFC}">
      <dgm:prSet custT="1"/>
      <dgm:spPr/>
      <dgm:t>
        <a:bodyPr/>
        <a:lstStyle/>
        <a:p>
          <a:r>
            <a:rPr lang="en-US" sz="1800" dirty="0"/>
            <a:t>Assemble</a:t>
          </a:r>
        </a:p>
        <a:p>
          <a:r>
            <a:rPr lang="en-US" sz="1800" dirty="0"/>
            <a:t>1.1.2.1.2.2</a:t>
          </a:r>
        </a:p>
      </dgm:t>
    </dgm:pt>
    <dgm:pt modelId="{6B32516F-D38F-4CD3-AF79-CFE8E663BE7C}" type="parTrans" cxnId="{E4471D5A-C1BA-4086-BEEA-271759A23E46}">
      <dgm:prSet/>
      <dgm:spPr/>
      <dgm:t>
        <a:bodyPr/>
        <a:lstStyle/>
        <a:p>
          <a:endParaRPr lang="en-US"/>
        </a:p>
      </dgm:t>
    </dgm:pt>
    <dgm:pt modelId="{996D67DE-10A1-4DAA-A7E4-75285394D1AD}" type="sibTrans" cxnId="{E4471D5A-C1BA-4086-BEEA-271759A23E46}">
      <dgm:prSet/>
      <dgm:spPr/>
      <dgm:t>
        <a:bodyPr/>
        <a:lstStyle/>
        <a:p>
          <a:endParaRPr lang="en-US"/>
        </a:p>
      </dgm:t>
    </dgm:pt>
    <dgm:pt modelId="{5004CFAB-32E4-4782-9C74-DA77A9E961EC}">
      <dgm:prSet custT="1"/>
      <dgm:spPr/>
      <dgm:t>
        <a:bodyPr/>
        <a:lstStyle/>
        <a:p>
          <a:r>
            <a:rPr lang="en-US" sz="1800" dirty="0"/>
            <a:t>Test</a:t>
          </a:r>
        </a:p>
        <a:p>
          <a:r>
            <a:rPr lang="en-US" sz="1800" dirty="0"/>
            <a:t>1.1.2.1.2.3</a:t>
          </a:r>
        </a:p>
      </dgm:t>
    </dgm:pt>
    <dgm:pt modelId="{E93036BF-2E91-4FBE-A234-E26FEA5D1194}" type="parTrans" cxnId="{6919C1AA-CC54-4DDD-A866-6DE25A1A311A}">
      <dgm:prSet/>
      <dgm:spPr/>
      <dgm:t>
        <a:bodyPr/>
        <a:lstStyle/>
        <a:p>
          <a:endParaRPr lang="en-US"/>
        </a:p>
      </dgm:t>
    </dgm:pt>
    <dgm:pt modelId="{62891D85-6F7B-4552-A5C4-8F75A5FA3607}" type="sibTrans" cxnId="{6919C1AA-CC54-4DDD-A866-6DE25A1A311A}">
      <dgm:prSet/>
      <dgm:spPr/>
      <dgm:t>
        <a:bodyPr/>
        <a:lstStyle/>
        <a:p>
          <a:endParaRPr lang="en-US"/>
        </a:p>
      </dgm:t>
    </dgm:pt>
    <dgm:pt modelId="{FD6E4E2E-B57A-4686-8276-BB790ADC8992}" type="pres">
      <dgm:prSet presAssocID="{004823C0-0AA9-4B07-B1A6-72958AC0161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299C165-3902-4AF4-B9EE-1D7877AB40E7}" type="pres">
      <dgm:prSet presAssocID="{004823C0-0AA9-4B07-B1A6-72958AC01610}" presName="hierFlow" presStyleCnt="0"/>
      <dgm:spPr/>
    </dgm:pt>
    <dgm:pt modelId="{34BC4897-3275-4765-BAB0-ED65AB10D3AC}" type="pres">
      <dgm:prSet presAssocID="{004823C0-0AA9-4B07-B1A6-72958AC0161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BE6096A-BDAE-48C4-8820-1E9C34D56520}" type="pres">
      <dgm:prSet presAssocID="{1B4F2666-60D8-4342-B08D-C1758541AABC}" presName="Name14" presStyleCnt="0"/>
      <dgm:spPr/>
    </dgm:pt>
    <dgm:pt modelId="{60DC329F-ADFD-48F4-84B0-86E02942D67B}" type="pres">
      <dgm:prSet presAssocID="{1B4F2666-60D8-4342-B08D-C1758541AABC}" presName="level1Shape" presStyleLbl="node0" presStyleIdx="0" presStyleCnt="1">
        <dgm:presLayoutVars>
          <dgm:chPref val="3"/>
        </dgm:presLayoutVars>
      </dgm:prSet>
      <dgm:spPr/>
    </dgm:pt>
    <dgm:pt modelId="{46522628-0652-4AC5-AA6E-245080A66548}" type="pres">
      <dgm:prSet presAssocID="{1B4F2666-60D8-4342-B08D-C1758541AABC}" presName="hierChild2" presStyleCnt="0"/>
      <dgm:spPr/>
    </dgm:pt>
    <dgm:pt modelId="{8DBD3002-35DC-46C5-B719-683C687D124C}" type="pres">
      <dgm:prSet presAssocID="{F4F7E779-77B1-4480-AC3F-82E6428E9A71}" presName="Name19" presStyleLbl="parChTrans1D2" presStyleIdx="0" presStyleCnt="1"/>
      <dgm:spPr/>
    </dgm:pt>
    <dgm:pt modelId="{06589C87-3110-44C8-815C-67711753DF6C}" type="pres">
      <dgm:prSet presAssocID="{37DAC65C-3044-443E-8563-381D20923FDD}" presName="Name21" presStyleCnt="0"/>
      <dgm:spPr/>
    </dgm:pt>
    <dgm:pt modelId="{EFC11ECC-D66F-48EE-872F-466D81C1F187}" type="pres">
      <dgm:prSet presAssocID="{37DAC65C-3044-443E-8563-381D20923FDD}" presName="level2Shape" presStyleLbl="node2" presStyleIdx="0" presStyleCnt="1" custScaleX="165891" custScaleY="133310"/>
      <dgm:spPr/>
    </dgm:pt>
    <dgm:pt modelId="{2167B447-0E7F-4E42-9EFC-8F0EB8C44EBE}" type="pres">
      <dgm:prSet presAssocID="{37DAC65C-3044-443E-8563-381D20923FDD}" presName="hierChild3" presStyleCnt="0"/>
      <dgm:spPr/>
    </dgm:pt>
    <dgm:pt modelId="{4E8294FF-4DC9-4F75-9DA0-E110213584D0}" type="pres">
      <dgm:prSet presAssocID="{29DAE4B9-9408-4500-8817-9978A95E7CB4}" presName="Name19" presStyleLbl="parChTrans1D3" presStyleIdx="0" presStyleCnt="2"/>
      <dgm:spPr/>
    </dgm:pt>
    <dgm:pt modelId="{4764E388-4C15-4D4E-BC2F-8F2DA51605AF}" type="pres">
      <dgm:prSet presAssocID="{046C61FA-570F-4F33-9CB7-C1D0B758191F}" presName="Name21" presStyleCnt="0"/>
      <dgm:spPr/>
    </dgm:pt>
    <dgm:pt modelId="{640E6D8D-C17B-45A4-9B09-B84ECD4F067E}" type="pres">
      <dgm:prSet presAssocID="{046C61FA-570F-4F33-9CB7-C1D0B758191F}" presName="level2Shape" presStyleLbl="node3" presStyleIdx="0" presStyleCnt="2" custScaleX="134783" custScaleY="137953"/>
      <dgm:spPr/>
    </dgm:pt>
    <dgm:pt modelId="{64FA7816-BFEA-4A01-B837-5122D2754647}" type="pres">
      <dgm:prSet presAssocID="{046C61FA-570F-4F33-9CB7-C1D0B758191F}" presName="hierChild3" presStyleCnt="0"/>
      <dgm:spPr/>
    </dgm:pt>
    <dgm:pt modelId="{70A66CC2-B130-42C1-971A-0AD4F910848F}" type="pres">
      <dgm:prSet presAssocID="{C90A1F5B-1AF5-4ADE-87EA-46723E683D81}" presName="Name19" presStyleLbl="parChTrans1D4" presStyleIdx="0" presStyleCnt="6"/>
      <dgm:spPr/>
    </dgm:pt>
    <dgm:pt modelId="{8FD01F50-111F-47D6-B146-B1516F365BFB}" type="pres">
      <dgm:prSet presAssocID="{859208A1-B489-4943-A93F-42D137DEB368}" presName="Name21" presStyleCnt="0"/>
      <dgm:spPr/>
    </dgm:pt>
    <dgm:pt modelId="{0268422D-A0E2-4B12-B88E-7DE019F3E456}" type="pres">
      <dgm:prSet presAssocID="{859208A1-B489-4943-A93F-42D137DEB368}" presName="level2Shape" presStyleLbl="node4" presStyleIdx="0" presStyleCnt="6" custScaleX="119515"/>
      <dgm:spPr/>
    </dgm:pt>
    <dgm:pt modelId="{49E44F75-CC3D-458F-835E-95935676C625}" type="pres">
      <dgm:prSet presAssocID="{859208A1-B489-4943-A93F-42D137DEB368}" presName="hierChild3" presStyleCnt="0"/>
      <dgm:spPr/>
    </dgm:pt>
    <dgm:pt modelId="{29018A2C-369F-4B58-A208-E0CEA7C8BD57}" type="pres">
      <dgm:prSet presAssocID="{017BC623-C95A-4F2B-B669-9F37B5C4305D}" presName="Name19" presStyleLbl="parChTrans1D4" presStyleIdx="1" presStyleCnt="6"/>
      <dgm:spPr/>
    </dgm:pt>
    <dgm:pt modelId="{2610B596-C31F-4854-87C2-91494AB2D563}" type="pres">
      <dgm:prSet presAssocID="{2E79BF01-68AF-4948-A097-14BDE4ACFA49}" presName="Name21" presStyleCnt="0"/>
      <dgm:spPr/>
    </dgm:pt>
    <dgm:pt modelId="{BE6E67C7-4B15-49CD-BF80-64F096AB8FE0}" type="pres">
      <dgm:prSet presAssocID="{2E79BF01-68AF-4948-A097-14BDE4ACFA49}" presName="level2Shape" presStyleLbl="node4" presStyleIdx="1" presStyleCnt="6"/>
      <dgm:spPr/>
    </dgm:pt>
    <dgm:pt modelId="{13E56C57-24F3-41A8-8D2F-31581BCF9301}" type="pres">
      <dgm:prSet presAssocID="{2E79BF01-68AF-4948-A097-14BDE4ACFA49}" presName="hierChild3" presStyleCnt="0"/>
      <dgm:spPr/>
    </dgm:pt>
    <dgm:pt modelId="{B7271716-18B1-40F4-8F68-A9161584003D}" type="pres">
      <dgm:prSet presAssocID="{7E299976-0D17-4A93-9072-94A4DC1480AE}" presName="Name19" presStyleLbl="parChTrans1D4" presStyleIdx="2" presStyleCnt="6"/>
      <dgm:spPr/>
    </dgm:pt>
    <dgm:pt modelId="{1B1836B7-0DA1-4C6F-98E7-901B36293C23}" type="pres">
      <dgm:prSet presAssocID="{8FFF8EF2-C980-4391-A6BC-C53D06CEF83E}" presName="Name21" presStyleCnt="0"/>
      <dgm:spPr/>
    </dgm:pt>
    <dgm:pt modelId="{94A0755E-353B-4882-B6AE-6C48B04A3315}" type="pres">
      <dgm:prSet presAssocID="{8FFF8EF2-C980-4391-A6BC-C53D06CEF83E}" presName="level2Shape" presStyleLbl="node4" presStyleIdx="2" presStyleCnt="6"/>
      <dgm:spPr/>
    </dgm:pt>
    <dgm:pt modelId="{D35F1FBA-20F5-4D1F-AEC9-E88B90BCCE43}" type="pres">
      <dgm:prSet presAssocID="{8FFF8EF2-C980-4391-A6BC-C53D06CEF83E}" presName="hierChild3" presStyleCnt="0"/>
      <dgm:spPr/>
    </dgm:pt>
    <dgm:pt modelId="{B75BCB95-F0B9-4B53-AC00-1B6705A40A40}" type="pres">
      <dgm:prSet presAssocID="{D2EE6D03-92A1-44EF-A78A-1B6F499E7F37}" presName="Name19" presStyleLbl="parChTrans1D3" presStyleIdx="1" presStyleCnt="2"/>
      <dgm:spPr/>
    </dgm:pt>
    <dgm:pt modelId="{2914EF1C-C4CF-429E-98FB-92820F7AB792}" type="pres">
      <dgm:prSet presAssocID="{0A0302D7-0568-433F-9042-E100725035D1}" presName="Name21" presStyleCnt="0"/>
      <dgm:spPr/>
    </dgm:pt>
    <dgm:pt modelId="{70EDFF86-5E1C-4290-9CBD-0C505D1ABC73}" type="pres">
      <dgm:prSet presAssocID="{0A0302D7-0568-433F-9042-E100725035D1}" presName="level2Shape" presStyleLbl="node3" presStyleIdx="1" presStyleCnt="2" custScaleX="138247" custScaleY="131534"/>
      <dgm:spPr/>
    </dgm:pt>
    <dgm:pt modelId="{06DEFA84-D0F0-490A-81ED-C6C39D28005E}" type="pres">
      <dgm:prSet presAssocID="{0A0302D7-0568-433F-9042-E100725035D1}" presName="hierChild3" presStyleCnt="0"/>
      <dgm:spPr/>
    </dgm:pt>
    <dgm:pt modelId="{AD10C0A5-4B17-466D-95EF-A86FBD3193EB}" type="pres">
      <dgm:prSet presAssocID="{17C916CA-BA6A-4304-BAD1-C4C66F53DC0E}" presName="Name19" presStyleLbl="parChTrans1D4" presStyleIdx="3" presStyleCnt="6"/>
      <dgm:spPr/>
    </dgm:pt>
    <dgm:pt modelId="{EDA300C5-E0B1-461A-BF51-B305E08311B6}" type="pres">
      <dgm:prSet presAssocID="{C85B50D9-2FC9-4B98-9585-32753E6C8732}" presName="Name21" presStyleCnt="0"/>
      <dgm:spPr/>
    </dgm:pt>
    <dgm:pt modelId="{1D638A5C-1BBA-412C-B15B-8F743163C27F}" type="pres">
      <dgm:prSet presAssocID="{C85B50D9-2FC9-4B98-9585-32753E6C8732}" presName="level2Shape" presStyleLbl="node4" presStyleIdx="3" presStyleCnt="6" custScaleX="112643"/>
      <dgm:spPr/>
    </dgm:pt>
    <dgm:pt modelId="{94955351-2BD6-4C1B-BD66-5F108233EA4A}" type="pres">
      <dgm:prSet presAssocID="{C85B50D9-2FC9-4B98-9585-32753E6C8732}" presName="hierChild3" presStyleCnt="0"/>
      <dgm:spPr/>
    </dgm:pt>
    <dgm:pt modelId="{D4F2EE47-D1DB-481E-9933-8888433B3C9B}" type="pres">
      <dgm:prSet presAssocID="{6B32516F-D38F-4CD3-AF79-CFE8E663BE7C}" presName="Name19" presStyleLbl="parChTrans1D4" presStyleIdx="4" presStyleCnt="6"/>
      <dgm:spPr/>
    </dgm:pt>
    <dgm:pt modelId="{35341B6F-446C-4FBE-B122-CCEDD99E8BD9}" type="pres">
      <dgm:prSet presAssocID="{0AFB3B6C-11F8-4396-9FDB-459CF653CEFC}" presName="Name21" presStyleCnt="0"/>
      <dgm:spPr/>
    </dgm:pt>
    <dgm:pt modelId="{A88657B2-D1FC-4775-B3AA-82CC732D02FF}" type="pres">
      <dgm:prSet presAssocID="{0AFB3B6C-11F8-4396-9FDB-459CF653CEFC}" presName="level2Shape" presStyleLbl="node4" presStyleIdx="4" presStyleCnt="6"/>
      <dgm:spPr/>
    </dgm:pt>
    <dgm:pt modelId="{AF487CD0-E5C5-4DFC-8F9C-3A8BDCBB487D}" type="pres">
      <dgm:prSet presAssocID="{0AFB3B6C-11F8-4396-9FDB-459CF653CEFC}" presName="hierChild3" presStyleCnt="0"/>
      <dgm:spPr/>
    </dgm:pt>
    <dgm:pt modelId="{917474FE-C51A-43F5-BF47-B256343AC085}" type="pres">
      <dgm:prSet presAssocID="{E93036BF-2E91-4FBE-A234-E26FEA5D1194}" presName="Name19" presStyleLbl="parChTrans1D4" presStyleIdx="5" presStyleCnt="6"/>
      <dgm:spPr/>
    </dgm:pt>
    <dgm:pt modelId="{064CEBD6-8CE8-4F3E-8B9C-C9541A676C68}" type="pres">
      <dgm:prSet presAssocID="{5004CFAB-32E4-4782-9C74-DA77A9E961EC}" presName="Name21" presStyleCnt="0"/>
      <dgm:spPr/>
    </dgm:pt>
    <dgm:pt modelId="{961F674E-A699-45A7-8EFE-006A910510BF}" type="pres">
      <dgm:prSet presAssocID="{5004CFAB-32E4-4782-9C74-DA77A9E961EC}" presName="level2Shape" presStyleLbl="node4" presStyleIdx="5" presStyleCnt="6"/>
      <dgm:spPr/>
    </dgm:pt>
    <dgm:pt modelId="{81563F7C-D071-4D5B-8577-FD720803AE9D}" type="pres">
      <dgm:prSet presAssocID="{5004CFAB-32E4-4782-9C74-DA77A9E961EC}" presName="hierChild3" presStyleCnt="0"/>
      <dgm:spPr/>
    </dgm:pt>
    <dgm:pt modelId="{B267ADA9-4728-4DE7-B7B2-31B57CCFC53F}" type="pres">
      <dgm:prSet presAssocID="{004823C0-0AA9-4B07-B1A6-72958AC01610}" presName="bgShapesFlow" presStyleCnt="0"/>
      <dgm:spPr/>
    </dgm:pt>
  </dgm:ptLst>
  <dgm:cxnLst>
    <dgm:cxn modelId="{9F414306-AA4C-458A-BF11-9136607462B3}" type="presOf" srcId="{C90A1F5B-1AF5-4ADE-87EA-46723E683D81}" destId="{70A66CC2-B130-42C1-971A-0AD4F910848F}" srcOrd="0" destOrd="0" presId="urn:microsoft.com/office/officeart/2005/8/layout/hierarchy6"/>
    <dgm:cxn modelId="{3D593B18-A718-4DF5-8A9D-95AD9B26777F}" type="presOf" srcId="{29DAE4B9-9408-4500-8817-9978A95E7CB4}" destId="{4E8294FF-4DC9-4F75-9DA0-E110213584D0}" srcOrd="0" destOrd="0" presId="urn:microsoft.com/office/officeart/2005/8/layout/hierarchy6"/>
    <dgm:cxn modelId="{561ED01A-59B9-4BBC-A7F0-57EF4A243F7A}" type="presOf" srcId="{8FFF8EF2-C980-4391-A6BC-C53D06CEF83E}" destId="{94A0755E-353B-4882-B6AE-6C48B04A3315}" srcOrd="0" destOrd="0" presId="urn:microsoft.com/office/officeart/2005/8/layout/hierarchy6"/>
    <dgm:cxn modelId="{E96DB422-6062-4DCA-8CB6-0F672C644A8C}" type="presOf" srcId="{5004CFAB-32E4-4782-9C74-DA77A9E961EC}" destId="{961F674E-A699-45A7-8EFE-006A910510BF}" srcOrd="0" destOrd="0" presId="urn:microsoft.com/office/officeart/2005/8/layout/hierarchy6"/>
    <dgm:cxn modelId="{B1FC4B27-C0A8-45A6-B839-DF15343D4858}" srcId="{37DAC65C-3044-443E-8563-381D20923FDD}" destId="{046C61FA-570F-4F33-9CB7-C1D0B758191F}" srcOrd="0" destOrd="0" parTransId="{29DAE4B9-9408-4500-8817-9978A95E7CB4}" sibTransId="{2CF10BA0-6DAD-4934-8583-5A9C8D87D15D}"/>
    <dgm:cxn modelId="{4DB5CE27-89FC-4950-8A83-409FDBDBDAF6}" type="presOf" srcId="{0A0302D7-0568-433F-9042-E100725035D1}" destId="{70EDFF86-5E1C-4290-9CBD-0C505D1ABC73}" srcOrd="0" destOrd="0" presId="urn:microsoft.com/office/officeart/2005/8/layout/hierarchy6"/>
    <dgm:cxn modelId="{095C7437-BE89-4ED8-9124-00A8FB260F3A}" srcId="{004823C0-0AA9-4B07-B1A6-72958AC01610}" destId="{1B4F2666-60D8-4342-B08D-C1758541AABC}" srcOrd="0" destOrd="0" parTransId="{7A5C053E-D78F-4ED9-92E2-4F7798EAFB96}" sibTransId="{6098A678-1A0C-414D-924D-8587F98A8F44}"/>
    <dgm:cxn modelId="{38AEC639-1F10-4942-BEB2-8DA8129A2C98}" type="presOf" srcId="{17C916CA-BA6A-4304-BAD1-C4C66F53DC0E}" destId="{AD10C0A5-4B17-466D-95EF-A86FBD3193EB}" srcOrd="0" destOrd="0" presId="urn:microsoft.com/office/officeart/2005/8/layout/hierarchy6"/>
    <dgm:cxn modelId="{BE42503F-00CD-40D0-9A10-EDD03368E09C}" type="presOf" srcId="{C85B50D9-2FC9-4B98-9585-32753E6C8732}" destId="{1D638A5C-1BBA-412C-B15B-8F743163C27F}" srcOrd="0" destOrd="0" presId="urn:microsoft.com/office/officeart/2005/8/layout/hierarchy6"/>
    <dgm:cxn modelId="{7B998145-8B82-4E88-B199-1F174779A5BD}" type="presOf" srcId="{E93036BF-2E91-4FBE-A234-E26FEA5D1194}" destId="{917474FE-C51A-43F5-BF47-B256343AC085}" srcOrd="0" destOrd="0" presId="urn:microsoft.com/office/officeart/2005/8/layout/hierarchy6"/>
    <dgm:cxn modelId="{8C7B634A-0C30-4430-80B5-AF030D96C397}" srcId="{1B4F2666-60D8-4342-B08D-C1758541AABC}" destId="{37DAC65C-3044-443E-8563-381D20923FDD}" srcOrd="0" destOrd="0" parTransId="{F4F7E779-77B1-4480-AC3F-82E6428E9A71}" sibTransId="{F397C18E-1C24-4C3B-BD29-E5FD325CD551}"/>
    <dgm:cxn modelId="{F64C904D-790D-4013-8796-2CA7C0B54A29}" type="presOf" srcId="{1B4F2666-60D8-4342-B08D-C1758541AABC}" destId="{60DC329F-ADFD-48F4-84B0-86E02942D67B}" srcOrd="0" destOrd="0" presId="urn:microsoft.com/office/officeart/2005/8/layout/hierarchy6"/>
    <dgm:cxn modelId="{4E7B096E-AA2C-43E0-8410-90DE4C2B6F55}" srcId="{046C61FA-570F-4F33-9CB7-C1D0B758191F}" destId="{859208A1-B489-4943-A93F-42D137DEB368}" srcOrd="0" destOrd="0" parTransId="{C90A1F5B-1AF5-4ADE-87EA-46723E683D81}" sibTransId="{FDA1BC89-DA4D-4568-B7E9-98F144AC0CE1}"/>
    <dgm:cxn modelId="{E875686E-1E30-499F-98B7-D95045DFE4C8}" type="presOf" srcId="{0AFB3B6C-11F8-4396-9FDB-459CF653CEFC}" destId="{A88657B2-D1FC-4775-B3AA-82CC732D02FF}" srcOrd="0" destOrd="0" presId="urn:microsoft.com/office/officeart/2005/8/layout/hierarchy6"/>
    <dgm:cxn modelId="{A9C2EB71-C1EB-4A0F-B171-D1A7F22DEB13}" type="presOf" srcId="{859208A1-B489-4943-A93F-42D137DEB368}" destId="{0268422D-A0E2-4B12-B88E-7DE019F3E456}" srcOrd="0" destOrd="0" presId="urn:microsoft.com/office/officeart/2005/8/layout/hierarchy6"/>
    <dgm:cxn modelId="{F5079557-2C50-480F-8BAA-BC3BEC45FD74}" type="presOf" srcId="{6B32516F-D38F-4CD3-AF79-CFE8E663BE7C}" destId="{D4F2EE47-D1DB-481E-9933-8888433B3C9B}" srcOrd="0" destOrd="0" presId="urn:microsoft.com/office/officeart/2005/8/layout/hierarchy6"/>
    <dgm:cxn modelId="{12B6EA57-ADDF-4A2E-8FB1-C494700AB1FC}" type="presOf" srcId="{37DAC65C-3044-443E-8563-381D20923FDD}" destId="{EFC11ECC-D66F-48EE-872F-466D81C1F187}" srcOrd="0" destOrd="0" presId="urn:microsoft.com/office/officeart/2005/8/layout/hierarchy6"/>
    <dgm:cxn modelId="{E4471D5A-C1BA-4086-BEEA-271759A23E46}" srcId="{0A0302D7-0568-433F-9042-E100725035D1}" destId="{0AFB3B6C-11F8-4396-9FDB-459CF653CEFC}" srcOrd="1" destOrd="0" parTransId="{6B32516F-D38F-4CD3-AF79-CFE8E663BE7C}" sibTransId="{996D67DE-10A1-4DAA-A7E4-75285394D1AD}"/>
    <dgm:cxn modelId="{371DC57C-BDEC-48CE-873F-89D96FF95494}" type="presOf" srcId="{2E79BF01-68AF-4948-A097-14BDE4ACFA49}" destId="{BE6E67C7-4B15-49CD-BF80-64F096AB8FE0}" srcOrd="0" destOrd="0" presId="urn:microsoft.com/office/officeart/2005/8/layout/hierarchy6"/>
    <dgm:cxn modelId="{4ED8757E-6001-48CC-ADA4-78E68CC34BC4}" srcId="{0A0302D7-0568-433F-9042-E100725035D1}" destId="{C85B50D9-2FC9-4B98-9585-32753E6C8732}" srcOrd="0" destOrd="0" parTransId="{17C916CA-BA6A-4304-BAD1-C4C66F53DC0E}" sibTransId="{07C809CD-1741-4B4E-9048-326443BD65D9}"/>
    <dgm:cxn modelId="{CF218F8F-5493-42BB-B02D-0ED92795034A}" type="presOf" srcId="{017BC623-C95A-4F2B-B669-9F37B5C4305D}" destId="{29018A2C-369F-4B58-A208-E0CEA7C8BD57}" srcOrd="0" destOrd="0" presId="urn:microsoft.com/office/officeart/2005/8/layout/hierarchy6"/>
    <dgm:cxn modelId="{658E5198-FBBD-4F80-8C91-50EF05CCD899}" type="presOf" srcId="{F4F7E779-77B1-4480-AC3F-82E6428E9A71}" destId="{8DBD3002-35DC-46C5-B719-683C687D124C}" srcOrd="0" destOrd="0" presId="urn:microsoft.com/office/officeart/2005/8/layout/hierarchy6"/>
    <dgm:cxn modelId="{6919C1AA-CC54-4DDD-A866-6DE25A1A311A}" srcId="{0A0302D7-0568-433F-9042-E100725035D1}" destId="{5004CFAB-32E4-4782-9C74-DA77A9E961EC}" srcOrd="2" destOrd="0" parTransId="{E93036BF-2E91-4FBE-A234-E26FEA5D1194}" sibTransId="{62891D85-6F7B-4552-A5C4-8F75A5FA3607}"/>
    <dgm:cxn modelId="{AE2F29AB-2606-459F-ACB2-C5316A808CE0}" type="presOf" srcId="{046C61FA-570F-4F33-9CB7-C1D0B758191F}" destId="{640E6D8D-C17B-45A4-9B09-B84ECD4F067E}" srcOrd="0" destOrd="0" presId="urn:microsoft.com/office/officeart/2005/8/layout/hierarchy6"/>
    <dgm:cxn modelId="{9EDD63C3-7B42-44E7-AE76-549EE25D1B39}" type="presOf" srcId="{D2EE6D03-92A1-44EF-A78A-1B6F499E7F37}" destId="{B75BCB95-F0B9-4B53-AC00-1B6705A40A40}" srcOrd="0" destOrd="0" presId="urn:microsoft.com/office/officeart/2005/8/layout/hierarchy6"/>
    <dgm:cxn modelId="{35BFB1C4-33E4-4952-97AA-8EBBDA4A0C12}" srcId="{046C61FA-570F-4F33-9CB7-C1D0B758191F}" destId="{2E79BF01-68AF-4948-A097-14BDE4ACFA49}" srcOrd="1" destOrd="0" parTransId="{017BC623-C95A-4F2B-B669-9F37B5C4305D}" sibTransId="{BB4B4EE8-353D-41D3-A8B0-3C195105CB7D}"/>
    <dgm:cxn modelId="{12C59ED4-7ADD-4355-A4A3-3548BE5F06FD}" srcId="{37DAC65C-3044-443E-8563-381D20923FDD}" destId="{0A0302D7-0568-433F-9042-E100725035D1}" srcOrd="1" destOrd="0" parTransId="{D2EE6D03-92A1-44EF-A78A-1B6F499E7F37}" sibTransId="{395FF579-D40B-4F66-AA1D-32A652BBCC1D}"/>
    <dgm:cxn modelId="{0B9B1ADB-EC50-4FE6-AF3A-B8DD67DD4B6A}" type="presOf" srcId="{004823C0-0AA9-4B07-B1A6-72958AC01610}" destId="{FD6E4E2E-B57A-4686-8276-BB790ADC8992}" srcOrd="0" destOrd="0" presId="urn:microsoft.com/office/officeart/2005/8/layout/hierarchy6"/>
    <dgm:cxn modelId="{62FF58EA-F922-4BF2-9755-0C85435D1E42}" type="presOf" srcId="{7E299976-0D17-4A93-9072-94A4DC1480AE}" destId="{B7271716-18B1-40F4-8F68-A9161584003D}" srcOrd="0" destOrd="0" presId="urn:microsoft.com/office/officeart/2005/8/layout/hierarchy6"/>
    <dgm:cxn modelId="{315D41F8-0953-4CBB-8582-0DC053AEA032}" srcId="{046C61FA-570F-4F33-9CB7-C1D0B758191F}" destId="{8FFF8EF2-C980-4391-A6BC-C53D06CEF83E}" srcOrd="2" destOrd="0" parTransId="{7E299976-0D17-4A93-9072-94A4DC1480AE}" sibTransId="{37C3953C-FCAB-4719-AE3C-DAFBA86DD45E}"/>
    <dgm:cxn modelId="{72D4372C-CED8-465E-BD11-EB77FCCAED37}" type="presParOf" srcId="{FD6E4E2E-B57A-4686-8276-BB790ADC8992}" destId="{2299C165-3902-4AF4-B9EE-1D7877AB40E7}" srcOrd="0" destOrd="0" presId="urn:microsoft.com/office/officeart/2005/8/layout/hierarchy6"/>
    <dgm:cxn modelId="{651AD08A-D95D-45D1-A785-03E9AAF2711C}" type="presParOf" srcId="{2299C165-3902-4AF4-B9EE-1D7877AB40E7}" destId="{34BC4897-3275-4765-BAB0-ED65AB10D3AC}" srcOrd="0" destOrd="0" presId="urn:microsoft.com/office/officeart/2005/8/layout/hierarchy6"/>
    <dgm:cxn modelId="{8BD5D489-BA3C-4AD3-ACF7-EBA17E0369AE}" type="presParOf" srcId="{34BC4897-3275-4765-BAB0-ED65AB10D3AC}" destId="{2BE6096A-BDAE-48C4-8820-1E9C34D56520}" srcOrd="0" destOrd="0" presId="urn:microsoft.com/office/officeart/2005/8/layout/hierarchy6"/>
    <dgm:cxn modelId="{4D863B01-B055-4B93-9A48-0BFC5F38AED5}" type="presParOf" srcId="{2BE6096A-BDAE-48C4-8820-1E9C34D56520}" destId="{60DC329F-ADFD-48F4-84B0-86E02942D67B}" srcOrd="0" destOrd="0" presId="urn:microsoft.com/office/officeart/2005/8/layout/hierarchy6"/>
    <dgm:cxn modelId="{D4D7AB94-2990-419E-843F-3E0BE6D530F2}" type="presParOf" srcId="{2BE6096A-BDAE-48C4-8820-1E9C34D56520}" destId="{46522628-0652-4AC5-AA6E-245080A66548}" srcOrd="1" destOrd="0" presId="urn:microsoft.com/office/officeart/2005/8/layout/hierarchy6"/>
    <dgm:cxn modelId="{18DA2C3B-727C-47AE-B19F-0AE1715601E8}" type="presParOf" srcId="{46522628-0652-4AC5-AA6E-245080A66548}" destId="{8DBD3002-35DC-46C5-B719-683C687D124C}" srcOrd="0" destOrd="0" presId="urn:microsoft.com/office/officeart/2005/8/layout/hierarchy6"/>
    <dgm:cxn modelId="{E35087D1-912C-4EFA-A1FD-8926D783553D}" type="presParOf" srcId="{46522628-0652-4AC5-AA6E-245080A66548}" destId="{06589C87-3110-44C8-815C-67711753DF6C}" srcOrd="1" destOrd="0" presId="urn:microsoft.com/office/officeart/2005/8/layout/hierarchy6"/>
    <dgm:cxn modelId="{70B318E4-5B0F-49CA-BF85-D37E130C2924}" type="presParOf" srcId="{06589C87-3110-44C8-815C-67711753DF6C}" destId="{EFC11ECC-D66F-48EE-872F-466D81C1F187}" srcOrd="0" destOrd="0" presId="urn:microsoft.com/office/officeart/2005/8/layout/hierarchy6"/>
    <dgm:cxn modelId="{98847E83-A9E3-4E94-8F3B-6CDDAA0CAA84}" type="presParOf" srcId="{06589C87-3110-44C8-815C-67711753DF6C}" destId="{2167B447-0E7F-4E42-9EFC-8F0EB8C44EBE}" srcOrd="1" destOrd="0" presId="urn:microsoft.com/office/officeart/2005/8/layout/hierarchy6"/>
    <dgm:cxn modelId="{6678EEAC-5D74-4AC4-B32E-4B5A7675D1B9}" type="presParOf" srcId="{2167B447-0E7F-4E42-9EFC-8F0EB8C44EBE}" destId="{4E8294FF-4DC9-4F75-9DA0-E110213584D0}" srcOrd="0" destOrd="0" presId="urn:microsoft.com/office/officeart/2005/8/layout/hierarchy6"/>
    <dgm:cxn modelId="{7BEC15AD-AE52-4937-A4B3-0FFA98BD92CD}" type="presParOf" srcId="{2167B447-0E7F-4E42-9EFC-8F0EB8C44EBE}" destId="{4764E388-4C15-4D4E-BC2F-8F2DA51605AF}" srcOrd="1" destOrd="0" presId="urn:microsoft.com/office/officeart/2005/8/layout/hierarchy6"/>
    <dgm:cxn modelId="{DDC6E014-B8E3-4FE8-91C6-E45F3A6B7833}" type="presParOf" srcId="{4764E388-4C15-4D4E-BC2F-8F2DA51605AF}" destId="{640E6D8D-C17B-45A4-9B09-B84ECD4F067E}" srcOrd="0" destOrd="0" presId="urn:microsoft.com/office/officeart/2005/8/layout/hierarchy6"/>
    <dgm:cxn modelId="{5548AD8C-DE45-4E56-9899-4C2785B405B4}" type="presParOf" srcId="{4764E388-4C15-4D4E-BC2F-8F2DA51605AF}" destId="{64FA7816-BFEA-4A01-B837-5122D2754647}" srcOrd="1" destOrd="0" presId="urn:microsoft.com/office/officeart/2005/8/layout/hierarchy6"/>
    <dgm:cxn modelId="{8C2754AD-5758-4FB7-9CCD-904D522AA191}" type="presParOf" srcId="{64FA7816-BFEA-4A01-B837-5122D2754647}" destId="{70A66CC2-B130-42C1-971A-0AD4F910848F}" srcOrd="0" destOrd="0" presId="urn:microsoft.com/office/officeart/2005/8/layout/hierarchy6"/>
    <dgm:cxn modelId="{0C588FE2-935C-4286-A33A-4598E8829505}" type="presParOf" srcId="{64FA7816-BFEA-4A01-B837-5122D2754647}" destId="{8FD01F50-111F-47D6-B146-B1516F365BFB}" srcOrd="1" destOrd="0" presId="urn:microsoft.com/office/officeart/2005/8/layout/hierarchy6"/>
    <dgm:cxn modelId="{96EE5046-B1D6-47FA-AD6B-A5DCA140A409}" type="presParOf" srcId="{8FD01F50-111F-47D6-B146-B1516F365BFB}" destId="{0268422D-A0E2-4B12-B88E-7DE019F3E456}" srcOrd="0" destOrd="0" presId="urn:microsoft.com/office/officeart/2005/8/layout/hierarchy6"/>
    <dgm:cxn modelId="{C3DA6909-415F-4C27-80CD-28DB67F1F176}" type="presParOf" srcId="{8FD01F50-111F-47D6-B146-B1516F365BFB}" destId="{49E44F75-CC3D-458F-835E-95935676C625}" srcOrd="1" destOrd="0" presId="urn:microsoft.com/office/officeart/2005/8/layout/hierarchy6"/>
    <dgm:cxn modelId="{090D6CCA-8B6E-49AC-A07C-5B1E8C2FAE24}" type="presParOf" srcId="{64FA7816-BFEA-4A01-B837-5122D2754647}" destId="{29018A2C-369F-4B58-A208-E0CEA7C8BD57}" srcOrd="2" destOrd="0" presId="urn:microsoft.com/office/officeart/2005/8/layout/hierarchy6"/>
    <dgm:cxn modelId="{1AB12778-54CE-48FA-AF0A-F8FD024DCE8D}" type="presParOf" srcId="{64FA7816-BFEA-4A01-B837-5122D2754647}" destId="{2610B596-C31F-4854-87C2-91494AB2D563}" srcOrd="3" destOrd="0" presId="urn:microsoft.com/office/officeart/2005/8/layout/hierarchy6"/>
    <dgm:cxn modelId="{742F8544-6A65-4318-B1FB-79341E798B1E}" type="presParOf" srcId="{2610B596-C31F-4854-87C2-91494AB2D563}" destId="{BE6E67C7-4B15-49CD-BF80-64F096AB8FE0}" srcOrd="0" destOrd="0" presId="urn:microsoft.com/office/officeart/2005/8/layout/hierarchy6"/>
    <dgm:cxn modelId="{7EAF32EB-2CE9-4222-B0A3-CBB455F5BA87}" type="presParOf" srcId="{2610B596-C31F-4854-87C2-91494AB2D563}" destId="{13E56C57-24F3-41A8-8D2F-31581BCF9301}" srcOrd="1" destOrd="0" presId="urn:microsoft.com/office/officeart/2005/8/layout/hierarchy6"/>
    <dgm:cxn modelId="{AC92CAD5-867C-45F9-A9D0-D9B063FDFA9B}" type="presParOf" srcId="{64FA7816-BFEA-4A01-B837-5122D2754647}" destId="{B7271716-18B1-40F4-8F68-A9161584003D}" srcOrd="4" destOrd="0" presId="urn:microsoft.com/office/officeart/2005/8/layout/hierarchy6"/>
    <dgm:cxn modelId="{AC7960F9-E3E5-4978-B8F0-98A917353F0D}" type="presParOf" srcId="{64FA7816-BFEA-4A01-B837-5122D2754647}" destId="{1B1836B7-0DA1-4C6F-98E7-901B36293C23}" srcOrd="5" destOrd="0" presId="urn:microsoft.com/office/officeart/2005/8/layout/hierarchy6"/>
    <dgm:cxn modelId="{11738D98-1558-4030-A22F-A63B5E59A158}" type="presParOf" srcId="{1B1836B7-0DA1-4C6F-98E7-901B36293C23}" destId="{94A0755E-353B-4882-B6AE-6C48B04A3315}" srcOrd="0" destOrd="0" presId="urn:microsoft.com/office/officeart/2005/8/layout/hierarchy6"/>
    <dgm:cxn modelId="{A600ADCF-35B2-491A-92AA-6664CD23F237}" type="presParOf" srcId="{1B1836B7-0DA1-4C6F-98E7-901B36293C23}" destId="{D35F1FBA-20F5-4D1F-AEC9-E88B90BCCE43}" srcOrd="1" destOrd="0" presId="urn:microsoft.com/office/officeart/2005/8/layout/hierarchy6"/>
    <dgm:cxn modelId="{C71DB43C-FCD4-45D7-9688-4097A8ACBA41}" type="presParOf" srcId="{2167B447-0E7F-4E42-9EFC-8F0EB8C44EBE}" destId="{B75BCB95-F0B9-4B53-AC00-1B6705A40A40}" srcOrd="2" destOrd="0" presId="urn:microsoft.com/office/officeart/2005/8/layout/hierarchy6"/>
    <dgm:cxn modelId="{94F62279-B6ED-42AE-9C35-94F9C6E096AA}" type="presParOf" srcId="{2167B447-0E7F-4E42-9EFC-8F0EB8C44EBE}" destId="{2914EF1C-C4CF-429E-98FB-92820F7AB792}" srcOrd="3" destOrd="0" presId="urn:microsoft.com/office/officeart/2005/8/layout/hierarchy6"/>
    <dgm:cxn modelId="{220AD16B-DB27-4428-831E-FF0AF0583463}" type="presParOf" srcId="{2914EF1C-C4CF-429E-98FB-92820F7AB792}" destId="{70EDFF86-5E1C-4290-9CBD-0C505D1ABC73}" srcOrd="0" destOrd="0" presId="urn:microsoft.com/office/officeart/2005/8/layout/hierarchy6"/>
    <dgm:cxn modelId="{315ACD0C-DBE7-4596-8F23-FF9487969AAE}" type="presParOf" srcId="{2914EF1C-C4CF-429E-98FB-92820F7AB792}" destId="{06DEFA84-D0F0-490A-81ED-C6C39D28005E}" srcOrd="1" destOrd="0" presId="urn:microsoft.com/office/officeart/2005/8/layout/hierarchy6"/>
    <dgm:cxn modelId="{119822A9-CCC8-46AB-A818-FF8DB32DCB65}" type="presParOf" srcId="{06DEFA84-D0F0-490A-81ED-C6C39D28005E}" destId="{AD10C0A5-4B17-466D-95EF-A86FBD3193EB}" srcOrd="0" destOrd="0" presId="urn:microsoft.com/office/officeart/2005/8/layout/hierarchy6"/>
    <dgm:cxn modelId="{94FD5395-35D6-447D-A346-43D714277698}" type="presParOf" srcId="{06DEFA84-D0F0-490A-81ED-C6C39D28005E}" destId="{EDA300C5-E0B1-461A-BF51-B305E08311B6}" srcOrd="1" destOrd="0" presId="urn:microsoft.com/office/officeart/2005/8/layout/hierarchy6"/>
    <dgm:cxn modelId="{F1EA5681-5732-4DB9-A000-80678E8EC009}" type="presParOf" srcId="{EDA300C5-E0B1-461A-BF51-B305E08311B6}" destId="{1D638A5C-1BBA-412C-B15B-8F743163C27F}" srcOrd="0" destOrd="0" presId="urn:microsoft.com/office/officeart/2005/8/layout/hierarchy6"/>
    <dgm:cxn modelId="{E2CEFDB0-B583-4861-A65F-968BBB5DDE3F}" type="presParOf" srcId="{EDA300C5-E0B1-461A-BF51-B305E08311B6}" destId="{94955351-2BD6-4C1B-BD66-5F108233EA4A}" srcOrd="1" destOrd="0" presId="urn:microsoft.com/office/officeart/2005/8/layout/hierarchy6"/>
    <dgm:cxn modelId="{53FC9EAD-4F4E-4E5E-AD8A-BEEB0A526B7A}" type="presParOf" srcId="{06DEFA84-D0F0-490A-81ED-C6C39D28005E}" destId="{D4F2EE47-D1DB-481E-9933-8888433B3C9B}" srcOrd="2" destOrd="0" presId="urn:microsoft.com/office/officeart/2005/8/layout/hierarchy6"/>
    <dgm:cxn modelId="{C0CAFDAB-D2FC-453C-9B4A-A2827712D6AE}" type="presParOf" srcId="{06DEFA84-D0F0-490A-81ED-C6C39D28005E}" destId="{35341B6F-446C-4FBE-B122-CCEDD99E8BD9}" srcOrd="3" destOrd="0" presId="urn:microsoft.com/office/officeart/2005/8/layout/hierarchy6"/>
    <dgm:cxn modelId="{3D090DF0-1FA4-4F12-8A07-14B274198EFD}" type="presParOf" srcId="{35341B6F-446C-4FBE-B122-CCEDD99E8BD9}" destId="{A88657B2-D1FC-4775-B3AA-82CC732D02FF}" srcOrd="0" destOrd="0" presId="urn:microsoft.com/office/officeart/2005/8/layout/hierarchy6"/>
    <dgm:cxn modelId="{AE785F6B-9288-4E0B-ABC3-C3C5F6AF5325}" type="presParOf" srcId="{35341B6F-446C-4FBE-B122-CCEDD99E8BD9}" destId="{AF487CD0-E5C5-4DFC-8F9C-3A8BDCBB487D}" srcOrd="1" destOrd="0" presId="urn:microsoft.com/office/officeart/2005/8/layout/hierarchy6"/>
    <dgm:cxn modelId="{3A4351FE-8EA4-4D7E-9939-D78E78BB1366}" type="presParOf" srcId="{06DEFA84-D0F0-490A-81ED-C6C39D28005E}" destId="{917474FE-C51A-43F5-BF47-B256343AC085}" srcOrd="4" destOrd="0" presId="urn:microsoft.com/office/officeart/2005/8/layout/hierarchy6"/>
    <dgm:cxn modelId="{9DE30591-A870-49C0-BAF1-A34F81CD98A5}" type="presParOf" srcId="{06DEFA84-D0F0-490A-81ED-C6C39D28005E}" destId="{064CEBD6-8CE8-4F3E-8B9C-C9541A676C68}" srcOrd="5" destOrd="0" presId="urn:microsoft.com/office/officeart/2005/8/layout/hierarchy6"/>
    <dgm:cxn modelId="{8D36A727-E304-4274-B3E3-4D1B048857A5}" type="presParOf" srcId="{064CEBD6-8CE8-4F3E-8B9C-C9541A676C68}" destId="{961F674E-A699-45A7-8EFE-006A910510BF}" srcOrd="0" destOrd="0" presId="urn:microsoft.com/office/officeart/2005/8/layout/hierarchy6"/>
    <dgm:cxn modelId="{C03E00BE-5A19-4B96-BE3F-52320CC9C064}" type="presParOf" srcId="{064CEBD6-8CE8-4F3E-8B9C-C9541A676C68}" destId="{81563F7C-D071-4D5B-8577-FD720803AE9D}" srcOrd="1" destOrd="0" presId="urn:microsoft.com/office/officeart/2005/8/layout/hierarchy6"/>
    <dgm:cxn modelId="{5566BF44-77F0-4E7C-815E-93377EAB875A}" type="presParOf" srcId="{FD6E4E2E-B57A-4686-8276-BB790ADC8992}" destId="{B267ADA9-4728-4DE7-B7B2-31B57CCFC53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4823C0-0AA9-4B07-B1A6-72958AC01610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B4F2666-60D8-4342-B08D-C1758541AABC}">
      <dgm:prSet phldrT="[Text]" custT="1"/>
      <dgm:spPr/>
      <dgm:t>
        <a:bodyPr/>
        <a:lstStyle/>
        <a:p>
          <a:r>
            <a:rPr lang="en-US" sz="1800" dirty="0"/>
            <a:t>Payload</a:t>
          </a:r>
        </a:p>
        <a:p>
          <a:r>
            <a:rPr lang="en-US" sz="1800" dirty="0"/>
            <a:t>1.1.2</a:t>
          </a:r>
        </a:p>
      </dgm:t>
    </dgm:pt>
    <dgm:pt modelId="{7A5C053E-D78F-4ED9-92E2-4F7798EAFB96}" type="parTrans" cxnId="{095C7437-BE89-4ED8-9124-00A8FB260F3A}">
      <dgm:prSet/>
      <dgm:spPr/>
      <dgm:t>
        <a:bodyPr/>
        <a:lstStyle/>
        <a:p>
          <a:endParaRPr lang="en-US"/>
        </a:p>
      </dgm:t>
    </dgm:pt>
    <dgm:pt modelId="{6098A678-1A0C-414D-924D-8587F98A8F44}" type="sibTrans" cxnId="{095C7437-BE89-4ED8-9124-00A8FB260F3A}">
      <dgm:prSet/>
      <dgm:spPr/>
      <dgm:t>
        <a:bodyPr/>
        <a:lstStyle/>
        <a:p>
          <a:endParaRPr lang="en-US"/>
        </a:p>
      </dgm:t>
    </dgm:pt>
    <dgm:pt modelId="{37DAC65C-3044-443E-8563-381D20923FDD}">
      <dgm:prSet custT="1"/>
      <dgm:spPr/>
      <dgm:t>
        <a:bodyPr/>
        <a:lstStyle/>
        <a:p>
          <a:r>
            <a:rPr lang="en-US" sz="1800" dirty="0"/>
            <a:t>APRS Reference</a:t>
          </a:r>
        </a:p>
        <a:p>
          <a:r>
            <a:rPr lang="en-US" sz="1800" dirty="0"/>
            <a:t>1.1.2.1</a:t>
          </a:r>
        </a:p>
      </dgm:t>
    </dgm:pt>
    <dgm:pt modelId="{F4F7E779-77B1-4480-AC3F-82E6428E9A71}" type="parTrans" cxnId="{8C7B634A-0C30-4430-80B5-AF030D96C397}">
      <dgm:prSet/>
      <dgm:spPr/>
      <dgm:t>
        <a:bodyPr/>
        <a:lstStyle/>
        <a:p>
          <a:endParaRPr lang="en-US"/>
        </a:p>
      </dgm:t>
    </dgm:pt>
    <dgm:pt modelId="{F397C18E-1C24-4C3B-BD29-E5FD325CD551}" type="sibTrans" cxnId="{8C7B634A-0C30-4430-80B5-AF030D96C397}">
      <dgm:prSet/>
      <dgm:spPr/>
      <dgm:t>
        <a:bodyPr/>
        <a:lstStyle/>
        <a:p>
          <a:endParaRPr lang="en-US"/>
        </a:p>
      </dgm:t>
    </dgm:pt>
    <dgm:pt modelId="{046C61FA-570F-4F33-9CB7-C1D0B758191F}">
      <dgm:prSet custT="1"/>
      <dgm:spPr/>
      <dgm:t>
        <a:bodyPr/>
        <a:lstStyle/>
        <a:p>
          <a:r>
            <a:rPr lang="en-US" sz="1800" dirty="0"/>
            <a:t>Main Control Unit (MCU)</a:t>
          </a:r>
          <a:endParaRPr lang="en-US" sz="1800" baseline="0" dirty="0"/>
        </a:p>
        <a:p>
          <a:r>
            <a:rPr lang="en-US" sz="1800" dirty="0"/>
            <a:t>1.1.2.1.3</a:t>
          </a:r>
        </a:p>
      </dgm:t>
    </dgm:pt>
    <dgm:pt modelId="{29DAE4B9-9408-4500-8817-9978A95E7CB4}" type="parTrans" cxnId="{B1FC4B27-C0A8-45A6-B839-DF15343D4858}">
      <dgm:prSet/>
      <dgm:spPr/>
      <dgm:t>
        <a:bodyPr/>
        <a:lstStyle/>
        <a:p>
          <a:endParaRPr lang="en-US"/>
        </a:p>
      </dgm:t>
    </dgm:pt>
    <dgm:pt modelId="{2CF10BA0-6DAD-4934-8583-5A9C8D87D15D}" type="sibTrans" cxnId="{B1FC4B27-C0A8-45A6-B839-DF15343D4858}">
      <dgm:prSet/>
      <dgm:spPr/>
      <dgm:t>
        <a:bodyPr/>
        <a:lstStyle/>
        <a:p>
          <a:endParaRPr lang="en-US"/>
        </a:p>
      </dgm:t>
    </dgm:pt>
    <dgm:pt modelId="{0A0302D7-0568-433F-9042-E100725035D1}">
      <dgm:prSet/>
      <dgm:spPr/>
      <dgm:t>
        <a:bodyPr/>
        <a:lstStyle/>
        <a:p>
          <a:r>
            <a:rPr lang="en-US" dirty="0"/>
            <a:t>Memory</a:t>
          </a:r>
        </a:p>
        <a:p>
          <a:r>
            <a:rPr lang="en-US" dirty="0"/>
            <a:t>1.1.2.1.4</a:t>
          </a:r>
        </a:p>
      </dgm:t>
    </dgm:pt>
    <dgm:pt modelId="{D2EE6D03-92A1-44EF-A78A-1B6F499E7F37}" type="parTrans" cxnId="{12C59ED4-7ADD-4355-A4A3-3548BE5F06FD}">
      <dgm:prSet/>
      <dgm:spPr/>
      <dgm:t>
        <a:bodyPr/>
        <a:lstStyle/>
        <a:p>
          <a:endParaRPr lang="en-US"/>
        </a:p>
      </dgm:t>
    </dgm:pt>
    <dgm:pt modelId="{395FF579-D40B-4F66-AA1D-32A652BBCC1D}" type="sibTrans" cxnId="{12C59ED4-7ADD-4355-A4A3-3548BE5F06FD}">
      <dgm:prSet/>
      <dgm:spPr/>
      <dgm:t>
        <a:bodyPr/>
        <a:lstStyle/>
        <a:p>
          <a:endParaRPr lang="en-US"/>
        </a:p>
      </dgm:t>
    </dgm:pt>
    <dgm:pt modelId="{859208A1-B489-4943-A93F-42D137DEB368}">
      <dgm:prSet/>
      <dgm:spPr/>
      <dgm:t>
        <a:bodyPr/>
        <a:lstStyle/>
        <a:p>
          <a:r>
            <a:rPr lang="en-US" dirty="0"/>
            <a:t>Procurement</a:t>
          </a:r>
        </a:p>
        <a:p>
          <a:r>
            <a:rPr lang="en-US" dirty="0"/>
            <a:t>1.1.2.1.3.1</a:t>
          </a:r>
        </a:p>
      </dgm:t>
    </dgm:pt>
    <dgm:pt modelId="{C90A1F5B-1AF5-4ADE-87EA-46723E683D81}" type="parTrans" cxnId="{4E7B096E-AA2C-43E0-8410-90DE4C2B6F55}">
      <dgm:prSet/>
      <dgm:spPr/>
      <dgm:t>
        <a:bodyPr/>
        <a:lstStyle/>
        <a:p>
          <a:endParaRPr lang="en-US"/>
        </a:p>
      </dgm:t>
    </dgm:pt>
    <dgm:pt modelId="{FDA1BC89-DA4D-4568-B7E9-98F144AC0CE1}" type="sibTrans" cxnId="{4E7B096E-AA2C-43E0-8410-90DE4C2B6F55}">
      <dgm:prSet/>
      <dgm:spPr/>
      <dgm:t>
        <a:bodyPr/>
        <a:lstStyle/>
        <a:p>
          <a:endParaRPr lang="en-US"/>
        </a:p>
      </dgm:t>
    </dgm:pt>
    <dgm:pt modelId="{2E79BF01-68AF-4948-A097-14BDE4ACFA49}">
      <dgm:prSet/>
      <dgm:spPr/>
      <dgm:t>
        <a:bodyPr/>
        <a:lstStyle/>
        <a:p>
          <a:r>
            <a:rPr lang="en-US" dirty="0"/>
            <a:t>Assemble</a:t>
          </a:r>
        </a:p>
        <a:p>
          <a:r>
            <a:rPr lang="en-US" dirty="0"/>
            <a:t>1.1.2.1.3.2</a:t>
          </a:r>
        </a:p>
      </dgm:t>
    </dgm:pt>
    <dgm:pt modelId="{017BC623-C95A-4F2B-B669-9F37B5C4305D}" type="parTrans" cxnId="{35BFB1C4-33E4-4952-97AA-8EBBDA4A0C12}">
      <dgm:prSet/>
      <dgm:spPr/>
      <dgm:t>
        <a:bodyPr/>
        <a:lstStyle/>
        <a:p>
          <a:endParaRPr lang="en-US"/>
        </a:p>
      </dgm:t>
    </dgm:pt>
    <dgm:pt modelId="{BB4B4EE8-353D-41D3-A8B0-3C195105CB7D}" type="sibTrans" cxnId="{35BFB1C4-33E4-4952-97AA-8EBBDA4A0C12}">
      <dgm:prSet/>
      <dgm:spPr/>
      <dgm:t>
        <a:bodyPr/>
        <a:lstStyle/>
        <a:p>
          <a:endParaRPr lang="en-US"/>
        </a:p>
      </dgm:t>
    </dgm:pt>
    <dgm:pt modelId="{8FFF8EF2-C980-4391-A6BC-C53D06CEF83E}">
      <dgm:prSet/>
      <dgm:spPr/>
      <dgm:t>
        <a:bodyPr/>
        <a:lstStyle/>
        <a:p>
          <a:r>
            <a:rPr lang="en-US" dirty="0"/>
            <a:t>Test</a:t>
          </a:r>
        </a:p>
        <a:p>
          <a:r>
            <a:rPr lang="en-US" dirty="0"/>
            <a:t>1.1.2.1.3.3</a:t>
          </a:r>
        </a:p>
      </dgm:t>
    </dgm:pt>
    <dgm:pt modelId="{7E299976-0D17-4A93-9072-94A4DC1480AE}" type="parTrans" cxnId="{315D41F8-0953-4CBB-8582-0DC053AEA032}">
      <dgm:prSet/>
      <dgm:spPr/>
      <dgm:t>
        <a:bodyPr/>
        <a:lstStyle/>
        <a:p>
          <a:endParaRPr lang="en-US"/>
        </a:p>
      </dgm:t>
    </dgm:pt>
    <dgm:pt modelId="{37C3953C-FCAB-4719-AE3C-DAFBA86DD45E}" type="sibTrans" cxnId="{315D41F8-0953-4CBB-8582-0DC053AEA032}">
      <dgm:prSet/>
      <dgm:spPr/>
      <dgm:t>
        <a:bodyPr/>
        <a:lstStyle/>
        <a:p>
          <a:endParaRPr lang="en-US"/>
        </a:p>
      </dgm:t>
    </dgm:pt>
    <dgm:pt modelId="{C85B50D9-2FC9-4B98-9585-32753E6C8732}">
      <dgm:prSet/>
      <dgm:spPr/>
      <dgm:t>
        <a:bodyPr/>
        <a:lstStyle/>
        <a:p>
          <a:r>
            <a:rPr lang="en-US" dirty="0"/>
            <a:t>Procurement</a:t>
          </a:r>
        </a:p>
        <a:p>
          <a:r>
            <a:rPr lang="en-US" dirty="0"/>
            <a:t>1.1.2.1.4.1</a:t>
          </a:r>
        </a:p>
      </dgm:t>
    </dgm:pt>
    <dgm:pt modelId="{17C916CA-BA6A-4304-BAD1-C4C66F53DC0E}" type="parTrans" cxnId="{4ED8757E-6001-48CC-ADA4-78E68CC34BC4}">
      <dgm:prSet/>
      <dgm:spPr/>
      <dgm:t>
        <a:bodyPr/>
        <a:lstStyle/>
        <a:p>
          <a:endParaRPr lang="en-US"/>
        </a:p>
      </dgm:t>
    </dgm:pt>
    <dgm:pt modelId="{07C809CD-1741-4B4E-9048-326443BD65D9}" type="sibTrans" cxnId="{4ED8757E-6001-48CC-ADA4-78E68CC34BC4}">
      <dgm:prSet/>
      <dgm:spPr/>
      <dgm:t>
        <a:bodyPr/>
        <a:lstStyle/>
        <a:p>
          <a:endParaRPr lang="en-US"/>
        </a:p>
      </dgm:t>
    </dgm:pt>
    <dgm:pt modelId="{0AFB3B6C-11F8-4396-9FDB-459CF653CEFC}">
      <dgm:prSet/>
      <dgm:spPr/>
      <dgm:t>
        <a:bodyPr/>
        <a:lstStyle/>
        <a:p>
          <a:r>
            <a:rPr lang="en-US" dirty="0"/>
            <a:t>Assemble</a:t>
          </a:r>
        </a:p>
        <a:p>
          <a:r>
            <a:rPr lang="en-US" dirty="0"/>
            <a:t>1.1.2.1.4.2</a:t>
          </a:r>
        </a:p>
      </dgm:t>
    </dgm:pt>
    <dgm:pt modelId="{6B32516F-D38F-4CD3-AF79-CFE8E663BE7C}" type="parTrans" cxnId="{E4471D5A-C1BA-4086-BEEA-271759A23E46}">
      <dgm:prSet/>
      <dgm:spPr/>
      <dgm:t>
        <a:bodyPr/>
        <a:lstStyle/>
        <a:p>
          <a:endParaRPr lang="en-US"/>
        </a:p>
      </dgm:t>
    </dgm:pt>
    <dgm:pt modelId="{996D67DE-10A1-4DAA-A7E4-75285394D1AD}" type="sibTrans" cxnId="{E4471D5A-C1BA-4086-BEEA-271759A23E46}">
      <dgm:prSet/>
      <dgm:spPr/>
      <dgm:t>
        <a:bodyPr/>
        <a:lstStyle/>
        <a:p>
          <a:endParaRPr lang="en-US"/>
        </a:p>
      </dgm:t>
    </dgm:pt>
    <dgm:pt modelId="{5004CFAB-32E4-4782-9C74-DA77A9E961EC}">
      <dgm:prSet/>
      <dgm:spPr/>
      <dgm:t>
        <a:bodyPr/>
        <a:lstStyle/>
        <a:p>
          <a:r>
            <a:rPr lang="en-US" dirty="0"/>
            <a:t>Test</a:t>
          </a:r>
        </a:p>
        <a:p>
          <a:r>
            <a:rPr lang="en-US" dirty="0"/>
            <a:t>1.1.2.1.4.3</a:t>
          </a:r>
        </a:p>
      </dgm:t>
    </dgm:pt>
    <dgm:pt modelId="{E93036BF-2E91-4FBE-A234-E26FEA5D1194}" type="parTrans" cxnId="{6919C1AA-CC54-4DDD-A866-6DE25A1A311A}">
      <dgm:prSet/>
      <dgm:spPr/>
      <dgm:t>
        <a:bodyPr/>
        <a:lstStyle/>
        <a:p>
          <a:endParaRPr lang="en-US"/>
        </a:p>
      </dgm:t>
    </dgm:pt>
    <dgm:pt modelId="{62891D85-6F7B-4552-A5C4-8F75A5FA3607}" type="sibTrans" cxnId="{6919C1AA-CC54-4DDD-A866-6DE25A1A311A}">
      <dgm:prSet/>
      <dgm:spPr/>
      <dgm:t>
        <a:bodyPr/>
        <a:lstStyle/>
        <a:p>
          <a:endParaRPr lang="en-US"/>
        </a:p>
      </dgm:t>
    </dgm:pt>
    <dgm:pt modelId="{FD6E4E2E-B57A-4686-8276-BB790ADC8992}" type="pres">
      <dgm:prSet presAssocID="{004823C0-0AA9-4B07-B1A6-72958AC0161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299C165-3902-4AF4-B9EE-1D7877AB40E7}" type="pres">
      <dgm:prSet presAssocID="{004823C0-0AA9-4B07-B1A6-72958AC01610}" presName="hierFlow" presStyleCnt="0"/>
      <dgm:spPr/>
    </dgm:pt>
    <dgm:pt modelId="{34BC4897-3275-4765-BAB0-ED65AB10D3AC}" type="pres">
      <dgm:prSet presAssocID="{004823C0-0AA9-4B07-B1A6-72958AC0161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BE6096A-BDAE-48C4-8820-1E9C34D56520}" type="pres">
      <dgm:prSet presAssocID="{1B4F2666-60D8-4342-B08D-C1758541AABC}" presName="Name14" presStyleCnt="0"/>
      <dgm:spPr/>
    </dgm:pt>
    <dgm:pt modelId="{60DC329F-ADFD-48F4-84B0-86E02942D67B}" type="pres">
      <dgm:prSet presAssocID="{1B4F2666-60D8-4342-B08D-C1758541AABC}" presName="level1Shape" presStyleLbl="node0" presStyleIdx="0" presStyleCnt="1">
        <dgm:presLayoutVars>
          <dgm:chPref val="3"/>
        </dgm:presLayoutVars>
      </dgm:prSet>
      <dgm:spPr/>
    </dgm:pt>
    <dgm:pt modelId="{46522628-0652-4AC5-AA6E-245080A66548}" type="pres">
      <dgm:prSet presAssocID="{1B4F2666-60D8-4342-B08D-C1758541AABC}" presName="hierChild2" presStyleCnt="0"/>
      <dgm:spPr/>
    </dgm:pt>
    <dgm:pt modelId="{8DBD3002-35DC-46C5-B719-683C687D124C}" type="pres">
      <dgm:prSet presAssocID="{F4F7E779-77B1-4480-AC3F-82E6428E9A71}" presName="Name19" presStyleLbl="parChTrans1D2" presStyleIdx="0" presStyleCnt="1"/>
      <dgm:spPr/>
    </dgm:pt>
    <dgm:pt modelId="{06589C87-3110-44C8-815C-67711753DF6C}" type="pres">
      <dgm:prSet presAssocID="{37DAC65C-3044-443E-8563-381D20923FDD}" presName="Name21" presStyleCnt="0"/>
      <dgm:spPr/>
    </dgm:pt>
    <dgm:pt modelId="{EFC11ECC-D66F-48EE-872F-466D81C1F187}" type="pres">
      <dgm:prSet presAssocID="{37DAC65C-3044-443E-8563-381D20923FDD}" presName="level2Shape" presStyleLbl="node2" presStyleIdx="0" presStyleCnt="1"/>
      <dgm:spPr/>
    </dgm:pt>
    <dgm:pt modelId="{2167B447-0E7F-4E42-9EFC-8F0EB8C44EBE}" type="pres">
      <dgm:prSet presAssocID="{37DAC65C-3044-443E-8563-381D20923FDD}" presName="hierChild3" presStyleCnt="0"/>
      <dgm:spPr/>
    </dgm:pt>
    <dgm:pt modelId="{4E8294FF-4DC9-4F75-9DA0-E110213584D0}" type="pres">
      <dgm:prSet presAssocID="{29DAE4B9-9408-4500-8817-9978A95E7CB4}" presName="Name19" presStyleLbl="parChTrans1D3" presStyleIdx="0" presStyleCnt="2"/>
      <dgm:spPr/>
    </dgm:pt>
    <dgm:pt modelId="{4764E388-4C15-4D4E-BC2F-8F2DA51605AF}" type="pres">
      <dgm:prSet presAssocID="{046C61FA-570F-4F33-9CB7-C1D0B758191F}" presName="Name21" presStyleCnt="0"/>
      <dgm:spPr/>
    </dgm:pt>
    <dgm:pt modelId="{640E6D8D-C17B-45A4-9B09-B84ECD4F067E}" type="pres">
      <dgm:prSet presAssocID="{046C61FA-570F-4F33-9CB7-C1D0B758191F}" presName="level2Shape" presStyleLbl="node3" presStyleIdx="0" presStyleCnt="2"/>
      <dgm:spPr/>
    </dgm:pt>
    <dgm:pt modelId="{64FA7816-BFEA-4A01-B837-5122D2754647}" type="pres">
      <dgm:prSet presAssocID="{046C61FA-570F-4F33-9CB7-C1D0B758191F}" presName="hierChild3" presStyleCnt="0"/>
      <dgm:spPr/>
    </dgm:pt>
    <dgm:pt modelId="{70A66CC2-B130-42C1-971A-0AD4F910848F}" type="pres">
      <dgm:prSet presAssocID="{C90A1F5B-1AF5-4ADE-87EA-46723E683D81}" presName="Name19" presStyleLbl="parChTrans1D4" presStyleIdx="0" presStyleCnt="6"/>
      <dgm:spPr/>
    </dgm:pt>
    <dgm:pt modelId="{8FD01F50-111F-47D6-B146-B1516F365BFB}" type="pres">
      <dgm:prSet presAssocID="{859208A1-B489-4943-A93F-42D137DEB368}" presName="Name21" presStyleCnt="0"/>
      <dgm:spPr/>
    </dgm:pt>
    <dgm:pt modelId="{0268422D-A0E2-4B12-B88E-7DE019F3E456}" type="pres">
      <dgm:prSet presAssocID="{859208A1-B489-4943-A93F-42D137DEB368}" presName="level2Shape" presStyleLbl="node4" presStyleIdx="0" presStyleCnt="6"/>
      <dgm:spPr/>
    </dgm:pt>
    <dgm:pt modelId="{49E44F75-CC3D-458F-835E-95935676C625}" type="pres">
      <dgm:prSet presAssocID="{859208A1-B489-4943-A93F-42D137DEB368}" presName="hierChild3" presStyleCnt="0"/>
      <dgm:spPr/>
    </dgm:pt>
    <dgm:pt modelId="{29018A2C-369F-4B58-A208-E0CEA7C8BD57}" type="pres">
      <dgm:prSet presAssocID="{017BC623-C95A-4F2B-B669-9F37B5C4305D}" presName="Name19" presStyleLbl="parChTrans1D4" presStyleIdx="1" presStyleCnt="6"/>
      <dgm:spPr/>
    </dgm:pt>
    <dgm:pt modelId="{2610B596-C31F-4854-87C2-91494AB2D563}" type="pres">
      <dgm:prSet presAssocID="{2E79BF01-68AF-4948-A097-14BDE4ACFA49}" presName="Name21" presStyleCnt="0"/>
      <dgm:spPr/>
    </dgm:pt>
    <dgm:pt modelId="{BE6E67C7-4B15-49CD-BF80-64F096AB8FE0}" type="pres">
      <dgm:prSet presAssocID="{2E79BF01-68AF-4948-A097-14BDE4ACFA49}" presName="level2Shape" presStyleLbl="node4" presStyleIdx="1" presStyleCnt="6"/>
      <dgm:spPr/>
    </dgm:pt>
    <dgm:pt modelId="{13E56C57-24F3-41A8-8D2F-31581BCF9301}" type="pres">
      <dgm:prSet presAssocID="{2E79BF01-68AF-4948-A097-14BDE4ACFA49}" presName="hierChild3" presStyleCnt="0"/>
      <dgm:spPr/>
    </dgm:pt>
    <dgm:pt modelId="{B7271716-18B1-40F4-8F68-A9161584003D}" type="pres">
      <dgm:prSet presAssocID="{7E299976-0D17-4A93-9072-94A4DC1480AE}" presName="Name19" presStyleLbl="parChTrans1D4" presStyleIdx="2" presStyleCnt="6"/>
      <dgm:spPr/>
    </dgm:pt>
    <dgm:pt modelId="{1B1836B7-0DA1-4C6F-98E7-901B36293C23}" type="pres">
      <dgm:prSet presAssocID="{8FFF8EF2-C980-4391-A6BC-C53D06CEF83E}" presName="Name21" presStyleCnt="0"/>
      <dgm:spPr/>
    </dgm:pt>
    <dgm:pt modelId="{94A0755E-353B-4882-B6AE-6C48B04A3315}" type="pres">
      <dgm:prSet presAssocID="{8FFF8EF2-C980-4391-A6BC-C53D06CEF83E}" presName="level2Shape" presStyleLbl="node4" presStyleIdx="2" presStyleCnt="6"/>
      <dgm:spPr/>
    </dgm:pt>
    <dgm:pt modelId="{D35F1FBA-20F5-4D1F-AEC9-E88B90BCCE43}" type="pres">
      <dgm:prSet presAssocID="{8FFF8EF2-C980-4391-A6BC-C53D06CEF83E}" presName="hierChild3" presStyleCnt="0"/>
      <dgm:spPr/>
    </dgm:pt>
    <dgm:pt modelId="{B75BCB95-F0B9-4B53-AC00-1B6705A40A40}" type="pres">
      <dgm:prSet presAssocID="{D2EE6D03-92A1-44EF-A78A-1B6F499E7F37}" presName="Name19" presStyleLbl="parChTrans1D3" presStyleIdx="1" presStyleCnt="2"/>
      <dgm:spPr/>
    </dgm:pt>
    <dgm:pt modelId="{2914EF1C-C4CF-429E-98FB-92820F7AB792}" type="pres">
      <dgm:prSet presAssocID="{0A0302D7-0568-433F-9042-E100725035D1}" presName="Name21" presStyleCnt="0"/>
      <dgm:spPr/>
    </dgm:pt>
    <dgm:pt modelId="{70EDFF86-5E1C-4290-9CBD-0C505D1ABC73}" type="pres">
      <dgm:prSet presAssocID="{0A0302D7-0568-433F-9042-E100725035D1}" presName="level2Shape" presStyleLbl="node3" presStyleIdx="1" presStyleCnt="2"/>
      <dgm:spPr/>
    </dgm:pt>
    <dgm:pt modelId="{06DEFA84-D0F0-490A-81ED-C6C39D28005E}" type="pres">
      <dgm:prSet presAssocID="{0A0302D7-0568-433F-9042-E100725035D1}" presName="hierChild3" presStyleCnt="0"/>
      <dgm:spPr/>
    </dgm:pt>
    <dgm:pt modelId="{AD10C0A5-4B17-466D-95EF-A86FBD3193EB}" type="pres">
      <dgm:prSet presAssocID="{17C916CA-BA6A-4304-BAD1-C4C66F53DC0E}" presName="Name19" presStyleLbl="parChTrans1D4" presStyleIdx="3" presStyleCnt="6"/>
      <dgm:spPr/>
    </dgm:pt>
    <dgm:pt modelId="{EDA300C5-E0B1-461A-BF51-B305E08311B6}" type="pres">
      <dgm:prSet presAssocID="{C85B50D9-2FC9-4B98-9585-32753E6C8732}" presName="Name21" presStyleCnt="0"/>
      <dgm:spPr/>
    </dgm:pt>
    <dgm:pt modelId="{1D638A5C-1BBA-412C-B15B-8F743163C27F}" type="pres">
      <dgm:prSet presAssocID="{C85B50D9-2FC9-4B98-9585-32753E6C8732}" presName="level2Shape" presStyleLbl="node4" presStyleIdx="3" presStyleCnt="6"/>
      <dgm:spPr/>
    </dgm:pt>
    <dgm:pt modelId="{94955351-2BD6-4C1B-BD66-5F108233EA4A}" type="pres">
      <dgm:prSet presAssocID="{C85B50D9-2FC9-4B98-9585-32753E6C8732}" presName="hierChild3" presStyleCnt="0"/>
      <dgm:spPr/>
    </dgm:pt>
    <dgm:pt modelId="{D4F2EE47-D1DB-481E-9933-8888433B3C9B}" type="pres">
      <dgm:prSet presAssocID="{6B32516F-D38F-4CD3-AF79-CFE8E663BE7C}" presName="Name19" presStyleLbl="parChTrans1D4" presStyleIdx="4" presStyleCnt="6"/>
      <dgm:spPr/>
    </dgm:pt>
    <dgm:pt modelId="{35341B6F-446C-4FBE-B122-CCEDD99E8BD9}" type="pres">
      <dgm:prSet presAssocID="{0AFB3B6C-11F8-4396-9FDB-459CF653CEFC}" presName="Name21" presStyleCnt="0"/>
      <dgm:spPr/>
    </dgm:pt>
    <dgm:pt modelId="{A88657B2-D1FC-4775-B3AA-82CC732D02FF}" type="pres">
      <dgm:prSet presAssocID="{0AFB3B6C-11F8-4396-9FDB-459CF653CEFC}" presName="level2Shape" presStyleLbl="node4" presStyleIdx="4" presStyleCnt="6"/>
      <dgm:spPr/>
    </dgm:pt>
    <dgm:pt modelId="{AF487CD0-E5C5-4DFC-8F9C-3A8BDCBB487D}" type="pres">
      <dgm:prSet presAssocID="{0AFB3B6C-11F8-4396-9FDB-459CF653CEFC}" presName="hierChild3" presStyleCnt="0"/>
      <dgm:spPr/>
    </dgm:pt>
    <dgm:pt modelId="{917474FE-C51A-43F5-BF47-B256343AC085}" type="pres">
      <dgm:prSet presAssocID="{E93036BF-2E91-4FBE-A234-E26FEA5D1194}" presName="Name19" presStyleLbl="parChTrans1D4" presStyleIdx="5" presStyleCnt="6"/>
      <dgm:spPr/>
    </dgm:pt>
    <dgm:pt modelId="{064CEBD6-8CE8-4F3E-8B9C-C9541A676C68}" type="pres">
      <dgm:prSet presAssocID="{5004CFAB-32E4-4782-9C74-DA77A9E961EC}" presName="Name21" presStyleCnt="0"/>
      <dgm:spPr/>
    </dgm:pt>
    <dgm:pt modelId="{961F674E-A699-45A7-8EFE-006A910510BF}" type="pres">
      <dgm:prSet presAssocID="{5004CFAB-32E4-4782-9C74-DA77A9E961EC}" presName="level2Shape" presStyleLbl="node4" presStyleIdx="5" presStyleCnt="6"/>
      <dgm:spPr/>
    </dgm:pt>
    <dgm:pt modelId="{81563F7C-D071-4D5B-8577-FD720803AE9D}" type="pres">
      <dgm:prSet presAssocID="{5004CFAB-32E4-4782-9C74-DA77A9E961EC}" presName="hierChild3" presStyleCnt="0"/>
      <dgm:spPr/>
    </dgm:pt>
    <dgm:pt modelId="{B267ADA9-4728-4DE7-B7B2-31B57CCFC53F}" type="pres">
      <dgm:prSet presAssocID="{004823C0-0AA9-4B07-B1A6-72958AC01610}" presName="bgShapesFlow" presStyleCnt="0"/>
      <dgm:spPr/>
    </dgm:pt>
  </dgm:ptLst>
  <dgm:cxnLst>
    <dgm:cxn modelId="{9F414306-AA4C-458A-BF11-9136607462B3}" type="presOf" srcId="{C90A1F5B-1AF5-4ADE-87EA-46723E683D81}" destId="{70A66CC2-B130-42C1-971A-0AD4F910848F}" srcOrd="0" destOrd="0" presId="urn:microsoft.com/office/officeart/2005/8/layout/hierarchy6"/>
    <dgm:cxn modelId="{3D593B18-A718-4DF5-8A9D-95AD9B26777F}" type="presOf" srcId="{29DAE4B9-9408-4500-8817-9978A95E7CB4}" destId="{4E8294FF-4DC9-4F75-9DA0-E110213584D0}" srcOrd="0" destOrd="0" presId="urn:microsoft.com/office/officeart/2005/8/layout/hierarchy6"/>
    <dgm:cxn modelId="{561ED01A-59B9-4BBC-A7F0-57EF4A243F7A}" type="presOf" srcId="{8FFF8EF2-C980-4391-A6BC-C53D06CEF83E}" destId="{94A0755E-353B-4882-B6AE-6C48B04A3315}" srcOrd="0" destOrd="0" presId="urn:microsoft.com/office/officeart/2005/8/layout/hierarchy6"/>
    <dgm:cxn modelId="{E96DB422-6062-4DCA-8CB6-0F672C644A8C}" type="presOf" srcId="{5004CFAB-32E4-4782-9C74-DA77A9E961EC}" destId="{961F674E-A699-45A7-8EFE-006A910510BF}" srcOrd="0" destOrd="0" presId="urn:microsoft.com/office/officeart/2005/8/layout/hierarchy6"/>
    <dgm:cxn modelId="{B1FC4B27-C0A8-45A6-B839-DF15343D4858}" srcId="{37DAC65C-3044-443E-8563-381D20923FDD}" destId="{046C61FA-570F-4F33-9CB7-C1D0B758191F}" srcOrd="0" destOrd="0" parTransId="{29DAE4B9-9408-4500-8817-9978A95E7CB4}" sibTransId="{2CF10BA0-6DAD-4934-8583-5A9C8D87D15D}"/>
    <dgm:cxn modelId="{4DB5CE27-89FC-4950-8A83-409FDBDBDAF6}" type="presOf" srcId="{0A0302D7-0568-433F-9042-E100725035D1}" destId="{70EDFF86-5E1C-4290-9CBD-0C505D1ABC73}" srcOrd="0" destOrd="0" presId="urn:microsoft.com/office/officeart/2005/8/layout/hierarchy6"/>
    <dgm:cxn modelId="{095C7437-BE89-4ED8-9124-00A8FB260F3A}" srcId="{004823C0-0AA9-4B07-B1A6-72958AC01610}" destId="{1B4F2666-60D8-4342-B08D-C1758541AABC}" srcOrd="0" destOrd="0" parTransId="{7A5C053E-D78F-4ED9-92E2-4F7798EAFB96}" sibTransId="{6098A678-1A0C-414D-924D-8587F98A8F44}"/>
    <dgm:cxn modelId="{38AEC639-1F10-4942-BEB2-8DA8129A2C98}" type="presOf" srcId="{17C916CA-BA6A-4304-BAD1-C4C66F53DC0E}" destId="{AD10C0A5-4B17-466D-95EF-A86FBD3193EB}" srcOrd="0" destOrd="0" presId="urn:microsoft.com/office/officeart/2005/8/layout/hierarchy6"/>
    <dgm:cxn modelId="{BE42503F-00CD-40D0-9A10-EDD03368E09C}" type="presOf" srcId="{C85B50D9-2FC9-4B98-9585-32753E6C8732}" destId="{1D638A5C-1BBA-412C-B15B-8F743163C27F}" srcOrd="0" destOrd="0" presId="urn:microsoft.com/office/officeart/2005/8/layout/hierarchy6"/>
    <dgm:cxn modelId="{7B998145-8B82-4E88-B199-1F174779A5BD}" type="presOf" srcId="{E93036BF-2E91-4FBE-A234-E26FEA5D1194}" destId="{917474FE-C51A-43F5-BF47-B256343AC085}" srcOrd="0" destOrd="0" presId="urn:microsoft.com/office/officeart/2005/8/layout/hierarchy6"/>
    <dgm:cxn modelId="{8C7B634A-0C30-4430-80B5-AF030D96C397}" srcId="{1B4F2666-60D8-4342-B08D-C1758541AABC}" destId="{37DAC65C-3044-443E-8563-381D20923FDD}" srcOrd="0" destOrd="0" parTransId="{F4F7E779-77B1-4480-AC3F-82E6428E9A71}" sibTransId="{F397C18E-1C24-4C3B-BD29-E5FD325CD551}"/>
    <dgm:cxn modelId="{F64C904D-790D-4013-8796-2CA7C0B54A29}" type="presOf" srcId="{1B4F2666-60D8-4342-B08D-C1758541AABC}" destId="{60DC329F-ADFD-48F4-84B0-86E02942D67B}" srcOrd="0" destOrd="0" presId="urn:microsoft.com/office/officeart/2005/8/layout/hierarchy6"/>
    <dgm:cxn modelId="{4E7B096E-AA2C-43E0-8410-90DE4C2B6F55}" srcId="{046C61FA-570F-4F33-9CB7-C1D0B758191F}" destId="{859208A1-B489-4943-A93F-42D137DEB368}" srcOrd="0" destOrd="0" parTransId="{C90A1F5B-1AF5-4ADE-87EA-46723E683D81}" sibTransId="{FDA1BC89-DA4D-4568-B7E9-98F144AC0CE1}"/>
    <dgm:cxn modelId="{E875686E-1E30-499F-98B7-D95045DFE4C8}" type="presOf" srcId="{0AFB3B6C-11F8-4396-9FDB-459CF653CEFC}" destId="{A88657B2-D1FC-4775-B3AA-82CC732D02FF}" srcOrd="0" destOrd="0" presId="urn:microsoft.com/office/officeart/2005/8/layout/hierarchy6"/>
    <dgm:cxn modelId="{A9C2EB71-C1EB-4A0F-B171-D1A7F22DEB13}" type="presOf" srcId="{859208A1-B489-4943-A93F-42D137DEB368}" destId="{0268422D-A0E2-4B12-B88E-7DE019F3E456}" srcOrd="0" destOrd="0" presId="urn:microsoft.com/office/officeart/2005/8/layout/hierarchy6"/>
    <dgm:cxn modelId="{F5079557-2C50-480F-8BAA-BC3BEC45FD74}" type="presOf" srcId="{6B32516F-D38F-4CD3-AF79-CFE8E663BE7C}" destId="{D4F2EE47-D1DB-481E-9933-8888433B3C9B}" srcOrd="0" destOrd="0" presId="urn:microsoft.com/office/officeart/2005/8/layout/hierarchy6"/>
    <dgm:cxn modelId="{12B6EA57-ADDF-4A2E-8FB1-C494700AB1FC}" type="presOf" srcId="{37DAC65C-3044-443E-8563-381D20923FDD}" destId="{EFC11ECC-D66F-48EE-872F-466D81C1F187}" srcOrd="0" destOrd="0" presId="urn:microsoft.com/office/officeart/2005/8/layout/hierarchy6"/>
    <dgm:cxn modelId="{E4471D5A-C1BA-4086-BEEA-271759A23E46}" srcId="{0A0302D7-0568-433F-9042-E100725035D1}" destId="{0AFB3B6C-11F8-4396-9FDB-459CF653CEFC}" srcOrd="1" destOrd="0" parTransId="{6B32516F-D38F-4CD3-AF79-CFE8E663BE7C}" sibTransId="{996D67DE-10A1-4DAA-A7E4-75285394D1AD}"/>
    <dgm:cxn modelId="{371DC57C-BDEC-48CE-873F-89D96FF95494}" type="presOf" srcId="{2E79BF01-68AF-4948-A097-14BDE4ACFA49}" destId="{BE6E67C7-4B15-49CD-BF80-64F096AB8FE0}" srcOrd="0" destOrd="0" presId="urn:microsoft.com/office/officeart/2005/8/layout/hierarchy6"/>
    <dgm:cxn modelId="{4ED8757E-6001-48CC-ADA4-78E68CC34BC4}" srcId="{0A0302D7-0568-433F-9042-E100725035D1}" destId="{C85B50D9-2FC9-4B98-9585-32753E6C8732}" srcOrd="0" destOrd="0" parTransId="{17C916CA-BA6A-4304-BAD1-C4C66F53DC0E}" sibTransId="{07C809CD-1741-4B4E-9048-326443BD65D9}"/>
    <dgm:cxn modelId="{CF218F8F-5493-42BB-B02D-0ED92795034A}" type="presOf" srcId="{017BC623-C95A-4F2B-B669-9F37B5C4305D}" destId="{29018A2C-369F-4B58-A208-E0CEA7C8BD57}" srcOrd="0" destOrd="0" presId="urn:microsoft.com/office/officeart/2005/8/layout/hierarchy6"/>
    <dgm:cxn modelId="{658E5198-FBBD-4F80-8C91-50EF05CCD899}" type="presOf" srcId="{F4F7E779-77B1-4480-AC3F-82E6428E9A71}" destId="{8DBD3002-35DC-46C5-B719-683C687D124C}" srcOrd="0" destOrd="0" presId="urn:microsoft.com/office/officeart/2005/8/layout/hierarchy6"/>
    <dgm:cxn modelId="{6919C1AA-CC54-4DDD-A866-6DE25A1A311A}" srcId="{0A0302D7-0568-433F-9042-E100725035D1}" destId="{5004CFAB-32E4-4782-9C74-DA77A9E961EC}" srcOrd="2" destOrd="0" parTransId="{E93036BF-2E91-4FBE-A234-E26FEA5D1194}" sibTransId="{62891D85-6F7B-4552-A5C4-8F75A5FA3607}"/>
    <dgm:cxn modelId="{AE2F29AB-2606-459F-ACB2-C5316A808CE0}" type="presOf" srcId="{046C61FA-570F-4F33-9CB7-C1D0B758191F}" destId="{640E6D8D-C17B-45A4-9B09-B84ECD4F067E}" srcOrd="0" destOrd="0" presId="urn:microsoft.com/office/officeart/2005/8/layout/hierarchy6"/>
    <dgm:cxn modelId="{9EDD63C3-7B42-44E7-AE76-549EE25D1B39}" type="presOf" srcId="{D2EE6D03-92A1-44EF-A78A-1B6F499E7F37}" destId="{B75BCB95-F0B9-4B53-AC00-1B6705A40A40}" srcOrd="0" destOrd="0" presId="urn:microsoft.com/office/officeart/2005/8/layout/hierarchy6"/>
    <dgm:cxn modelId="{35BFB1C4-33E4-4952-97AA-8EBBDA4A0C12}" srcId="{046C61FA-570F-4F33-9CB7-C1D0B758191F}" destId="{2E79BF01-68AF-4948-A097-14BDE4ACFA49}" srcOrd="1" destOrd="0" parTransId="{017BC623-C95A-4F2B-B669-9F37B5C4305D}" sibTransId="{BB4B4EE8-353D-41D3-A8B0-3C195105CB7D}"/>
    <dgm:cxn modelId="{12C59ED4-7ADD-4355-A4A3-3548BE5F06FD}" srcId="{37DAC65C-3044-443E-8563-381D20923FDD}" destId="{0A0302D7-0568-433F-9042-E100725035D1}" srcOrd="1" destOrd="0" parTransId="{D2EE6D03-92A1-44EF-A78A-1B6F499E7F37}" sibTransId="{395FF579-D40B-4F66-AA1D-32A652BBCC1D}"/>
    <dgm:cxn modelId="{0B9B1ADB-EC50-4FE6-AF3A-B8DD67DD4B6A}" type="presOf" srcId="{004823C0-0AA9-4B07-B1A6-72958AC01610}" destId="{FD6E4E2E-B57A-4686-8276-BB790ADC8992}" srcOrd="0" destOrd="0" presId="urn:microsoft.com/office/officeart/2005/8/layout/hierarchy6"/>
    <dgm:cxn modelId="{62FF58EA-F922-4BF2-9755-0C85435D1E42}" type="presOf" srcId="{7E299976-0D17-4A93-9072-94A4DC1480AE}" destId="{B7271716-18B1-40F4-8F68-A9161584003D}" srcOrd="0" destOrd="0" presId="urn:microsoft.com/office/officeart/2005/8/layout/hierarchy6"/>
    <dgm:cxn modelId="{315D41F8-0953-4CBB-8582-0DC053AEA032}" srcId="{046C61FA-570F-4F33-9CB7-C1D0B758191F}" destId="{8FFF8EF2-C980-4391-A6BC-C53D06CEF83E}" srcOrd="2" destOrd="0" parTransId="{7E299976-0D17-4A93-9072-94A4DC1480AE}" sibTransId="{37C3953C-FCAB-4719-AE3C-DAFBA86DD45E}"/>
    <dgm:cxn modelId="{72D4372C-CED8-465E-BD11-EB77FCCAED37}" type="presParOf" srcId="{FD6E4E2E-B57A-4686-8276-BB790ADC8992}" destId="{2299C165-3902-4AF4-B9EE-1D7877AB40E7}" srcOrd="0" destOrd="0" presId="urn:microsoft.com/office/officeart/2005/8/layout/hierarchy6"/>
    <dgm:cxn modelId="{651AD08A-D95D-45D1-A785-03E9AAF2711C}" type="presParOf" srcId="{2299C165-3902-4AF4-B9EE-1D7877AB40E7}" destId="{34BC4897-3275-4765-BAB0-ED65AB10D3AC}" srcOrd="0" destOrd="0" presId="urn:microsoft.com/office/officeart/2005/8/layout/hierarchy6"/>
    <dgm:cxn modelId="{8BD5D489-BA3C-4AD3-ACF7-EBA17E0369AE}" type="presParOf" srcId="{34BC4897-3275-4765-BAB0-ED65AB10D3AC}" destId="{2BE6096A-BDAE-48C4-8820-1E9C34D56520}" srcOrd="0" destOrd="0" presId="urn:microsoft.com/office/officeart/2005/8/layout/hierarchy6"/>
    <dgm:cxn modelId="{4D863B01-B055-4B93-9A48-0BFC5F38AED5}" type="presParOf" srcId="{2BE6096A-BDAE-48C4-8820-1E9C34D56520}" destId="{60DC329F-ADFD-48F4-84B0-86E02942D67B}" srcOrd="0" destOrd="0" presId="urn:microsoft.com/office/officeart/2005/8/layout/hierarchy6"/>
    <dgm:cxn modelId="{D4D7AB94-2990-419E-843F-3E0BE6D530F2}" type="presParOf" srcId="{2BE6096A-BDAE-48C4-8820-1E9C34D56520}" destId="{46522628-0652-4AC5-AA6E-245080A66548}" srcOrd="1" destOrd="0" presId="urn:microsoft.com/office/officeart/2005/8/layout/hierarchy6"/>
    <dgm:cxn modelId="{18DA2C3B-727C-47AE-B19F-0AE1715601E8}" type="presParOf" srcId="{46522628-0652-4AC5-AA6E-245080A66548}" destId="{8DBD3002-35DC-46C5-B719-683C687D124C}" srcOrd="0" destOrd="0" presId="urn:microsoft.com/office/officeart/2005/8/layout/hierarchy6"/>
    <dgm:cxn modelId="{E35087D1-912C-4EFA-A1FD-8926D783553D}" type="presParOf" srcId="{46522628-0652-4AC5-AA6E-245080A66548}" destId="{06589C87-3110-44C8-815C-67711753DF6C}" srcOrd="1" destOrd="0" presId="urn:microsoft.com/office/officeart/2005/8/layout/hierarchy6"/>
    <dgm:cxn modelId="{70B318E4-5B0F-49CA-BF85-D37E130C2924}" type="presParOf" srcId="{06589C87-3110-44C8-815C-67711753DF6C}" destId="{EFC11ECC-D66F-48EE-872F-466D81C1F187}" srcOrd="0" destOrd="0" presId="urn:microsoft.com/office/officeart/2005/8/layout/hierarchy6"/>
    <dgm:cxn modelId="{98847E83-A9E3-4E94-8F3B-6CDDAA0CAA84}" type="presParOf" srcId="{06589C87-3110-44C8-815C-67711753DF6C}" destId="{2167B447-0E7F-4E42-9EFC-8F0EB8C44EBE}" srcOrd="1" destOrd="0" presId="urn:microsoft.com/office/officeart/2005/8/layout/hierarchy6"/>
    <dgm:cxn modelId="{6678EEAC-5D74-4AC4-B32E-4B5A7675D1B9}" type="presParOf" srcId="{2167B447-0E7F-4E42-9EFC-8F0EB8C44EBE}" destId="{4E8294FF-4DC9-4F75-9DA0-E110213584D0}" srcOrd="0" destOrd="0" presId="urn:microsoft.com/office/officeart/2005/8/layout/hierarchy6"/>
    <dgm:cxn modelId="{7BEC15AD-AE52-4937-A4B3-0FFA98BD92CD}" type="presParOf" srcId="{2167B447-0E7F-4E42-9EFC-8F0EB8C44EBE}" destId="{4764E388-4C15-4D4E-BC2F-8F2DA51605AF}" srcOrd="1" destOrd="0" presId="urn:microsoft.com/office/officeart/2005/8/layout/hierarchy6"/>
    <dgm:cxn modelId="{DDC6E014-B8E3-4FE8-91C6-E45F3A6B7833}" type="presParOf" srcId="{4764E388-4C15-4D4E-BC2F-8F2DA51605AF}" destId="{640E6D8D-C17B-45A4-9B09-B84ECD4F067E}" srcOrd="0" destOrd="0" presId="urn:microsoft.com/office/officeart/2005/8/layout/hierarchy6"/>
    <dgm:cxn modelId="{5548AD8C-DE45-4E56-9899-4C2785B405B4}" type="presParOf" srcId="{4764E388-4C15-4D4E-BC2F-8F2DA51605AF}" destId="{64FA7816-BFEA-4A01-B837-5122D2754647}" srcOrd="1" destOrd="0" presId="urn:microsoft.com/office/officeart/2005/8/layout/hierarchy6"/>
    <dgm:cxn modelId="{8C2754AD-5758-4FB7-9CCD-904D522AA191}" type="presParOf" srcId="{64FA7816-BFEA-4A01-B837-5122D2754647}" destId="{70A66CC2-B130-42C1-971A-0AD4F910848F}" srcOrd="0" destOrd="0" presId="urn:microsoft.com/office/officeart/2005/8/layout/hierarchy6"/>
    <dgm:cxn modelId="{0C588FE2-935C-4286-A33A-4598E8829505}" type="presParOf" srcId="{64FA7816-BFEA-4A01-B837-5122D2754647}" destId="{8FD01F50-111F-47D6-B146-B1516F365BFB}" srcOrd="1" destOrd="0" presId="urn:microsoft.com/office/officeart/2005/8/layout/hierarchy6"/>
    <dgm:cxn modelId="{96EE5046-B1D6-47FA-AD6B-A5DCA140A409}" type="presParOf" srcId="{8FD01F50-111F-47D6-B146-B1516F365BFB}" destId="{0268422D-A0E2-4B12-B88E-7DE019F3E456}" srcOrd="0" destOrd="0" presId="urn:microsoft.com/office/officeart/2005/8/layout/hierarchy6"/>
    <dgm:cxn modelId="{C3DA6909-415F-4C27-80CD-28DB67F1F176}" type="presParOf" srcId="{8FD01F50-111F-47D6-B146-B1516F365BFB}" destId="{49E44F75-CC3D-458F-835E-95935676C625}" srcOrd="1" destOrd="0" presId="urn:microsoft.com/office/officeart/2005/8/layout/hierarchy6"/>
    <dgm:cxn modelId="{090D6CCA-8B6E-49AC-A07C-5B1E8C2FAE24}" type="presParOf" srcId="{64FA7816-BFEA-4A01-B837-5122D2754647}" destId="{29018A2C-369F-4B58-A208-E0CEA7C8BD57}" srcOrd="2" destOrd="0" presId="urn:microsoft.com/office/officeart/2005/8/layout/hierarchy6"/>
    <dgm:cxn modelId="{1AB12778-54CE-48FA-AF0A-F8FD024DCE8D}" type="presParOf" srcId="{64FA7816-BFEA-4A01-B837-5122D2754647}" destId="{2610B596-C31F-4854-87C2-91494AB2D563}" srcOrd="3" destOrd="0" presId="urn:microsoft.com/office/officeart/2005/8/layout/hierarchy6"/>
    <dgm:cxn modelId="{742F8544-6A65-4318-B1FB-79341E798B1E}" type="presParOf" srcId="{2610B596-C31F-4854-87C2-91494AB2D563}" destId="{BE6E67C7-4B15-49CD-BF80-64F096AB8FE0}" srcOrd="0" destOrd="0" presId="urn:microsoft.com/office/officeart/2005/8/layout/hierarchy6"/>
    <dgm:cxn modelId="{7EAF32EB-2CE9-4222-B0A3-CBB455F5BA87}" type="presParOf" srcId="{2610B596-C31F-4854-87C2-91494AB2D563}" destId="{13E56C57-24F3-41A8-8D2F-31581BCF9301}" srcOrd="1" destOrd="0" presId="urn:microsoft.com/office/officeart/2005/8/layout/hierarchy6"/>
    <dgm:cxn modelId="{AC92CAD5-867C-45F9-A9D0-D9B063FDFA9B}" type="presParOf" srcId="{64FA7816-BFEA-4A01-B837-5122D2754647}" destId="{B7271716-18B1-40F4-8F68-A9161584003D}" srcOrd="4" destOrd="0" presId="urn:microsoft.com/office/officeart/2005/8/layout/hierarchy6"/>
    <dgm:cxn modelId="{AC7960F9-E3E5-4978-B8F0-98A917353F0D}" type="presParOf" srcId="{64FA7816-BFEA-4A01-B837-5122D2754647}" destId="{1B1836B7-0DA1-4C6F-98E7-901B36293C23}" srcOrd="5" destOrd="0" presId="urn:microsoft.com/office/officeart/2005/8/layout/hierarchy6"/>
    <dgm:cxn modelId="{11738D98-1558-4030-A22F-A63B5E59A158}" type="presParOf" srcId="{1B1836B7-0DA1-4C6F-98E7-901B36293C23}" destId="{94A0755E-353B-4882-B6AE-6C48B04A3315}" srcOrd="0" destOrd="0" presId="urn:microsoft.com/office/officeart/2005/8/layout/hierarchy6"/>
    <dgm:cxn modelId="{A600ADCF-35B2-491A-92AA-6664CD23F237}" type="presParOf" srcId="{1B1836B7-0DA1-4C6F-98E7-901B36293C23}" destId="{D35F1FBA-20F5-4D1F-AEC9-E88B90BCCE43}" srcOrd="1" destOrd="0" presId="urn:microsoft.com/office/officeart/2005/8/layout/hierarchy6"/>
    <dgm:cxn modelId="{C71DB43C-FCD4-45D7-9688-4097A8ACBA41}" type="presParOf" srcId="{2167B447-0E7F-4E42-9EFC-8F0EB8C44EBE}" destId="{B75BCB95-F0B9-4B53-AC00-1B6705A40A40}" srcOrd="2" destOrd="0" presId="urn:microsoft.com/office/officeart/2005/8/layout/hierarchy6"/>
    <dgm:cxn modelId="{94F62279-B6ED-42AE-9C35-94F9C6E096AA}" type="presParOf" srcId="{2167B447-0E7F-4E42-9EFC-8F0EB8C44EBE}" destId="{2914EF1C-C4CF-429E-98FB-92820F7AB792}" srcOrd="3" destOrd="0" presId="urn:microsoft.com/office/officeart/2005/8/layout/hierarchy6"/>
    <dgm:cxn modelId="{220AD16B-DB27-4428-831E-FF0AF0583463}" type="presParOf" srcId="{2914EF1C-C4CF-429E-98FB-92820F7AB792}" destId="{70EDFF86-5E1C-4290-9CBD-0C505D1ABC73}" srcOrd="0" destOrd="0" presId="urn:microsoft.com/office/officeart/2005/8/layout/hierarchy6"/>
    <dgm:cxn modelId="{315ACD0C-DBE7-4596-8F23-FF9487969AAE}" type="presParOf" srcId="{2914EF1C-C4CF-429E-98FB-92820F7AB792}" destId="{06DEFA84-D0F0-490A-81ED-C6C39D28005E}" srcOrd="1" destOrd="0" presId="urn:microsoft.com/office/officeart/2005/8/layout/hierarchy6"/>
    <dgm:cxn modelId="{119822A9-CCC8-46AB-A818-FF8DB32DCB65}" type="presParOf" srcId="{06DEFA84-D0F0-490A-81ED-C6C39D28005E}" destId="{AD10C0A5-4B17-466D-95EF-A86FBD3193EB}" srcOrd="0" destOrd="0" presId="urn:microsoft.com/office/officeart/2005/8/layout/hierarchy6"/>
    <dgm:cxn modelId="{94FD5395-35D6-447D-A346-43D714277698}" type="presParOf" srcId="{06DEFA84-D0F0-490A-81ED-C6C39D28005E}" destId="{EDA300C5-E0B1-461A-BF51-B305E08311B6}" srcOrd="1" destOrd="0" presId="urn:microsoft.com/office/officeart/2005/8/layout/hierarchy6"/>
    <dgm:cxn modelId="{F1EA5681-5732-4DB9-A000-80678E8EC009}" type="presParOf" srcId="{EDA300C5-E0B1-461A-BF51-B305E08311B6}" destId="{1D638A5C-1BBA-412C-B15B-8F743163C27F}" srcOrd="0" destOrd="0" presId="urn:microsoft.com/office/officeart/2005/8/layout/hierarchy6"/>
    <dgm:cxn modelId="{E2CEFDB0-B583-4861-A65F-968BBB5DDE3F}" type="presParOf" srcId="{EDA300C5-E0B1-461A-BF51-B305E08311B6}" destId="{94955351-2BD6-4C1B-BD66-5F108233EA4A}" srcOrd="1" destOrd="0" presId="urn:microsoft.com/office/officeart/2005/8/layout/hierarchy6"/>
    <dgm:cxn modelId="{53FC9EAD-4F4E-4E5E-AD8A-BEEB0A526B7A}" type="presParOf" srcId="{06DEFA84-D0F0-490A-81ED-C6C39D28005E}" destId="{D4F2EE47-D1DB-481E-9933-8888433B3C9B}" srcOrd="2" destOrd="0" presId="urn:microsoft.com/office/officeart/2005/8/layout/hierarchy6"/>
    <dgm:cxn modelId="{C0CAFDAB-D2FC-453C-9B4A-A2827712D6AE}" type="presParOf" srcId="{06DEFA84-D0F0-490A-81ED-C6C39D28005E}" destId="{35341B6F-446C-4FBE-B122-CCEDD99E8BD9}" srcOrd="3" destOrd="0" presId="urn:microsoft.com/office/officeart/2005/8/layout/hierarchy6"/>
    <dgm:cxn modelId="{3D090DF0-1FA4-4F12-8A07-14B274198EFD}" type="presParOf" srcId="{35341B6F-446C-4FBE-B122-CCEDD99E8BD9}" destId="{A88657B2-D1FC-4775-B3AA-82CC732D02FF}" srcOrd="0" destOrd="0" presId="urn:microsoft.com/office/officeart/2005/8/layout/hierarchy6"/>
    <dgm:cxn modelId="{AE785F6B-9288-4E0B-ABC3-C3C5F6AF5325}" type="presParOf" srcId="{35341B6F-446C-4FBE-B122-CCEDD99E8BD9}" destId="{AF487CD0-E5C5-4DFC-8F9C-3A8BDCBB487D}" srcOrd="1" destOrd="0" presId="urn:microsoft.com/office/officeart/2005/8/layout/hierarchy6"/>
    <dgm:cxn modelId="{3A4351FE-8EA4-4D7E-9939-D78E78BB1366}" type="presParOf" srcId="{06DEFA84-D0F0-490A-81ED-C6C39D28005E}" destId="{917474FE-C51A-43F5-BF47-B256343AC085}" srcOrd="4" destOrd="0" presId="urn:microsoft.com/office/officeart/2005/8/layout/hierarchy6"/>
    <dgm:cxn modelId="{9DE30591-A870-49C0-BAF1-A34F81CD98A5}" type="presParOf" srcId="{06DEFA84-D0F0-490A-81ED-C6C39D28005E}" destId="{064CEBD6-8CE8-4F3E-8B9C-C9541A676C68}" srcOrd="5" destOrd="0" presId="urn:microsoft.com/office/officeart/2005/8/layout/hierarchy6"/>
    <dgm:cxn modelId="{8D36A727-E304-4274-B3E3-4D1B048857A5}" type="presParOf" srcId="{064CEBD6-8CE8-4F3E-8B9C-C9541A676C68}" destId="{961F674E-A699-45A7-8EFE-006A910510BF}" srcOrd="0" destOrd="0" presId="urn:microsoft.com/office/officeart/2005/8/layout/hierarchy6"/>
    <dgm:cxn modelId="{C03E00BE-5A19-4B96-BE3F-52320CC9C064}" type="presParOf" srcId="{064CEBD6-8CE8-4F3E-8B9C-C9541A676C68}" destId="{81563F7C-D071-4D5B-8577-FD720803AE9D}" srcOrd="1" destOrd="0" presId="urn:microsoft.com/office/officeart/2005/8/layout/hierarchy6"/>
    <dgm:cxn modelId="{5566BF44-77F0-4E7C-815E-93377EAB875A}" type="presParOf" srcId="{FD6E4E2E-B57A-4686-8276-BB790ADC8992}" destId="{B267ADA9-4728-4DE7-B7B2-31B57CCFC53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4823C0-0AA9-4B07-B1A6-72958AC01610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B4F2666-60D8-4342-B08D-C1758541AABC}">
      <dgm:prSet phldrT="[Text]" custT="1"/>
      <dgm:spPr/>
      <dgm:t>
        <a:bodyPr/>
        <a:lstStyle/>
        <a:p>
          <a:r>
            <a:rPr lang="en-US" sz="1800" dirty="0"/>
            <a:t>Payload</a:t>
          </a:r>
        </a:p>
        <a:p>
          <a:r>
            <a:rPr lang="en-US" sz="1800" dirty="0"/>
            <a:t>1.1.2</a:t>
          </a:r>
        </a:p>
      </dgm:t>
    </dgm:pt>
    <dgm:pt modelId="{7A5C053E-D78F-4ED9-92E2-4F7798EAFB96}" type="parTrans" cxnId="{095C7437-BE89-4ED8-9124-00A8FB260F3A}">
      <dgm:prSet/>
      <dgm:spPr/>
      <dgm:t>
        <a:bodyPr/>
        <a:lstStyle/>
        <a:p>
          <a:endParaRPr lang="en-US"/>
        </a:p>
      </dgm:t>
    </dgm:pt>
    <dgm:pt modelId="{6098A678-1A0C-414D-924D-8587F98A8F44}" type="sibTrans" cxnId="{095C7437-BE89-4ED8-9124-00A8FB260F3A}">
      <dgm:prSet/>
      <dgm:spPr/>
      <dgm:t>
        <a:bodyPr/>
        <a:lstStyle/>
        <a:p>
          <a:endParaRPr lang="en-US"/>
        </a:p>
      </dgm:t>
    </dgm:pt>
    <dgm:pt modelId="{37DAC65C-3044-443E-8563-381D20923FDD}">
      <dgm:prSet custT="1"/>
      <dgm:spPr/>
      <dgm:t>
        <a:bodyPr/>
        <a:lstStyle/>
        <a:p>
          <a:r>
            <a:rPr lang="en-US" sz="1800" dirty="0"/>
            <a:t>APRS Reference</a:t>
          </a:r>
        </a:p>
        <a:p>
          <a:r>
            <a:rPr lang="en-US" sz="1800" dirty="0"/>
            <a:t>1.1.2.1</a:t>
          </a:r>
        </a:p>
      </dgm:t>
    </dgm:pt>
    <dgm:pt modelId="{F4F7E779-77B1-4480-AC3F-82E6428E9A71}" type="parTrans" cxnId="{8C7B634A-0C30-4430-80B5-AF030D96C397}">
      <dgm:prSet/>
      <dgm:spPr/>
      <dgm:t>
        <a:bodyPr/>
        <a:lstStyle/>
        <a:p>
          <a:endParaRPr lang="en-US"/>
        </a:p>
      </dgm:t>
    </dgm:pt>
    <dgm:pt modelId="{F397C18E-1C24-4C3B-BD29-E5FD325CD551}" type="sibTrans" cxnId="{8C7B634A-0C30-4430-80B5-AF030D96C397}">
      <dgm:prSet/>
      <dgm:spPr/>
      <dgm:t>
        <a:bodyPr/>
        <a:lstStyle/>
        <a:p>
          <a:endParaRPr lang="en-US"/>
        </a:p>
      </dgm:t>
    </dgm:pt>
    <dgm:pt modelId="{046C61FA-570F-4F33-9CB7-C1D0B758191F}">
      <dgm:prSet custT="1"/>
      <dgm:spPr/>
      <dgm:t>
        <a:bodyPr/>
        <a:lstStyle/>
        <a:p>
          <a:r>
            <a:rPr lang="en-US" sz="1800" dirty="0"/>
            <a:t>Main Control Unit (MCU)</a:t>
          </a:r>
          <a:endParaRPr lang="en-US" sz="1800" baseline="0" dirty="0"/>
        </a:p>
        <a:p>
          <a:r>
            <a:rPr lang="en-US" sz="1800" dirty="0"/>
            <a:t>1.1.2.1.3</a:t>
          </a:r>
        </a:p>
      </dgm:t>
    </dgm:pt>
    <dgm:pt modelId="{29DAE4B9-9408-4500-8817-9978A95E7CB4}" type="parTrans" cxnId="{B1FC4B27-C0A8-45A6-B839-DF15343D4858}">
      <dgm:prSet/>
      <dgm:spPr/>
      <dgm:t>
        <a:bodyPr/>
        <a:lstStyle/>
        <a:p>
          <a:endParaRPr lang="en-US"/>
        </a:p>
      </dgm:t>
    </dgm:pt>
    <dgm:pt modelId="{2CF10BA0-6DAD-4934-8583-5A9C8D87D15D}" type="sibTrans" cxnId="{B1FC4B27-C0A8-45A6-B839-DF15343D4858}">
      <dgm:prSet/>
      <dgm:spPr/>
      <dgm:t>
        <a:bodyPr/>
        <a:lstStyle/>
        <a:p>
          <a:endParaRPr lang="en-US"/>
        </a:p>
      </dgm:t>
    </dgm:pt>
    <dgm:pt modelId="{0A0302D7-0568-433F-9042-E100725035D1}">
      <dgm:prSet/>
      <dgm:spPr/>
      <dgm:t>
        <a:bodyPr/>
        <a:lstStyle/>
        <a:p>
          <a:r>
            <a:rPr lang="en-US" dirty="0"/>
            <a:t>Memory</a:t>
          </a:r>
        </a:p>
        <a:p>
          <a:r>
            <a:rPr lang="en-US" dirty="0"/>
            <a:t>1.1.2.1.4</a:t>
          </a:r>
        </a:p>
      </dgm:t>
    </dgm:pt>
    <dgm:pt modelId="{D2EE6D03-92A1-44EF-A78A-1B6F499E7F37}" type="parTrans" cxnId="{12C59ED4-7ADD-4355-A4A3-3548BE5F06FD}">
      <dgm:prSet/>
      <dgm:spPr/>
      <dgm:t>
        <a:bodyPr/>
        <a:lstStyle/>
        <a:p>
          <a:endParaRPr lang="en-US"/>
        </a:p>
      </dgm:t>
    </dgm:pt>
    <dgm:pt modelId="{395FF579-D40B-4F66-AA1D-32A652BBCC1D}" type="sibTrans" cxnId="{12C59ED4-7ADD-4355-A4A3-3548BE5F06FD}">
      <dgm:prSet/>
      <dgm:spPr/>
      <dgm:t>
        <a:bodyPr/>
        <a:lstStyle/>
        <a:p>
          <a:endParaRPr lang="en-US"/>
        </a:p>
      </dgm:t>
    </dgm:pt>
    <dgm:pt modelId="{859208A1-B489-4943-A93F-42D137DEB368}">
      <dgm:prSet/>
      <dgm:spPr/>
      <dgm:t>
        <a:bodyPr/>
        <a:lstStyle/>
        <a:p>
          <a:r>
            <a:rPr lang="en-US" dirty="0"/>
            <a:t>Procurement</a:t>
          </a:r>
        </a:p>
        <a:p>
          <a:r>
            <a:rPr lang="en-US" dirty="0"/>
            <a:t>1.1.2.1.3.1</a:t>
          </a:r>
        </a:p>
      </dgm:t>
    </dgm:pt>
    <dgm:pt modelId="{C90A1F5B-1AF5-4ADE-87EA-46723E683D81}" type="parTrans" cxnId="{4E7B096E-AA2C-43E0-8410-90DE4C2B6F55}">
      <dgm:prSet/>
      <dgm:spPr/>
      <dgm:t>
        <a:bodyPr/>
        <a:lstStyle/>
        <a:p>
          <a:endParaRPr lang="en-US"/>
        </a:p>
      </dgm:t>
    </dgm:pt>
    <dgm:pt modelId="{FDA1BC89-DA4D-4568-B7E9-98F144AC0CE1}" type="sibTrans" cxnId="{4E7B096E-AA2C-43E0-8410-90DE4C2B6F55}">
      <dgm:prSet/>
      <dgm:spPr/>
      <dgm:t>
        <a:bodyPr/>
        <a:lstStyle/>
        <a:p>
          <a:endParaRPr lang="en-US"/>
        </a:p>
      </dgm:t>
    </dgm:pt>
    <dgm:pt modelId="{2E79BF01-68AF-4948-A097-14BDE4ACFA49}">
      <dgm:prSet/>
      <dgm:spPr/>
      <dgm:t>
        <a:bodyPr/>
        <a:lstStyle/>
        <a:p>
          <a:r>
            <a:rPr lang="en-US" dirty="0"/>
            <a:t>Assemble</a:t>
          </a:r>
        </a:p>
        <a:p>
          <a:r>
            <a:rPr lang="en-US" dirty="0"/>
            <a:t>1.1.2.1.3.2</a:t>
          </a:r>
        </a:p>
      </dgm:t>
    </dgm:pt>
    <dgm:pt modelId="{017BC623-C95A-4F2B-B669-9F37B5C4305D}" type="parTrans" cxnId="{35BFB1C4-33E4-4952-97AA-8EBBDA4A0C12}">
      <dgm:prSet/>
      <dgm:spPr/>
      <dgm:t>
        <a:bodyPr/>
        <a:lstStyle/>
        <a:p>
          <a:endParaRPr lang="en-US"/>
        </a:p>
      </dgm:t>
    </dgm:pt>
    <dgm:pt modelId="{BB4B4EE8-353D-41D3-A8B0-3C195105CB7D}" type="sibTrans" cxnId="{35BFB1C4-33E4-4952-97AA-8EBBDA4A0C12}">
      <dgm:prSet/>
      <dgm:spPr/>
      <dgm:t>
        <a:bodyPr/>
        <a:lstStyle/>
        <a:p>
          <a:endParaRPr lang="en-US"/>
        </a:p>
      </dgm:t>
    </dgm:pt>
    <dgm:pt modelId="{8FFF8EF2-C980-4391-A6BC-C53D06CEF83E}">
      <dgm:prSet/>
      <dgm:spPr/>
      <dgm:t>
        <a:bodyPr/>
        <a:lstStyle/>
        <a:p>
          <a:r>
            <a:rPr lang="en-US" dirty="0"/>
            <a:t>Test</a:t>
          </a:r>
        </a:p>
        <a:p>
          <a:r>
            <a:rPr lang="en-US" dirty="0"/>
            <a:t>1.1.2.1.3.3</a:t>
          </a:r>
        </a:p>
      </dgm:t>
    </dgm:pt>
    <dgm:pt modelId="{7E299976-0D17-4A93-9072-94A4DC1480AE}" type="parTrans" cxnId="{315D41F8-0953-4CBB-8582-0DC053AEA032}">
      <dgm:prSet/>
      <dgm:spPr/>
      <dgm:t>
        <a:bodyPr/>
        <a:lstStyle/>
        <a:p>
          <a:endParaRPr lang="en-US"/>
        </a:p>
      </dgm:t>
    </dgm:pt>
    <dgm:pt modelId="{37C3953C-FCAB-4719-AE3C-DAFBA86DD45E}" type="sibTrans" cxnId="{315D41F8-0953-4CBB-8582-0DC053AEA032}">
      <dgm:prSet/>
      <dgm:spPr/>
      <dgm:t>
        <a:bodyPr/>
        <a:lstStyle/>
        <a:p>
          <a:endParaRPr lang="en-US"/>
        </a:p>
      </dgm:t>
    </dgm:pt>
    <dgm:pt modelId="{C85B50D9-2FC9-4B98-9585-32753E6C8732}">
      <dgm:prSet/>
      <dgm:spPr/>
      <dgm:t>
        <a:bodyPr/>
        <a:lstStyle/>
        <a:p>
          <a:r>
            <a:rPr lang="en-US" dirty="0"/>
            <a:t>Procurement</a:t>
          </a:r>
        </a:p>
        <a:p>
          <a:r>
            <a:rPr lang="en-US" dirty="0"/>
            <a:t>1.1.2.1.4.1</a:t>
          </a:r>
        </a:p>
      </dgm:t>
    </dgm:pt>
    <dgm:pt modelId="{17C916CA-BA6A-4304-BAD1-C4C66F53DC0E}" type="parTrans" cxnId="{4ED8757E-6001-48CC-ADA4-78E68CC34BC4}">
      <dgm:prSet/>
      <dgm:spPr/>
      <dgm:t>
        <a:bodyPr/>
        <a:lstStyle/>
        <a:p>
          <a:endParaRPr lang="en-US"/>
        </a:p>
      </dgm:t>
    </dgm:pt>
    <dgm:pt modelId="{07C809CD-1741-4B4E-9048-326443BD65D9}" type="sibTrans" cxnId="{4ED8757E-6001-48CC-ADA4-78E68CC34BC4}">
      <dgm:prSet/>
      <dgm:spPr/>
      <dgm:t>
        <a:bodyPr/>
        <a:lstStyle/>
        <a:p>
          <a:endParaRPr lang="en-US"/>
        </a:p>
      </dgm:t>
    </dgm:pt>
    <dgm:pt modelId="{0AFB3B6C-11F8-4396-9FDB-459CF653CEFC}">
      <dgm:prSet/>
      <dgm:spPr/>
      <dgm:t>
        <a:bodyPr/>
        <a:lstStyle/>
        <a:p>
          <a:r>
            <a:rPr lang="en-US" dirty="0"/>
            <a:t>Assemble</a:t>
          </a:r>
        </a:p>
        <a:p>
          <a:r>
            <a:rPr lang="en-US" dirty="0"/>
            <a:t>1.1.2.1.4.2</a:t>
          </a:r>
        </a:p>
      </dgm:t>
    </dgm:pt>
    <dgm:pt modelId="{6B32516F-D38F-4CD3-AF79-CFE8E663BE7C}" type="parTrans" cxnId="{E4471D5A-C1BA-4086-BEEA-271759A23E46}">
      <dgm:prSet/>
      <dgm:spPr/>
      <dgm:t>
        <a:bodyPr/>
        <a:lstStyle/>
        <a:p>
          <a:endParaRPr lang="en-US"/>
        </a:p>
      </dgm:t>
    </dgm:pt>
    <dgm:pt modelId="{996D67DE-10A1-4DAA-A7E4-75285394D1AD}" type="sibTrans" cxnId="{E4471D5A-C1BA-4086-BEEA-271759A23E46}">
      <dgm:prSet/>
      <dgm:spPr/>
      <dgm:t>
        <a:bodyPr/>
        <a:lstStyle/>
        <a:p>
          <a:endParaRPr lang="en-US"/>
        </a:p>
      </dgm:t>
    </dgm:pt>
    <dgm:pt modelId="{5004CFAB-32E4-4782-9C74-DA77A9E961EC}">
      <dgm:prSet/>
      <dgm:spPr/>
      <dgm:t>
        <a:bodyPr/>
        <a:lstStyle/>
        <a:p>
          <a:r>
            <a:rPr lang="en-US" dirty="0"/>
            <a:t>Test</a:t>
          </a:r>
        </a:p>
        <a:p>
          <a:r>
            <a:rPr lang="en-US" dirty="0"/>
            <a:t>1.1.2.1.4.3</a:t>
          </a:r>
        </a:p>
      </dgm:t>
    </dgm:pt>
    <dgm:pt modelId="{E93036BF-2E91-4FBE-A234-E26FEA5D1194}" type="parTrans" cxnId="{6919C1AA-CC54-4DDD-A866-6DE25A1A311A}">
      <dgm:prSet/>
      <dgm:spPr/>
      <dgm:t>
        <a:bodyPr/>
        <a:lstStyle/>
        <a:p>
          <a:endParaRPr lang="en-US"/>
        </a:p>
      </dgm:t>
    </dgm:pt>
    <dgm:pt modelId="{62891D85-6F7B-4552-A5C4-8F75A5FA3607}" type="sibTrans" cxnId="{6919C1AA-CC54-4DDD-A866-6DE25A1A311A}">
      <dgm:prSet/>
      <dgm:spPr/>
      <dgm:t>
        <a:bodyPr/>
        <a:lstStyle/>
        <a:p>
          <a:endParaRPr lang="en-US"/>
        </a:p>
      </dgm:t>
    </dgm:pt>
    <dgm:pt modelId="{FD6E4E2E-B57A-4686-8276-BB790ADC8992}" type="pres">
      <dgm:prSet presAssocID="{004823C0-0AA9-4B07-B1A6-72958AC0161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299C165-3902-4AF4-B9EE-1D7877AB40E7}" type="pres">
      <dgm:prSet presAssocID="{004823C0-0AA9-4B07-B1A6-72958AC01610}" presName="hierFlow" presStyleCnt="0"/>
      <dgm:spPr/>
    </dgm:pt>
    <dgm:pt modelId="{34BC4897-3275-4765-BAB0-ED65AB10D3AC}" type="pres">
      <dgm:prSet presAssocID="{004823C0-0AA9-4B07-B1A6-72958AC0161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BE6096A-BDAE-48C4-8820-1E9C34D56520}" type="pres">
      <dgm:prSet presAssocID="{1B4F2666-60D8-4342-B08D-C1758541AABC}" presName="Name14" presStyleCnt="0"/>
      <dgm:spPr/>
    </dgm:pt>
    <dgm:pt modelId="{60DC329F-ADFD-48F4-84B0-86E02942D67B}" type="pres">
      <dgm:prSet presAssocID="{1B4F2666-60D8-4342-B08D-C1758541AABC}" presName="level1Shape" presStyleLbl="node0" presStyleIdx="0" presStyleCnt="1">
        <dgm:presLayoutVars>
          <dgm:chPref val="3"/>
        </dgm:presLayoutVars>
      </dgm:prSet>
      <dgm:spPr/>
    </dgm:pt>
    <dgm:pt modelId="{46522628-0652-4AC5-AA6E-245080A66548}" type="pres">
      <dgm:prSet presAssocID="{1B4F2666-60D8-4342-B08D-C1758541AABC}" presName="hierChild2" presStyleCnt="0"/>
      <dgm:spPr/>
    </dgm:pt>
    <dgm:pt modelId="{8DBD3002-35DC-46C5-B719-683C687D124C}" type="pres">
      <dgm:prSet presAssocID="{F4F7E779-77B1-4480-AC3F-82E6428E9A71}" presName="Name19" presStyleLbl="parChTrans1D2" presStyleIdx="0" presStyleCnt="1"/>
      <dgm:spPr/>
    </dgm:pt>
    <dgm:pt modelId="{06589C87-3110-44C8-815C-67711753DF6C}" type="pres">
      <dgm:prSet presAssocID="{37DAC65C-3044-443E-8563-381D20923FDD}" presName="Name21" presStyleCnt="0"/>
      <dgm:spPr/>
    </dgm:pt>
    <dgm:pt modelId="{EFC11ECC-D66F-48EE-872F-466D81C1F187}" type="pres">
      <dgm:prSet presAssocID="{37DAC65C-3044-443E-8563-381D20923FDD}" presName="level2Shape" presStyleLbl="node2" presStyleIdx="0" presStyleCnt="1"/>
      <dgm:spPr/>
    </dgm:pt>
    <dgm:pt modelId="{2167B447-0E7F-4E42-9EFC-8F0EB8C44EBE}" type="pres">
      <dgm:prSet presAssocID="{37DAC65C-3044-443E-8563-381D20923FDD}" presName="hierChild3" presStyleCnt="0"/>
      <dgm:spPr/>
    </dgm:pt>
    <dgm:pt modelId="{4E8294FF-4DC9-4F75-9DA0-E110213584D0}" type="pres">
      <dgm:prSet presAssocID="{29DAE4B9-9408-4500-8817-9978A95E7CB4}" presName="Name19" presStyleLbl="parChTrans1D3" presStyleIdx="0" presStyleCnt="2"/>
      <dgm:spPr/>
    </dgm:pt>
    <dgm:pt modelId="{4764E388-4C15-4D4E-BC2F-8F2DA51605AF}" type="pres">
      <dgm:prSet presAssocID="{046C61FA-570F-4F33-9CB7-C1D0B758191F}" presName="Name21" presStyleCnt="0"/>
      <dgm:spPr/>
    </dgm:pt>
    <dgm:pt modelId="{640E6D8D-C17B-45A4-9B09-B84ECD4F067E}" type="pres">
      <dgm:prSet presAssocID="{046C61FA-570F-4F33-9CB7-C1D0B758191F}" presName="level2Shape" presStyleLbl="node3" presStyleIdx="0" presStyleCnt="2"/>
      <dgm:spPr/>
    </dgm:pt>
    <dgm:pt modelId="{64FA7816-BFEA-4A01-B837-5122D2754647}" type="pres">
      <dgm:prSet presAssocID="{046C61FA-570F-4F33-9CB7-C1D0B758191F}" presName="hierChild3" presStyleCnt="0"/>
      <dgm:spPr/>
    </dgm:pt>
    <dgm:pt modelId="{70A66CC2-B130-42C1-971A-0AD4F910848F}" type="pres">
      <dgm:prSet presAssocID="{C90A1F5B-1AF5-4ADE-87EA-46723E683D81}" presName="Name19" presStyleLbl="parChTrans1D4" presStyleIdx="0" presStyleCnt="6"/>
      <dgm:spPr/>
    </dgm:pt>
    <dgm:pt modelId="{8FD01F50-111F-47D6-B146-B1516F365BFB}" type="pres">
      <dgm:prSet presAssocID="{859208A1-B489-4943-A93F-42D137DEB368}" presName="Name21" presStyleCnt="0"/>
      <dgm:spPr/>
    </dgm:pt>
    <dgm:pt modelId="{0268422D-A0E2-4B12-B88E-7DE019F3E456}" type="pres">
      <dgm:prSet presAssocID="{859208A1-B489-4943-A93F-42D137DEB368}" presName="level2Shape" presStyleLbl="node4" presStyleIdx="0" presStyleCnt="6"/>
      <dgm:spPr/>
    </dgm:pt>
    <dgm:pt modelId="{49E44F75-CC3D-458F-835E-95935676C625}" type="pres">
      <dgm:prSet presAssocID="{859208A1-B489-4943-A93F-42D137DEB368}" presName="hierChild3" presStyleCnt="0"/>
      <dgm:spPr/>
    </dgm:pt>
    <dgm:pt modelId="{29018A2C-369F-4B58-A208-E0CEA7C8BD57}" type="pres">
      <dgm:prSet presAssocID="{017BC623-C95A-4F2B-B669-9F37B5C4305D}" presName="Name19" presStyleLbl="parChTrans1D4" presStyleIdx="1" presStyleCnt="6"/>
      <dgm:spPr/>
    </dgm:pt>
    <dgm:pt modelId="{2610B596-C31F-4854-87C2-91494AB2D563}" type="pres">
      <dgm:prSet presAssocID="{2E79BF01-68AF-4948-A097-14BDE4ACFA49}" presName="Name21" presStyleCnt="0"/>
      <dgm:spPr/>
    </dgm:pt>
    <dgm:pt modelId="{BE6E67C7-4B15-49CD-BF80-64F096AB8FE0}" type="pres">
      <dgm:prSet presAssocID="{2E79BF01-68AF-4948-A097-14BDE4ACFA49}" presName="level2Shape" presStyleLbl="node4" presStyleIdx="1" presStyleCnt="6"/>
      <dgm:spPr/>
    </dgm:pt>
    <dgm:pt modelId="{13E56C57-24F3-41A8-8D2F-31581BCF9301}" type="pres">
      <dgm:prSet presAssocID="{2E79BF01-68AF-4948-A097-14BDE4ACFA49}" presName="hierChild3" presStyleCnt="0"/>
      <dgm:spPr/>
    </dgm:pt>
    <dgm:pt modelId="{B7271716-18B1-40F4-8F68-A9161584003D}" type="pres">
      <dgm:prSet presAssocID="{7E299976-0D17-4A93-9072-94A4DC1480AE}" presName="Name19" presStyleLbl="parChTrans1D4" presStyleIdx="2" presStyleCnt="6"/>
      <dgm:spPr/>
    </dgm:pt>
    <dgm:pt modelId="{1B1836B7-0DA1-4C6F-98E7-901B36293C23}" type="pres">
      <dgm:prSet presAssocID="{8FFF8EF2-C980-4391-A6BC-C53D06CEF83E}" presName="Name21" presStyleCnt="0"/>
      <dgm:spPr/>
    </dgm:pt>
    <dgm:pt modelId="{94A0755E-353B-4882-B6AE-6C48B04A3315}" type="pres">
      <dgm:prSet presAssocID="{8FFF8EF2-C980-4391-A6BC-C53D06CEF83E}" presName="level2Shape" presStyleLbl="node4" presStyleIdx="2" presStyleCnt="6"/>
      <dgm:spPr/>
    </dgm:pt>
    <dgm:pt modelId="{D35F1FBA-20F5-4D1F-AEC9-E88B90BCCE43}" type="pres">
      <dgm:prSet presAssocID="{8FFF8EF2-C980-4391-A6BC-C53D06CEF83E}" presName="hierChild3" presStyleCnt="0"/>
      <dgm:spPr/>
    </dgm:pt>
    <dgm:pt modelId="{B75BCB95-F0B9-4B53-AC00-1B6705A40A40}" type="pres">
      <dgm:prSet presAssocID="{D2EE6D03-92A1-44EF-A78A-1B6F499E7F37}" presName="Name19" presStyleLbl="parChTrans1D3" presStyleIdx="1" presStyleCnt="2"/>
      <dgm:spPr/>
    </dgm:pt>
    <dgm:pt modelId="{2914EF1C-C4CF-429E-98FB-92820F7AB792}" type="pres">
      <dgm:prSet presAssocID="{0A0302D7-0568-433F-9042-E100725035D1}" presName="Name21" presStyleCnt="0"/>
      <dgm:spPr/>
    </dgm:pt>
    <dgm:pt modelId="{70EDFF86-5E1C-4290-9CBD-0C505D1ABC73}" type="pres">
      <dgm:prSet presAssocID="{0A0302D7-0568-433F-9042-E100725035D1}" presName="level2Shape" presStyleLbl="node3" presStyleIdx="1" presStyleCnt="2"/>
      <dgm:spPr/>
    </dgm:pt>
    <dgm:pt modelId="{06DEFA84-D0F0-490A-81ED-C6C39D28005E}" type="pres">
      <dgm:prSet presAssocID="{0A0302D7-0568-433F-9042-E100725035D1}" presName="hierChild3" presStyleCnt="0"/>
      <dgm:spPr/>
    </dgm:pt>
    <dgm:pt modelId="{AD10C0A5-4B17-466D-95EF-A86FBD3193EB}" type="pres">
      <dgm:prSet presAssocID="{17C916CA-BA6A-4304-BAD1-C4C66F53DC0E}" presName="Name19" presStyleLbl="parChTrans1D4" presStyleIdx="3" presStyleCnt="6"/>
      <dgm:spPr/>
    </dgm:pt>
    <dgm:pt modelId="{EDA300C5-E0B1-461A-BF51-B305E08311B6}" type="pres">
      <dgm:prSet presAssocID="{C85B50D9-2FC9-4B98-9585-32753E6C8732}" presName="Name21" presStyleCnt="0"/>
      <dgm:spPr/>
    </dgm:pt>
    <dgm:pt modelId="{1D638A5C-1BBA-412C-B15B-8F743163C27F}" type="pres">
      <dgm:prSet presAssocID="{C85B50D9-2FC9-4B98-9585-32753E6C8732}" presName="level2Shape" presStyleLbl="node4" presStyleIdx="3" presStyleCnt="6"/>
      <dgm:spPr/>
    </dgm:pt>
    <dgm:pt modelId="{94955351-2BD6-4C1B-BD66-5F108233EA4A}" type="pres">
      <dgm:prSet presAssocID="{C85B50D9-2FC9-4B98-9585-32753E6C8732}" presName="hierChild3" presStyleCnt="0"/>
      <dgm:spPr/>
    </dgm:pt>
    <dgm:pt modelId="{D4F2EE47-D1DB-481E-9933-8888433B3C9B}" type="pres">
      <dgm:prSet presAssocID="{6B32516F-D38F-4CD3-AF79-CFE8E663BE7C}" presName="Name19" presStyleLbl="parChTrans1D4" presStyleIdx="4" presStyleCnt="6"/>
      <dgm:spPr/>
    </dgm:pt>
    <dgm:pt modelId="{35341B6F-446C-4FBE-B122-CCEDD99E8BD9}" type="pres">
      <dgm:prSet presAssocID="{0AFB3B6C-11F8-4396-9FDB-459CF653CEFC}" presName="Name21" presStyleCnt="0"/>
      <dgm:spPr/>
    </dgm:pt>
    <dgm:pt modelId="{A88657B2-D1FC-4775-B3AA-82CC732D02FF}" type="pres">
      <dgm:prSet presAssocID="{0AFB3B6C-11F8-4396-9FDB-459CF653CEFC}" presName="level2Shape" presStyleLbl="node4" presStyleIdx="4" presStyleCnt="6"/>
      <dgm:spPr/>
    </dgm:pt>
    <dgm:pt modelId="{AF487CD0-E5C5-4DFC-8F9C-3A8BDCBB487D}" type="pres">
      <dgm:prSet presAssocID="{0AFB3B6C-11F8-4396-9FDB-459CF653CEFC}" presName="hierChild3" presStyleCnt="0"/>
      <dgm:spPr/>
    </dgm:pt>
    <dgm:pt modelId="{917474FE-C51A-43F5-BF47-B256343AC085}" type="pres">
      <dgm:prSet presAssocID="{E93036BF-2E91-4FBE-A234-E26FEA5D1194}" presName="Name19" presStyleLbl="parChTrans1D4" presStyleIdx="5" presStyleCnt="6"/>
      <dgm:spPr/>
    </dgm:pt>
    <dgm:pt modelId="{064CEBD6-8CE8-4F3E-8B9C-C9541A676C68}" type="pres">
      <dgm:prSet presAssocID="{5004CFAB-32E4-4782-9C74-DA77A9E961EC}" presName="Name21" presStyleCnt="0"/>
      <dgm:spPr/>
    </dgm:pt>
    <dgm:pt modelId="{961F674E-A699-45A7-8EFE-006A910510BF}" type="pres">
      <dgm:prSet presAssocID="{5004CFAB-32E4-4782-9C74-DA77A9E961EC}" presName="level2Shape" presStyleLbl="node4" presStyleIdx="5" presStyleCnt="6"/>
      <dgm:spPr/>
    </dgm:pt>
    <dgm:pt modelId="{81563F7C-D071-4D5B-8577-FD720803AE9D}" type="pres">
      <dgm:prSet presAssocID="{5004CFAB-32E4-4782-9C74-DA77A9E961EC}" presName="hierChild3" presStyleCnt="0"/>
      <dgm:spPr/>
    </dgm:pt>
    <dgm:pt modelId="{B267ADA9-4728-4DE7-B7B2-31B57CCFC53F}" type="pres">
      <dgm:prSet presAssocID="{004823C0-0AA9-4B07-B1A6-72958AC01610}" presName="bgShapesFlow" presStyleCnt="0"/>
      <dgm:spPr/>
    </dgm:pt>
  </dgm:ptLst>
  <dgm:cxnLst>
    <dgm:cxn modelId="{9F414306-AA4C-458A-BF11-9136607462B3}" type="presOf" srcId="{C90A1F5B-1AF5-4ADE-87EA-46723E683D81}" destId="{70A66CC2-B130-42C1-971A-0AD4F910848F}" srcOrd="0" destOrd="0" presId="urn:microsoft.com/office/officeart/2005/8/layout/hierarchy6"/>
    <dgm:cxn modelId="{3D593B18-A718-4DF5-8A9D-95AD9B26777F}" type="presOf" srcId="{29DAE4B9-9408-4500-8817-9978A95E7CB4}" destId="{4E8294FF-4DC9-4F75-9DA0-E110213584D0}" srcOrd="0" destOrd="0" presId="urn:microsoft.com/office/officeart/2005/8/layout/hierarchy6"/>
    <dgm:cxn modelId="{561ED01A-59B9-4BBC-A7F0-57EF4A243F7A}" type="presOf" srcId="{8FFF8EF2-C980-4391-A6BC-C53D06CEF83E}" destId="{94A0755E-353B-4882-B6AE-6C48B04A3315}" srcOrd="0" destOrd="0" presId="urn:microsoft.com/office/officeart/2005/8/layout/hierarchy6"/>
    <dgm:cxn modelId="{E96DB422-6062-4DCA-8CB6-0F672C644A8C}" type="presOf" srcId="{5004CFAB-32E4-4782-9C74-DA77A9E961EC}" destId="{961F674E-A699-45A7-8EFE-006A910510BF}" srcOrd="0" destOrd="0" presId="urn:microsoft.com/office/officeart/2005/8/layout/hierarchy6"/>
    <dgm:cxn modelId="{B1FC4B27-C0A8-45A6-B839-DF15343D4858}" srcId="{37DAC65C-3044-443E-8563-381D20923FDD}" destId="{046C61FA-570F-4F33-9CB7-C1D0B758191F}" srcOrd="0" destOrd="0" parTransId="{29DAE4B9-9408-4500-8817-9978A95E7CB4}" sibTransId="{2CF10BA0-6DAD-4934-8583-5A9C8D87D15D}"/>
    <dgm:cxn modelId="{4DB5CE27-89FC-4950-8A83-409FDBDBDAF6}" type="presOf" srcId="{0A0302D7-0568-433F-9042-E100725035D1}" destId="{70EDFF86-5E1C-4290-9CBD-0C505D1ABC73}" srcOrd="0" destOrd="0" presId="urn:microsoft.com/office/officeart/2005/8/layout/hierarchy6"/>
    <dgm:cxn modelId="{095C7437-BE89-4ED8-9124-00A8FB260F3A}" srcId="{004823C0-0AA9-4B07-B1A6-72958AC01610}" destId="{1B4F2666-60D8-4342-B08D-C1758541AABC}" srcOrd="0" destOrd="0" parTransId="{7A5C053E-D78F-4ED9-92E2-4F7798EAFB96}" sibTransId="{6098A678-1A0C-414D-924D-8587F98A8F44}"/>
    <dgm:cxn modelId="{38AEC639-1F10-4942-BEB2-8DA8129A2C98}" type="presOf" srcId="{17C916CA-BA6A-4304-BAD1-C4C66F53DC0E}" destId="{AD10C0A5-4B17-466D-95EF-A86FBD3193EB}" srcOrd="0" destOrd="0" presId="urn:microsoft.com/office/officeart/2005/8/layout/hierarchy6"/>
    <dgm:cxn modelId="{BE42503F-00CD-40D0-9A10-EDD03368E09C}" type="presOf" srcId="{C85B50D9-2FC9-4B98-9585-32753E6C8732}" destId="{1D638A5C-1BBA-412C-B15B-8F743163C27F}" srcOrd="0" destOrd="0" presId="urn:microsoft.com/office/officeart/2005/8/layout/hierarchy6"/>
    <dgm:cxn modelId="{7B998145-8B82-4E88-B199-1F174779A5BD}" type="presOf" srcId="{E93036BF-2E91-4FBE-A234-E26FEA5D1194}" destId="{917474FE-C51A-43F5-BF47-B256343AC085}" srcOrd="0" destOrd="0" presId="urn:microsoft.com/office/officeart/2005/8/layout/hierarchy6"/>
    <dgm:cxn modelId="{8C7B634A-0C30-4430-80B5-AF030D96C397}" srcId="{1B4F2666-60D8-4342-B08D-C1758541AABC}" destId="{37DAC65C-3044-443E-8563-381D20923FDD}" srcOrd="0" destOrd="0" parTransId="{F4F7E779-77B1-4480-AC3F-82E6428E9A71}" sibTransId="{F397C18E-1C24-4C3B-BD29-E5FD325CD551}"/>
    <dgm:cxn modelId="{F64C904D-790D-4013-8796-2CA7C0B54A29}" type="presOf" srcId="{1B4F2666-60D8-4342-B08D-C1758541AABC}" destId="{60DC329F-ADFD-48F4-84B0-86E02942D67B}" srcOrd="0" destOrd="0" presId="urn:microsoft.com/office/officeart/2005/8/layout/hierarchy6"/>
    <dgm:cxn modelId="{4E7B096E-AA2C-43E0-8410-90DE4C2B6F55}" srcId="{046C61FA-570F-4F33-9CB7-C1D0B758191F}" destId="{859208A1-B489-4943-A93F-42D137DEB368}" srcOrd="0" destOrd="0" parTransId="{C90A1F5B-1AF5-4ADE-87EA-46723E683D81}" sibTransId="{FDA1BC89-DA4D-4568-B7E9-98F144AC0CE1}"/>
    <dgm:cxn modelId="{E875686E-1E30-499F-98B7-D95045DFE4C8}" type="presOf" srcId="{0AFB3B6C-11F8-4396-9FDB-459CF653CEFC}" destId="{A88657B2-D1FC-4775-B3AA-82CC732D02FF}" srcOrd="0" destOrd="0" presId="urn:microsoft.com/office/officeart/2005/8/layout/hierarchy6"/>
    <dgm:cxn modelId="{A9C2EB71-C1EB-4A0F-B171-D1A7F22DEB13}" type="presOf" srcId="{859208A1-B489-4943-A93F-42D137DEB368}" destId="{0268422D-A0E2-4B12-B88E-7DE019F3E456}" srcOrd="0" destOrd="0" presId="urn:microsoft.com/office/officeart/2005/8/layout/hierarchy6"/>
    <dgm:cxn modelId="{F5079557-2C50-480F-8BAA-BC3BEC45FD74}" type="presOf" srcId="{6B32516F-D38F-4CD3-AF79-CFE8E663BE7C}" destId="{D4F2EE47-D1DB-481E-9933-8888433B3C9B}" srcOrd="0" destOrd="0" presId="urn:microsoft.com/office/officeart/2005/8/layout/hierarchy6"/>
    <dgm:cxn modelId="{12B6EA57-ADDF-4A2E-8FB1-C494700AB1FC}" type="presOf" srcId="{37DAC65C-3044-443E-8563-381D20923FDD}" destId="{EFC11ECC-D66F-48EE-872F-466D81C1F187}" srcOrd="0" destOrd="0" presId="urn:microsoft.com/office/officeart/2005/8/layout/hierarchy6"/>
    <dgm:cxn modelId="{E4471D5A-C1BA-4086-BEEA-271759A23E46}" srcId="{0A0302D7-0568-433F-9042-E100725035D1}" destId="{0AFB3B6C-11F8-4396-9FDB-459CF653CEFC}" srcOrd="1" destOrd="0" parTransId="{6B32516F-D38F-4CD3-AF79-CFE8E663BE7C}" sibTransId="{996D67DE-10A1-4DAA-A7E4-75285394D1AD}"/>
    <dgm:cxn modelId="{371DC57C-BDEC-48CE-873F-89D96FF95494}" type="presOf" srcId="{2E79BF01-68AF-4948-A097-14BDE4ACFA49}" destId="{BE6E67C7-4B15-49CD-BF80-64F096AB8FE0}" srcOrd="0" destOrd="0" presId="urn:microsoft.com/office/officeart/2005/8/layout/hierarchy6"/>
    <dgm:cxn modelId="{4ED8757E-6001-48CC-ADA4-78E68CC34BC4}" srcId="{0A0302D7-0568-433F-9042-E100725035D1}" destId="{C85B50D9-2FC9-4B98-9585-32753E6C8732}" srcOrd="0" destOrd="0" parTransId="{17C916CA-BA6A-4304-BAD1-C4C66F53DC0E}" sibTransId="{07C809CD-1741-4B4E-9048-326443BD65D9}"/>
    <dgm:cxn modelId="{CF218F8F-5493-42BB-B02D-0ED92795034A}" type="presOf" srcId="{017BC623-C95A-4F2B-B669-9F37B5C4305D}" destId="{29018A2C-369F-4B58-A208-E0CEA7C8BD57}" srcOrd="0" destOrd="0" presId="urn:microsoft.com/office/officeart/2005/8/layout/hierarchy6"/>
    <dgm:cxn modelId="{658E5198-FBBD-4F80-8C91-50EF05CCD899}" type="presOf" srcId="{F4F7E779-77B1-4480-AC3F-82E6428E9A71}" destId="{8DBD3002-35DC-46C5-B719-683C687D124C}" srcOrd="0" destOrd="0" presId="urn:microsoft.com/office/officeart/2005/8/layout/hierarchy6"/>
    <dgm:cxn modelId="{6919C1AA-CC54-4DDD-A866-6DE25A1A311A}" srcId="{0A0302D7-0568-433F-9042-E100725035D1}" destId="{5004CFAB-32E4-4782-9C74-DA77A9E961EC}" srcOrd="2" destOrd="0" parTransId="{E93036BF-2E91-4FBE-A234-E26FEA5D1194}" sibTransId="{62891D85-6F7B-4552-A5C4-8F75A5FA3607}"/>
    <dgm:cxn modelId="{AE2F29AB-2606-459F-ACB2-C5316A808CE0}" type="presOf" srcId="{046C61FA-570F-4F33-9CB7-C1D0B758191F}" destId="{640E6D8D-C17B-45A4-9B09-B84ECD4F067E}" srcOrd="0" destOrd="0" presId="urn:microsoft.com/office/officeart/2005/8/layout/hierarchy6"/>
    <dgm:cxn modelId="{9EDD63C3-7B42-44E7-AE76-549EE25D1B39}" type="presOf" srcId="{D2EE6D03-92A1-44EF-A78A-1B6F499E7F37}" destId="{B75BCB95-F0B9-4B53-AC00-1B6705A40A40}" srcOrd="0" destOrd="0" presId="urn:microsoft.com/office/officeart/2005/8/layout/hierarchy6"/>
    <dgm:cxn modelId="{35BFB1C4-33E4-4952-97AA-8EBBDA4A0C12}" srcId="{046C61FA-570F-4F33-9CB7-C1D0B758191F}" destId="{2E79BF01-68AF-4948-A097-14BDE4ACFA49}" srcOrd="1" destOrd="0" parTransId="{017BC623-C95A-4F2B-B669-9F37B5C4305D}" sibTransId="{BB4B4EE8-353D-41D3-A8B0-3C195105CB7D}"/>
    <dgm:cxn modelId="{12C59ED4-7ADD-4355-A4A3-3548BE5F06FD}" srcId="{37DAC65C-3044-443E-8563-381D20923FDD}" destId="{0A0302D7-0568-433F-9042-E100725035D1}" srcOrd="1" destOrd="0" parTransId="{D2EE6D03-92A1-44EF-A78A-1B6F499E7F37}" sibTransId="{395FF579-D40B-4F66-AA1D-32A652BBCC1D}"/>
    <dgm:cxn modelId="{0B9B1ADB-EC50-4FE6-AF3A-B8DD67DD4B6A}" type="presOf" srcId="{004823C0-0AA9-4B07-B1A6-72958AC01610}" destId="{FD6E4E2E-B57A-4686-8276-BB790ADC8992}" srcOrd="0" destOrd="0" presId="urn:microsoft.com/office/officeart/2005/8/layout/hierarchy6"/>
    <dgm:cxn modelId="{62FF58EA-F922-4BF2-9755-0C85435D1E42}" type="presOf" srcId="{7E299976-0D17-4A93-9072-94A4DC1480AE}" destId="{B7271716-18B1-40F4-8F68-A9161584003D}" srcOrd="0" destOrd="0" presId="urn:microsoft.com/office/officeart/2005/8/layout/hierarchy6"/>
    <dgm:cxn modelId="{315D41F8-0953-4CBB-8582-0DC053AEA032}" srcId="{046C61FA-570F-4F33-9CB7-C1D0B758191F}" destId="{8FFF8EF2-C980-4391-A6BC-C53D06CEF83E}" srcOrd="2" destOrd="0" parTransId="{7E299976-0D17-4A93-9072-94A4DC1480AE}" sibTransId="{37C3953C-FCAB-4719-AE3C-DAFBA86DD45E}"/>
    <dgm:cxn modelId="{72D4372C-CED8-465E-BD11-EB77FCCAED37}" type="presParOf" srcId="{FD6E4E2E-B57A-4686-8276-BB790ADC8992}" destId="{2299C165-3902-4AF4-B9EE-1D7877AB40E7}" srcOrd="0" destOrd="0" presId="urn:microsoft.com/office/officeart/2005/8/layout/hierarchy6"/>
    <dgm:cxn modelId="{651AD08A-D95D-45D1-A785-03E9AAF2711C}" type="presParOf" srcId="{2299C165-3902-4AF4-B9EE-1D7877AB40E7}" destId="{34BC4897-3275-4765-BAB0-ED65AB10D3AC}" srcOrd="0" destOrd="0" presId="urn:microsoft.com/office/officeart/2005/8/layout/hierarchy6"/>
    <dgm:cxn modelId="{8BD5D489-BA3C-4AD3-ACF7-EBA17E0369AE}" type="presParOf" srcId="{34BC4897-3275-4765-BAB0-ED65AB10D3AC}" destId="{2BE6096A-BDAE-48C4-8820-1E9C34D56520}" srcOrd="0" destOrd="0" presId="urn:microsoft.com/office/officeart/2005/8/layout/hierarchy6"/>
    <dgm:cxn modelId="{4D863B01-B055-4B93-9A48-0BFC5F38AED5}" type="presParOf" srcId="{2BE6096A-BDAE-48C4-8820-1E9C34D56520}" destId="{60DC329F-ADFD-48F4-84B0-86E02942D67B}" srcOrd="0" destOrd="0" presId="urn:microsoft.com/office/officeart/2005/8/layout/hierarchy6"/>
    <dgm:cxn modelId="{D4D7AB94-2990-419E-843F-3E0BE6D530F2}" type="presParOf" srcId="{2BE6096A-BDAE-48C4-8820-1E9C34D56520}" destId="{46522628-0652-4AC5-AA6E-245080A66548}" srcOrd="1" destOrd="0" presId="urn:microsoft.com/office/officeart/2005/8/layout/hierarchy6"/>
    <dgm:cxn modelId="{18DA2C3B-727C-47AE-B19F-0AE1715601E8}" type="presParOf" srcId="{46522628-0652-4AC5-AA6E-245080A66548}" destId="{8DBD3002-35DC-46C5-B719-683C687D124C}" srcOrd="0" destOrd="0" presId="urn:microsoft.com/office/officeart/2005/8/layout/hierarchy6"/>
    <dgm:cxn modelId="{E35087D1-912C-4EFA-A1FD-8926D783553D}" type="presParOf" srcId="{46522628-0652-4AC5-AA6E-245080A66548}" destId="{06589C87-3110-44C8-815C-67711753DF6C}" srcOrd="1" destOrd="0" presId="urn:microsoft.com/office/officeart/2005/8/layout/hierarchy6"/>
    <dgm:cxn modelId="{70B318E4-5B0F-49CA-BF85-D37E130C2924}" type="presParOf" srcId="{06589C87-3110-44C8-815C-67711753DF6C}" destId="{EFC11ECC-D66F-48EE-872F-466D81C1F187}" srcOrd="0" destOrd="0" presId="urn:microsoft.com/office/officeart/2005/8/layout/hierarchy6"/>
    <dgm:cxn modelId="{98847E83-A9E3-4E94-8F3B-6CDDAA0CAA84}" type="presParOf" srcId="{06589C87-3110-44C8-815C-67711753DF6C}" destId="{2167B447-0E7F-4E42-9EFC-8F0EB8C44EBE}" srcOrd="1" destOrd="0" presId="urn:microsoft.com/office/officeart/2005/8/layout/hierarchy6"/>
    <dgm:cxn modelId="{6678EEAC-5D74-4AC4-B32E-4B5A7675D1B9}" type="presParOf" srcId="{2167B447-0E7F-4E42-9EFC-8F0EB8C44EBE}" destId="{4E8294FF-4DC9-4F75-9DA0-E110213584D0}" srcOrd="0" destOrd="0" presId="urn:microsoft.com/office/officeart/2005/8/layout/hierarchy6"/>
    <dgm:cxn modelId="{7BEC15AD-AE52-4937-A4B3-0FFA98BD92CD}" type="presParOf" srcId="{2167B447-0E7F-4E42-9EFC-8F0EB8C44EBE}" destId="{4764E388-4C15-4D4E-BC2F-8F2DA51605AF}" srcOrd="1" destOrd="0" presId="urn:microsoft.com/office/officeart/2005/8/layout/hierarchy6"/>
    <dgm:cxn modelId="{DDC6E014-B8E3-4FE8-91C6-E45F3A6B7833}" type="presParOf" srcId="{4764E388-4C15-4D4E-BC2F-8F2DA51605AF}" destId="{640E6D8D-C17B-45A4-9B09-B84ECD4F067E}" srcOrd="0" destOrd="0" presId="urn:microsoft.com/office/officeart/2005/8/layout/hierarchy6"/>
    <dgm:cxn modelId="{5548AD8C-DE45-4E56-9899-4C2785B405B4}" type="presParOf" srcId="{4764E388-4C15-4D4E-BC2F-8F2DA51605AF}" destId="{64FA7816-BFEA-4A01-B837-5122D2754647}" srcOrd="1" destOrd="0" presId="urn:microsoft.com/office/officeart/2005/8/layout/hierarchy6"/>
    <dgm:cxn modelId="{8C2754AD-5758-4FB7-9CCD-904D522AA191}" type="presParOf" srcId="{64FA7816-BFEA-4A01-B837-5122D2754647}" destId="{70A66CC2-B130-42C1-971A-0AD4F910848F}" srcOrd="0" destOrd="0" presId="urn:microsoft.com/office/officeart/2005/8/layout/hierarchy6"/>
    <dgm:cxn modelId="{0C588FE2-935C-4286-A33A-4598E8829505}" type="presParOf" srcId="{64FA7816-BFEA-4A01-B837-5122D2754647}" destId="{8FD01F50-111F-47D6-B146-B1516F365BFB}" srcOrd="1" destOrd="0" presId="urn:microsoft.com/office/officeart/2005/8/layout/hierarchy6"/>
    <dgm:cxn modelId="{96EE5046-B1D6-47FA-AD6B-A5DCA140A409}" type="presParOf" srcId="{8FD01F50-111F-47D6-B146-B1516F365BFB}" destId="{0268422D-A0E2-4B12-B88E-7DE019F3E456}" srcOrd="0" destOrd="0" presId="urn:microsoft.com/office/officeart/2005/8/layout/hierarchy6"/>
    <dgm:cxn modelId="{C3DA6909-415F-4C27-80CD-28DB67F1F176}" type="presParOf" srcId="{8FD01F50-111F-47D6-B146-B1516F365BFB}" destId="{49E44F75-CC3D-458F-835E-95935676C625}" srcOrd="1" destOrd="0" presId="urn:microsoft.com/office/officeart/2005/8/layout/hierarchy6"/>
    <dgm:cxn modelId="{090D6CCA-8B6E-49AC-A07C-5B1E8C2FAE24}" type="presParOf" srcId="{64FA7816-BFEA-4A01-B837-5122D2754647}" destId="{29018A2C-369F-4B58-A208-E0CEA7C8BD57}" srcOrd="2" destOrd="0" presId="urn:microsoft.com/office/officeart/2005/8/layout/hierarchy6"/>
    <dgm:cxn modelId="{1AB12778-54CE-48FA-AF0A-F8FD024DCE8D}" type="presParOf" srcId="{64FA7816-BFEA-4A01-B837-5122D2754647}" destId="{2610B596-C31F-4854-87C2-91494AB2D563}" srcOrd="3" destOrd="0" presId="urn:microsoft.com/office/officeart/2005/8/layout/hierarchy6"/>
    <dgm:cxn modelId="{742F8544-6A65-4318-B1FB-79341E798B1E}" type="presParOf" srcId="{2610B596-C31F-4854-87C2-91494AB2D563}" destId="{BE6E67C7-4B15-49CD-BF80-64F096AB8FE0}" srcOrd="0" destOrd="0" presId="urn:microsoft.com/office/officeart/2005/8/layout/hierarchy6"/>
    <dgm:cxn modelId="{7EAF32EB-2CE9-4222-B0A3-CBB455F5BA87}" type="presParOf" srcId="{2610B596-C31F-4854-87C2-91494AB2D563}" destId="{13E56C57-24F3-41A8-8D2F-31581BCF9301}" srcOrd="1" destOrd="0" presId="urn:microsoft.com/office/officeart/2005/8/layout/hierarchy6"/>
    <dgm:cxn modelId="{AC92CAD5-867C-45F9-A9D0-D9B063FDFA9B}" type="presParOf" srcId="{64FA7816-BFEA-4A01-B837-5122D2754647}" destId="{B7271716-18B1-40F4-8F68-A9161584003D}" srcOrd="4" destOrd="0" presId="urn:microsoft.com/office/officeart/2005/8/layout/hierarchy6"/>
    <dgm:cxn modelId="{AC7960F9-E3E5-4978-B8F0-98A917353F0D}" type="presParOf" srcId="{64FA7816-BFEA-4A01-B837-5122D2754647}" destId="{1B1836B7-0DA1-4C6F-98E7-901B36293C23}" srcOrd="5" destOrd="0" presId="urn:microsoft.com/office/officeart/2005/8/layout/hierarchy6"/>
    <dgm:cxn modelId="{11738D98-1558-4030-A22F-A63B5E59A158}" type="presParOf" srcId="{1B1836B7-0DA1-4C6F-98E7-901B36293C23}" destId="{94A0755E-353B-4882-B6AE-6C48B04A3315}" srcOrd="0" destOrd="0" presId="urn:microsoft.com/office/officeart/2005/8/layout/hierarchy6"/>
    <dgm:cxn modelId="{A600ADCF-35B2-491A-92AA-6664CD23F237}" type="presParOf" srcId="{1B1836B7-0DA1-4C6F-98E7-901B36293C23}" destId="{D35F1FBA-20F5-4D1F-AEC9-E88B90BCCE43}" srcOrd="1" destOrd="0" presId="urn:microsoft.com/office/officeart/2005/8/layout/hierarchy6"/>
    <dgm:cxn modelId="{C71DB43C-FCD4-45D7-9688-4097A8ACBA41}" type="presParOf" srcId="{2167B447-0E7F-4E42-9EFC-8F0EB8C44EBE}" destId="{B75BCB95-F0B9-4B53-AC00-1B6705A40A40}" srcOrd="2" destOrd="0" presId="urn:microsoft.com/office/officeart/2005/8/layout/hierarchy6"/>
    <dgm:cxn modelId="{94F62279-B6ED-42AE-9C35-94F9C6E096AA}" type="presParOf" srcId="{2167B447-0E7F-4E42-9EFC-8F0EB8C44EBE}" destId="{2914EF1C-C4CF-429E-98FB-92820F7AB792}" srcOrd="3" destOrd="0" presId="urn:microsoft.com/office/officeart/2005/8/layout/hierarchy6"/>
    <dgm:cxn modelId="{220AD16B-DB27-4428-831E-FF0AF0583463}" type="presParOf" srcId="{2914EF1C-C4CF-429E-98FB-92820F7AB792}" destId="{70EDFF86-5E1C-4290-9CBD-0C505D1ABC73}" srcOrd="0" destOrd="0" presId="urn:microsoft.com/office/officeart/2005/8/layout/hierarchy6"/>
    <dgm:cxn modelId="{315ACD0C-DBE7-4596-8F23-FF9487969AAE}" type="presParOf" srcId="{2914EF1C-C4CF-429E-98FB-92820F7AB792}" destId="{06DEFA84-D0F0-490A-81ED-C6C39D28005E}" srcOrd="1" destOrd="0" presId="urn:microsoft.com/office/officeart/2005/8/layout/hierarchy6"/>
    <dgm:cxn modelId="{119822A9-CCC8-46AB-A818-FF8DB32DCB65}" type="presParOf" srcId="{06DEFA84-D0F0-490A-81ED-C6C39D28005E}" destId="{AD10C0A5-4B17-466D-95EF-A86FBD3193EB}" srcOrd="0" destOrd="0" presId="urn:microsoft.com/office/officeart/2005/8/layout/hierarchy6"/>
    <dgm:cxn modelId="{94FD5395-35D6-447D-A346-43D714277698}" type="presParOf" srcId="{06DEFA84-D0F0-490A-81ED-C6C39D28005E}" destId="{EDA300C5-E0B1-461A-BF51-B305E08311B6}" srcOrd="1" destOrd="0" presId="urn:microsoft.com/office/officeart/2005/8/layout/hierarchy6"/>
    <dgm:cxn modelId="{F1EA5681-5732-4DB9-A000-80678E8EC009}" type="presParOf" srcId="{EDA300C5-E0B1-461A-BF51-B305E08311B6}" destId="{1D638A5C-1BBA-412C-B15B-8F743163C27F}" srcOrd="0" destOrd="0" presId="urn:microsoft.com/office/officeart/2005/8/layout/hierarchy6"/>
    <dgm:cxn modelId="{E2CEFDB0-B583-4861-A65F-968BBB5DDE3F}" type="presParOf" srcId="{EDA300C5-E0B1-461A-BF51-B305E08311B6}" destId="{94955351-2BD6-4C1B-BD66-5F108233EA4A}" srcOrd="1" destOrd="0" presId="urn:microsoft.com/office/officeart/2005/8/layout/hierarchy6"/>
    <dgm:cxn modelId="{53FC9EAD-4F4E-4E5E-AD8A-BEEB0A526B7A}" type="presParOf" srcId="{06DEFA84-D0F0-490A-81ED-C6C39D28005E}" destId="{D4F2EE47-D1DB-481E-9933-8888433B3C9B}" srcOrd="2" destOrd="0" presId="urn:microsoft.com/office/officeart/2005/8/layout/hierarchy6"/>
    <dgm:cxn modelId="{C0CAFDAB-D2FC-453C-9B4A-A2827712D6AE}" type="presParOf" srcId="{06DEFA84-D0F0-490A-81ED-C6C39D28005E}" destId="{35341B6F-446C-4FBE-B122-CCEDD99E8BD9}" srcOrd="3" destOrd="0" presId="urn:microsoft.com/office/officeart/2005/8/layout/hierarchy6"/>
    <dgm:cxn modelId="{3D090DF0-1FA4-4F12-8A07-14B274198EFD}" type="presParOf" srcId="{35341B6F-446C-4FBE-B122-CCEDD99E8BD9}" destId="{A88657B2-D1FC-4775-B3AA-82CC732D02FF}" srcOrd="0" destOrd="0" presId="urn:microsoft.com/office/officeart/2005/8/layout/hierarchy6"/>
    <dgm:cxn modelId="{AE785F6B-9288-4E0B-ABC3-C3C5F6AF5325}" type="presParOf" srcId="{35341B6F-446C-4FBE-B122-CCEDD99E8BD9}" destId="{AF487CD0-E5C5-4DFC-8F9C-3A8BDCBB487D}" srcOrd="1" destOrd="0" presId="urn:microsoft.com/office/officeart/2005/8/layout/hierarchy6"/>
    <dgm:cxn modelId="{3A4351FE-8EA4-4D7E-9939-D78E78BB1366}" type="presParOf" srcId="{06DEFA84-D0F0-490A-81ED-C6C39D28005E}" destId="{917474FE-C51A-43F5-BF47-B256343AC085}" srcOrd="4" destOrd="0" presId="urn:microsoft.com/office/officeart/2005/8/layout/hierarchy6"/>
    <dgm:cxn modelId="{9DE30591-A870-49C0-BAF1-A34F81CD98A5}" type="presParOf" srcId="{06DEFA84-D0F0-490A-81ED-C6C39D28005E}" destId="{064CEBD6-8CE8-4F3E-8B9C-C9541A676C68}" srcOrd="5" destOrd="0" presId="urn:microsoft.com/office/officeart/2005/8/layout/hierarchy6"/>
    <dgm:cxn modelId="{8D36A727-E304-4274-B3E3-4D1B048857A5}" type="presParOf" srcId="{064CEBD6-8CE8-4F3E-8B9C-C9541A676C68}" destId="{961F674E-A699-45A7-8EFE-006A910510BF}" srcOrd="0" destOrd="0" presId="urn:microsoft.com/office/officeart/2005/8/layout/hierarchy6"/>
    <dgm:cxn modelId="{C03E00BE-5A19-4B96-BE3F-52320CC9C064}" type="presParOf" srcId="{064CEBD6-8CE8-4F3E-8B9C-C9541A676C68}" destId="{81563F7C-D071-4D5B-8577-FD720803AE9D}" srcOrd="1" destOrd="0" presId="urn:microsoft.com/office/officeart/2005/8/layout/hierarchy6"/>
    <dgm:cxn modelId="{5566BF44-77F0-4E7C-815E-93377EAB875A}" type="presParOf" srcId="{FD6E4E2E-B57A-4686-8276-BB790ADC8992}" destId="{B267ADA9-4728-4DE7-B7B2-31B57CCFC53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4823C0-0AA9-4B07-B1A6-72958AC01610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B4F2666-60D8-4342-B08D-C1758541AABC}">
      <dgm:prSet phldrT="[Text]" custT="1"/>
      <dgm:spPr/>
      <dgm:t>
        <a:bodyPr/>
        <a:lstStyle/>
        <a:p>
          <a:r>
            <a:rPr lang="en-US" sz="1800" dirty="0"/>
            <a:t>Payload</a:t>
          </a:r>
        </a:p>
        <a:p>
          <a:r>
            <a:rPr lang="en-US" sz="1800" dirty="0"/>
            <a:t>1.1.2</a:t>
          </a:r>
        </a:p>
      </dgm:t>
    </dgm:pt>
    <dgm:pt modelId="{7A5C053E-D78F-4ED9-92E2-4F7798EAFB96}" type="parTrans" cxnId="{095C7437-BE89-4ED8-9124-00A8FB260F3A}">
      <dgm:prSet/>
      <dgm:spPr/>
      <dgm:t>
        <a:bodyPr/>
        <a:lstStyle/>
        <a:p>
          <a:endParaRPr lang="en-US"/>
        </a:p>
      </dgm:t>
    </dgm:pt>
    <dgm:pt modelId="{6098A678-1A0C-414D-924D-8587F98A8F44}" type="sibTrans" cxnId="{095C7437-BE89-4ED8-9124-00A8FB260F3A}">
      <dgm:prSet/>
      <dgm:spPr/>
      <dgm:t>
        <a:bodyPr/>
        <a:lstStyle/>
        <a:p>
          <a:endParaRPr lang="en-US"/>
        </a:p>
      </dgm:t>
    </dgm:pt>
    <dgm:pt modelId="{37DAC65C-3044-443E-8563-381D20923FDD}">
      <dgm:prSet custT="1"/>
      <dgm:spPr/>
      <dgm:t>
        <a:bodyPr/>
        <a:lstStyle/>
        <a:p>
          <a:r>
            <a:rPr lang="en-US" sz="1800" dirty="0"/>
            <a:t>APRS Reference</a:t>
          </a:r>
        </a:p>
        <a:p>
          <a:r>
            <a:rPr lang="en-US" sz="1800" dirty="0"/>
            <a:t>1.1.2.1</a:t>
          </a:r>
        </a:p>
      </dgm:t>
    </dgm:pt>
    <dgm:pt modelId="{F4F7E779-77B1-4480-AC3F-82E6428E9A71}" type="parTrans" cxnId="{8C7B634A-0C30-4430-80B5-AF030D96C397}">
      <dgm:prSet/>
      <dgm:spPr/>
      <dgm:t>
        <a:bodyPr/>
        <a:lstStyle/>
        <a:p>
          <a:endParaRPr lang="en-US"/>
        </a:p>
      </dgm:t>
    </dgm:pt>
    <dgm:pt modelId="{F397C18E-1C24-4C3B-BD29-E5FD325CD551}" type="sibTrans" cxnId="{8C7B634A-0C30-4430-80B5-AF030D96C397}">
      <dgm:prSet/>
      <dgm:spPr/>
      <dgm:t>
        <a:bodyPr/>
        <a:lstStyle/>
        <a:p>
          <a:endParaRPr lang="en-US"/>
        </a:p>
      </dgm:t>
    </dgm:pt>
    <dgm:pt modelId="{046C61FA-570F-4F33-9CB7-C1D0B758191F}">
      <dgm:prSet custT="1"/>
      <dgm:spPr/>
      <dgm:t>
        <a:bodyPr/>
        <a:lstStyle/>
        <a:p>
          <a:r>
            <a:rPr lang="en-US" sz="1800" dirty="0"/>
            <a:t>VHF Antenna</a:t>
          </a:r>
          <a:endParaRPr lang="en-US" sz="1800" baseline="0" dirty="0"/>
        </a:p>
        <a:p>
          <a:r>
            <a:rPr lang="en-US" sz="1800" dirty="0"/>
            <a:t>1.1.2.1.5</a:t>
          </a:r>
        </a:p>
      </dgm:t>
    </dgm:pt>
    <dgm:pt modelId="{29DAE4B9-9408-4500-8817-9978A95E7CB4}" type="parTrans" cxnId="{B1FC4B27-C0A8-45A6-B839-DF15343D4858}">
      <dgm:prSet/>
      <dgm:spPr/>
      <dgm:t>
        <a:bodyPr/>
        <a:lstStyle/>
        <a:p>
          <a:endParaRPr lang="en-US"/>
        </a:p>
      </dgm:t>
    </dgm:pt>
    <dgm:pt modelId="{2CF10BA0-6DAD-4934-8583-5A9C8D87D15D}" type="sibTrans" cxnId="{B1FC4B27-C0A8-45A6-B839-DF15343D4858}">
      <dgm:prSet/>
      <dgm:spPr/>
      <dgm:t>
        <a:bodyPr/>
        <a:lstStyle/>
        <a:p>
          <a:endParaRPr lang="en-US"/>
        </a:p>
      </dgm:t>
    </dgm:pt>
    <dgm:pt modelId="{859208A1-B489-4943-A93F-42D137DEB368}">
      <dgm:prSet/>
      <dgm:spPr/>
      <dgm:t>
        <a:bodyPr/>
        <a:lstStyle/>
        <a:p>
          <a:r>
            <a:rPr lang="en-US" dirty="0"/>
            <a:t>Procurement</a:t>
          </a:r>
        </a:p>
        <a:p>
          <a:r>
            <a:rPr lang="en-US" dirty="0"/>
            <a:t>1.1.2.1.3.1</a:t>
          </a:r>
        </a:p>
      </dgm:t>
    </dgm:pt>
    <dgm:pt modelId="{C90A1F5B-1AF5-4ADE-87EA-46723E683D81}" type="parTrans" cxnId="{4E7B096E-AA2C-43E0-8410-90DE4C2B6F55}">
      <dgm:prSet/>
      <dgm:spPr/>
      <dgm:t>
        <a:bodyPr/>
        <a:lstStyle/>
        <a:p>
          <a:endParaRPr lang="en-US"/>
        </a:p>
      </dgm:t>
    </dgm:pt>
    <dgm:pt modelId="{FDA1BC89-DA4D-4568-B7E9-98F144AC0CE1}" type="sibTrans" cxnId="{4E7B096E-AA2C-43E0-8410-90DE4C2B6F55}">
      <dgm:prSet/>
      <dgm:spPr/>
      <dgm:t>
        <a:bodyPr/>
        <a:lstStyle/>
        <a:p>
          <a:endParaRPr lang="en-US"/>
        </a:p>
      </dgm:t>
    </dgm:pt>
    <dgm:pt modelId="{2E79BF01-68AF-4948-A097-14BDE4ACFA49}">
      <dgm:prSet/>
      <dgm:spPr/>
      <dgm:t>
        <a:bodyPr/>
        <a:lstStyle/>
        <a:p>
          <a:r>
            <a:rPr lang="en-US" dirty="0"/>
            <a:t>Assemble</a:t>
          </a:r>
        </a:p>
        <a:p>
          <a:r>
            <a:rPr lang="en-US" dirty="0"/>
            <a:t>1.1.2.1.3.2</a:t>
          </a:r>
        </a:p>
      </dgm:t>
    </dgm:pt>
    <dgm:pt modelId="{017BC623-C95A-4F2B-B669-9F37B5C4305D}" type="parTrans" cxnId="{35BFB1C4-33E4-4952-97AA-8EBBDA4A0C12}">
      <dgm:prSet/>
      <dgm:spPr/>
      <dgm:t>
        <a:bodyPr/>
        <a:lstStyle/>
        <a:p>
          <a:endParaRPr lang="en-US"/>
        </a:p>
      </dgm:t>
    </dgm:pt>
    <dgm:pt modelId="{BB4B4EE8-353D-41D3-A8B0-3C195105CB7D}" type="sibTrans" cxnId="{35BFB1C4-33E4-4952-97AA-8EBBDA4A0C12}">
      <dgm:prSet/>
      <dgm:spPr/>
      <dgm:t>
        <a:bodyPr/>
        <a:lstStyle/>
        <a:p>
          <a:endParaRPr lang="en-US"/>
        </a:p>
      </dgm:t>
    </dgm:pt>
    <dgm:pt modelId="{8FFF8EF2-C980-4391-A6BC-C53D06CEF83E}">
      <dgm:prSet/>
      <dgm:spPr/>
      <dgm:t>
        <a:bodyPr/>
        <a:lstStyle/>
        <a:p>
          <a:r>
            <a:rPr lang="en-US" dirty="0"/>
            <a:t>Test</a:t>
          </a:r>
        </a:p>
        <a:p>
          <a:r>
            <a:rPr lang="en-US" dirty="0"/>
            <a:t>1.1.2.1.3.3</a:t>
          </a:r>
        </a:p>
      </dgm:t>
    </dgm:pt>
    <dgm:pt modelId="{7E299976-0D17-4A93-9072-94A4DC1480AE}" type="parTrans" cxnId="{315D41F8-0953-4CBB-8582-0DC053AEA032}">
      <dgm:prSet/>
      <dgm:spPr/>
      <dgm:t>
        <a:bodyPr/>
        <a:lstStyle/>
        <a:p>
          <a:endParaRPr lang="en-US"/>
        </a:p>
      </dgm:t>
    </dgm:pt>
    <dgm:pt modelId="{37C3953C-FCAB-4719-AE3C-DAFBA86DD45E}" type="sibTrans" cxnId="{315D41F8-0953-4CBB-8582-0DC053AEA032}">
      <dgm:prSet/>
      <dgm:spPr/>
      <dgm:t>
        <a:bodyPr/>
        <a:lstStyle/>
        <a:p>
          <a:endParaRPr lang="en-US"/>
        </a:p>
      </dgm:t>
    </dgm:pt>
    <dgm:pt modelId="{FD6E4E2E-B57A-4686-8276-BB790ADC8992}" type="pres">
      <dgm:prSet presAssocID="{004823C0-0AA9-4B07-B1A6-72958AC0161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299C165-3902-4AF4-B9EE-1D7877AB40E7}" type="pres">
      <dgm:prSet presAssocID="{004823C0-0AA9-4B07-B1A6-72958AC01610}" presName="hierFlow" presStyleCnt="0"/>
      <dgm:spPr/>
    </dgm:pt>
    <dgm:pt modelId="{34BC4897-3275-4765-BAB0-ED65AB10D3AC}" type="pres">
      <dgm:prSet presAssocID="{004823C0-0AA9-4B07-B1A6-72958AC0161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BE6096A-BDAE-48C4-8820-1E9C34D56520}" type="pres">
      <dgm:prSet presAssocID="{1B4F2666-60D8-4342-B08D-C1758541AABC}" presName="Name14" presStyleCnt="0"/>
      <dgm:spPr/>
    </dgm:pt>
    <dgm:pt modelId="{60DC329F-ADFD-48F4-84B0-86E02942D67B}" type="pres">
      <dgm:prSet presAssocID="{1B4F2666-60D8-4342-B08D-C1758541AABC}" presName="level1Shape" presStyleLbl="node0" presStyleIdx="0" presStyleCnt="1">
        <dgm:presLayoutVars>
          <dgm:chPref val="3"/>
        </dgm:presLayoutVars>
      </dgm:prSet>
      <dgm:spPr/>
    </dgm:pt>
    <dgm:pt modelId="{46522628-0652-4AC5-AA6E-245080A66548}" type="pres">
      <dgm:prSet presAssocID="{1B4F2666-60D8-4342-B08D-C1758541AABC}" presName="hierChild2" presStyleCnt="0"/>
      <dgm:spPr/>
    </dgm:pt>
    <dgm:pt modelId="{8DBD3002-35DC-46C5-B719-683C687D124C}" type="pres">
      <dgm:prSet presAssocID="{F4F7E779-77B1-4480-AC3F-82E6428E9A71}" presName="Name19" presStyleLbl="parChTrans1D2" presStyleIdx="0" presStyleCnt="1"/>
      <dgm:spPr/>
    </dgm:pt>
    <dgm:pt modelId="{06589C87-3110-44C8-815C-67711753DF6C}" type="pres">
      <dgm:prSet presAssocID="{37DAC65C-3044-443E-8563-381D20923FDD}" presName="Name21" presStyleCnt="0"/>
      <dgm:spPr/>
    </dgm:pt>
    <dgm:pt modelId="{EFC11ECC-D66F-48EE-872F-466D81C1F187}" type="pres">
      <dgm:prSet presAssocID="{37DAC65C-3044-443E-8563-381D20923FDD}" presName="level2Shape" presStyleLbl="node2" presStyleIdx="0" presStyleCnt="1"/>
      <dgm:spPr/>
    </dgm:pt>
    <dgm:pt modelId="{2167B447-0E7F-4E42-9EFC-8F0EB8C44EBE}" type="pres">
      <dgm:prSet presAssocID="{37DAC65C-3044-443E-8563-381D20923FDD}" presName="hierChild3" presStyleCnt="0"/>
      <dgm:spPr/>
    </dgm:pt>
    <dgm:pt modelId="{4E8294FF-4DC9-4F75-9DA0-E110213584D0}" type="pres">
      <dgm:prSet presAssocID="{29DAE4B9-9408-4500-8817-9978A95E7CB4}" presName="Name19" presStyleLbl="parChTrans1D3" presStyleIdx="0" presStyleCnt="1"/>
      <dgm:spPr/>
    </dgm:pt>
    <dgm:pt modelId="{4764E388-4C15-4D4E-BC2F-8F2DA51605AF}" type="pres">
      <dgm:prSet presAssocID="{046C61FA-570F-4F33-9CB7-C1D0B758191F}" presName="Name21" presStyleCnt="0"/>
      <dgm:spPr/>
    </dgm:pt>
    <dgm:pt modelId="{640E6D8D-C17B-45A4-9B09-B84ECD4F067E}" type="pres">
      <dgm:prSet presAssocID="{046C61FA-570F-4F33-9CB7-C1D0B758191F}" presName="level2Shape" presStyleLbl="node3" presStyleIdx="0" presStyleCnt="1"/>
      <dgm:spPr/>
    </dgm:pt>
    <dgm:pt modelId="{64FA7816-BFEA-4A01-B837-5122D2754647}" type="pres">
      <dgm:prSet presAssocID="{046C61FA-570F-4F33-9CB7-C1D0B758191F}" presName="hierChild3" presStyleCnt="0"/>
      <dgm:spPr/>
    </dgm:pt>
    <dgm:pt modelId="{70A66CC2-B130-42C1-971A-0AD4F910848F}" type="pres">
      <dgm:prSet presAssocID="{C90A1F5B-1AF5-4ADE-87EA-46723E683D81}" presName="Name19" presStyleLbl="parChTrans1D4" presStyleIdx="0" presStyleCnt="3"/>
      <dgm:spPr/>
    </dgm:pt>
    <dgm:pt modelId="{8FD01F50-111F-47D6-B146-B1516F365BFB}" type="pres">
      <dgm:prSet presAssocID="{859208A1-B489-4943-A93F-42D137DEB368}" presName="Name21" presStyleCnt="0"/>
      <dgm:spPr/>
    </dgm:pt>
    <dgm:pt modelId="{0268422D-A0E2-4B12-B88E-7DE019F3E456}" type="pres">
      <dgm:prSet presAssocID="{859208A1-B489-4943-A93F-42D137DEB368}" presName="level2Shape" presStyleLbl="node4" presStyleIdx="0" presStyleCnt="3"/>
      <dgm:spPr/>
    </dgm:pt>
    <dgm:pt modelId="{49E44F75-CC3D-458F-835E-95935676C625}" type="pres">
      <dgm:prSet presAssocID="{859208A1-B489-4943-A93F-42D137DEB368}" presName="hierChild3" presStyleCnt="0"/>
      <dgm:spPr/>
    </dgm:pt>
    <dgm:pt modelId="{29018A2C-369F-4B58-A208-E0CEA7C8BD57}" type="pres">
      <dgm:prSet presAssocID="{017BC623-C95A-4F2B-B669-9F37B5C4305D}" presName="Name19" presStyleLbl="parChTrans1D4" presStyleIdx="1" presStyleCnt="3"/>
      <dgm:spPr/>
    </dgm:pt>
    <dgm:pt modelId="{2610B596-C31F-4854-87C2-91494AB2D563}" type="pres">
      <dgm:prSet presAssocID="{2E79BF01-68AF-4948-A097-14BDE4ACFA49}" presName="Name21" presStyleCnt="0"/>
      <dgm:spPr/>
    </dgm:pt>
    <dgm:pt modelId="{BE6E67C7-4B15-49CD-BF80-64F096AB8FE0}" type="pres">
      <dgm:prSet presAssocID="{2E79BF01-68AF-4948-A097-14BDE4ACFA49}" presName="level2Shape" presStyleLbl="node4" presStyleIdx="1" presStyleCnt="3"/>
      <dgm:spPr/>
    </dgm:pt>
    <dgm:pt modelId="{13E56C57-24F3-41A8-8D2F-31581BCF9301}" type="pres">
      <dgm:prSet presAssocID="{2E79BF01-68AF-4948-A097-14BDE4ACFA49}" presName="hierChild3" presStyleCnt="0"/>
      <dgm:spPr/>
    </dgm:pt>
    <dgm:pt modelId="{B7271716-18B1-40F4-8F68-A9161584003D}" type="pres">
      <dgm:prSet presAssocID="{7E299976-0D17-4A93-9072-94A4DC1480AE}" presName="Name19" presStyleLbl="parChTrans1D4" presStyleIdx="2" presStyleCnt="3"/>
      <dgm:spPr/>
    </dgm:pt>
    <dgm:pt modelId="{1B1836B7-0DA1-4C6F-98E7-901B36293C23}" type="pres">
      <dgm:prSet presAssocID="{8FFF8EF2-C980-4391-A6BC-C53D06CEF83E}" presName="Name21" presStyleCnt="0"/>
      <dgm:spPr/>
    </dgm:pt>
    <dgm:pt modelId="{94A0755E-353B-4882-B6AE-6C48B04A3315}" type="pres">
      <dgm:prSet presAssocID="{8FFF8EF2-C980-4391-A6BC-C53D06CEF83E}" presName="level2Shape" presStyleLbl="node4" presStyleIdx="2" presStyleCnt="3"/>
      <dgm:spPr/>
    </dgm:pt>
    <dgm:pt modelId="{D35F1FBA-20F5-4D1F-AEC9-E88B90BCCE43}" type="pres">
      <dgm:prSet presAssocID="{8FFF8EF2-C980-4391-A6BC-C53D06CEF83E}" presName="hierChild3" presStyleCnt="0"/>
      <dgm:spPr/>
    </dgm:pt>
    <dgm:pt modelId="{B267ADA9-4728-4DE7-B7B2-31B57CCFC53F}" type="pres">
      <dgm:prSet presAssocID="{004823C0-0AA9-4B07-B1A6-72958AC01610}" presName="bgShapesFlow" presStyleCnt="0"/>
      <dgm:spPr/>
    </dgm:pt>
  </dgm:ptLst>
  <dgm:cxnLst>
    <dgm:cxn modelId="{9F414306-AA4C-458A-BF11-9136607462B3}" type="presOf" srcId="{C90A1F5B-1AF5-4ADE-87EA-46723E683D81}" destId="{70A66CC2-B130-42C1-971A-0AD4F910848F}" srcOrd="0" destOrd="0" presId="urn:microsoft.com/office/officeart/2005/8/layout/hierarchy6"/>
    <dgm:cxn modelId="{3D593B18-A718-4DF5-8A9D-95AD9B26777F}" type="presOf" srcId="{29DAE4B9-9408-4500-8817-9978A95E7CB4}" destId="{4E8294FF-4DC9-4F75-9DA0-E110213584D0}" srcOrd="0" destOrd="0" presId="urn:microsoft.com/office/officeart/2005/8/layout/hierarchy6"/>
    <dgm:cxn modelId="{561ED01A-59B9-4BBC-A7F0-57EF4A243F7A}" type="presOf" srcId="{8FFF8EF2-C980-4391-A6BC-C53D06CEF83E}" destId="{94A0755E-353B-4882-B6AE-6C48B04A3315}" srcOrd="0" destOrd="0" presId="urn:microsoft.com/office/officeart/2005/8/layout/hierarchy6"/>
    <dgm:cxn modelId="{B1FC4B27-C0A8-45A6-B839-DF15343D4858}" srcId="{37DAC65C-3044-443E-8563-381D20923FDD}" destId="{046C61FA-570F-4F33-9CB7-C1D0B758191F}" srcOrd="0" destOrd="0" parTransId="{29DAE4B9-9408-4500-8817-9978A95E7CB4}" sibTransId="{2CF10BA0-6DAD-4934-8583-5A9C8D87D15D}"/>
    <dgm:cxn modelId="{095C7437-BE89-4ED8-9124-00A8FB260F3A}" srcId="{004823C0-0AA9-4B07-B1A6-72958AC01610}" destId="{1B4F2666-60D8-4342-B08D-C1758541AABC}" srcOrd="0" destOrd="0" parTransId="{7A5C053E-D78F-4ED9-92E2-4F7798EAFB96}" sibTransId="{6098A678-1A0C-414D-924D-8587F98A8F44}"/>
    <dgm:cxn modelId="{8C7B634A-0C30-4430-80B5-AF030D96C397}" srcId="{1B4F2666-60D8-4342-B08D-C1758541AABC}" destId="{37DAC65C-3044-443E-8563-381D20923FDD}" srcOrd="0" destOrd="0" parTransId="{F4F7E779-77B1-4480-AC3F-82E6428E9A71}" sibTransId="{F397C18E-1C24-4C3B-BD29-E5FD325CD551}"/>
    <dgm:cxn modelId="{F64C904D-790D-4013-8796-2CA7C0B54A29}" type="presOf" srcId="{1B4F2666-60D8-4342-B08D-C1758541AABC}" destId="{60DC329F-ADFD-48F4-84B0-86E02942D67B}" srcOrd="0" destOrd="0" presId="urn:microsoft.com/office/officeart/2005/8/layout/hierarchy6"/>
    <dgm:cxn modelId="{4E7B096E-AA2C-43E0-8410-90DE4C2B6F55}" srcId="{046C61FA-570F-4F33-9CB7-C1D0B758191F}" destId="{859208A1-B489-4943-A93F-42D137DEB368}" srcOrd="0" destOrd="0" parTransId="{C90A1F5B-1AF5-4ADE-87EA-46723E683D81}" sibTransId="{FDA1BC89-DA4D-4568-B7E9-98F144AC0CE1}"/>
    <dgm:cxn modelId="{A9C2EB71-C1EB-4A0F-B171-D1A7F22DEB13}" type="presOf" srcId="{859208A1-B489-4943-A93F-42D137DEB368}" destId="{0268422D-A0E2-4B12-B88E-7DE019F3E456}" srcOrd="0" destOrd="0" presId="urn:microsoft.com/office/officeart/2005/8/layout/hierarchy6"/>
    <dgm:cxn modelId="{12B6EA57-ADDF-4A2E-8FB1-C494700AB1FC}" type="presOf" srcId="{37DAC65C-3044-443E-8563-381D20923FDD}" destId="{EFC11ECC-D66F-48EE-872F-466D81C1F187}" srcOrd="0" destOrd="0" presId="urn:microsoft.com/office/officeart/2005/8/layout/hierarchy6"/>
    <dgm:cxn modelId="{371DC57C-BDEC-48CE-873F-89D96FF95494}" type="presOf" srcId="{2E79BF01-68AF-4948-A097-14BDE4ACFA49}" destId="{BE6E67C7-4B15-49CD-BF80-64F096AB8FE0}" srcOrd="0" destOrd="0" presId="urn:microsoft.com/office/officeart/2005/8/layout/hierarchy6"/>
    <dgm:cxn modelId="{CF218F8F-5493-42BB-B02D-0ED92795034A}" type="presOf" srcId="{017BC623-C95A-4F2B-B669-9F37B5C4305D}" destId="{29018A2C-369F-4B58-A208-E0CEA7C8BD57}" srcOrd="0" destOrd="0" presId="urn:microsoft.com/office/officeart/2005/8/layout/hierarchy6"/>
    <dgm:cxn modelId="{658E5198-FBBD-4F80-8C91-50EF05CCD899}" type="presOf" srcId="{F4F7E779-77B1-4480-AC3F-82E6428E9A71}" destId="{8DBD3002-35DC-46C5-B719-683C687D124C}" srcOrd="0" destOrd="0" presId="urn:microsoft.com/office/officeart/2005/8/layout/hierarchy6"/>
    <dgm:cxn modelId="{AE2F29AB-2606-459F-ACB2-C5316A808CE0}" type="presOf" srcId="{046C61FA-570F-4F33-9CB7-C1D0B758191F}" destId="{640E6D8D-C17B-45A4-9B09-B84ECD4F067E}" srcOrd="0" destOrd="0" presId="urn:microsoft.com/office/officeart/2005/8/layout/hierarchy6"/>
    <dgm:cxn modelId="{35BFB1C4-33E4-4952-97AA-8EBBDA4A0C12}" srcId="{046C61FA-570F-4F33-9CB7-C1D0B758191F}" destId="{2E79BF01-68AF-4948-A097-14BDE4ACFA49}" srcOrd="1" destOrd="0" parTransId="{017BC623-C95A-4F2B-B669-9F37B5C4305D}" sibTransId="{BB4B4EE8-353D-41D3-A8B0-3C195105CB7D}"/>
    <dgm:cxn modelId="{0B9B1ADB-EC50-4FE6-AF3A-B8DD67DD4B6A}" type="presOf" srcId="{004823C0-0AA9-4B07-B1A6-72958AC01610}" destId="{FD6E4E2E-B57A-4686-8276-BB790ADC8992}" srcOrd="0" destOrd="0" presId="urn:microsoft.com/office/officeart/2005/8/layout/hierarchy6"/>
    <dgm:cxn modelId="{62FF58EA-F922-4BF2-9755-0C85435D1E42}" type="presOf" srcId="{7E299976-0D17-4A93-9072-94A4DC1480AE}" destId="{B7271716-18B1-40F4-8F68-A9161584003D}" srcOrd="0" destOrd="0" presId="urn:microsoft.com/office/officeart/2005/8/layout/hierarchy6"/>
    <dgm:cxn modelId="{315D41F8-0953-4CBB-8582-0DC053AEA032}" srcId="{046C61FA-570F-4F33-9CB7-C1D0B758191F}" destId="{8FFF8EF2-C980-4391-A6BC-C53D06CEF83E}" srcOrd="2" destOrd="0" parTransId="{7E299976-0D17-4A93-9072-94A4DC1480AE}" sibTransId="{37C3953C-FCAB-4719-AE3C-DAFBA86DD45E}"/>
    <dgm:cxn modelId="{72D4372C-CED8-465E-BD11-EB77FCCAED37}" type="presParOf" srcId="{FD6E4E2E-B57A-4686-8276-BB790ADC8992}" destId="{2299C165-3902-4AF4-B9EE-1D7877AB40E7}" srcOrd="0" destOrd="0" presId="urn:microsoft.com/office/officeart/2005/8/layout/hierarchy6"/>
    <dgm:cxn modelId="{651AD08A-D95D-45D1-A785-03E9AAF2711C}" type="presParOf" srcId="{2299C165-3902-4AF4-B9EE-1D7877AB40E7}" destId="{34BC4897-3275-4765-BAB0-ED65AB10D3AC}" srcOrd="0" destOrd="0" presId="urn:microsoft.com/office/officeart/2005/8/layout/hierarchy6"/>
    <dgm:cxn modelId="{8BD5D489-BA3C-4AD3-ACF7-EBA17E0369AE}" type="presParOf" srcId="{34BC4897-3275-4765-BAB0-ED65AB10D3AC}" destId="{2BE6096A-BDAE-48C4-8820-1E9C34D56520}" srcOrd="0" destOrd="0" presId="urn:microsoft.com/office/officeart/2005/8/layout/hierarchy6"/>
    <dgm:cxn modelId="{4D863B01-B055-4B93-9A48-0BFC5F38AED5}" type="presParOf" srcId="{2BE6096A-BDAE-48C4-8820-1E9C34D56520}" destId="{60DC329F-ADFD-48F4-84B0-86E02942D67B}" srcOrd="0" destOrd="0" presId="urn:microsoft.com/office/officeart/2005/8/layout/hierarchy6"/>
    <dgm:cxn modelId="{D4D7AB94-2990-419E-843F-3E0BE6D530F2}" type="presParOf" srcId="{2BE6096A-BDAE-48C4-8820-1E9C34D56520}" destId="{46522628-0652-4AC5-AA6E-245080A66548}" srcOrd="1" destOrd="0" presId="urn:microsoft.com/office/officeart/2005/8/layout/hierarchy6"/>
    <dgm:cxn modelId="{18DA2C3B-727C-47AE-B19F-0AE1715601E8}" type="presParOf" srcId="{46522628-0652-4AC5-AA6E-245080A66548}" destId="{8DBD3002-35DC-46C5-B719-683C687D124C}" srcOrd="0" destOrd="0" presId="urn:microsoft.com/office/officeart/2005/8/layout/hierarchy6"/>
    <dgm:cxn modelId="{E35087D1-912C-4EFA-A1FD-8926D783553D}" type="presParOf" srcId="{46522628-0652-4AC5-AA6E-245080A66548}" destId="{06589C87-3110-44C8-815C-67711753DF6C}" srcOrd="1" destOrd="0" presId="urn:microsoft.com/office/officeart/2005/8/layout/hierarchy6"/>
    <dgm:cxn modelId="{70B318E4-5B0F-49CA-BF85-D37E130C2924}" type="presParOf" srcId="{06589C87-3110-44C8-815C-67711753DF6C}" destId="{EFC11ECC-D66F-48EE-872F-466D81C1F187}" srcOrd="0" destOrd="0" presId="urn:microsoft.com/office/officeart/2005/8/layout/hierarchy6"/>
    <dgm:cxn modelId="{98847E83-A9E3-4E94-8F3B-6CDDAA0CAA84}" type="presParOf" srcId="{06589C87-3110-44C8-815C-67711753DF6C}" destId="{2167B447-0E7F-4E42-9EFC-8F0EB8C44EBE}" srcOrd="1" destOrd="0" presId="urn:microsoft.com/office/officeart/2005/8/layout/hierarchy6"/>
    <dgm:cxn modelId="{6678EEAC-5D74-4AC4-B32E-4B5A7675D1B9}" type="presParOf" srcId="{2167B447-0E7F-4E42-9EFC-8F0EB8C44EBE}" destId="{4E8294FF-4DC9-4F75-9DA0-E110213584D0}" srcOrd="0" destOrd="0" presId="urn:microsoft.com/office/officeart/2005/8/layout/hierarchy6"/>
    <dgm:cxn modelId="{7BEC15AD-AE52-4937-A4B3-0FFA98BD92CD}" type="presParOf" srcId="{2167B447-0E7F-4E42-9EFC-8F0EB8C44EBE}" destId="{4764E388-4C15-4D4E-BC2F-8F2DA51605AF}" srcOrd="1" destOrd="0" presId="urn:microsoft.com/office/officeart/2005/8/layout/hierarchy6"/>
    <dgm:cxn modelId="{DDC6E014-B8E3-4FE8-91C6-E45F3A6B7833}" type="presParOf" srcId="{4764E388-4C15-4D4E-BC2F-8F2DA51605AF}" destId="{640E6D8D-C17B-45A4-9B09-B84ECD4F067E}" srcOrd="0" destOrd="0" presId="urn:microsoft.com/office/officeart/2005/8/layout/hierarchy6"/>
    <dgm:cxn modelId="{5548AD8C-DE45-4E56-9899-4C2785B405B4}" type="presParOf" srcId="{4764E388-4C15-4D4E-BC2F-8F2DA51605AF}" destId="{64FA7816-BFEA-4A01-B837-5122D2754647}" srcOrd="1" destOrd="0" presId="urn:microsoft.com/office/officeart/2005/8/layout/hierarchy6"/>
    <dgm:cxn modelId="{8C2754AD-5758-4FB7-9CCD-904D522AA191}" type="presParOf" srcId="{64FA7816-BFEA-4A01-B837-5122D2754647}" destId="{70A66CC2-B130-42C1-971A-0AD4F910848F}" srcOrd="0" destOrd="0" presId="urn:microsoft.com/office/officeart/2005/8/layout/hierarchy6"/>
    <dgm:cxn modelId="{0C588FE2-935C-4286-A33A-4598E8829505}" type="presParOf" srcId="{64FA7816-BFEA-4A01-B837-5122D2754647}" destId="{8FD01F50-111F-47D6-B146-B1516F365BFB}" srcOrd="1" destOrd="0" presId="urn:microsoft.com/office/officeart/2005/8/layout/hierarchy6"/>
    <dgm:cxn modelId="{96EE5046-B1D6-47FA-AD6B-A5DCA140A409}" type="presParOf" srcId="{8FD01F50-111F-47D6-B146-B1516F365BFB}" destId="{0268422D-A0E2-4B12-B88E-7DE019F3E456}" srcOrd="0" destOrd="0" presId="urn:microsoft.com/office/officeart/2005/8/layout/hierarchy6"/>
    <dgm:cxn modelId="{C3DA6909-415F-4C27-80CD-28DB67F1F176}" type="presParOf" srcId="{8FD01F50-111F-47D6-B146-B1516F365BFB}" destId="{49E44F75-CC3D-458F-835E-95935676C625}" srcOrd="1" destOrd="0" presId="urn:microsoft.com/office/officeart/2005/8/layout/hierarchy6"/>
    <dgm:cxn modelId="{090D6CCA-8B6E-49AC-A07C-5B1E8C2FAE24}" type="presParOf" srcId="{64FA7816-BFEA-4A01-B837-5122D2754647}" destId="{29018A2C-369F-4B58-A208-E0CEA7C8BD57}" srcOrd="2" destOrd="0" presId="urn:microsoft.com/office/officeart/2005/8/layout/hierarchy6"/>
    <dgm:cxn modelId="{1AB12778-54CE-48FA-AF0A-F8FD024DCE8D}" type="presParOf" srcId="{64FA7816-BFEA-4A01-B837-5122D2754647}" destId="{2610B596-C31F-4854-87C2-91494AB2D563}" srcOrd="3" destOrd="0" presId="urn:microsoft.com/office/officeart/2005/8/layout/hierarchy6"/>
    <dgm:cxn modelId="{742F8544-6A65-4318-B1FB-79341E798B1E}" type="presParOf" srcId="{2610B596-C31F-4854-87C2-91494AB2D563}" destId="{BE6E67C7-4B15-49CD-BF80-64F096AB8FE0}" srcOrd="0" destOrd="0" presId="urn:microsoft.com/office/officeart/2005/8/layout/hierarchy6"/>
    <dgm:cxn modelId="{7EAF32EB-2CE9-4222-B0A3-CBB455F5BA87}" type="presParOf" srcId="{2610B596-C31F-4854-87C2-91494AB2D563}" destId="{13E56C57-24F3-41A8-8D2F-31581BCF9301}" srcOrd="1" destOrd="0" presId="urn:microsoft.com/office/officeart/2005/8/layout/hierarchy6"/>
    <dgm:cxn modelId="{AC92CAD5-867C-45F9-A9D0-D9B063FDFA9B}" type="presParOf" srcId="{64FA7816-BFEA-4A01-B837-5122D2754647}" destId="{B7271716-18B1-40F4-8F68-A9161584003D}" srcOrd="4" destOrd="0" presId="urn:microsoft.com/office/officeart/2005/8/layout/hierarchy6"/>
    <dgm:cxn modelId="{AC7960F9-E3E5-4978-B8F0-98A917353F0D}" type="presParOf" srcId="{64FA7816-BFEA-4A01-B837-5122D2754647}" destId="{1B1836B7-0DA1-4C6F-98E7-901B36293C23}" srcOrd="5" destOrd="0" presId="urn:microsoft.com/office/officeart/2005/8/layout/hierarchy6"/>
    <dgm:cxn modelId="{11738D98-1558-4030-A22F-A63B5E59A158}" type="presParOf" srcId="{1B1836B7-0DA1-4C6F-98E7-901B36293C23}" destId="{94A0755E-353B-4882-B6AE-6C48B04A3315}" srcOrd="0" destOrd="0" presId="urn:microsoft.com/office/officeart/2005/8/layout/hierarchy6"/>
    <dgm:cxn modelId="{A600ADCF-35B2-491A-92AA-6664CD23F237}" type="presParOf" srcId="{1B1836B7-0DA1-4C6F-98E7-901B36293C23}" destId="{D35F1FBA-20F5-4D1F-AEC9-E88B90BCCE43}" srcOrd="1" destOrd="0" presId="urn:microsoft.com/office/officeart/2005/8/layout/hierarchy6"/>
    <dgm:cxn modelId="{5566BF44-77F0-4E7C-815E-93377EAB875A}" type="presParOf" srcId="{FD6E4E2E-B57A-4686-8276-BB790ADC8992}" destId="{B267ADA9-4728-4DE7-B7B2-31B57CCFC53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439FE-1ACE-4777-ADEF-EAF3B60EB218}">
      <dsp:nvSpPr>
        <dsp:cNvPr id="0" name=""/>
        <dsp:cNvSpPr/>
      </dsp:nvSpPr>
      <dsp:spPr>
        <a:xfrm>
          <a:off x="4497846" y="1657"/>
          <a:ext cx="1486912" cy="9912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Satellite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</a:t>
          </a:r>
        </a:p>
      </dsp:txBody>
      <dsp:txXfrm>
        <a:off x="4526879" y="30690"/>
        <a:ext cx="1428846" cy="933209"/>
      </dsp:txXfrm>
    </dsp:sp>
    <dsp:sp modelId="{6A6BFC05-0131-4D50-9E98-2D197330D932}">
      <dsp:nvSpPr>
        <dsp:cNvPr id="0" name=""/>
        <dsp:cNvSpPr/>
      </dsp:nvSpPr>
      <dsp:spPr>
        <a:xfrm>
          <a:off x="5195582" y="992932"/>
          <a:ext cx="91440" cy="3965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651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CDAE-7D9F-47B8-92D1-850CE2063A91}">
      <dsp:nvSpPr>
        <dsp:cNvPr id="0" name=""/>
        <dsp:cNvSpPr/>
      </dsp:nvSpPr>
      <dsp:spPr>
        <a:xfrm>
          <a:off x="4497846" y="1389442"/>
          <a:ext cx="1486912" cy="9912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Payload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1.1.2</a:t>
          </a:r>
        </a:p>
      </dsp:txBody>
      <dsp:txXfrm>
        <a:off x="4526879" y="1418475"/>
        <a:ext cx="1428846" cy="933209"/>
      </dsp:txXfrm>
    </dsp:sp>
    <dsp:sp modelId="{8DBD3002-35DC-46C5-B719-683C687D124C}">
      <dsp:nvSpPr>
        <dsp:cNvPr id="0" name=""/>
        <dsp:cNvSpPr/>
      </dsp:nvSpPr>
      <dsp:spPr>
        <a:xfrm>
          <a:off x="5195582" y="2380717"/>
          <a:ext cx="91440" cy="3965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651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C11ECC-D66F-48EE-872F-466D81C1F187}">
      <dsp:nvSpPr>
        <dsp:cNvPr id="0" name=""/>
        <dsp:cNvSpPr/>
      </dsp:nvSpPr>
      <dsp:spPr>
        <a:xfrm>
          <a:off x="4497846" y="2777227"/>
          <a:ext cx="1486912" cy="9912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APRS Reference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1.1.2.1</a:t>
          </a:r>
        </a:p>
      </dsp:txBody>
      <dsp:txXfrm>
        <a:off x="4526879" y="2806260"/>
        <a:ext cx="1428846" cy="933209"/>
      </dsp:txXfrm>
    </dsp:sp>
    <dsp:sp modelId="{4E8294FF-4DC9-4F75-9DA0-E110213584D0}">
      <dsp:nvSpPr>
        <dsp:cNvPr id="0" name=""/>
        <dsp:cNvSpPr/>
      </dsp:nvSpPr>
      <dsp:spPr>
        <a:xfrm>
          <a:off x="1053554" y="3768502"/>
          <a:ext cx="4187748" cy="396510"/>
        </a:xfrm>
        <a:custGeom>
          <a:avLst/>
          <a:gdLst/>
          <a:ahLst/>
          <a:cxnLst/>
          <a:rect l="0" t="0" r="0" b="0"/>
          <a:pathLst>
            <a:path>
              <a:moveTo>
                <a:pt x="4187748" y="0"/>
              </a:moveTo>
              <a:lnTo>
                <a:pt x="4187748" y="198255"/>
              </a:lnTo>
              <a:lnTo>
                <a:pt x="0" y="198255"/>
              </a:lnTo>
              <a:lnTo>
                <a:pt x="0" y="39651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E6D8D-C17B-45A4-9B09-B84ECD4F067E}">
      <dsp:nvSpPr>
        <dsp:cNvPr id="0" name=""/>
        <dsp:cNvSpPr/>
      </dsp:nvSpPr>
      <dsp:spPr>
        <a:xfrm>
          <a:off x="310098" y="4165012"/>
          <a:ext cx="1486912" cy="9912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Transceiver</a:t>
          </a:r>
          <a:endParaRPr lang="en-US" sz="1800" kern="1200" baseline="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1.1.2.1.1</a:t>
          </a:r>
        </a:p>
      </dsp:txBody>
      <dsp:txXfrm>
        <a:off x="339131" y="4194045"/>
        <a:ext cx="1428846" cy="933209"/>
      </dsp:txXfrm>
    </dsp:sp>
    <dsp:sp modelId="{B75BCB95-F0B9-4B53-AC00-1B6705A40A40}">
      <dsp:nvSpPr>
        <dsp:cNvPr id="0" name=""/>
        <dsp:cNvSpPr/>
      </dsp:nvSpPr>
      <dsp:spPr>
        <a:xfrm>
          <a:off x="3156993" y="3768502"/>
          <a:ext cx="2084309" cy="396510"/>
        </a:xfrm>
        <a:custGeom>
          <a:avLst/>
          <a:gdLst/>
          <a:ahLst/>
          <a:cxnLst/>
          <a:rect l="0" t="0" r="0" b="0"/>
          <a:pathLst>
            <a:path>
              <a:moveTo>
                <a:pt x="2084309" y="0"/>
              </a:moveTo>
              <a:lnTo>
                <a:pt x="2084309" y="198255"/>
              </a:lnTo>
              <a:lnTo>
                <a:pt x="0" y="198255"/>
              </a:lnTo>
              <a:lnTo>
                <a:pt x="0" y="39651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EDFF86-5E1C-4290-9CBD-0C505D1ABC73}">
      <dsp:nvSpPr>
        <dsp:cNvPr id="0" name=""/>
        <dsp:cNvSpPr/>
      </dsp:nvSpPr>
      <dsp:spPr>
        <a:xfrm>
          <a:off x="2243084" y="4165012"/>
          <a:ext cx="1827817" cy="9912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Terminal Node Controller (TNC)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1.1.2.1.2</a:t>
          </a:r>
        </a:p>
      </dsp:txBody>
      <dsp:txXfrm>
        <a:off x="2272117" y="4194045"/>
        <a:ext cx="1769751" cy="933209"/>
      </dsp:txXfrm>
    </dsp:sp>
    <dsp:sp modelId="{EA95A9C8-C9F7-4D80-BA24-2B9BCA2503CA}">
      <dsp:nvSpPr>
        <dsp:cNvPr id="0" name=""/>
        <dsp:cNvSpPr/>
      </dsp:nvSpPr>
      <dsp:spPr>
        <a:xfrm>
          <a:off x="5241303" y="3768502"/>
          <a:ext cx="170452" cy="396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255"/>
              </a:lnTo>
              <a:lnTo>
                <a:pt x="170452" y="198255"/>
              </a:lnTo>
              <a:lnTo>
                <a:pt x="170452" y="39651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8F13B-E99A-4697-B942-87885CC4ABF4}">
      <dsp:nvSpPr>
        <dsp:cNvPr id="0" name=""/>
        <dsp:cNvSpPr/>
      </dsp:nvSpPr>
      <dsp:spPr>
        <a:xfrm>
          <a:off x="4516975" y="4165012"/>
          <a:ext cx="1789558" cy="9912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Main Control Unit (MCU)</a:t>
          </a:r>
        </a:p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1.1.2.1.3</a:t>
          </a:r>
          <a:endParaRPr lang="ko-KR" sz="1800" kern="1200" dirty="0"/>
        </a:p>
      </dsp:txBody>
      <dsp:txXfrm>
        <a:off x="4546008" y="4194045"/>
        <a:ext cx="1731492" cy="933209"/>
      </dsp:txXfrm>
    </dsp:sp>
    <dsp:sp modelId="{B49DBE9D-865E-4C02-9CFC-15B866232367}">
      <dsp:nvSpPr>
        <dsp:cNvPr id="0" name=""/>
        <dsp:cNvSpPr/>
      </dsp:nvSpPr>
      <dsp:spPr>
        <a:xfrm>
          <a:off x="5241303" y="3768502"/>
          <a:ext cx="2254761" cy="396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255"/>
              </a:lnTo>
              <a:lnTo>
                <a:pt x="2254761" y="198255"/>
              </a:lnTo>
              <a:lnTo>
                <a:pt x="2254761" y="39651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121B67-8DBD-4933-BE73-2DD7E58E8278}">
      <dsp:nvSpPr>
        <dsp:cNvPr id="0" name=""/>
        <dsp:cNvSpPr/>
      </dsp:nvSpPr>
      <dsp:spPr>
        <a:xfrm>
          <a:off x="6752608" y="4165012"/>
          <a:ext cx="1486912" cy="9912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Memory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1.1.2.1.4</a:t>
          </a:r>
        </a:p>
      </dsp:txBody>
      <dsp:txXfrm>
        <a:off x="6781641" y="4194045"/>
        <a:ext cx="1428846" cy="933209"/>
      </dsp:txXfrm>
    </dsp:sp>
    <dsp:sp modelId="{F78090FB-1A69-4848-B7F9-7C9013F8AC87}">
      <dsp:nvSpPr>
        <dsp:cNvPr id="0" name=""/>
        <dsp:cNvSpPr/>
      </dsp:nvSpPr>
      <dsp:spPr>
        <a:xfrm>
          <a:off x="5241303" y="3768502"/>
          <a:ext cx="4187748" cy="396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255"/>
              </a:lnTo>
              <a:lnTo>
                <a:pt x="4187748" y="198255"/>
              </a:lnTo>
              <a:lnTo>
                <a:pt x="4187748" y="39651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14EBD-D77A-44A4-A2FE-CCF5AE814473}">
      <dsp:nvSpPr>
        <dsp:cNvPr id="0" name=""/>
        <dsp:cNvSpPr/>
      </dsp:nvSpPr>
      <dsp:spPr>
        <a:xfrm>
          <a:off x="8685594" y="4165012"/>
          <a:ext cx="1486912" cy="9912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VHF Antenna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1.1.2.1.5</a:t>
          </a:r>
        </a:p>
      </dsp:txBody>
      <dsp:txXfrm>
        <a:off x="8714627" y="4194045"/>
        <a:ext cx="1428846" cy="9332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C329F-ADFD-48F4-84B0-86E02942D67B}">
      <dsp:nvSpPr>
        <dsp:cNvPr id="0" name=""/>
        <dsp:cNvSpPr/>
      </dsp:nvSpPr>
      <dsp:spPr>
        <a:xfrm>
          <a:off x="4927954" y="2252"/>
          <a:ext cx="1326866" cy="8845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Payload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1.1.2</a:t>
          </a:r>
        </a:p>
      </dsp:txBody>
      <dsp:txXfrm>
        <a:off x="4953862" y="28160"/>
        <a:ext cx="1275050" cy="832761"/>
      </dsp:txXfrm>
    </dsp:sp>
    <dsp:sp modelId="{8DBD3002-35DC-46C5-B719-683C687D124C}">
      <dsp:nvSpPr>
        <dsp:cNvPr id="0" name=""/>
        <dsp:cNvSpPr/>
      </dsp:nvSpPr>
      <dsp:spPr>
        <a:xfrm>
          <a:off x="5545667" y="886830"/>
          <a:ext cx="91440" cy="3538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83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C11ECC-D66F-48EE-872F-466D81C1F187}">
      <dsp:nvSpPr>
        <dsp:cNvPr id="0" name=""/>
        <dsp:cNvSpPr/>
      </dsp:nvSpPr>
      <dsp:spPr>
        <a:xfrm>
          <a:off x="4490811" y="1240661"/>
          <a:ext cx="2201151" cy="11792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APRS Reference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1.1.2.1</a:t>
          </a:r>
        </a:p>
      </dsp:txBody>
      <dsp:txXfrm>
        <a:off x="4525349" y="1275199"/>
        <a:ext cx="2132075" cy="1110154"/>
      </dsp:txXfrm>
    </dsp:sp>
    <dsp:sp modelId="{4E8294FF-4DC9-4F75-9DA0-E110213584D0}">
      <dsp:nvSpPr>
        <dsp:cNvPr id="0" name=""/>
        <dsp:cNvSpPr/>
      </dsp:nvSpPr>
      <dsp:spPr>
        <a:xfrm>
          <a:off x="2885833" y="2419892"/>
          <a:ext cx="2705553" cy="353831"/>
        </a:xfrm>
        <a:custGeom>
          <a:avLst/>
          <a:gdLst/>
          <a:ahLst/>
          <a:cxnLst/>
          <a:rect l="0" t="0" r="0" b="0"/>
          <a:pathLst>
            <a:path>
              <a:moveTo>
                <a:pt x="2705553" y="0"/>
              </a:moveTo>
              <a:lnTo>
                <a:pt x="2705553" y="176915"/>
              </a:lnTo>
              <a:lnTo>
                <a:pt x="0" y="176915"/>
              </a:lnTo>
              <a:lnTo>
                <a:pt x="0" y="35383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E6D8D-C17B-45A4-9B09-B84ECD4F067E}">
      <dsp:nvSpPr>
        <dsp:cNvPr id="0" name=""/>
        <dsp:cNvSpPr/>
      </dsp:nvSpPr>
      <dsp:spPr>
        <a:xfrm>
          <a:off x="1991638" y="2773723"/>
          <a:ext cx="1788390" cy="12203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Transceiver</a:t>
          </a:r>
          <a:endParaRPr lang="en-US" sz="1800" kern="1200" baseline="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1.1.2.1.1</a:t>
          </a:r>
        </a:p>
      </dsp:txBody>
      <dsp:txXfrm>
        <a:off x="2027379" y="2809464"/>
        <a:ext cx="1716908" cy="1148819"/>
      </dsp:txXfrm>
    </dsp:sp>
    <dsp:sp modelId="{70A66CC2-B130-42C1-971A-0AD4F910848F}">
      <dsp:nvSpPr>
        <dsp:cNvPr id="0" name=""/>
        <dsp:cNvSpPr/>
      </dsp:nvSpPr>
      <dsp:spPr>
        <a:xfrm>
          <a:off x="1160907" y="3994024"/>
          <a:ext cx="1724926" cy="353831"/>
        </a:xfrm>
        <a:custGeom>
          <a:avLst/>
          <a:gdLst/>
          <a:ahLst/>
          <a:cxnLst/>
          <a:rect l="0" t="0" r="0" b="0"/>
          <a:pathLst>
            <a:path>
              <a:moveTo>
                <a:pt x="1724926" y="0"/>
              </a:moveTo>
              <a:lnTo>
                <a:pt x="1724926" y="176915"/>
              </a:lnTo>
              <a:lnTo>
                <a:pt x="0" y="176915"/>
              </a:lnTo>
              <a:lnTo>
                <a:pt x="0" y="35383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68422D-A0E2-4B12-B88E-7DE019F3E456}">
      <dsp:nvSpPr>
        <dsp:cNvPr id="0" name=""/>
        <dsp:cNvSpPr/>
      </dsp:nvSpPr>
      <dsp:spPr>
        <a:xfrm>
          <a:off x="368005" y="4347855"/>
          <a:ext cx="1585804" cy="88457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Procurement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1.1.2.1.1.1</a:t>
          </a:r>
        </a:p>
      </dsp:txBody>
      <dsp:txXfrm>
        <a:off x="393913" y="4373763"/>
        <a:ext cx="1533988" cy="832761"/>
      </dsp:txXfrm>
    </dsp:sp>
    <dsp:sp modelId="{29018A2C-369F-4B58-A208-E0CEA7C8BD57}">
      <dsp:nvSpPr>
        <dsp:cNvPr id="0" name=""/>
        <dsp:cNvSpPr/>
      </dsp:nvSpPr>
      <dsp:spPr>
        <a:xfrm>
          <a:off x="2885833" y="3994024"/>
          <a:ext cx="129468" cy="353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915"/>
              </a:lnTo>
              <a:lnTo>
                <a:pt x="129468" y="176915"/>
              </a:lnTo>
              <a:lnTo>
                <a:pt x="129468" y="35383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6E67C7-4B15-49CD-BF80-64F096AB8FE0}">
      <dsp:nvSpPr>
        <dsp:cNvPr id="0" name=""/>
        <dsp:cNvSpPr/>
      </dsp:nvSpPr>
      <dsp:spPr>
        <a:xfrm>
          <a:off x="2351869" y="4347855"/>
          <a:ext cx="1326866" cy="88457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Assemble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1.1.2.1.1.2</a:t>
          </a:r>
        </a:p>
      </dsp:txBody>
      <dsp:txXfrm>
        <a:off x="2377777" y="4373763"/>
        <a:ext cx="1275050" cy="832761"/>
      </dsp:txXfrm>
    </dsp:sp>
    <dsp:sp modelId="{B7271716-18B1-40F4-8F68-A9161584003D}">
      <dsp:nvSpPr>
        <dsp:cNvPr id="0" name=""/>
        <dsp:cNvSpPr/>
      </dsp:nvSpPr>
      <dsp:spPr>
        <a:xfrm>
          <a:off x="2885833" y="3994024"/>
          <a:ext cx="1854395" cy="353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915"/>
              </a:lnTo>
              <a:lnTo>
                <a:pt x="1854395" y="176915"/>
              </a:lnTo>
              <a:lnTo>
                <a:pt x="1854395" y="35383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0755E-353B-4882-B6AE-6C48B04A3315}">
      <dsp:nvSpPr>
        <dsp:cNvPr id="0" name=""/>
        <dsp:cNvSpPr/>
      </dsp:nvSpPr>
      <dsp:spPr>
        <a:xfrm>
          <a:off x="4076795" y="4347855"/>
          <a:ext cx="1326866" cy="88457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1.1.2.1.1.3</a:t>
          </a:r>
        </a:p>
      </dsp:txBody>
      <dsp:txXfrm>
        <a:off x="4102703" y="4373763"/>
        <a:ext cx="1275050" cy="832761"/>
      </dsp:txXfrm>
    </dsp:sp>
    <dsp:sp modelId="{B75BCB95-F0B9-4B53-AC00-1B6705A40A40}">
      <dsp:nvSpPr>
        <dsp:cNvPr id="0" name=""/>
        <dsp:cNvSpPr/>
      </dsp:nvSpPr>
      <dsp:spPr>
        <a:xfrm>
          <a:off x="5591387" y="2419892"/>
          <a:ext cx="2682572" cy="353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915"/>
              </a:lnTo>
              <a:lnTo>
                <a:pt x="2682572" y="176915"/>
              </a:lnTo>
              <a:lnTo>
                <a:pt x="2682572" y="35383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EDFF86-5E1C-4290-9CBD-0C505D1ABC73}">
      <dsp:nvSpPr>
        <dsp:cNvPr id="0" name=""/>
        <dsp:cNvSpPr/>
      </dsp:nvSpPr>
      <dsp:spPr>
        <a:xfrm>
          <a:off x="7356782" y="2773723"/>
          <a:ext cx="1834352" cy="11635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Terminal Node Controller (TNC)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1.1.2.1.2</a:t>
          </a:r>
        </a:p>
      </dsp:txBody>
      <dsp:txXfrm>
        <a:off x="7390860" y="2807801"/>
        <a:ext cx="1766196" cy="1095364"/>
      </dsp:txXfrm>
    </dsp:sp>
    <dsp:sp modelId="{AD10C0A5-4B17-466D-95EF-A86FBD3193EB}">
      <dsp:nvSpPr>
        <dsp:cNvPr id="0" name=""/>
        <dsp:cNvSpPr/>
      </dsp:nvSpPr>
      <dsp:spPr>
        <a:xfrm>
          <a:off x="6549033" y="3937243"/>
          <a:ext cx="1724926" cy="353831"/>
        </a:xfrm>
        <a:custGeom>
          <a:avLst/>
          <a:gdLst/>
          <a:ahLst/>
          <a:cxnLst/>
          <a:rect l="0" t="0" r="0" b="0"/>
          <a:pathLst>
            <a:path>
              <a:moveTo>
                <a:pt x="1724926" y="0"/>
              </a:moveTo>
              <a:lnTo>
                <a:pt x="1724926" y="176915"/>
              </a:lnTo>
              <a:lnTo>
                <a:pt x="0" y="176915"/>
              </a:lnTo>
              <a:lnTo>
                <a:pt x="0" y="35383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38A5C-1BBA-412C-B15B-8F743163C27F}">
      <dsp:nvSpPr>
        <dsp:cNvPr id="0" name=""/>
        <dsp:cNvSpPr/>
      </dsp:nvSpPr>
      <dsp:spPr>
        <a:xfrm>
          <a:off x="5801722" y="4291074"/>
          <a:ext cx="1494622" cy="88457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Procurement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1.1.2.1.2.1</a:t>
          </a:r>
        </a:p>
      </dsp:txBody>
      <dsp:txXfrm>
        <a:off x="5827630" y="4316982"/>
        <a:ext cx="1442806" cy="832761"/>
      </dsp:txXfrm>
    </dsp:sp>
    <dsp:sp modelId="{D4F2EE47-D1DB-481E-9933-8888433B3C9B}">
      <dsp:nvSpPr>
        <dsp:cNvPr id="0" name=""/>
        <dsp:cNvSpPr/>
      </dsp:nvSpPr>
      <dsp:spPr>
        <a:xfrm>
          <a:off x="8228239" y="3937243"/>
          <a:ext cx="91440" cy="3538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915"/>
              </a:lnTo>
              <a:lnTo>
                <a:pt x="129597" y="176915"/>
              </a:lnTo>
              <a:lnTo>
                <a:pt x="129597" y="35383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657B2-D1FC-4775-B3AA-82CC732D02FF}">
      <dsp:nvSpPr>
        <dsp:cNvPr id="0" name=""/>
        <dsp:cNvSpPr/>
      </dsp:nvSpPr>
      <dsp:spPr>
        <a:xfrm>
          <a:off x="7694404" y="4291074"/>
          <a:ext cx="1326866" cy="88457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Assemble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1.1.2.1.2.2</a:t>
          </a:r>
        </a:p>
      </dsp:txBody>
      <dsp:txXfrm>
        <a:off x="7720312" y="4316982"/>
        <a:ext cx="1275050" cy="832761"/>
      </dsp:txXfrm>
    </dsp:sp>
    <dsp:sp modelId="{917474FE-C51A-43F5-BF47-B256343AC085}">
      <dsp:nvSpPr>
        <dsp:cNvPr id="0" name=""/>
        <dsp:cNvSpPr/>
      </dsp:nvSpPr>
      <dsp:spPr>
        <a:xfrm>
          <a:off x="8273959" y="3937243"/>
          <a:ext cx="1808804" cy="353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915"/>
              </a:lnTo>
              <a:lnTo>
                <a:pt x="1808804" y="176915"/>
              </a:lnTo>
              <a:lnTo>
                <a:pt x="1808804" y="35383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1F674E-A699-45A7-8EFE-006A910510BF}">
      <dsp:nvSpPr>
        <dsp:cNvPr id="0" name=""/>
        <dsp:cNvSpPr/>
      </dsp:nvSpPr>
      <dsp:spPr>
        <a:xfrm>
          <a:off x="9419330" y="4291074"/>
          <a:ext cx="1326866" cy="88457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1.1.2.1.2.3</a:t>
          </a:r>
        </a:p>
      </dsp:txBody>
      <dsp:txXfrm>
        <a:off x="9445238" y="4316982"/>
        <a:ext cx="1275050" cy="8327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C329F-ADFD-48F4-84B0-86E02942D67B}">
      <dsp:nvSpPr>
        <dsp:cNvPr id="0" name=""/>
        <dsp:cNvSpPr/>
      </dsp:nvSpPr>
      <dsp:spPr>
        <a:xfrm>
          <a:off x="4759143" y="0"/>
          <a:ext cx="1463939" cy="975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Payload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1.1.2</a:t>
          </a:r>
        </a:p>
      </dsp:txBody>
      <dsp:txXfrm>
        <a:off x="4787728" y="28585"/>
        <a:ext cx="1406769" cy="918789"/>
      </dsp:txXfrm>
    </dsp:sp>
    <dsp:sp modelId="{8DBD3002-35DC-46C5-B719-683C687D124C}">
      <dsp:nvSpPr>
        <dsp:cNvPr id="0" name=""/>
        <dsp:cNvSpPr/>
      </dsp:nvSpPr>
      <dsp:spPr>
        <a:xfrm>
          <a:off x="5445393" y="975959"/>
          <a:ext cx="91440" cy="3903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038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C11ECC-D66F-48EE-872F-466D81C1F187}">
      <dsp:nvSpPr>
        <dsp:cNvPr id="0" name=""/>
        <dsp:cNvSpPr/>
      </dsp:nvSpPr>
      <dsp:spPr>
        <a:xfrm>
          <a:off x="4759143" y="1366343"/>
          <a:ext cx="1463939" cy="9759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APRS Reference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1.1.2.1</a:t>
          </a:r>
        </a:p>
      </dsp:txBody>
      <dsp:txXfrm>
        <a:off x="4787728" y="1394928"/>
        <a:ext cx="1406769" cy="918789"/>
      </dsp:txXfrm>
    </dsp:sp>
    <dsp:sp modelId="{4E8294FF-4DC9-4F75-9DA0-E110213584D0}">
      <dsp:nvSpPr>
        <dsp:cNvPr id="0" name=""/>
        <dsp:cNvSpPr/>
      </dsp:nvSpPr>
      <dsp:spPr>
        <a:xfrm>
          <a:off x="2636431" y="2342303"/>
          <a:ext cx="2854681" cy="390383"/>
        </a:xfrm>
        <a:custGeom>
          <a:avLst/>
          <a:gdLst/>
          <a:ahLst/>
          <a:cxnLst/>
          <a:rect l="0" t="0" r="0" b="0"/>
          <a:pathLst>
            <a:path>
              <a:moveTo>
                <a:pt x="2854681" y="0"/>
              </a:moveTo>
              <a:lnTo>
                <a:pt x="2854681" y="195191"/>
              </a:lnTo>
              <a:lnTo>
                <a:pt x="0" y="195191"/>
              </a:lnTo>
              <a:lnTo>
                <a:pt x="0" y="39038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E6D8D-C17B-45A4-9B09-B84ECD4F067E}">
      <dsp:nvSpPr>
        <dsp:cNvPr id="0" name=""/>
        <dsp:cNvSpPr/>
      </dsp:nvSpPr>
      <dsp:spPr>
        <a:xfrm>
          <a:off x="1904461" y="2732686"/>
          <a:ext cx="1463939" cy="9759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Main Control Unit (MCU)</a:t>
          </a:r>
          <a:endParaRPr lang="en-US" sz="1800" kern="1200" baseline="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1.1.2.1.3</a:t>
          </a:r>
        </a:p>
      </dsp:txBody>
      <dsp:txXfrm>
        <a:off x="1933046" y="2761271"/>
        <a:ext cx="1406769" cy="918789"/>
      </dsp:txXfrm>
    </dsp:sp>
    <dsp:sp modelId="{70A66CC2-B130-42C1-971A-0AD4F910848F}">
      <dsp:nvSpPr>
        <dsp:cNvPr id="0" name=""/>
        <dsp:cNvSpPr/>
      </dsp:nvSpPr>
      <dsp:spPr>
        <a:xfrm>
          <a:off x="733310" y="3708646"/>
          <a:ext cx="1903121" cy="390383"/>
        </a:xfrm>
        <a:custGeom>
          <a:avLst/>
          <a:gdLst/>
          <a:ahLst/>
          <a:cxnLst/>
          <a:rect l="0" t="0" r="0" b="0"/>
          <a:pathLst>
            <a:path>
              <a:moveTo>
                <a:pt x="1903121" y="0"/>
              </a:moveTo>
              <a:lnTo>
                <a:pt x="1903121" y="195191"/>
              </a:lnTo>
              <a:lnTo>
                <a:pt x="0" y="195191"/>
              </a:lnTo>
              <a:lnTo>
                <a:pt x="0" y="39038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68422D-A0E2-4B12-B88E-7DE019F3E456}">
      <dsp:nvSpPr>
        <dsp:cNvPr id="0" name=""/>
        <dsp:cNvSpPr/>
      </dsp:nvSpPr>
      <dsp:spPr>
        <a:xfrm>
          <a:off x="1340" y="4099030"/>
          <a:ext cx="1463939" cy="9759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Procurement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1.1.2.1.3.1</a:t>
          </a:r>
        </a:p>
      </dsp:txBody>
      <dsp:txXfrm>
        <a:off x="29925" y="4127615"/>
        <a:ext cx="1406769" cy="918789"/>
      </dsp:txXfrm>
    </dsp:sp>
    <dsp:sp modelId="{29018A2C-369F-4B58-A208-E0CEA7C8BD57}">
      <dsp:nvSpPr>
        <dsp:cNvPr id="0" name=""/>
        <dsp:cNvSpPr/>
      </dsp:nvSpPr>
      <dsp:spPr>
        <a:xfrm>
          <a:off x="2590711" y="3708646"/>
          <a:ext cx="91440" cy="3903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038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6E67C7-4B15-49CD-BF80-64F096AB8FE0}">
      <dsp:nvSpPr>
        <dsp:cNvPr id="0" name=""/>
        <dsp:cNvSpPr/>
      </dsp:nvSpPr>
      <dsp:spPr>
        <a:xfrm>
          <a:off x="1904461" y="4099030"/>
          <a:ext cx="1463939" cy="9759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Assemble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1.1.2.1.3.2</a:t>
          </a:r>
        </a:p>
      </dsp:txBody>
      <dsp:txXfrm>
        <a:off x="1933046" y="4127615"/>
        <a:ext cx="1406769" cy="918789"/>
      </dsp:txXfrm>
    </dsp:sp>
    <dsp:sp modelId="{B7271716-18B1-40F4-8F68-A9161584003D}">
      <dsp:nvSpPr>
        <dsp:cNvPr id="0" name=""/>
        <dsp:cNvSpPr/>
      </dsp:nvSpPr>
      <dsp:spPr>
        <a:xfrm>
          <a:off x="2636431" y="3708646"/>
          <a:ext cx="1903121" cy="390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91"/>
              </a:lnTo>
              <a:lnTo>
                <a:pt x="1903121" y="195191"/>
              </a:lnTo>
              <a:lnTo>
                <a:pt x="1903121" y="39038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0755E-353B-4882-B6AE-6C48B04A3315}">
      <dsp:nvSpPr>
        <dsp:cNvPr id="0" name=""/>
        <dsp:cNvSpPr/>
      </dsp:nvSpPr>
      <dsp:spPr>
        <a:xfrm>
          <a:off x="3807583" y="4099030"/>
          <a:ext cx="1463939" cy="9759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1.1.2.1.3.3</a:t>
          </a:r>
        </a:p>
      </dsp:txBody>
      <dsp:txXfrm>
        <a:off x="3836168" y="4127615"/>
        <a:ext cx="1406769" cy="918789"/>
      </dsp:txXfrm>
    </dsp:sp>
    <dsp:sp modelId="{B75BCB95-F0B9-4B53-AC00-1B6705A40A40}">
      <dsp:nvSpPr>
        <dsp:cNvPr id="0" name=""/>
        <dsp:cNvSpPr/>
      </dsp:nvSpPr>
      <dsp:spPr>
        <a:xfrm>
          <a:off x="5491113" y="2342303"/>
          <a:ext cx="2854681" cy="390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91"/>
              </a:lnTo>
              <a:lnTo>
                <a:pt x="2854681" y="195191"/>
              </a:lnTo>
              <a:lnTo>
                <a:pt x="2854681" y="39038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EDFF86-5E1C-4290-9CBD-0C505D1ABC73}">
      <dsp:nvSpPr>
        <dsp:cNvPr id="0" name=""/>
        <dsp:cNvSpPr/>
      </dsp:nvSpPr>
      <dsp:spPr>
        <a:xfrm>
          <a:off x="7613825" y="2732686"/>
          <a:ext cx="1463939" cy="9759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Memory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1.1.2.1.4</a:t>
          </a:r>
        </a:p>
      </dsp:txBody>
      <dsp:txXfrm>
        <a:off x="7642410" y="2761271"/>
        <a:ext cx="1406769" cy="918789"/>
      </dsp:txXfrm>
    </dsp:sp>
    <dsp:sp modelId="{AD10C0A5-4B17-466D-95EF-A86FBD3193EB}">
      <dsp:nvSpPr>
        <dsp:cNvPr id="0" name=""/>
        <dsp:cNvSpPr/>
      </dsp:nvSpPr>
      <dsp:spPr>
        <a:xfrm>
          <a:off x="6442674" y="3708646"/>
          <a:ext cx="1903121" cy="390383"/>
        </a:xfrm>
        <a:custGeom>
          <a:avLst/>
          <a:gdLst/>
          <a:ahLst/>
          <a:cxnLst/>
          <a:rect l="0" t="0" r="0" b="0"/>
          <a:pathLst>
            <a:path>
              <a:moveTo>
                <a:pt x="1903121" y="0"/>
              </a:moveTo>
              <a:lnTo>
                <a:pt x="1903121" y="195191"/>
              </a:lnTo>
              <a:lnTo>
                <a:pt x="0" y="195191"/>
              </a:lnTo>
              <a:lnTo>
                <a:pt x="0" y="39038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38A5C-1BBA-412C-B15B-8F743163C27F}">
      <dsp:nvSpPr>
        <dsp:cNvPr id="0" name=""/>
        <dsp:cNvSpPr/>
      </dsp:nvSpPr>
      <dsp:spPr>
        <a:xfrm>
          <a:off x="5710704" y="4099030"/>
          <a:ext cx="1463939" cy="9759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Procurement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1.1.2.1.4.1</a:t>
          </a:r>
        </a:p>
      </dsp:txBody>
      <dsp:txXfrm>
        <a:off x="5739289" y="4127615"/>
        <a:ext cx="1406769" cy="918789"/>
      </dsp:txXfrm>
    </dsp:sp>
    <dsp:sp modelId="{D4F2EE47-D1DB-481E-9933-8888433B3C9B}">
      <dsp:nvSpPr>
        <dsp:cNvPr id="0" name=""/>
        <dsp:cNvSpPr/>
      </dsp:nvSpPr>
      <dsp:spPr>
        <a:xfrm>
          <a:off x="8300075" y="3708646"/>
          <a:ext cx="91440" cy="3903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038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657B2-D1FC-4775-B3AA-82CC732D02FF}">
      <dsp:nvSpPr>
        <dsp:cNvPr id="0" name=""/>
        <dsp:cNvSpPr/>
      </dsp:nvSpPr>
      <dsp:spPr>
        <a:xfrm>
          <a:off x="7613825" y="4099030"/>
          <a:ext cx="1463939" cy="9759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Assemble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1.1.2.1.4.2</a:t>
          </a:r>
        </a:p>
      </dsp:txBody>
      <dsp:txXfrm>
        <a:off x="7642410" y="4127615"/>
        <a:ext cx="1406769" cy="918789"/>
      </dsp:txXfrm>
    </dsp:sp>
    <dsp:sp modelId="{917474FE-C51A-43F5-BF47-B256343AC085}">
      <dsp:nvSpPr>
        <dsp:cNvPr id="0" name=""/>
        <dsp:cNvSpPr/>
      </dsp:nvSpPr>
      <dsp:spPr>
        <a:xfrm>
          <a:off x="8345795" y="3708646"/>
          <a:ext cx="1903121" cy="390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91"/>
              </a:lnTo>
              <a:lnTo>
                <a:pt x="1903121" y="195191"/>
              </a:lnTo>
              <a:lnTo>
                <a:pt x="1903121" y="39038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1F674E-A699-45A7-8EFE-006A910510BF}">
      <dsp:nvSpPr>
        <dsp:cNvPr id="0" name=""/>
        <dsp:cNvSpPr/>
      </dsp:nvSpPr>
      <dsp:spPr>
        <a:xfrm>
          <a:off x="9516946" y="4099030"/>
          <a:ext cx="1463939" cy="9759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1.1.2.1.4.3</a:t>
          </a:r>
        </a:p>
      </dsp:txBody>
      <dsp:txXfrm>
        <a:off x="9545531" y="4127615"/>
        <a:ext cx="1406769" cy="9187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C329F-ADFD-48F4-84B0-86E02942D67B}">
      <dsp:nvSpPr>
        <dsp:cNvPr id="0" name=""/>
        <dsp:cNvSpPr/>
      </dsp:nvSpPr>
      <dsp:spPr>
        <a:xfrm>
          <a:off x="4759143" y="0"/>
          <a:ext cx="1463939" cy="975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Payload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1.1.2</a:t>
          </a:r>
        </a:p>
      </dsp:txBody>
      <dsp:txXfrm>
        <a:off x="4787728" y="28585"/>
        <a:ext cx="1406769" cy="918789"/>
      </dsp:txXfrm>
    </dsp:sp>
    <dsp:sp modelId="{8DBD3002-35DC-46C5-B719-683C687D124C}">
      <dsp:nvSpPr>
        <dsp:cNvPr id="0" name=""/>
        <dsp:cNvSpPr/>
      </dsp:nvSpPr>
      <dsp:spPr>
        <a:xfrm>
          <a:off x="5445393" y="975959"/>
          <a:ext cx="91440" cy="3903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038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C11ECC-D66F-48EE-872F-466D81C1F187}">
      <dsp:nvSpPr>
        <dsp:cNvPr id="0" name=""/>
        <dsp:cNvSpPr/>
      </dsp:nvSpPr>
      <dsp:spPr>
        <a:xfrm>
          <a:off x="4759143" y="1366343"/>
          <a:ext cx="1463939" cy="9759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APRS Reference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1.1.2.1</a:t>
          </a:r>
        </a:p>
      </dsp:txBody>
      <dsp:txXfrm>
        <a:off x="4787728" y="1394928"/>
        <a:ext cx="1406769" cy="918789"/>
      </dsp:txXfrm>
    </dsp:sp>
    <dsp:sp modelId="{4E8294FF-4DC9-4F75-9DA0-E110213584D0}">
      <dsp:nvSpPr>
        <dsp:cNvPr id="0" name=""/>
        <dsp:cNvSpPr/>
      </dsp:nvSpPr>
      <dsp:spPr>
        <a:xfrm>
          <a:off x="2636431" y="2342303"/>
          <a:ext cx="2854681" cy="390383"/>
        </a:xfrm>
        <a:custGeom>
          <a:avLst/>
          <a:gdLst/>
          <a:ahLst/>
          <a:cxnLst/>
          <a:rect l="0" t="0" r="0" b="0"/>
          <a:pathLst>
            <a:path>
              <a:moveTo>
                <a:pt x="2854681" y="0"/>
              </a:moveTo>
              <a:lnTo>
                <a:pt x="2854681" y="195191"/>
              </a:lnTo>
              <a:lnTo>
                <a:pt x="0" y="195191"/>
              </a:lnTo>
              <a:lnTo>
                <a:pt x="0" y="39038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E6D8D-C17B-45A4-9B09-B84ECD4F067E}">
      <dsp:nvSpPr>
        <dsp:cNvPr id="0" name=""/>
        <dsp:cNvSpPr/>
      </dsp:nvSpPr>
      <dsp:spPr>
        <a:xfrm>
          <a:off x="1904461" y="2732686"/>
          <a:ext cx="1463939" cy="9759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Main Control Unit (MCU)</a:t>
          </a:r>
          <a:endParaRPr lang="en-US" sz="1800" kern="1200" baseline="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1.1.2.1.3</a:t>
          </a:r>
        </a:p>
      </dsp:txBody>
      <dsp:txXfrm>
        <a:off x="1933046" y="2761271"/>
        <a:ext cx="1406769" cy="918789"/>
      </dsp:txXfrm>
    </dsp:sp>
    <dsp:sp modelId="{70A66CC2-B130-42C1-971A-0AD4F910848F}">
      <dsp:nvSpPr>
        <dsp:cNvPr id="0" name=""/>
        <dsp:cNvSpPr/>
      </dsp:nvSpPr>
      <dsp:spPr>
        <a:xfrm>
          <a:off x="733310" y="3708646"/>
          <a:ext cx="1903121" cy="390383"/>
        </a:xfrm>
        <a:custGeom>
          <a:avLst/>
          <a:gdLst/>
          <a:ahLst/>
          <a:cxnLst/>
          <a:rect l="0" t="0" r="0" b="0"/>
          <a:pathLst>
            <a:path>
              <a:moveTo>
                <a:pt x="1903121" y="0"/>
              </a:moveTo>
              <a:lnTo>
                <a:pt x="1903121" y="195191"/>
              </a:lnTo>
              <a:lnTo>
                <a:pt x="0" y="195191"/>
              </a:lnTo>
              <a:lnTo>
                <a:pt x="0" y="39038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68422D-A0E2-4B12-B88E-7DE019F3E456}">
      <dsp:nvSpPr>
        <dsp:cNvPr id="0" name=""/>
        <dsp:cNvSpPr/>
      </dsp:nvSpPr>
      <dsp:spPr>
        <a:xfrm>
          <a:off x="1340" y="4099030"/>
          <a:ext cx="1463939" cy="9759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Procurement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1.1.2.1.3.1</a:t>
          </a:r>
        </a:p>
      </dsp:txBody>
      <dsp:txXfrm>
        <a:off x="29925" y="4127615"/>
        <a:ext cx="1406769" cy="918789"/>
      </dsp:txXfrm>
    </dsp:sp>
    <dsp:sp modelId="{29018A2C-369F-4B58-A208-E0CEA7C8BD57}">
      <dsp:nvSpPr>
        <dsp:cNvPr id="0" name=""/>
        <dsp:cNvSpPr/>
      </dsp:nvSpPr>
      <dsp:spPr>
        <a:xfrm>
          <a:off x="2590711" y="3708646"/>
          <a:ext cx="91440" cy="3903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038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6E67C7-4B15-49CD-BF80-64F096AB8FE0}">
      <dsp:nvSpPr>
        <dsp:cNvPr id="0" name=""/>
        <dsp:cNvSpPr/>
      </dsp:nvSpPr>
      <dsp:spPr>
        <a:xfrm>
          <a:off x="1904461" y="4099030"/>
          <a:ext cx="1463939" cy="9759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Assemble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1.1.2.1.3.2</a:t>
          </a:r>
        </a:p>
      </dsp:txBody>
      <dsp:txXfrm>
        <a:off x="1933046" y="4127615"/>
        <a:ext cx="1406769" cy="918789"/>
      </dsp:txXfrm>
    </dsp:sp>
    <dsp:sp modelId="{B7271716-18B1-40F4-8F68-A9161584003D}">
      <dsp:nvSpPr>
        <dsp:cNvPr id="0" name=""/>
        <dsp:cNvSpPr/>
      </dsp:nvSpPr>
      <dsp:spPr>
        <a:xfrm>
          <a:off x="2636431" y="3708646"/>
          <a:ext cx="1903121" cy="390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91"/>
              </a:lnTo>
              <a:lnTo>
                <a:pt x="1903121" y="195191"/>
              </a:lnTo>
              <a:lnTo>
                <a:pt x="1903121" y="39038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0755E-353B-4882-B6AE-6C48B04A3315}">
      <dsp:nvSpPr>
        <dsp:cNvPr id="0" name=""/>
        <dsp:cNvSpPr/>
      </dsp:nvSpPr>
      <dsp:spPr>
        <a:xfrm>
          <a:off x="3807583" y="4099030"/>
          <a:ext cx="1463939" cy="9759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1.1.2.1.3.3</a:t>
          </a:r>
        </a:p>
      </dsp:txBody>
      <dsp:txXfrm>
        <a:off x="3836168" y="4127615"/>
        <a:ext cx="1406769" cy="918789"/>
      </dsp:txXfrm>
    </dsp:sp>
    <dsp:sp modelId="{B75BCB95-F0B9-4B53-AC00-1B6705A40A40}">
      <dsp:nvSpPr>
        <dsp:cNvPr id="0" name=""/>
        <dsp:cNvSpPr/>
      </dsp:nvSpPr>
      <dsp:spPr>
        <a:xfrm>
          <a:off x="5491113" y="2342303"/>
          <a:ext cx="2854681" cy="390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91"/>
              </a:lnTo>
              <a:lnTo>
                <a:pt x="2854681" y="195191"/>
              </a:lnTo>
              <a:lnTo>
                <a:pt x="2854681" y="39038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EDFF86-5E1C-4290-9CBD-0C505D1ABC73}">
      <dsp:nvSpPr>
        <dsp:cNvPr id="0" name=""/>
        <dsp:cNvSpPr/>
      </dsp:nvSpPr>
      <dsp:spPr>
        <a:xfrm>
          <a:off x="7613825" y="2732686"/>
          <a:ext cx="1463939" cy="9759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Memory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1.1.2.1.4</a:t>
          </a:r>
        </a:p>
      </dsp:txBody>
      <dsp:txXfrm>
        <a:off x="7642410" y="2761271"/>
        <a:ext cx="1406769" cy="918789"/>
      </dsp:txXfrm>
    </dsp:sp>
    <dsp:sp modelId="{AD10C0A5-4B17-466D-95EF-A86FBD3193EB}">
      <dsp:nvSpPr>
        <dsp:cNvPr id="0" name=""/>
        <dsp:cNvSpPr/>
      </dsp:nvSpPr>
      <dsp:spPr>
        <a:xfrm>
          <a:off x="6442674" y="3708646"/>
          <a:ext cx="1903121" cy="390383"/>
        </a:xfrm>
        <a:custGeom>
          <a:avLst/>
          <a:gdLst/>
          <a:ahLst/>
          <a:cxnLst/>
          <a:rect l="0" t="0" r="0" b="0"/>
          <a:pathLst>
            <a:path>
              <a:moveTo>
                <a:pt x="1903121" y="0"/>
              </a:moveTo>
              <a:lnTo>
                <a:pt x="1903121" y="195191"/>
              </a:lnTo>
              <a:lnTo>
                <a:pt x="0" y="195191"/>
              </a:lnTo>
              <a:lnTo>
                <a:pt x="0" y="39038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38A5C-1BBA-412C-B15B-8F743163C27F}">
      <dsp:nvSpPr>
        <dsp:cNvPr id="0" name=""/>
        <dsp:cNvSpPr/>
      </dsp:nvSpPr>
      <dsp:spPr>
        <a:xfrm>
          <a:off x="5710704" y="4099030"/>
          <a:ext cx="1463939" cy="9759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Procurement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1.1.2.1.4.1</a:t>
          </a:r>
        </a:p>
      </dsp:txBody>
      <dsp:txXfrm>
        <a:off x="5739289" y="4127615"/>
        <a:ext cx="1406769" cy="918789"/>
      </dsp:txXfrm>
    </dsp:sp>
    <dsp:sp modelId="{D4F2EE47-D1DB-481E-9933-8888433B3C9B}">
      <dsp:nvSpPr>
        <dsp:cNvPr id="0" name=""/>
        <dsp:cNvSpPr/>
      </dsp:nvSpPr>
      <dsp:spPr>
        <a:xfrm>
          <a:off x="8300075" y="3708646"/>
          <a:ext cx="91440" cy="3903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038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657B2-D1FC-4775-B3AA-82CC732D02FF}">
      <dsp:nvSpPr>
        <dsp:cNvPr id="0" name=""/>
        <dsp:cNvSpPr/>
      </dsp:nvSpPr>
      <dsp:spPr>
        <a:xfrm>
          <a:off x="7613825" y="4099030"/>
          <a:ext cx="1463939" cy="9759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Assemble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1.1.2.1.4.2</a:t>
          </a:r>
        </a:p>
      </dsp:txBody>
      <dsp:txXfrm>
        <a:off x="7642410" y="4127615"/>
        <a:ext cx="1406769" cy="918789"/>
      </dsp:txXfrm>
    </dsp:sp>
    <dsp:sp modelId="{917474FE-C51A-43F5-BF47-B256343AC085}">
      <dsp:nvSpPr>
        <dsp:cNvPr id="0" name=""/>
        <dsp:cNvSpPr/>
      </dsp:nvSpPr>
      <dsp:spPr>
        <a:xfrm>
          <a:off x="8345795" y="3708646"/>
          <a:ext cx="1903121" cy="390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91"/>
              </a:lnTo>
              <a:lnTo>
                <a:pt x="1903121" y="195191"/>
              </a:lnTo>
              <a:lnTo>
                <a:pt x="1903121" y="39038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1F674E-A699-45A7-8EFE-006A910510BF}">
      <dsp:nvSpPr>
        <dsp:cNvPr id="0" name=""/>
        <dsp:cNvSpPr/>
      </dsp:nvSpPr>
      <dsp:spPr>
        <a:xfrm>
          <a:off x="9516946" y="4099030"/>
          <a:ext cx="1463939" cy="9759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1.1.2.1.4.3</a:t>
          </a:r>
        </a:p>
      </dsp:txBody>
      <dsp:txXfrm>
        <a:off x="9545531" y="4127615"/>
        <a:ext cx="1406769" cy="9187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C329F-ADFD-48F4-84B0-86E02942D67B}">
      <dsp:nvSpPr>
        <dsp:cNvPr id="0" name=""/>
        <dsp:cNvSpPr/>
      </dsp:nvSpPr>
      <dsp:spPr>
        <a:xfrm>
          <a:off x="4740786" y="0"/>
          <a:ext cx="1461375" cy="974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Payload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1.1.2</a:t>
          </a:r>
        </a:p>
      </dsp:txBody>
      <dsp:txXfrm>
        <a:off x="4769321" y="28535"/>
        <a:ext cx="1404305" cy="917180"/>
      </dsp:txXfrm>
    </dsp:sp>
    <dsp:sp modelId="{8DBD3002-35DC-46C5-B719-683C687D124C}">
      <dsp:nvSpPr>
        <dsp:cNvPr id="0" name=""/>
        <dsp:cNvSpPr/>
      </dsp:nvSpPr>
      <dsp:spPr>
        <a:xfrm>
          <a:off x="5425754" y="974250"/>
          <a:ext cx="91440" cy="3897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7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C11ECC-D66F-48EE-872F-466D81C1F187}">
      <dsp:nvSpPr>
        <dsp:cNvPr id="0" name=""/>
        <dsp:cNvSpPr/>
      </dsp:nvSpPr>
      <dsp:spPr>
        <a:xfrm>
          <a:off x="4740786" y="1363950"/>
          <a:ext cx="1461375" cy="9742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APRS Reference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1.1.2.1</a:t>
          </a:r>
        </a:p>
      </dsp:txBody>
      <dsp:txXfrm>
        <a:off x="4769321" y="1392485"/>
        <a:ext cx="1404305" cy="917180"/>
      </dsp:txXfrm>
    </dsp:sp>
    <dsp:sp modelId="{4E8294FF-4DC9-4F75-9DA0-E110213584D0}">
      <dsp:nvSpPr>
        <dsp:cNvPr id="0" name=""/>
        <dsp:cNvSpPr/>
      </dsp:nvSpPr>
      <dsp:spPr>
        <a:xfrm>
          <a:off x="5425754" y="2338200"/>
          <a:ext cx="91440" cy="3897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70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E6D8D-C17B-45A4-9B09-B84ECD4F067E}">
      <dsp:nvSpPr>
        <dsp:cNvPr id="0" name=""/>
        <dsp:cNvSpPr/>
      </dsp:nvSpPr>
      <dsp:spPr>
        <a:xfrm>
          <a:off x="4740786" y="2727900"/>
          <a:ext cx="1461375" cy="9742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VHF Antenna</a:t>
          </a:r>
          <a:endParaRPr lang="en-US" sz="1800" kern="1200" baseline="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1.1.2.1.5</a:t>
          </a:r>
        </a:p>
      </dsp:txBody>
      <dsp:txXfrm>
        <a:off x="4769321" y="2756435"/>
        <a:ext cx="1404305" cy="917180"/>
      </dsp:txXfrm>
    </dsp:sp>
    <dsp:sp modelId="{70A66CC2-B130-42C1-971A-0AD4F910848F}">
      <dsp:nvSpPr>
        <dsp:cNvPr id="0" name=""/>
        <dsp:cNvSpPr/>
      </dsp:nvSpPr>
      <dsp:spPr>
        <a:xfrm>
          <a:off x="3571686" y="3702150"/>
          <a:ext cx="1899787" cy="389700"/>
        </a:xfrm>
        <a:custGeom>
          <a:avLst/>
          <a:gdLst/>
          <a:ahLst/>
          <a:cxnLst/>
          <a:rect l="0" t="0" r="0" b="0"/>
          <a:pathLst>
            <a:path>
              <a:moveTo>
                <a:pt x="1899787" y="0"/>
              </a:moveTo>
              <a:lnTo>
                <a:pt x="1899787" y="194850"/>
              </a:lnTo>
              <a:lnTo>
                <a:pt x="0" y="194850"/>
              </a:lnTo>
              <a:lnTo>
                <a:pt x="0" y="3897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68422D-A0E2-4B12-B88E-7DE019F3E456}">
      <dsp:nvSpPr>
        <dsp:cNvPr id="0" name=""/>
        <dsp:cNvSpPr/>
      </dsp:nvSpPr>
      <dsp:spPr>
        <a:xfrm>
          <a:off x="2840999" y="4091850"/>
          <a:ext cx="1461375" cy="9742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Procurement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1.1.2.1.3.1</a:t>
          </a:r>
        </a:p>
      </dsp:txBody>
      <dsp:txXfrm>
        <a:off x="2869534" y="4120385"/>
        <a:ext cx="1404305" cy="917180"/>
      </dsp:txXfrm>
    </dsp:sp>
    <dsp:sp modelId="{29018A2C-369F-4B58-A208-E0CEA7C8BD57}">
      <dsp:nvSpPr>
        <dsp:cNvPr id="0" name=""/>
        <dsp:cNvSpPr/>
      </dsp:nvSpPr>
      <dsp:spPr>
        <a:xfrm>
          <a:off x="5425754" y="3702150"/>
          <a:ext cx="91440" cy="3897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7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6E67C7-4B15-49CD-BF80-64F096AB8FE0}">
      <dsp:nvSpPr>
        <dsp:cNvPr id="0" name=""/>
        <dsp:cNvSpPr/>
      </dsp:nvSpPr>
      <dsp:spPr>
        <a:xfrm>
          <a:off x="4740786" y="4091850"/>
          <a:ext cx="1461375" cy="9742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Assemble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1.1.2.1.3.2</a:t>
          </a:r>
        </a:p>
      </dsp:txBody>
      <dsp:txXfrm>
        <a:off x="4769321" y="4120385"/>
        <a:ext cx="1404305" cy="917180"/>
      </dsp:txXfrm>
    </dsp:sp>
    <dsp:sp modelId="{B7271716-18B1-40F4-8F68-A9161584003D}">
      <dsp:nvSpPr>
        <dsp:cNvPr id="0" name=""/>
        <dsp:cNvSpPr/>
      </dsp:nvSpPr>
      <dsp:spPr>
        <a:xfrm>
          <a:off x="5471474" y="3702150"/>
          <a:ext cx="1899787" cy="389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50"/>
              </a:lnTo>
              <a:lnTo>
                <a:pt x="1899787" y="194850"/>
              </a:lnTo>
              <a:lnTo>
                <a:pt x="1899787" y="3897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0755E-353B-4882-B6AE-6C48B04A3315}">
      <dsp:nvSpPr>
        <dsp:cNvPr id="0" name=""/>
        <dsp:cNvSpPr/>
      </dsp:nvSpPr>
      <dsp:spPr>
        <a:xfrm>
          <a:off x="6640574" y="4091850"/>
          <a:ext cx="1461375" cy="9742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1.1.2.1.3.3</a:t>
          </a:r>
        </a:p>
      </dsp:txBody>
      <dsp:txXfrm>
        <a:off x="6669109" y="4120385"/>
        <a:ext cx="1404305" cy="917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9T09:16:07.4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14133 5521 5887 0 0,'-4'0'1184'0'0,"-2"4"-1184"0"0,1 2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9T07:56:31.9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10113 5835 5023 0 0,'0'-4'2560'0'0,"0"-6"-128"0"0,-5-5-1088 0 0,0-4-864 0 0,0-4-288 0 0,0-1-96 0 0,6 3-96 0 0,3 1 0 0 0,5 4-96 0 0,4 4-224 0 0,5 5-4000 0 0,-1 3 4320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9T08:00:47.9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13582 4526 1599 0 0,'0'-4'864'0'0,"4"-2"288"0"0,-2 1-736 0 0,-3-3 6560 0 0,0 3-6656 0 0,0-1-256 0 0,0-3 672 0 0,4-1-608 0 0,2-3 0 0 0,0-3 192 0 0,-1 5-192 0 0,-5 5 320 0 0,-3 7-288 0 0,0-1-128 0 0,0 5 32 0 0,1-4 0 0 0,1-1-64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9T08:00:47.9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15129 6005 11519 0 0,'-4'0'2336'0'0,"-6"-4"1152"0"0,-1-6-3488 0 0,2-5 64 0 0,1-4-32 0 0,8-4-960 0 0,-2-1-384 0 0,5 3-2176 0 0,1 1-288 0 0,0 4 3776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9T08:00:47.9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10113 5835 5023 0 0,'0'-4'2560'0'0,"0"-6"-128"0"0,-5-5-1088 0 0,0-4-864 0 0,0-4-288 0 0,0-1-96 0 0,6 3-96 0 0,3 1 0 0 0,5 4-96 0 0,4 4-224 0 0,5 5-4000 0 0,-1 3 4320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9T07:56:31.9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13582 4526 1599 0 0,'0'-4'864'0'0,"4"-2"288"0"0,-2 1-736 0 0,-3-3 6560 0 0,0 3-6656 0 0,0-1-256 0 0,0-3 672 0 0,4-1-608 0 0,2-3 0 0 0,0-3 192 0 0,-1 5-192 0 0,-5 5 320 0 0,-3 7-288 0 0,0-1-128 0 0,0 5 32 0 0,1-4 0 0 0,1-1-64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9T07:56:31.9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15129 6005 11519 0 0,'-4'0'2336'0'0,"-6"-4"1152"0"0,-1-6-3488 0 0,2-5 64 0 0,1-4-32 0 0,8-4-960 0 0,-2-1-384 0 0,5 3-2176 0 0,1 1-288 0 0,0 4 3776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9T07:56:31.9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10113 5835 5023 0 0,'0'-4'2560'0'0,"0"-6"-128"0"0,-5-5-1088 0 0,0-4-864 0 0,0-4-288 0 0,0-1-96 0 0,6 3-96 0 0,3 1 0 0 0,5 4-96 0 0,4 4-224 0 0,5 5-4000 0 0,-1 3 4320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9T07:56:31.9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13582 4526 1599 0 0,'0'-4'864'0'0,"4"-2"288"0"0,-2 1-736 0 0,-3-3 6560 0 0,0 3-6656 0 0,0-1-256 0 0,0-3 672 0 0,4-1-608 0 0,2-3 0 0 0,0-3 192 0 0,-1 5-192 0 0,-5 5 320 0 0,-3 7-288 0 0,0-1-128 0 0,0 5 32 0 0,1-4 0 0 0,1-1-64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9T07:56:31.9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15129 6005 11519 0 0,'-4'0'2336'0'0,"-6"-4"1152"0"0,-1-6-3488 0 0,2-5 64 0 0,1-4-32 0 0,8-4-960 0 0,-2-1-384 0 0,5 3-2176 0 0,1 1-288 0 0,0 4 3776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E1D4A-57F0-6047-BBF8-C63838834F8D}" type="datetimeFigureOut">
              <a:rPr lang="en-TH" smtClean="0"/>
              <a:t>12/26/2022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1D9D6-95C1-564C-B21D-36AF70270B38}" type="slidenum">
              <a:rPr lang="en-TH" smtClean="0"/>
              <a:t>‹Nº›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832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1D9D6-95C1-564C-B21D-36AF70270B38}" type="slidenum">
              <a:rPr lang="en-TH" smtClean="0"/>
              <a:t>9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7554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9765-4EAB-66B9-F3A6-8DD92BE95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D4780-864F-A810-8FFA-EBDE11E51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0E20E-D3C1-FFE3-0469-5301C243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C02C-CB76-7945-A11C-E50929974717}" type="datetime1">
              <a:rPr lang="en-US" smtClean="0"/>
              <a:t>2022-12-26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556C9-1D56-9098-A852-1A2EED62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9D14D-9951-5231-E579-78E81657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‹Nº›</a:t>
            </a:fld>
            <a:endParaRPr lang="en-TH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5E33370F-8F9F-03BE-C4CA-B989B967B395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0248" y="342900"/>
            <a:ext cx="691896" cy="778763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4AA58566-0780-0FA4-E3E0-4F4B78030967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43388" y="246888"/>
            <a:ext cx="1388363" cy="91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0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7045-F032-6DD3-ACEC-C0B41AE9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08A92-F3A8-7BF8-1568-0B1F5167F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8041A-9418-1BA9-31CC-A0C43AAE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B053-F4A8-5C4C-8CDB-48491860D568}" type="datetime1">
              <a:rPr lang="en-US" smtClean="0"/>
              <a:t>2022-12-26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D321A-8CB3-B854-C8CD-E077915F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99311-B418-3B4E-8201-6E27BB8A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‹Nº›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0474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2750A-8467-7DFD-060A-A61C3A3C0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36554-6EE4-4C4C-990A-C26CDFEF7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B25AB-DE55-D35B-03C9-BA0D243A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50D6-FF00-2F4D-A732-E952AA1E29AF}" type="datetime1">
              <a:rPr lang="en-US" smtClean="0"/>
              <a:t>2022-12-26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19F81-7470-F666-5BF2-C4D5F5FA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0CDCF-2781-6EB7-249D-5452E0CA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‹Nº›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2683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C302-DF38-D561-7D31-0D5237EC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B63B4-64CE-5255-85EA-BA04EADC6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6A5A6-D62C-1303-6A48-1202EBD0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5014-566A-AA42-8F12-AC042F197BC7}" type="datetime1">
              <a:rPr lang="en-US" smtClean="0"/>
              <a:t>2022-12-26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716A2-1803-05F6-67FE-20FED767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7ADF3-AED1-B2A0-B461-6645971F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‹Nº›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68482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A322-30BB-593A-B531-7351083F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125EB-78AA-09EF-9574-8F3831538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5FCE4-AFE3-8766-0EC1-05870571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90C0-8394-F345-9346-414E4C559B2E}" type="datetime1">
              <a:rPr lang="en-US" smtClean="0"/>
              <a:t>2022-12-26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E5E1B-1F10-A0A6-1B97-DC94971E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DE8EF-2428-F9C4-F0F3-8813BEE4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‹Nº›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3914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B321-84F8-D37E-AC4C-7387A356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1EB03-71AF-7DC0-B650-21E55F66D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62020-C84D-25E2-82E1-E8630C3BE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129BE-F998-FB08-5BA4-3103626CE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566B-08CE-5148-9213-1BDF86507F37}" type="datetime1">
              <a:rPr lang="en-US" smtClean="0"/>
              <a:t>2022-12-26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5B209-1673-885D-8D54-F1537113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E8890-6358-2200-2948-925CAA7E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‹Nº›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502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2229-C170-7627-BDD9-93F48284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CE417-E8D3-4803-6888-65DCF07DE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8FC5B-2D08-7B58-6601-9904E0023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8F1A6-6E8E-F6B7-72B3-81EF4A359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267F1-BCC3-B99A-9EEC-EFD4298E4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CCCE5-658E-8D55-FC9F-33F1FE2A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8034-AF70-E444-AC90-DDAF4C16A911}" type="datetime1">
              <a:rPr lang="en-US" smtClean="0"/>
              <a:t>2022-12-26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7DDD2-310F-EDD7-BC5D-228BA86F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F2E92-E480-ACC3-658F-A5A4C773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‹Nº›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2477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FA30-73FC-9075-67CB-E1FAA303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B3669-A5AE-E919-66D8-F10C1194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3087-A037-E741-952A-4DF3F9ABB14C}" type="datetime1">
              <a:rPr lang="en-US" smtClean="0"/>
              <a:t>2022-12-26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8DBD2-F7EB-A7D8-C165-E08926B6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1BC0D-A657-CF15-B7DB-435CE816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‹Nº›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966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A231E-F78B-9106-E11C-92C1B52E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56E4-035E-DE46-8FDD-F863A4F2912C}" type="datetime1">
              <a:rPr lang="en-US" smtClean="0"/>
              <a:t>2022-12-26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59F31F-0829-57D5-1E79-77289E9C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72D53-6F20-7F94-6120-D34C655A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‹Nº›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2951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D640-182A-7221-603E-5ABE77521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0D4F2-7893-49ED-A6DC-274B06114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93C31-CFD8-2877-E8D1-EE4A52CFE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57751-D01C-7B12-C3AC-19F47B77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4CEF-5E9F-DC4E-A404-0BBCE992A5AA}" type="datetime1">
              <a:rPr lang="en-US" smtClean="0"/>
              <a:t>2022-12-26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65551-F1A2-A4D2-FEFA-C77882BB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125B9-FFB0-8F84-50DF-1BD8B41A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‹Nº›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771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1493-E2FA-A5F8-A83F-BBA09375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87F3C-DE38-E401-6890-D32F871D8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BC4C0-BA8A-AA2A-A612-17ABC620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C8EF0-382B-49B2-0263-FD4E8F9A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1009-57AD-BF43-AC03-DA9B50F53563}" type="datetime1">
              <a:rPr lang="en-US" smtClean="0"/>
              <a:t>2022-12-26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CEED7-CCA4-620B-C51E-CDE7801E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1FB8A-3F98-B210-C138-460E29F4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‹Nº›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630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467346-9F5A-8895-5874-66929C93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44" y="365126"/>
            <a:ext cx="10201656" cy="756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BA05F-ADB9-52B0-0E58-C6E4DEBDC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165F9-25D6-7C50-DFAE-FFF361D00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23E5-9149-A745-B68C-E29521FDF0B4}" type="datetime1">
              <a:rPr lang="en-US" smtClean="0"/>
              <a:t>2022-12-26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0C100-3648-391E-760F-63449FF02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9107B-3992-3403-0769-4F5655736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AFB2CE8-63EC-0F40-ABC6-8FC510A267F9}" type="slidenum">
              <a:rPr lang="en-TH" smtClean="0"/>
              <a:pPr/>
              <a:t>‹Nº›</a:t>
            </a:fld>
            <a:endParaRPr lang="en-TH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0AA59EB8-D22F-3D74-B447-E6F73F166DFC}"/>
              </a:ext>
            </a:extLst>
          </p:cNvPr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460248" y="342900"/>
            <a:ext cx="691896" cy="778763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C0C8AC05-B671-DFE8-43FE-3F4299CB85BD}"/>
              </a:ext>
            </a:extLst>
          </p:cNvPr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0343388" y="246888"/>
            <a:ext cx="1388363" cy="913986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FDFAD667-FD32-DF18-4CD7-C91F468065D3}"/>
              </a:ext>
            </a:extLst>
          </p:cNvPr>
          <p:cNvSpPr txBox="1">
            <a:spLocks/>
          </p:cNvSpPr>
          <p:nvPr userDrawn="1"/>
        </p:nvSpPr>
        <p:spPr>
          <a:xfrm>
            <a:off x="104952" y="6419039"/>
            <a:ext cx="7464425" cy="20839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en-TH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</a:pPr>
            <a:r>
              <a:rPr lang="en-US" sz="1200" spc="-5"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r>
              <a:rPr lang="en-US" sz="1200" spc="-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200" spc="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Lean </a:t>
            </a:r>
            <a:r>
              <a:rPr lang="en-US" sz="1200" spc="-5">
                <a:latin typeface="Arial" panose="020B0604020202020204" pitchFamily="34" charset="0"/>
                <a:cs typeface="Arial" panose="020B0604020202020204" pitchFamily="34" charset="0"/>
              </a:rPr>
              <a:t>Satellite</a:t>
            </a:r>
            <a:r>
              <a:rPr lang="en-US" sz="1200" spc="-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-5">
                <a:latin typeface="Arial" panose="020B0604020202020204" pitchFamily="34" charset="0"/>
                <a:cs typeface="Arial" panose="020B0604020202020204" pitchFamily="34" charset="0"/>
              </a:rPr>
              <a:t>Enterprises</a:t>
            </a:r>
            <a:r>
              <a:rPr lang="en-US" sz="1200" spc="-2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200" spc="-1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-5">
                <a:latin typeface="Arial" panose="020B0604020202020204" pitchFamily="34" charset="0"/>
                <a:cs typeface="Arial" panose="020B0604020202020204" pitchFamily="34" charset="0"/>
              </a:rPr>
              <a:t>In-Orbit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-5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r>
              <a:rPr lang="en-US" sz="1200" spc="-1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(LaSEINE)</a:t>
            </a:r>
            <a:r>
              <a:rPr lang="en-US" sz="1200" spc="-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spc="3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Kyushu</a:t>
            </a:r>
            <a:r>
              <a:rPr lang="en-US" sz="1200" spc="-1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Institute</a:t>
            </a:r>
            <a:r>
              <a:rPr lang="en-US" sz="1200" spc="-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200" spc="-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173239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.xml"/><Relationship Id="rId5" Type="http://schemas.openxmlformats.org/officeDocument/2006/relationships/image" Target="../media/image40.png"/><Relationship Id="rId4" Type="http://schemas.openxmlformats.org/officeDocument/2006/relationships/customXml" Target="../ink/ink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7.xml"/><Relationship Id="rId5" Type="http://schemas.openxmlformats.org/officeDocument/2006/relationships/image" Target="../media/image40.png"/><Relationship Id="rId4" Type="http://schemas.openxmlformats.org/officeDocument/2006/relationships/customXml" Target="../ink/ink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5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0.xml"/><Relationship Id="rId5" Type="http://schemas.openxmlformats.org/officeDocument/2006/relationships/image" Target="../media/image40.png"/><Relationship Id="rId4" Type="http://schemas.openxmlformats.org/officeDocument/2006/relationships/customXml" Target="../ink/ink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diagramDrawing" Target="../diagrams/drawing1.xml"/><Relationship Id="rId12" Type="http://schemas.openxmlformats.org/officeDocument/2006/relationships/diagramColors" Target="../diagrams/colors1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11" Type="http://schemas.openxmlformats.org/officeDocument/2006/relationships/diagramQuickStyle" Target="../diagrams/quickStyle1.xml"/><Relationship Id="rId10" Type="http://schemas.openxmlformats.org/officeDocument/2006/relationships/diagramLayout" Target="../diagrams/layout1.xml"/><Relationship Id="rId9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2686-F683-2A51-F96B-0BB162103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APRS Reference Board (APRS-R)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7B0DD-88D8-3C74-BDF7-E452912B76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26B26-B1BF-6D0B-E494-AF974EF2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1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11576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FAF0E-D449-3325-FD27-02B7B49A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Budget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9823D70-7B8F-C572-3D5B-03AD48F8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10</a:t>
            </a:fld>
            <a:endParaRPr lang="en-TH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61A0F2F-2903-9FCF-40D4-9D38CCCA1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961360"/>
              </p:ext>
            </p:extLst>
          </p:nvPr>
        </p:nvGraphicFramePr>
        <p:xfrm>
          <a:off x="826851" y="1300607"/>
          <a:ext cx="10379410" cy="4876800"/>
        </p:xfrm>
        <a:graphic>
          <a:graphicData uri="http://schemas.openxmlformats.org/drawingml/2006/table">
            <a:tbl>
              <a:tblPr/>
              <a:tblGrid>
                <a:gridCol w="3267907">
                  <a:extLst>
                    <a:ext uri="{9D8B030D-6E8A-4147-A177-3AD203B41FA5}">
                      <a16:colId xmlns:a16="http://schemas.microsoft.com/office/drawing/2014/main" val="3918666421"/>
                    </a:ext>
                  </a:extLst>
                </a:gridCol>
                <a:gridCol w="728082">
                  <a:extLst>
                    <a:ext uri="{9D8B030D-6E8A-4147-A177-3AD203B41FA5}">
                      <a16:colId xmlns:a16="http://schemas.microsoft.com/office/drawing/2014/main" val="4084904606"/>
                    </a:ext>
                  </a:extLst>
                </a:gridCol>
                <a:gridCol w="795811">
                  <a:extLst>
                    <a:ext uri="{9D8B030D-6E8A-4147-A177-3AD203B41FA5}">
                      <a16:colId xmlns:a16="http://schemas.microsoft.com/office/drawing/2014/main" val="1909033458"/>
                    </a:ext>
                  </a:extLst>
                </a:gridCol>
                <a:gridCol w="795811">
                  <a:extLst>
                    <a:ext uri="{9D8B030D-6E8A-4147-A177-3AD203B41FA5}">
                      <a16:colId xmlns:a16="http://schemas.microsoft.com/office/drawing/2014/main" val="1859292783"/>
                    </a:ext>
                  </a:extLst>
                </a:gridCol>
                <a:gridCol w="795811">
                  <a:extLst>
                    <a:ext uri="{9D8B030D-6E8A-4147-A177-3AD203B41FA5}">
                      <a16:colId xmlns:a16="http://schemas.microsoft.com/office/drawing/2014/main" val="3784853112"/>
                    </a:ext>
                  </a:extLst>
                </a:gridCol>
                <a:gridCol w="795811">
                  <a:extLst>
                    <a:ext uri="{9D8B030D-6E8A-4147-A177-3AD203B41FA5}">
                      <a16:colId xmlns:a16="http://schemas.microsoft.com/office/drawing/2014/main" val="4044759619"/>
                    </a:ext>
                  </a:extLst>
                </a:gridCol>
                <a:gridCol w="795811">
                  <a:extLst>
                    <a:ext uri="{9D8B030D-6E8A-4147-A177-3AD203B41FA5}">
                      <a16:colId xmlns:a16="http://schemas.microsoft.com/office/drawing/2014/main" val="820329589"/>
                    </a:ext>
                  </a:extLst>
                </a:gridCol>
                <a:gridCol w="795811">
                  <a:extLst>
                    <a:ext uri="{9D8B030D-6E8A-4147-A177-3AD203B41FA5}">
                      <a16:colId xmlns:a16="http://schemas.microsoft.com/office/drawing/2014/main" val="1318234366"/>
                    </a:ext>
                  </a:extLst>
                </a:gridCol>
                <a:gridCol w="795811">
                  <a:extLst>
                    <a:ext uri="{9D8B030D-6E8A-4147-A177-3AD203B41FA5}">
                      <a16:colId xmlns:a16="http://schemas.microsoft.com/office/drawing/2014/main" val="3167237305"/>
                    </a:ext>
                  </a:extLst>
                </a:gridCol>
                <a:gridCol w="812744">
                  <a:extLst>
                    <a:ext uri="{9D8B030D-6E8A-4147-A177-3AD203B41FA5}">
                      <a16:colId xmlns:a16="http://schemas.microsoft.com/office/drawing/2014/main" val="1683998347"/>
                    </a:ext>
                  </a:extLst>
                </a:gridCol>
              </a:tblGrid>
              <a:tr h="23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ELEVATION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10°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20°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30°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40°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50°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60°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70°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80°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243830"/>
                  </a:ext>
                </a:extLst>
              </a:tr>
              <a:tr h="23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GROUND STATION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951199"/>
                  </a:ext>
                </a:extLst>
              </a:tr>
              <a:tr h="23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Transmit Output Power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[W]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242295"/>
                  </a:ext>
                </a:extLst>
              </a:tr>
              <a:tr h="23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Transmit Output Power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[dBm]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441775"/>
                  </a:ext>
                </a:extLst>
              </a:tr>
              <a:tr h="23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Antenna Gain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[dB]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740726"/>
                  </a:ext>
                </a:extLst>
              </a:tr>
              <a:tr h="23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Transmission Line Loss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[dB]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484571"/>
                  </a:ext>
                </a:extLst>
              </a:tr>
              <a:tr h="23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EIRP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[dBm]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523311"/>
                  </a:ext>
                </a:extLst>
              </a:tr>
              <a:tr h="23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UPLINK PATH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557766"/>
                  </a:ext>
                </a:extLst>
              </a:tr>
              <a:tr h="23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GS Antenna Pointing Loss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[dB]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221"/>
                  </a:ext>
                </a:extLst>
              </a:tr>
              <a:tr h="23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Polarization Loss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[dB]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651277"/>
                  </a:ext>
                </a:extLst>
              </a:tr>
              <a:tr h="23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Atmospheric + Ionospheric Losses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[dB]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910862"/>
                  </a:ext>
                </a:extLst>
              </a:tr>
              <a:tr h="23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Path Loss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[dB]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139.2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135.9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133.5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130.9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130.3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129.4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533328"/>
                  </a:ext>
                </a:extLst>
              </a:tr>
              <a:tr h="23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Antenna Pointing Loss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[dB]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424320"/>
                  </a:ext>
                </a:extLst>
              </a:tr>
              <a:tr h="23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Effective Attenuation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[dB]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137.1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133.8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131.4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126.6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126.2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194105"/>
                  </a:ext>
                </a:extLst>
              </a:tr>
              <a:tr h="23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 at the satellite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[dBm]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-90.1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-86.8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-84.4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-81.8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-81.2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-80.3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-79.6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-79.2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239147"/>
                  </a:ext>
                </a:extLst>
              </a:tr>
              <a:tr h="23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SATELLITE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953777"/>
                  </a:ext>
                </a:extLst>
              </a:tr>
              <a:tr h="23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Antenna Gain + Cable Loss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[dB]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142473"/>
                  </a:ext>
                </a:extLst>
              </a:tr>
              <a:tr h="23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Transceiver Received Power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[dBm]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-89.7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-86.4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-81.4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-80.8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-79.9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-79.2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-78.8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115450"/>
                  </a:ext>
                </a:extLst>
              </a:tr>
              <a:tr h="23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Minimum Received Power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[dBm]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780415"/>
                  </a:ext>
                </a:extLst>
              </a:tr>
              <a:tr h="23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 Margin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[dB]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959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646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6834C-CBDC-E334-6AE3-B6CF3CF7B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Budget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250182D-9B0F-6500-C2CD-CE2ABE4C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11</a:t>
            </a:fld>
            <a:endParaRPr lang="en-TH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AE68BF44-6695-4DBA-6DFD-5210CB053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117445"/>
              </p:ext>
            </p:extLst>
          </p:nvPr>
        </p:nvGraphicFramePr>
        <p:xfrm>
          <a:off x="838200" y="1244338"/>
          <a:ext cx="9983776" cy="4955357"/>
        </p:xfrm>
        <a:graphic>
          <a:graphicData uri="http://schemas.openxmlformats.org/drawingml/2006/table">
            <a:tbl>
              <a:tblPr/>
              <a:tblGrid>
                <a:gridCol w="3138221">
                  <a:extLst>
                    <a:ext uri="{9D8B030D-6E8A-4147-A177-3AD203B41FA5}">
                      <a16:colId xmlns:a16="http://schemas.microsoft.com/office/drawing/2014/main" val="2582775246"/>
                    </a:ext>
                  </a:extLst>
                </a:gridCol>
                <a:gridCol w="699189">
                  <a:extLst>
                    <a:ext uri="{9D8B030D-6E8A-4147-A177-3AD203B41FA5}">
                      <a16:colId xmlns:a16="http://schemas.microsoft.com/office/drawing/2014/main" val="3128148509"/>
                    </a:ext>
                  </a:extLst>
                </a:gridCol>
                <a:gridCol w="764231">
                  <a:extLst>
                    <a:ext uri="{9D8B030D-6E8A-4147-A177-3AD203B41FA5}">
                      <a16:colId xmlns:a16="http://schemas.microsoft.com/office/drawing/2014/main" val="23283989"/>
                    </a:ext>
                  </a:extLst>
                </a:gridCol>
                <a:gridCol w="764231">
                  <a:extLst>
                    <a:ext uri="{9D8B030D-6E8A-4147-A177-3AD203B41FA5}">
                      <a16:colId xmlns:a16="http://schemas.microsoft.com/office/drawing/2014/main" val="194047556"/>
                    </a:ext>
                  </a:extLst>
                </a:gridCol>
                <a:gridCol w="764231">
                  <a:extLst>
                    <a:ext uri="{9D8B030D-6E8A-4147-A177-3AD203B41FA5}">
                      <a16:colId xmlns:a16="http://schemas.microsoft.com/office/drawing/2014/main" val="189649737"/>
                    </a:ext>
                  </a:extLst>
                </a:gridCol>
                <a:gridCol w="764231">
                  <a:extLst>
                    <a:ext uri="{9D8B030D-6E8A-4147-A177-3AD203B41FA5}">
                      <a16:colId xmlns:a16="http://schemas.microsoft.com/office/drawing/2014/main" val="1114631179"/>
                    </a:ext>
                  </a:extLst>
                </a:gridCol>
                <a:gridCol w="764231">
                  <a:extLst>
                    <a:ext uri="{9D8B030D-6E8A-4147-A177-3AD203B41FA5}">
                      <a16:colId xmlns:a16="http://schemas.microsoft.com/office/drawing/2014/main" val="1322342721"/>
                    </a:ext>
                  </a:extLst>
                </a:gridCol>
                <a:gridCol w="764231">
                  <a:extLst>
                    <a:ext uri="{9D8B030D-6E8A-4147-A177-3AD203B41FA5}">
                      <a16:colId xmlns:a16="http://schemas.microsoft.com/office/drawing/2014/main" val="55583537"/>
                    </a:ext>
                  </a:extLst>
                </a:gridCol>
                <a:gridCol w="780490">
                  <a:extLst>
                    <a:ext uri="{9D8B030D-6E8A-4147-A177-3AD203B41FA5}">
                      <a16:colId xmlns:a16="http://schemas.microsoft.com/office/drawing/2014/main" val="2925779703"/>
                    </a:ext>
                  </a:extLst>
                </a:gridCol>
                <a:gridCol w="780490">
                  <a:extLst>
                    <a:ext uri="{9D8B030D-6E8A-4147-A177-3AD203B41FA5}">
                      <a16:colId xmlns:a16="http://schemas.microsoft.com/office/drawing/2014/main" val="1456249470"/>
                    </a:ext>
                  </a:extLst>
                </a:gridCol>
              </a:tblGrid>
              <a:tr h="243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ELEVATION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53112"/>
                  </a:ext>
                </a:extLst>
              </a:tr>
              <a:tr h="243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SATELLITE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494194"/>
                  </a:ext>
                </a:extLst>
              </a:tr>
              <a:tr h="243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Transmit Output Power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[W]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095485"/>
                  </a:ext>
                </a:extLst>
              </a:tr>
              <a:tr h="243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Transmit Output Power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[dBm]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258805"/>
                  </a:ext>
                </a:extLst>
              </a:tr>
              <a:tr h="243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Antenna Gain + Cable Loss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[dB]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621235"/>
                  </a:ext>
                </a:extLst>
              </a:tr>
              <a:tr h="243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EIRP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[dBm]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048490"/>
                  </a:ext>
                </a:extLst>
              </a:tr>
              <a:tr h="243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DOWNLINK PATH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278066"/>
                  </a:ext>
                </a:extLst>
              </a:tr>
              <a:tr h="243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Satellite Antenna Pointing Loss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[dB]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398764"/>
                  </a:ext>
                </a:extLst>
              </a:tr>
              <a:tr h="243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Polarization Loss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[dB]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435275"/>
                  </a:ext>
                </a:extLst>
              </a:tr>
              <a:tr h="322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Atmospheric + Ionospheric Losses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[dB]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159297"/>
                  </a:ext>
                </a:extLst>
              </a:tr>
              <a:tr h="243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Path Loss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[dB]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139.2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135.9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133.5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130.9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130.3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129.4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128.7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945443"/>
                  </a:ext>
                </a:extLst>
              </a:tr>
              <a:tr h="243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Antenna Pointing Loss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[dB]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059249"/>
                  </a:ext>
                </a:extLst>
              </a:tr>
              <a:tr h="243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Effective Attenuation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[dB]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149.2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145.9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143.5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140.9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140.3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139.4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138.7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266630"/>
                  </a:ext>
                </a:extLst>
              </a:tr>
              <a:tr h="243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 at the ground station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[dBm]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-121.4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-118.1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-115.7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-113.1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-112.5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-111.6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-110.9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-110.5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810019"/>
                  </a:ext>
                </a:extLst>
              </a:tr>
              <a:tr h="243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GROUND STATION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000517"/>
                  </a:ext>
                </a:extLst>
              </a:tr>
              <a:tr h="243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Antenna Gain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[dB]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587933"/>
                  </a:ext>
                </a:extLst>
              </a:tr>
              <a:tr h="243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Transmission Line Loss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[dB]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375636"/>
                  </a:ext>
                </a:extLst>
              </a:tr>
              <a:tr h="243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Transceiver Received Power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[dBm]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-108.9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-105.6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-103.2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-100.6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-99.1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-98.4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946727"/>
                  </a:ext>
                </a:extLst>
              </a:tr>
              <a:tr h="243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Minimum Received Power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[dBm]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05462"/>
                  </a:ext>
                </a:extLst>
              </a:tr>
              <a:tr h="243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 Margin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[dB]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263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900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E3BB-8D95-8CA8-2482-252EBEDC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游ゴシック Light"/>
              </a:rPr>
              <a:t>RAS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3F568-CE44-B9CD-975C-C3EC87C1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12</a:t>
            </a:fld>
            <a:endParaRPr lang="en-TH"/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0E6FE29B-34BF-0864-5114-C1903EAA722F}"/>
              </a:ext>
            </a:extLst>
          </p:cNvPr>
          <p:cNvCxnSpPr>
            <a:cxnSpLocks/>
          </p:cNvCxnSpPr>
          <p:nvPr/>
        </p:nvCxnSpPr>
        <p:spPr>
          <a:xfrm>
            <a:off x="2612204" y="3461053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7802F366-2BB2-4E54-0493-2278269CE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534193"/>
              </p:ext>
            </p:extLst>
          </p:nvPr>
        </p:nvGraphicFramePr>
        <p:xfrm>
          <a:off x="522767" y="1284767"/>
          <a:ext cx="11147723" cy="4877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826">
                  <a:extLst>
                    <a:ext uri="{9D8B030D-6E8A-4147-A177-3AD203B41FA5}">
                      <a16:colId xmlns:a16="http://schemas.microsoft.com/office/drawing/2014/main" val="3564864317"/>
                    </a:ext>
                  </a:extLst>
                </a:gridCol>
                <a:gridCol w="3268126">
                  <a:extLst>
                    <a:ext uri="{9D8B030D-6E8A-4147-A177-3AD203B41FA5}">
                      <a16:colId xmlns:a16="http://schemas.microsoft.com/office/drawing/2014/main" val="1646782548"/>
                    </a:ext>
                  </a:extLst>
                </a:gridCol>
                <a:gridCol w="4330771">
                  <a:extLst>
                    <a:ext uri="{9D8B030D-6E8A-4147-A177-3AD203B41FA5}">
                      <a16:colId xmlns:a16="http://schemas.microsoft.com/office/drawing/2014/main" val="2247011621"/>
                    </a:ext>
                  </a:extLst>
                </a:gridCol>
              </a:tblGrid>
              <a:tr h="1130784">
                <a:tc gridSpan="3"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SR 1.1 </a:t>
                      </a:r>
                      <a:r>
                        <a:rPr lang="en-US" sz="1800" kern="1200">
                          <a:effectLst/>
                        </a:rPr>
                        <a:t>– payload </a:t>
                      </a:r>
                      <a:r>
                        <a:rPr lang="en-US" sz="1800" kern="1200" dirty="0">
                          <a:effectLst/>
                        </a:rPr>
                        <a:t>shall be controllable through an uplink command from a control ground station.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622412"/>
                  </a:ext>
                </a:extLst>
              </a:tr>
              <a:tr h="899178"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Design Requirements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Verification Requirements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Verification Method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4863194"/>
                  </a:ext>
                </a:extLst>
              </a:tr>
              <a:tr h="1416881"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Command will be sent from ground station using UHF uplink frequency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Measure receivable signal power of COMM transceiver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</a:pPr>
                      <a:r>
                        <a:rPr lang="en-US" sz="1800" kern="1200" dirty="0">
                          <a:effectLst/>
                        </a:rPr>
                        <a:t>Using spectrum analyzer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16827641"/>
                  </a:ext>
                </a:extLst>
              </a:tr>
              <a:tr h="1430504"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OBC will relay the command to Mission Boss to activate APRS Reference payload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Check if the APRS/SF-WARD payload is activated/deactivated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</a:pPr>
                      <a:r>
                        <a:rPr lang="en-US" sz="1800" kern="1200" dirty="0">
                          <a:effectLst/>
                        </a:rPr>
                        <a:t>Using terminal software to read APRS Reference MCU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63487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94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E3BB-8D95-8CA8-2482-252EBEDC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游ゴシック Light"/>
              </a:rPr>
              <a:t>RAS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3F568-CE44-B9CD-975C-C3EC87C1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13</a:t>
            </a:fld>
            <a:endParaRPr lang="en-TH"/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0E6FE29B-34BF-0864-5114-C1903EAA722F}"/>
              </a:ext>
            </a:extLst>
          </p:cNvPr>
          <p:cNvCxnSpPr>
            <a:cxnSpLocks/>
          </p:cNvCxnSpPr>
          <p:nvPr/>
        </p:nvCxnSpPr>
        <p:spPr>
          <a:xfrm>
            <a:off x="2612204" y="3461053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9766B0-26A8-38B5-870F-0DC6FEDEB8C9}"/>
                  </a:ext>
                </a:extLst>
              </p14:cNvPr>
              <p14:cNvContentPartPr/>
              <p14:nvPr/>
            </p14:nvContentPartPr>
            <p14:xfrm>
              <a:off x="6450419" y="1519281"/>
              <a:ext cx="13290" cy="3573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9766B0-26A8-38B5-870F-0DC6FEDEB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7194" y="1501416"/>
                <a:ext cx="79076" cy="71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7D8F9E-F1CC-977E-9EAA-E2C3D710F403}"/>
                  </a:ext>
                </a:extLst>
              </p14:cNvPr>
              <p14:cNvContentPartPr/>
              <p14:nvPr/>
            </p14:nvContentPartPr>
            <p14:xfrm>
              <a:off x="7205443" y="2235578"/>
              <a:ext cx="15835" cy="54851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7D8F9E-F1CC-977E-9EAA-E2C3D710F4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87849" y="2217653"/>
                <a:ext cx="50672" cy="90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BA17A97-3898-A7C7-4D47-27B22E185E78}"/>
                  </a:ext>
                </a:extLst>
              </p14:cNvPr>
              <p14:cNvContentPartPr/>
              <p14:nvPr/>
            </p14:nvContentPartPr>
            <p14:xfrm>
              <a:off x="4697945" y="2138887"/>
              <a:ext cx="22407" cy="62937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BA17A97-3898-A7C7-4D47-27B22E185E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0162" y="2121007"/>
                <a:ext cx="57618" cy="98339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233A464-2FD2-5859-8C53-9F8D3E7FE290}"/>
              </a:ext>
            </a:extLst>
          </p:cNvPr>
          <p:cNvSpPr txBox="1"/>
          <p:nvPr/>
        </p:nvSpPr>
        <p:spPr>
          <a:xfrm>
            <a:off x="4724400" y="3200400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latin typeface="Times New Roman"/>
                <a:cs typeface="Times New Roman"/>
              </a:rPr>
              <a:t>SR 1.</a:t>
            </a:r>
            <a:r>
              <a:rPr lang="en-US" sz="1400" b="1"/>
              <a:t>2</a:t>
            </a:r>
            <a:r>
              <a:rPr lang="en-US" sz="1400" b="1">
                <a:latin typeface="Times New Roman"/>
                <a:cs typeface="Times New Roman"/>
              </a:rPr>
              <a:t> </a:t>
            </a:r>
            <a:r>
              <a:rPr lang="en-US" sz="1400">
                <a:latin typeface="Times New Roman"/>
                <a:cs typeface="Times New Roman"/>
              </a:rPr>
              <a:t>– VHF transceiver operating in half-duplex will receive mission data from ground sensors</a:t>
            </a:r>
            <a:r>
              <a:rPr lang="en-US" sz="1400"/>
              <a:t>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8E207C7-103C-9327-E1A0-6AA9BD384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309622"/>
              </p:ext>
            </p:extLst>
          </p:nvPr>
        </p:nvGraphicFramePr>
        <p:xfrm>
          <a:off x="469604" y="1240465"/>
          <a:ext cx="11134547" cy="4864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6149">
                  <a:extLst>
                    <a:ext uri="{9D8B030D-6E8A-4147-A177-3AD203B41FA5}">
                      <a16:colId xmlns:a16="http://schemas.microsoft.com/office/drawing/2014/main" val="4081128069"/>
                    </a:ext>
                  </a:extLst>
                </a:gridCol>
                <a:gridCol w="3949199">
                  <a:extLst>
                    <a:ext uri="{9D8B030D-6E8A-4147-A177-3AD203B41FA5}">
                      <a16:colId xmlns:a16="http://schemas.microsoft.com/office/drawing/2014/main" val="3205475186"/>
                    </a:ext>
                  </a:extLst>
                </a:gridCol>
                <a:gridCol w="3949199">
                  <a:extLst>
                    <a:ext uri="{9D8B030D-6E8A-4147-A177-3AD203B41FA5}">
                      <a16:colId xmlns:a16="http://schemas.microsoft.com/office/drawing/2014/main" val="491317529"/>
                    </a:ext>
                  </a:extLst>
                </a:gridCol>
              </a:tblGrid>
              <a:tr h="531873">
                <a:tc gridSpan="3"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SR 1.2 – VHF transceiver operating in half-duplex will receive data from amateur radio users/ground terminal.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577134"/>
                  </a:ext>
                </a:extLst>
              </a:tr>
              <a:tr h="778352"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Design Requirements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Verification Requirements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Verification Method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3612444"/>
                  </a:ext>
                </a:extLst>
              </a:tr>
              <a:tr h="869159"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Receiver will demodulate FM signal received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Check AFSK output of Receiver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83210" marR="0" indent="-28321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effectLst/>
                        </a:rPr>
                        <a:t>Using spectrum analyzer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00809873"/>
                  </a:ext>
                </a:extLst>
              </a:tr>
              <a:tr h="882132"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TNC will decode received AFSK signal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Check data output of TNC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83210" marR="0" indent="-28321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effectLst/>
                        </a:rPr>
                        <a:t>Display Serial Output of TNC through Serial Monitor on PC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56200386"/>
                  </a:ext>
                </a:extLst>
              </a:tr>
              <a:tr h="921049">
                <a:tc rowSpan="2"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APRS Reference payload will receive transmitted data and store it.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Check received data if it matches transmitted data through wired testing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83210" marR="0" indent="-28321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effectLst/>
                        </a:rPr>
                        <a:t>Display received OBC data through Serial on PC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71162840"/>
                  </a:ext>
                </a:extLst>
              </a:tr>
              <a:tr h="8821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Check stored data in flash memory.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83210" marR="0" indent="-28321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effectLst/>
                        </a:rPr>
                        <a:t>Read Flash Memory through APRS Reference Serial Interface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0832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98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E3BB-8D95-8CA8-2482-252EBEDC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游ゴシック Light"/>
              </a:rPr>
              <a:t>RAS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3F568-CE44-B9CD-975C-C3EC87C1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14</a:t>
            </a:fld>
            <a:endParaRPr lang="en-TH"/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0E6FE29B-34BF-0864-5114-C1903EAA722F}"/>
              </a:ext>
            </a:extLst>
          </p:cNvPr>
          <p:cNvCxnSpPr>
            <a:cxnSpLocks/>
          </p:cNvCxnSpPr>
          <p:nvPr/>
        </p:nvCxnSpPr>
        <p:spPr>
          <a:xfrm>
            <a:off x="2612204" y="3461053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9766B0-26A8-38B5-870F-0DC6FEDEB8C9}"/>
                  </a:ext>
                </a:extLst>
              </p14:cNvPr>
              <p14:cNvContentPartPr/>
              <p14:nvPr/>
            </p14:nvContentPartPr>
            <p14:xfrm>
              <a:off x="6450419" y="1519281"/>
              <a:ext cx="13290" cy="3573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9766B0-26A8-38B5-870F-0DC6FEDEB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7194" y="1501416"/>
                <a:ext cx="79076" cy="71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7D8F9E-F1CC-977E-9EAA-E2C3D710F403}"/>
                  </a:ext>
                </a:extLst>
              </p14:cNvPr>
              <p14:cNvContentPartPr/>
              <p14:nvPr/>
            </p14:nvContentPartPr>
            <p14:xfrm>
              <a:off x="7205443" y="2235578"/>
              <a:ext cx="15835" cy="54851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7D8F9E-F1CC-977E-9EAA-E2C3D710F4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87849" y="2217653"/>
                <a:ext cx="50672" cy="90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BA17A97-3898-A7C7-4D47-27B22E185E78}"/>
                  </a:ext>
                </a:extLst>
              </p14:cNvPr>
              <p14:cNvContentPartPr/>
              <p14:nvPr/>
            </p14:nvContentPartPr>
            <p14:xfrm>
              <a:off x="4697945" y="2138887"/>
              <a:ext cx="22407" cy="62937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BA17A97-3898-A7C7-4D47-27B22E185E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0162" y="2121007"/>
                <a:ext cx="57618" cy="98339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233A464-2FD2-5859-8C53-9F8D3E7FE290}"/>
              </a:ext>
            </a:extLst>
          </p:cNvPr>
          <p:cNvSpPr txBox="1"/>
          <p:nvPr/>
        </p:nvSpPr>
        <p:spPr>
          <a:xfrm>
            <a:off x="4724400" y="3200400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latin typeface="Times New Roman"/>
                <a:cs typeface="Times New Roman"/>
              </a:rPr>
              <a:t>SR 1.</a:t>
            </a:r>
            <a:r>
              <a:rPr lang="en-US" sz="1400" b="1"/>
              <a:t>2</a:t>
            </a:r>
            <a:r>
              <a:rPr lang="en-US" sz="1400" b="1">
                <a:latin typeface="Times New Roman"/>
                <a:cs typeface="Times New Roman"/>
              </a:rPr>
              <a:t> </a:t>
            </a:r>
            <a:r>
              <a:rPr lang="en-US" sz="1400">
                <a:latin typeface="Times New Roman"/>
                <a:cs typeface="Times New Roman"/>
              </a:rPr>
              <a:t>– VHF transceiver operating in half-duplex will receive mission data from ground sensors</a:t>
            </a:r>
            <a:r>
              <a:rPr lang="en-US" sz="1400"/>
              <a:t>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EE5C30D-12E5-C43C-28F3-4C6BF7F06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127111"/>
              </p:ext>
            </p:extLst>
          </p:nvPr>
        </p:nvGraphicFramePr>
        <p:xfrm>
          <a:off x="948069" y="1435395"/>
          <a:ext cx="10554176" cy="4651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7198">
                  <a:extLst>
                    <a:ext uri="{9D8B030D-6E8A-4147-A177-3AD203B41FA5}">
                      <a16:colId xmlns:a16="http://schemas.microsoft.com/office/drawing/2014/main" val="2157190068"/>
                    </a:ext>
                  </a:extLst>
                </a:gridCol>
                <a:gridCol w="3095650">
                  <a:extLst>
                    <a:ext uri="{9D8B030D-6E8A-4147-A177-3AD203B41FA5}">
                      <a16:colId xmlns:a16="http://schemas.microsoft.com/office/drawing/2014/main" val="3826514125"/>
                    </a:ext>
                  </a:extLst>
                </a:gridCol>
                <a:gridCol w="4091328">
                  <a:extLst>
                    <a:ext uri="{9D8B030D-6E8A-4147-A177-3AD203B41FA5}">
                      <a16:colId xmlns:a16="http://schemas.microsoft.com/office/drawing/2014/main" val="2588778621"/>
                    </a:ext>
                  </a:extLst>
                </a:gridCol>
              </a:tblGrid>
              <a:tr h="961118">
                <a:tc gridSpan="3"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SR 1.3 – Payload shall store received packets (APRS message and ground sensor) into memory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154954"/>
                  </a:ext>
                </a:extLst>
              </a:tr>
              <a:tr h="1153341"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Design Requirements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Verification Requirements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Verification Method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55356265"/>
                  </a:ext>
                </a:extLst>
              </a:tr>
              <a:tr h="1268675"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APRS Reference MCU shall process received AX.25 frame into correct fields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Check processed data of APRS Reference MCU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83210" marR="0" indent="-28321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effectLst/>
                        </a:rPr>
                        <a:t>Display processed data through serial interface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43786131"/>
                  </a:ext>
                </a:extLst>
              </a:tr>
              <a:tr h="1268675"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Flash memory capacity of at least 32MB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Check specification and writable memory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83210" marR="0" indent="-28321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effectLst/>
                        </a:rPr>
                        <a:t>Through write operations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40446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750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E3BB-8D95-8CA8-2482-252EBEDC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游ゴシック Light"/>
              </a:rPr>
              <a:t>RAS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3F568-CE44-B9CD-975C-C3EC87C1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15</a:t>
            </a:fld>
            <a:endParaRPr lang="en-TH"/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0E6FE29B-34BF-0864-5114-C1903EAA722F}"/>
              </a:ext>
            </a:extLst>
          </p:cNvPr>
          <p:cNvCxnSpPr>
            <a:cxnSpLocks/>
          </p:cNvCxnSpPr>
          <p:nvPr/>
        </p:nvCxnSpPr>
        <p:spPr>
          <a:xfrm>
            <a:off x="2612204" y="3461053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9766B0-26A8-38B5-870F-0DC6FEDEB8C9}"/>
                  </a:ext>
                </a:extLst>
              </p14:cNvPr>
              <p14:cNvContentPartPr/>
              <p14:nvPr/>
            </p14:nvContentPartPr>
            <p14:xfrm>
              <a:off x="6450419" y="1519281"/>
              <a:ext cx="13290" cy="3573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9766B0-26A8-38B5-870F-0DC6FEDEB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7194" y="1501416"/>
                <a:ext cx="79076" cy="71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7D8F9E-F1CC-977E-9EAA-E2C3D710F403}"/>
                  </a:ext>
                </a:extLst>
              </p14:cNvPr>
              <p14:cNvContentPartPr/>
              <p14:nvPr/>
            </p14:nvContentPartPr>
            <p14:xfrm>
              <a:off x="7205443" y="2235578"/>
              <a:ext cx="15835" cy="54851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7D8F9E-F1CC-977E-9EAA-E2C3D710F4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87849" y="2217653"/>
                <a:ext cx="50672" cy="90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BA17A97-3898-A7C7-4D47-27B22E185E78}"/>
                  </a:ext>
                </a:extLst>
              </p14:cNvPr>
              <p14:cNvContentPartPr/>
              <p14:nvPr/>
            </p14:nvContentPartPr>
            <p14:xfrm>
              <a:off x="4697945" y="2138887"/>
              <a:ext cx="22407" cy="62937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BA17A97-3898-A7C7-4D47-27B22E185E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0162" y="2121007"/>
                <a:ext cx="57618" cy="98339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233A464-2FD2-5859-8C53-9F8D3E7FE290}"/>
              </a:ext>
            </a:extLst>
          </p:cNvPr>
          <p:cNvSpPr txBox="1"/>
          <p:nvPr/>
        </p:nvSpPr>
        <p:spPr>
          <a:xfrm>
            <a:off x="4724400" y="3200400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latin typeface="Times New Roman"/>
                <a:cs typeface="Times New Roman"/>
              </a:rPr>
              <a:t>SR 1.</a:t>
            </a:r>
            <a:r>
              <a:rPr lang="en-US" sz="1400" b="1"/>
              <a:t>2</a:t>
            </a:r>
            <a:r>
              <a:rPr lang="en-US" sz="1400" b="1">
                <a:latin typeface="Times New Roman"/>
                <a:cs typeface="Times New Roman"/>
              </a:rPr>
              <a:t> </a:t>
            </a:r>
            <a:r>
              <a:rPr lang="en-US" sz="1400">
                <a:latin typeface="Times New Roman"/>
                <a:cs typeface="Times New Roman"/>
              </a:rPr>
              <a:t>– VHF transceiver operating in half-duplex will receive mission data from ground sensors</a:t>
            </a:r>
            <a:r>
              <a:rPr lang="en-US" sz="1400"/>
              <a:t>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DA778B8-AF33-7A13-96EE-3F8155730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543247"/>
              </p:ext>
            </p:extLst>
          </p:nvPr>
        </p:nvGraphicFramePr>
        <p:xfrm>
          <a:off x="788581" y="1293627"/>
          <a:ext cx="10890386" cy="3771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462">
                  <a:extLst>
                    <a:ext uri="{9D8B030D-6E8A-4147-A177-3AD203B41FA5}">
                      <a16:colId xmlns:a16="http://schemas.microsoft.com/office/drawing/2014/main" val="2770676982"/>
                    </a:ext>
                  </a:extLst>
                </a:gridCol>
                <a:gridCol w="3194264">
                  <a:extLst>
                    <a:ext uri="{9D8B030D-6E8A-4147-A177-3AD203B41FA5}">
                      <a16:colId xmlns:a16="http://schemas.microsoft.com/office/drawing/2014/main" val="728422729"/>
                    </a:ext>
                  </a:extLst>
                </a:gridCol>
                <a:gridCol w="4221660">
                  <a:extLst>
                    <a:ext uri="{9D8B030D-6E8A-4147-A177-3AD203B41FA5}">
                      <a16:colId xmlns:a16="http://schemas.microsoft.com/office/drawing/2014/main" val="1023033100"/>
                    </a:ext>
                  </a:extLst>
                </a:gridCol>
              </a:tblGrid>
              <a:tr h="1215638">
                <a:tc gridSpan="3"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SR 1.4 – Payload shall transmit stored data to ground station upon command from ground station using COM data downlink frequency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714267"/>
                  </a:ext>
                </a:extLst>
              </a:tr>
              <a:tr h="1215638"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Design Requirements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Verification Requirements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Verification Method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9013496"/>
                  </a:ext>
                </a:extLst>
              </a:tr>
              <a:tr h="1340313"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COMM MCU shall read stored memory in APRS Reference Flash memory for downlink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Check data transmitted by COMM 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83210" marR="0" indent="-28321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effectLst/>
                        </a:rPr>
                        <a:t>Display received data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4227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111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7D83C-FB7C-FBDE-FFC0-62127B5C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6985686-E580-2A22-C347-E0343F26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16</a:t>
            </a:fld>
            <a:endParaRPr lang="en-TH"/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24E42D45-1102-CC1F-E3B3-0F871F1C3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741305"/>
              </p:ext>
            </p:extLst>
          </p:nvPr>
        </p:nvGraphicFramePr>
        <p:xfrm>
          <a:off x="350196" y="1479233"/>
          <a:ext cx="11342437" cy="4206425"/>
        </p:xfrm>
        <a:graphic>
          <a:graphicData uri="http://schemas.openxmlformats.org/drawingml/2006/table">
            <a:tbl>
              <a:tblPr/>
              <a:tblGrid>
                <a:gridCol w="2623357">
                  <a:extLst>
                    <a:ext uri="{9D8B030D-6E8A-4147-A177-3AD203B41FA5}">
                      <a16:colId xmlns:a16="http://schemas.microsoft.com/office/drawing/2014/main" val="2666435582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898803331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2156932570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3538281944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1847653574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883049595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2566354668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3531030048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3345360065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988907254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3721649254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828893834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743580326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3200833176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3011038753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3406814882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1394155631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671873683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2378992285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534275974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3586587237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2177275819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353528788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2882237882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2444915691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656302826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3944307621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4288951852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1719278248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1208658775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3533959654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3031739931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4019274869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2491026762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1374870848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295273090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2978325331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2460277540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2728632159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2231801495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887978965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1027386604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397732576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3581456913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2575205125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1538767120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1074025555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744439602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547646801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4269118811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43272271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946599542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4031374001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3612030705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4094161025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2499219542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3253967835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473737440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2313483221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1008216657"/>
                    </a:ext>
                  </a:extLst>
                </a:gridCol>
                <a:gridCol w="145318">
                  <a:extLst>
                    <a:ext uri="{9D8B030D-6E8A-4147-A177-3AD203B41FA5}">
                      <a16:colId xmlns:a16="http://schemas.microsoft.com/office/drawing/2014/main" val="637938057"/>
                    </a:ext>
                  </a:extLst>
                </a:gridCol>
              </a:tblGrid>
              <a:tr h="38791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TASK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400" b="1" dirty="0"/>
                        <a:t>2022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8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3859" marR="3859" marT="385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2024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26027"/>
                  </a:ext>
                </a:extLst>
              </a:tr>
              <a:tr h="3879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Dec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Jan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Feb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Apr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May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Jun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Jul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Aug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Sep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Oct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Nov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Dec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Jan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Feb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66543"/>
                  </a:ext>
                </a:extLst>
              </a:tr>
              <a:tr h="200424">
                <a:tc vMerge="1"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738928"/>
                  </a:ext>
                </a:extLst>
              </a:tr>
              <a:tr h="3111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legacy missions' info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2F75B5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2F75B5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2F75B5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2F75B5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2F75B5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2F75B5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2F75B5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2F75B5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178349"/>
                  </a:ext>
                </a:extLst>
              </a:tr>
              <a:tr h="40719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Procurement Components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2F75B5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2F75B5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2F75B5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2F75B5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2F75B5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2F75B5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2F75B5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2F75B5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042428"/>
                  </a:ext>
                </a:extLst>
              </a:tr>
              <a:tr h="4008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Bread board model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959140"/>
                  </a:ext>
                </a:extLst>
              </a:tr>
              <a:tr h="4008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Programming MCU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194795"/>
                  </a:ext>
                </a:extLst>
              </a:tr>
              <a:tr h="4008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 development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721052"/>
                  </a:ext>
                </a:extLst>
              </a:tr>
              <a:tr h="4008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Integration with other satellite subsystems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906149"/>
                  </a:ext>
                </a:extLst>
              </a:tr>
              <a:tr h="4008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Space Environment Test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2F75B5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2F75B5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2F75B5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2F75B5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2F75B5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2F75B5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2F75B5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2F75B5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725960"/>
                  </a:ext>
                </a:extLst>
              </a:tr>
              <a:tr h="4008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FM development and final space environment tests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859" marR="3859" marT="3859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869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53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21DB6-07F9-5BF9-09AB-585E2293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and Performance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CE7ED4-FBC9-D475-A556-A5234D294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33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/>
              <a:t>Purpose : </a:t>
            </a:r>
            <a:r>
              <a:rPr lang="en-US" sz="2400"/>
              <a:t>Provide satellite APRS </a:t>
            </a:r>
            <a:r>
              <a:rPr lang="en-US" sz="2400" err="1"/>
              <a:t>digipeating</a:t>
            </a:r>
            <a:r>
              <a:rPr lang="en-US" sz="2400"/>
              <a:t> for Amateur Radio Community.</a:t>
            </a:r>
          </a:p>
          <a:p>
            <a:endParaRPr lang="en-US" sz="2400"/>
          </a:p>
          <a:p>
            <a:r>
              <a:rPr lang="en-US" sz="2400" b="1"/>
              <a:t>Function 1: </a:t>
            </a:r>
            <a:r>
              <a:rPr lang="en-US" sz="2400"/>
              <a:t>Digipeater APRS packets from amateur radio stations on the ground.​</a:t>
            </a:r>
          </a:p>
          <a:p>
            <a:pPr marL="0" indent="0">
              <a:buNone/>
            </a:pPr>
            <a:r>
              <a:rPr lang="en-US" sz="2400"/>
              <a:t>	Performance 1a: Transmit satellite APRS beacon to ground​</a:t>
            </a:r>
          </a:p>
          <a:p>
            <a:pPr marL="0" indent="0">
              <a:buNone/>
            </a:pPr>
            <a:r>
              <a:rPr lang="en-US" sz="2400"/>
              <a:t>	Performance 1b: Receive and retransmit APRS packets from amateur 	radio stations. </a:t>
            </a:r>
          </a:p>
          <a:p>
            <a:pPr marL="0" indent="0">
              <a:buNone/>
            </a:pPr>
            <a:r>
              <a:rPr lang="en-US" sz="2400"/>
              <a:t>	Performance 1c: Transfer the received data packets to desired 	micro controller.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FA9A7E-BE22-3B76-8E47-F857527B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2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041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21DB6-07F9-5BF9-09AB-585E2293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and </a:t>
            </a:r>
            <a:r>
              <a:rPr lang="en-US" dirty="0" err="1"/>
              <a:t>Performace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CE7ED4-FBC9-D475-A556-A5234D294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33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Arial"/>
                <a:cs typeface="Arial"/>
              </a:rPr>
              <a:t>Function 2 : </a:t>
            </a:r>
            <a:r>
              <a:rPr lang="en-US" sz="2400" dirty="0">
                <a:latin typeface="Arial"/>
                <a:cs typeface="Arial"/>
              </a:rPr>
              <a:t>Store the received data.​</a:t>
            </a:r>
          </a:p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	Performance 2a: Store the data to satellite’s specified memory 	location.​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 b="1" dirty="0">
                <a:latin typeface="Arial"/>
                <a:cs typeface="Arial"/>
              </a:rPr>
              <a:t>Function 3 : </a:t>
            </a:r>
            <a:r>
              <a:rPr lang="en-US" sz="2400" dirty="0">
                <a:latin typeface="Arial"/>
                <a:cs typeface="Arial"/>
              </a:rPr>
              <a:t>Send data to the main ground stations​.</a:t>
            </a:r>
          </a:p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	Performance 3a: Transfer stored data to COMM MCU for download via UHF 4800 bps to ground stations. </a:t>
            </a:r>
            <a:endParaRPr lang="en-US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FA9A7E-BE22-3B76-8E47-F857527B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3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1674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E3BB-8D95-8CA8-2482-252EBEDC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PBS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3F568-CE44-B9CD-975C-C3EC87C1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4</a:t>
            </a:fld>
            <a:endParaRPr lang="en-TH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1651E63-E526-A464-26DC-42BA6C448AC0}"/>
                  </a:ext>
                </a:extLst>
              </p14:cNvPr>
              <p14:cNvContentPartPr/>
              <p14:nvPr/>
            </p14:nvContentPartPr>
            <p14:xfrm>
              <a:off x="6719672" y="2068919"/>
              <a:ext cx="13290" cy="1329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1651E63-E526-A464-26DC-42BA6C448A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78971" y="2009718"/>
                <a:ext cx="95522" cy="1329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Diagram 1">
            <a:extLst>
              <a:ext uri="{FF2B5EF4-FFF2-40B4-BE49-F238E27FC236}">
                <a16:creationId xmlns:a16="http://schemas.microsoft.com/office/drawing/2014/main" id="{9AE403DC-5D70-283B-B587-D0FE072557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1116296"/>
              </p:ext>
            </p:extLst>
          </p:nvPr>
        </p:nvGraphicFramePr>
        <p:xfrm>
          <a:off x="1018095" y="980388"/>
          <a:ext cx="10482606" cy="5157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06470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E3BB-8D95-8CA8-2482-252EBEDC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WBS</a:t>
            </a:r>
            <a:endParaRPr kumimoji="1" lang="ja-JP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3F568-CE44-B9CD-975C-C3EC87C1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5</a:t>
            </a:fld>
            <a:endParaRPr lang="en-TH"/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0E6FE29B-34BF-0864-5114-C1903EAA722F}"/>
              </a:ext>
            </a:extLst>
          </p:cNvPr>
          <p:cNvCxnSpPr>
            <a:cxnSpLocks/>
          </p:cNvCxnSpPr>
          <p:nvPr/>
        </p:nvCxnSpPr>
        <p:spPr>
          <a:xfrm>
            <a:off x="2612204" y="3461053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 1">
            <a:extLst>
              <a:ext uri="{FF2B5EF4-FFF2-40B4-BE49-F238E27FC236}">
                <a16:creationId xmlns:a16="http://schemas.microsoft.com/office/drawing/2014/main" id="{112C6FBB-0065-7F10-FC72-98AA437C0A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1170983"/>
              </p:ext>
            </p:extLst>
          </p:nvPr>
        </p:nvGraphicFramePr>
        <p:xfrm>
          <a:off x="433633" y="1121664"/>
          <a:ext cx="11114202" cy="5234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644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E3BB-8D95-8CA8-2482-252EBEDC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WBS (</a:t>
            </a:r>
            <a:r>
              <a:rPr kumimoji="1" lang="en-US" altLang="ja-JP" dirty="0" err="1"/>
              <a:t>cont’l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3F568-CE44-B9CD-975C-C3EC87C1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6</a:t>
            </a:fld>
            <a:endParaRPr lang="en-TH"/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0E6FE29B-34BF-0864-5114-C1903EAA722F}"/>
              </a:ext>
            </a:extLst>
          </p:cNvPr>
          <p:cNvCxnSpPr>
            <a:cxnSpLocks/>
          </p:cNvCxnSpPr>
          <p:nvPr/>
        </p:nvCxnSpPr>
        <p:spPr>
          <a:xfrm>
            <a:off x="2612204" y="3461053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 1">
            <a:extLst>
              <a:ext uri="{FF2B5EF4-FFF2-40B4-BE49-F238E27FC236}">
                <a16:creationId xmlns:a16="http://schemas.microsoft.com/office/drawing/2014/main" id="{112C6FBB-0065-7F10-FC72-98AA437C0A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1787378"/>
              </p:ext>
            </p:extLst>
          </p:nvPr>
        </p:nvGraphicFramePr>
        <p:xfrm>
          <a:off x="604886" y="1121664"/>
          <a:ext cx="10982227" cy="5636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6239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E3BB-8D95-8CA8-2482-252EBEDC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WBS (</a:t>
            </a:r>
            <a:r>
              <a:rPr kumimoji="1" lang="en-US" altLang="ja-JP" dirty="0" err="1"/>
              <a:t>cont’l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3F568-CE44-B9CD-975C-C3EC87C1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7</a:t>
            </a:fld>
            <a:endParaRPr lang="en-TH"/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0E6FE29B-34BF-0864-5114-C1903EAA722F}"/>
              </a:ext>
            </a:extLst>
          </p:cNvPr>
          <p:cNvCxnSpPr>
            <a:cxnSpLocks/>
          </p:cNvCxnSpPr>
          <p:nvPr/>
        </p:nvCxnSpPr>
        <p:spPr>
          <a:xfrm>
            <a:off x="2612204" y="3461053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 1">
            <a:extLst>
              <a:ext uri="{FF2B5EF4-FFF2-40B4-BE49-F238E27FC236}">
                <a16:creationId xmlns:a16="http://schemas.microsoft.com/office/drawing/2014/main" id="{112C6FBB-0065-7F10-FC72-98AA437C0A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5143008"/>
              </p:ext>
            </p:extLst>
          </p:nvPr>
        </p:nvGraphicFramePr>
        <p:xfrm>
          <a:off x="604886" y="1084791"/>
          <a:ext cx="10982227" cy="5636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491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E3BB-8D95-8CA8-2482-252EBEDC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WBS (</a:t>
            </a:r>
            <a:r>
              <a:rPr kumimoji="1" lang="en-US" altLang="ja-JP" dirty="0" err="1"/>
              <a:t>cont’l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3F568-CE44-B9CD-975C-C3EC87C1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8</a:t>
            </a:fld>
            <a:endParaRPr lang="en-TH"/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0E6FE29B-34BF-0864-5114-C1903EAA722F}"/>
              </a:ext>
            </a:extLst>
          </p:cNvPr>
          <p:cNvCxnSpPr>
            <a:cxnSpLocks/>
          </p:cNvCxnSpPr>
          <p:nvPr/>
        </p:nvCxnSpPr>
        <p:spPr>
          <a:xfrm>
            <a:off x="2612204" y="3461053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 1">
            <a:extLst>
              <a:ext uri="{FF2B5EF4-FFF2-40B4-BE49-F238E27FC236}">
                <a16:creationId xmlns:a16="http://schemas.microsoft.com/office/drawing/2014/main" id="{112C6FBB-0065-7F10-FC72-98AA437C0A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0545381"/>
              </p:ext>
            </p:extLst>
          </p:nvPr>
        </p:nvGraphicFramePr>
        <p:xfrm>
          <a:off x="604886" y="1084792"/>
          <a:ext cx="10942949" cy="507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631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CFD15-D39A-15AF-8F4A-ACDAEB4AC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E006CA5-4E29-97C9-5378-FF367C8D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9</a:t>
            </a:fld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38BF9-4FE3-20B9-C14C-130072196E7D}"/>
              </a:ext>
            </a:extLst>
          </p:cNvPr>
          <p:cNvSpPr txBox="1">
            <a:spLocks/>
          </p:cNvSpPr>
          <p:nvPr/>
        </p:nvSpPr>
        <p:spPr>
          <a:xfrm>
            <a:off x="8029541" y="564547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TH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250788-6BD5-4127-B4F3-F9D9A17D83B1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BFB06B-9611-EE80-86EC-C9A1F9E8A04C}"/>
              </a:ext>
            </a:extLst>
          </p:cNvPr>
          <p:cNvSpPr/>
          <p:nvPr/>
        </p:nvSpPr>
        <p:spPr>
          <a:xfrm>
            <a:off x="6716105" y="2004876"/>
            <a:ext cx="1502709" cy="8071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VHF FM Transceiver</a:t>
            </a:r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9DCF21A1-E077-AE5E-5428-78DCF8FD9656}"/>
              </a:ext>
            </a:extLst>
          </p:cNvPr>
          <p:cNvSpPr/>
          <p:nvPr/>
        </p:nvSpPr>
        <p:spPr>
          <a:xfrm>
            <a:off x="2557957" y="1467415"/>
            <a:ext cx="5836023" cy="23755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B570E1C9-C88E-2363-C39C-4CE8EAE72172}"/>
              </a:ext>
            </a:extLst>
          </p:cNvPr>
          <p:cNvSpPr txBox="1"/>
          <p:nvPr/>
        </p:nvSpPr>
        <p:spPr>
          <a:xfrm>
            <a:off x="4740019" y="3535162"/>
            <a:ext cx="357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APRS Reference Payload</a:t>
            </a: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EEE0B416-8811-CDCB-0D6E-0958CD041A81}"/>
              </a:ext>
            </a:extLst>
          </p:cNvPr>
          <p:cNvSpPr/>
          <p:nvPr/>
        </p:nvSpPr>
        <p:spPr>
          <a:xfrm>
            <a:off x="2990793" y="3053278"/>
            <a:ext cx="1734676" cy="54460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Flash Memory</a:t>
            </a:r>
          </a:p>
        </p:txBody>
      </p:sp>
      <p:cxnSp>
        <p:nvCxnSpPr>
          <p:cNvPr id="9" name="Connector: Elbow 27">
            <a:extLst>
              <a:ext uri="{FF2B5EF4-FFF2-40B4-BE49-F238E27FC236}">
                <a16:creationId xmlns:a16="http://schemas.microsoft.com/office/drawing/2014/main" id="{5295B5C7-3B20-3C81-DC31-A3F935A0200D}"/>
              </a:ext>
            </a:extLst>
          </p:cNvPr>
          <p:cNvCxnSpPr>
            <a:cxnSpLocks/>
            <a:stCxn id="29" idx="1"/>
            <a:endCxn id="30" idx="3"/>
          </p:cNvCxnSpPr>
          <p:nvPr/>
        </p:nvCxnSpPr>
        <p:spPr>
          <a:xfrm rot="10800000">
            <a:off x="3935430" y="2032891"/>
            <a:ext cx="623055" cy="34998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29">
            <a:extLst>
              <a:ext uri="{FF2B5EF4-FFF2-40B4-BE49-F238E27FC236}">
                <a16:creationId xmlns:a16="http://schemas.microsoft.com/office/drawing/2014/main" id="{75B95BD8-1704-1C1D-0F02-E1F4B2B1442E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 rot="16200000" flipH="1">
            <a:off x="3291686" y="2486832"/>
            <a:ext cx="603401" cy="52948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1">
            <a:extLst>
              <a:ext uri="{FF2B5EF4-FFF2-40B4-BE49-F238E27FC236}">
                <a16:creationId xmlns:a16="http://schemas.microsoft.com/office/drawing/2014/main" id="{B19D2AF9-9704-E407-ABED-DF3A2F727CC4}"/>
              </a:ext>
            </a:extLst>
          </p:cNvPr>
          <p:cNvSpPr/>
          <p:nvPr/>
        </p:nvSpPr>
        <p:spPr>
          <a:xfrm>
            <a:off x="2708361" y="4693799"/>
            <a:ext cx="1136277" cy="54460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COMM MCU</a:t>
            </a:r>
          </a:p>
        </p:txBody>
      </p:sp>
      <p:sp>
        <p:nvSpPr>
          <p:cNvPr id="12" name="Rectangle 33">
            <a:extLst>
              <a:ext uri="{FF2B5EF4-FFF2-40B4-BE49-F238E27FC236}">
                <a16:creationId xmlns:a16="http://schemas.microsoft.com/office/drawing/2014/main" id="{43838DC6-C718-8318-41B1-11E7BF14E40A}"/>
              </a:ext>
            </a:extLst>
          </p:cNvPr>
          <p:cNvSpPr/>
          <p:nvPr/>
        </p:nvSpPr>
        <p:spPr>
          <a:xfrm>
            <a:off x="4105541" y="4691652"/>
            <a:ext cx="1136277" cy="54460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COMM TRX</a:t>
            </a:r>
          </a:p>
        </p:txBody>
      </p:sp>
      <p:cxnSp>
        <p:nvCxnSpPr>
          <p:cNvPr id="13" name="Connector: Elbow 35">
            <a:extLst>
              <a:ext uri="{FF2B5EF4-FFF2-40B4-BE49-F238E27FC236}">
                <a16:creationId xmlns:a16="http://schemas.microsoft.com/office/drawing/2014/main" id="{835FE9C5-838F-1DE1-3B7A-9E50C2E0C9A0}"/>
              </a:ext>
            </a:extLst>
          </p:cNvPr>
          <p:cNvCxnSpPr>
            <a:cxnSpLocks/>
            <a:endCxn id="11" idx="1"/>
          </p:cNvCxnSpPr>
          <p:nvPr/>
        </p:nvCxnSpPr>
        <p:spPr>
          <a:xfrm rot="10800000" flipV="1">
            <a:off x="2708362" y="2166584"/>
            <a:ext cx="1" cy="2799517"/>
          </a:xfrm>
          <a:prstGeom prst="bentConnector3">
            <a:avLst>
              <a:gd name="adj1" fmla="val 228601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37">
            <a:extLst>
              <a:ext uri="{FF2B5EF4-FFF2-40B4-BE49-F238E27FC236}">
                <a16:creationId xmlns:a16="http://schemas.microsoft.com/office/drawing/2014/main" id="{11990DF7-F04B-6FFD-4CDE-F840C87EFE5C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3844638" y="4963955"/>
            <a:ext cx="260903" cy="214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39">
            <a:extLst>
              <a:ext uri="{FF2B5EF4-FFF2-40B4-BE49-F238E27FC236}">
                <a16:creationId xmlns:a16="http://schemas.microsoft.com/office/drawing/2014/main" id="{1732EFAE-FFBF-51C1-A465-35D853F7A5E7}"/>
              </a:ext>
            </a:extLst>
          </p:cNvPr>
          <p:cNvSpPr/>
          <p:nvPr/>
        </p:nvSpPr>
        <p:spPr>
          <a:xfrm>
            <a:off x="6415744" y="5373171"/>
            <a:ext cx="1319425" cy="54460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Ground station</a:t>
            </a:r>
          </a:p>
        </p:txBody>
      </p:sp>
      <p:sp>
        <p:nvSpPr>
          <p:cNvPr id="16" name="TextBox 41">
            <a:extLst>
              <a:ext uri="{FF2B5EF4-FFF2-40B4-BE49-F238E27FC236}">
                <a16:creationId xmlns:a16="http://schemas.microsoft.com/office/drawing/2014/main" id="{6D38E604-C313-D6A1-55EA-5663F5D8FF35}"/>
              </a:ext>
            </a:extLst>
          </p:cNvPr>
          <p:cNvSpPr txBox="1"/>
          <p:nvPr/>
        </p:nvSpPr>
        <p:spPr>
          <a:xfrm>
            <a:off x="8742808" y="1615904"/>
            <a:ext cx="982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VHF band</a:t>
            </a:r>
          </a:p>
        </p:txBody>
      </p:sp>
      <p:sp>
        <p:nvSpPr>
          <p:cNvPr id="17" name="Isosceles Triangle 43">
            <a:extLst>
              <a:ext uri="{FF2B5EF4-FFF2-40B4-BE49-F238E27FC236}">
                <a16:creationId xmlns:a16="http://schemas.microsoft.com/office/drawing/2014/main" id="{F076EB47-5259-4CD1-A9CC-90FF103D173B}"/>
              </a:ext>
            </a:extLst>
          </p:cNvPr>
          <p:cNvSpPr/>
          <p:nvPr/>
        </p:nvSpPr>
        <p:spPr>
          <a:xfrm rot="10800000">
            <a:off x="8469616" y="1782323"/>
            <a:ext cx="332010" cy="445525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8" name="Connector: Elbow 45">
            <a:extLst>
              <a:ext uri="{FF2B5EF4-FFF2-40B4-BE49-F238E27FC236}">
                <a16:creationId xmlns:a16="http://schemas.microsoft.com/office/drawing/2014/main" id="{1C3D23ED-A502-FED0-8461-8B7CFE8F28A0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V="1">
            <a:off x="8218814" y="2227848"/>
            <a:ext cx="416807" cy="18058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47">
            <a:extLst>
              <a:ext uri="{FF2B5EF4-FFF2-40B4-BE49-F238E27FC236}">
                <a16:creationId xmlns:a16="http://schemas.microsoft.com/office/drawing/2014/main" id="{72453BA3-AB13-8D61-70C4-BC0A2EA20990}"/>
              </a:ext>
            </a:extLst>
          </p:cNvPr>
          <p:cNvCxnSpPr>
            <a:cxnSpLocks/>
          </p:cNvCxnSpPr>
          <p:nvPr/>
        </p:nvCxnSpPr>
        <p:spPr>
          <a:xfrm flipH="1" flipV="1">
            <a:off x="8754021" y="2449877"/>
            <a:ext cx="651066" cy="88308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51">
            <a:extLst>
              <a:ext uri="{FF2B5EF4-FFF2-40B4-BE49-F238E27FC236}">
                <a16:creationId xmlns:a16="http://schemas.microsoft.com/office/drawing/2014/main" id="{C7D0E501-C139-AF82-B5D9-704B11D31695}"/>
              </a:ext>
            </a:extLst>
          </p:cNvPr>
          <p:cNvCxnSpPr>
            <a:cxnSpLocks/>
          </p:cNvCxnSpPr>
          <p:nvPr/>
        </p:nvCxnSpPr>
        <p:spPr>
          <a:xfrm>
            <a:off x="8880049" y="2382874"/>
            <a:ext cx="694030" cy="8537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Rectangle 55">
            <a:extLst>
              <a:ext uri="{FF2B5EF4-FFF2-40B4-BE49-F238E27FC236}">
                <a16:creationId xmlns:a16="http://schemas.microsoft.com/office/drawing/2014/main" id="{0FFACCDC-2DC2-036E-A142-7BA0441E9248}"/>
              </a:ext>
            </a:extLst>
          </p:cNvPr>
          <p:cNvSpPr/>
          <p:nvPr/>
        </p:nvSpPr>
        <p:spPr>
          <a:xfrm>
            <a:off x="1321144" y="2772458"/>
            <a:ext cx="975516" cy="8254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Mission Boss</a:t>
            </a:r>
          </a:p>
        </p:txBody>
      </p:sp>
      <p:sp>
        <p:nvSpPr>
          <p:cNvPr id="22" name="Isosceles Triangle 57">
            <a:extLst>
              <a:ext uri="{FF2B5EF4-FFF2-40B4-BE49-F238E27FC236}">
                <a16:creationId xmlns:a16="http://schemas.microsoft.com/office/drawing/2014/main" id="{629AC016-4532-5306-C34A-6AC3B396F8A7}"/>
              </a:ext>
            </a:extLst>
          </p:cNvPr>
          <p:cNvSpPr/>
          <p:nvPr/>
        </p:nvSpPr>
        <p:spPr>
          <a:xfrm rot="10800000">
            <a:off x="5544286" y="4370984"/>
            <a:ext cx="332010" cy="445525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23" name="Connector: Elbow 59">
            <a:extLst>
              <a:ext uri="{FF2B5EF4-FFF2-40B4-BE49-F238E27FC236}">
                <a16:creationId xmlns:a16="http://schemas.microsoft.com/office/drawing/2014/main" id="{DBA7ED6C-702C-5187-44D1-B02493931C2D}"/>
              </a:ext>
            </a:extLst>
          </p:cNvPr>
          <p:cNvCxnSpPr>
            <a:cxnSpLocks/>
            <a:stCxn id="12" idx="3"/>
            <a:endCxn id="22" idx="0"/>
          </p:cNvCxnSpPr>
          <p:nvPr/>
        </p:nvCxnSpPr>
        <p:spPr>
          <a:xfrm flipV="1">
            <a:off x="5241818" y="4816509"/>
            <a:ext cx="468473" cy="14744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61">
            <a:extLst>
              <a:ext uri="{FF2B5EF4-FFF2-40B4-BE49-F238E27FC236}">
                <a16:creationId xmlns:a16="http://schemas.microsoft.com/office/drawing/2014/main" id="{909928B5-9539-68AF-42BF-ECA572B9F2FE}"/>
              </a:ext>
            </a:extLst>
          </p:cNvPr>
          <p:cNvCxnSpPr>
            <a:cxnSpLocks/>
          </p:cNvCxnSpPr>
          <p:nvPr/>
        </p:nvCxnSpPr>
        <p:spPr>
          <a:xfrm>
            <a:off x="5873394" y="4989438"/>
            <a:ext cx="542350" cy="322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63">
            <a:extLst>
              <a:ext uri="{FF2B5EF4-FFF2-40B4-BE49-F238E27FC236}">
                <a16:creationId xmlns:a16="http://schemas.microsoft.com/office/drawing/2014/main" id="{F854F407-277A-13EA-12AF-D6319B97809F}"/>
              </a:ext>
            </a:extLst>
          </p:cNvPr>
          <p:cNvCxnSpPr>
            <a:cxnSpLocks/>
          </p:cNvCxnSpPr>
          <p:nvPr/>
        </p:nvCxnSpPr>
        <p:spPr>
          <a:xfrm flipH="1" flipV="1">
            <a:off x="5776257" y="5104217"/>
            <a:ext cx="540148" cy="33973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67">
            <a:extLst>
              <a:ext uri="{FF2B5EF4-FFF2-40B4-BE49-F238E27FC236}">
                <a16:creationId xmlns:a16="http://schemas.microsoft.com/office/drawing/2014/main" id="{4D653D63-03DD-7911-2709-0318E1E3C125}"/>
              </a:ext>
            </a:extLst>
          </p:cNvPr>
          <p:cNvCxnSpPr>
            <a:cxnSpLocks/>
            <a:stCxn id="5" idx="1"/>
            <a:endCxn id="29" idx="3"/>
          </p:cNvCxnSpPr>
          <p:nvPr/>
        </p:nvCxnSpPr>
        <p:spPr>
          <a:xfrm rot="10800000">
            <a:off x="5694761" y="2382875"/>
            <a:ext cx="1021344" cy="2555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or: Elbow 73">
            <a:extLst>
              <a:ext uri="{FF2B5EF4-FFF2-40B4-BE49-F238E27FC236}">
                <a16:creationId xmlns:a16="http://schemas.microsoft.com/office/drawing/2014/main" id="{A56921D7-6898-7283-969A-AE1F46C6EFCE}"/>
              </a:ext>
            </a:extLst>
          </p:cNvPr>
          <p:cNvCxnSpPr>
            <a:cxnSpLocks/>
            <a:endCxn id="21" idx="0"/>
          </p:cNvCxnSpPr>
          <p:nvPr/>
        </p:nvCxnSpPr>
        <p:spPr>
          <a:xfrm rot="10800000" flipV="1">
            <a:off x="1808903" y="2005084"/>
            <a:ext cx="928015" cy="76737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75">
            <a:extLst>
              <a:ext uri="{FF2B5EF4-FFF2-40B4-BE49-F238E27FC236}">
                <a16:creationId xmlns:a16="http://schemas.microsoft.com/office/drawing/2014/main" id="{650817DC-7710-DC6A-E724-C4174C0DE27E}"/>
              </a:ext>
            </a:extLst>
          </p:cNvPr>
          <p:cNvCxnSpPr>
            <a:cxnSpLocks/>
            <a:endCxn id="84" idx="3"/>
          </p:cNvCxnSpPr>
          <p:nvPr/>
        </p:nvCxnSpPr>
        <p:spPr>
          <a:xfrm rot="10800000">
            <a:off x="1848548" y="4835965"/>
            <a:ext cx="856898" cy="26825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1">
            <a:extLst>
              <a:ext uri="{FF2B5EF4-FFF2-40B4-BE49-F238E27FC236}">
                <a16:creationId xmlns:a16="http://schemas.microsoft.com/office/drawing/2014/main" id="{FB860918-36FD-3425-197A-A769628C21AE}"/>
              </a:ext>
            </a:extLst>
          </p:cNvPr>
          <p:cNvSpPr/>
          <p:nvPr/>
        </p:nvSpPr>
        <p:spPr>
          <a:xfrm>
            <a:off x="4558484" y="2110572"/>
            <a:ext cx="1136277" cy="54460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TNC/APRS module</a:t>
            </a:r>
          </a:p>
        </p:txBody>
      </p:sp>
      <p:sp>
        <p:nvSpPr>
          <p:cNvPr id="30" name="Rectangle 92">
            <a:extLst>
              <a:ext uri="{FF2B5EF4-FFF2-40B4-BE49-F238E27FC236}">
                <a16:creationId xmlns:a16="http://schemas.microsoft.com/office/drawing/2014/main" id="{258A89F5-6A4E-B1A5-8089-556862A0AAEB}"/>
              </a:ext>
            </a:extLst>
          </p:cNvPr>
          <p:cNvSpPr/>
          <p:nvPr/>
        </p:nvSpPr>
        <p:spPr>
          <a:xfrm>
            <a:off x="2721855" y="1615905"/>
            <a:ext cx="1213574" cy="8339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ARPS Reference MCU</a:t>
            </a:r>
          </a:p>
        </p:txBody>
      </p:sp>
      <p:sp>
        <p:nvSpPr>
          <p:cNvPr id="31" name="TextBox 163">
            <a:extLst>
              <a:ext uri="{FF2B5EF4-FFF2-40B4-BE49-F238E27FC236}">
                <a16:creationId xmlns:a16="http://schemas.microsoft.com/office/drawing/2014/main" id="{A19F7008-062E-BA04-0FBF-B1CF5823E892}"/>
              </a:ext>
            </a:extLst>
          </p:cNvPr>
          <p:cNvSpPr txBox="1"/>
          <p:nvPr/>
        </p:nvSpPr>
        <p:spPr>
          <a:xfrm>
            <a:off x="5924524" y="4174482"/>
            <a:ext cx="982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UHF band </a:t>
            </a:r>
          </a:p>
        </p:txBody>
      </p:sp>
      <p:sp>
        <p:nvSpPr>
          <p:cNvPr id="33" name="TextBox 1">
            <a:extLst>
              <a:ext uri="{FF2B5EF4-FFF2-40B4-BE49-F238E27FC236}">
                <a16:creationId xmlns:a16="http://schemas.microsoft.com/office/drawing/2014/main" id="{D9AE352B-DD80-41E2-8E06-566A3BB3FD06}"/>
              </a:ext>
            </a:extLst>
          </p:cNvPr>
          <p:cNvSpPr txBox="1"/>
          <p:nvPr/>
        </p:nvSpPr>
        <p:spPr>
          <a:xfrm>
            <a:off x="9574080" y="4016070"/>
            <a:ext cx="167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Amateur Radio Users or</a:t>
            </a:r>
          </a:p>
          <a:p>
            <a:pPr algn="ctr"/>
            <a:r>
              <a:rPr lang="en-GB" sz="1200" dirty="0"/>
              <a:t> Ground Terminal</a:t>
            </a:r>
          </a:p>
        </p:txBody>
      </p:sp>
      <p:sp>
        <p:nvSpPr>
          <p:cNvPr id="34" name="TextBox 32">
            <a:extLst>
              <a:ext uri="{FF2B5EF4-FFF2-40B4-BE49-F238E27FC236}">
                <a16:creationId xmlns:a16="http://schemas.microsoft.com/office/drawing/2014/main" id="{114D36C2-7F2C-3719-786B-3A40F201C458}"/>
              </a:ext>
            </a:extLst>
          </p:cNvPr>
          <p:cNvSpPr txBox="1"/>
          <p:nvPr/>
        </p:nvSpPr>
        <p:spPr>
          <a:xfrm>
            <a:off x="3935435" y="1802795"/>
            <a:ext cx="584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UART</a:t>
            </a:r>
          </a:p>
        </p:txBody>
      </p:sp>
      <p:sp>
        <p:nvSpPr>
          <p:cNvPr id="35" name="TextBox 60">
            <a:extLst>
              <a:ext uri="{FF2B5EF4-FFF2-40B4-BE49-F238E27FC236}">
                <a16:creationId xmlns:a16="http://schemas.microsoft.com/office/drawing/2014/main" id="{9C1C812B-E0E8-57C6-C38A-4F674BC16610}"/>
              </a:ext>
            </a:extLst>
          </p:cNvPr>
          <p:cNvSpPr txBox="1"/>
          <p:nvPr/>
        </p:nvSpPr>
        <p:spPr>
          <a:xfrm>
            <a:off x="5800963" y="1886620"/>
            <a:ext cx="808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1200bps</a:t>
            </a:r>
          </a:p>
          <a:p>
            <a:r>
              <a:rPr lang="en-GB" sz="1400" dirty="0"/>
              <a:t>AFSK</a:t>
            </a:r>
          </a:p>
        </p:txBody>
      </p:sp>
      <p:sp>
        <p:nvSpPr>
          <p:cNvPr id="36" name="TextBox 34">
            <a:extLst>
              <a:ext uri="{FF2B5EF4-FFF2-40B4-BE49-F238E27FC236}">
                <a16:creationId xmlns:a16="http://schemas.microsoft.com/office/drawing/2014/main" id="{9723B2DB-8C1A-DF91-2934-3007D360002C}"/>
              </a:ext>
            </a:extLst>
          </p:cNvPr>
          <p:cNvSpPr txBox="1"/>
          <p:nvPr/>
        </p:nvSpPr>
        <p:spPr>
          <a:xfrm>
            <a:off x="3350916" y="240984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SPI</a:t>
            </a:r>
          </a:p>
        </p:txBody>
      </p:sp>
      <p:pic>
        <p:nvPicPr>
          <p:cNvPr id="1026" name="Picture 2" descr="TH-D74（生産完了品） | FMトランシーバー | アマチュア無線 | 無線通信 | KENWOOD">
            <a:extLst>
              <a:ext uri="{FF2B5EF4-FFF2-40B4-BE49-F238E27FC236}">
                <a16:creationId xmlns:a16="http://schemas.microsoft.com/office/drawing/2014/main" id="{D4133E7F-E310-C23E-85E5-42C76740A9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97" r="35219"/>
          <a:stretch/>
        </p:blipFill>
        <p:spPr bwMode="auto">
          <a:xfrm>
            <a:off x="9630793" y="2232545"/>
            <a:ext cx="792243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M-D710G/TM-D710GS（生産完了品） | FMトランシーバー | アマチュア無線 | 無線通信 | KENWOOD">
            <a:extLst>
              <a:ext uri="{FF2B5EF4-FFF2-40B4-BE49-F238E27FC236}">
                <a16:creationId xmlns:a16="http://schemas.microsoft.com/office/drawing/2014/main" id="{6DFF1FF5-E423-146C-2657-7329900D83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8" t="5714" r="14286" b="8357"/>
          <a:stretch/>
        </p:blipFill>
        <p:spPr bwMode="auto">
          <a:xfrm>
            <a:off x="10227648" y="2962966"/>
            <a:ext cx="1095433" cy="87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55">
            <a:extLst>
              <a:ext uri="{FF2B5EF4-FFF2-40B4-BE49-F238E27FC236}">
                <a16:creationId xmlns:a16="http://schemas.microsoft.com/office/drawing/2014/main" id="{9DAD442C-EC52-353F-17A1-1A2EF7011310}"/>
              </a:ext>
            </a:extLst>
          </p:cNvPr>
          <p:cNvSpPr/>
          <p:nvPr/>
        </p:nvSpPr>
        <p:spPr>
          <a:xfrm>
            <a:off x="973570" y="4423252"/>
            <a:ext cx="874978" cy="8254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OBC</a:t>
            </a:r>
          </a:p>
        </p:txBody>
      </p:sp>
      <p:cxnSp>
        <p:nvCxnSpPr>
          <p:cNvPr id="89" name="Connector: Elbow 75">
            <a:extLst>
              <a:ext uri="{FF2B5EF4-FFF2-40B4-BE49-F238E27FC236}">
                <a16:creationId xmlns:a16="http://schemas.microsoft.com/office/drawing/2014/main" id="{074422A7-E1C4-7ECC-B329-D1E3E70B466A}"/>
              </a:ext>
            </a:extLst>
          </p:cNvPr>
          <p:cNvCxnSpPr>
            <a:cxnSpLocks/>
            <a:stCxn id="84" idx="0"/>
            <a:endCxn id="21" idx="2"/>
          </p:cNvCxnSpPr>
          <p:nvPr/>
        </p:nvCxnSpPr>
        <p:spPr>
          <a:xfrm rot="5400000" flipH="1" flipV="1">
            <a:off x="1197296" y="3811647"/>
            <a:ext cx="825369" cy="39784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693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3281834-bd77-4da8-9b5c-8cdc7ad0c56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52E1EFDCF6F64990155574BBDBDC84" ma:contentTypeVersion="14" ma:contentTypeDescription="新しいドキュメントを作成します。" ma:contentTypeScope="" ma:versionID="19b414c3d9da9451ede3c10639b9d807">
  <xsd:schema xmlns:xsd="http://www.w3.org/2001/XMLSchema" xmlns:xs="http://www.w3.org/2001/XMLSchema" xmlns:p="http://schemas.microsoft.com/office/2006/metadata/properties" xmlns:ns2="63281834-bd77-4da8-9b5c-8cdc7ad0c569" xmlns:ns3="64183b6c-8ea3-4ca2-af76-7bf4d48b8167" targetNamespace="http://schemas.microsoft.com/office/2006/metadata/properties" ma:root="true" ma:fieldsID="1249fea17e49e03d1deddd1e94109679" ns2:_="" ns3:_="">
    <xsd:import namespace="63281834-bd77-4da8-9b5c-8cdc7ad0c569"/>
    <xsd:import namespace="64183b6c-8ea3-4ca2-af76-7bf4d48b81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281834-bd77-4da8-9b5c-8cdc7ad0c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4ff13f57-c2f9-47ee-807d-4f367a1673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183b6c-8ea3-4ca2-af76-7bf4d48b816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FC6373-757B-4C64-8724-538DC455FAFF}">
  <ds:schemaRefs>
    <ds:schemaRef ds:uri="63281834-bd77-4da8-9b5c-8cdc7ad0c569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D442C29-5C99-4F65-85F2-102935916F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618DD7-6D05-4734-959B-FBEFA286080D}"/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1487</Words>
  <Application>Microsoft Office PowerPoint</Application>
  <PresentationFormat>Panorámica</PresentationFormat>
  <Paragraphs>789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APRS Reference Board (APRS-R)</vt:lpstr>
      <vt:lpstr>Function and Performance</vt:lpstr>
      <vt:lpstr>Function and Performace</vt:lpstr>
      <vt:lpstr>PBS</vt:lpstr>
      <vt:lpstr>WBS</vt:lpstr>
      <vt:lpstr>WBS (cont’l)</vt:lpstr>
      <vt:lpstr>WBS (cont’l)</vt:lpstr>
      <vt:lpstr>WBS (cont’l)</vt:lpstr>
      <vt:lpstr>Block Diagram</vt:lpstr>
      <vt:lpstr>Link Budget</vt:lpstr>
      <vt:lpstr>Link Budget</vt:lpstr>
      <vt:lpstr>RAS</vt:lpstr>
      <vt:lpstr>RAS</vt:lpstr>
      <vt:lpstr>RAS</vt:lpstr>
      <vt:lpstr>RAS</vt:lpstr>
      <vt:lpstr>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Kanokwan Kosiyakul</dc:creator>
  <cp:lastModifiedBy>FERRER TORRES Javier Eladio</cp:lastModifiedBy>
  <cp:revision>100</cp:revision>
  <dcterms:created xsi:type="dcterms:W3CDTF">2022-11-20T12:42:05Z</dcterms:created>
  <dcterms:modified xsi:type="dcterms:W3CDTF">2022-12-26T07:17:54Z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0x0101009C52E1EFDCF6F64990155574BBDBDC84</vt:lpwstr>
  </property>
  <property fmtid="{D5CDD505-2E9C-101B-9397-08002B2CF9AE}" pid="3" name="MediaServiceImageTags">
    <vt:lpwstr/>
  </property>
</Properties>
</file>