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74" r:id="rId5"/>
    <p:sldId id="688" r:id="rId6"/>
    <p:sldId id="689" r:id="rId7"/>
    <p:sldId id="690" r:id="rId8"/>
  </p:sldIdLst>
  <p:sldSz cx="12192000" cy="6858000"/>
  <p:notesSz cx="6799263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" initials="V" lastIdx="1" clrIdx="0">
    <p:extLst>
      <p:ext uri="{19B8F6BF-5375-455C-9EA6-DF929625EA0E}">
        <p15:presenceInfo xmlns:p15="http://schemas.microsoft.com/office/powerpoint/2012/main" userId="39de22de3309a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A5A5A5"/>
    <a:srgbClr val="1F4E79"/>
    <a:srgbClr val="D2DEEF"/>
    <a:srgbClr val="EAEFF7"/>
    <a:srgbClr val="477FAD"/>
    <a:srgbClr val="76A5AF"/>
    <a:srgbClr val="D9D9D9"/>
    <a:srgbClr val="FFAB48"/>
    <a:srgbClr val="E4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729CD-00C3-87A4-8380-DB3BE45C465C}" v="32" dt="2022-06-17T09:37:51.892"/>
    <p1510:client id="{6F45965B-128C-4A46-8748-B00322F38136}" v="7" dt="2022-06-06T08:14:29.958"/>
    <p1510:client id="{E183615C-DB6C-448D-94D3-B2A6FF47A8C9}" v="19" dt="2022-06-06T02:51:1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291" autoAdjust="0"/>
  </p:normalViewPr>
  <p:slideViewPr>
    <p:cSldViewPr snapToGrid="0">
      <p:cViewPr varScale="1">
        <p:scale>
          <a:sx n="84" d="100"/>
          <a:sy n="84" d="100"/>
        </p:scale>
        <p:origin x="1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FDB4-9391-4639-A40F-79A9241F9BD4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16D8-7B61-44C4-B804-ED9CBB0A7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1B3D-4495-4613-A622-0D46E008C400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9486"/>
            <a:ext cx="543941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0A9E-9B84-4FA2-BE1D-92BDC86B7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79927" y="4779486"/>
            <a:ext cx="5439410" cy="39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706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4368" y="4363140"/>
            <a:ext cx="9144000" cy="831925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4368" y="5507689"/>
            <a:ext cx="9144000" cy="7653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D75-B5E7-499D-B2A8-DE1347873F32}" type="datetime1">
              <a:rPr lang="en-US" smtClean="0"/>
              <a:t>2/1/2023</a:t>
            </a:fld>
            <a:endParaRPr lang="en-US" dirty="0"/>
          </a:p>
        </p:txBody>
      </p:sp>
      <p:pic>
        <p:nvPicPr>
          <p:cNvPr id="7" name="Picture 2" descr="http://blogs.intergraph.com/.a/6a01156fa1a427970c014e5fe2b9dd970c-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1" y="5865"/>
            <a:ext cx="1495587" cy="13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www.lib.kyutech.ac.jp/library/sites/default/files/logomark_ja_A.gi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/>
          <a:stretch/>
        </p:blipFill>
        <p:spPr bwMode="auto">
          <a:xfrm>
            <a:off x="490400" y="1394555"/>
            <a:ext cx="1495587" cy="3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97480" y="2517595"/>
            <a:ext cx="8398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latin typeface="+mj-lt"/>
              </a:rPr>
              <a:t>BIRDS-X Project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6757" y="191405"/>
            <a:ext cx="2087693" cy="1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435871"/>
            <a:ext cx="8918273" cy="8508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604963"/>
            <a:ext cx="7902595" cy="47374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196D8E-1DDE-4946-9119-0F2150E21414}" type="datetime1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0160" y="6435239"/>
            <a:ext cx="69094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8BF5F7DF-51CB-4A0E-AE5B-94020E6BB9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8412163" y="1604963"/>
            <a:ext cx="3718945" cy="1960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Figure</a:t>
            </a: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4"/>
          </p:nvPr>
        </p:nvSpPr>
        <p:spPr>
          <a:xfrm>
            <a:off x="8412162" y="3677603"/>
            <a:ext cx="3718946" cy="26648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2696" y="149313"/>
            <a:ext cx="1692768" cy="11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115" y="476511"/>
            <a:ext cx="10515600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115" y="1516358"/>
            <a:ext cx="7657289" cy="482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720" y="6473082"/>
            <a:ext cx="1206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A445-6453-4015-B777-8F2AFCF934A5}" type="datetime1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233680" cy="6858000"/>
          </a:xfrm>
          <a:prstGeom prst="rect">
            <a:avLst/>
          </a:prstGeom>
          <a:solidFill>
            <a:srgbClr val="477FA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668737" y="6590846"/>
            <a:ext cx="3805791" cy="258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Kyushu Institute of Technology LASEINE</a:t>
            </a:r>
          </a:p>
        </p:txBody>
      </p:sp>
    </p:spTree>
    <p:extLst>
      <p:ext uri="{BB962C8B-B14F-4D97-AF65-F5344CB8AC3E}">
        <p14:creationId xmlns:p14="http://schemas.microsoft.com/office/powerpoint/2010/main" val="12087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412861" y="5181533"/>
            <a:ext cx="12128500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1600"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60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60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2023/02/01</a:t>
            </a:r>
            <a:endParaRPr sz="16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431281" y="3793003"/>
            <a:ext cx="763550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UHF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TRx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8525133-DD71-4238-9BE0-749305655E47}"/>
              </a:ext>
            </a:extLst>
          </p:cNvPr>
          <p:cNvSpPr txBox="1">
            <a:spLocks/>
          </p:cNvSpPr>
          <p:nvPr/>
        </p:nvSpPr>
        <p:spPr>
          <a:xfrm>
            <a:off x="2431281" y="4375003"/>
            <a:ext cx="3219212" cy="50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A5A5A5"/>
                </a:solidFill>
              </a:rPr>
              <a:t>Marco </a:t>
            </a:r>
            <a:r>
              <a:rPr lang="en-US" dirty="0" err="1" smtClean="0">
                <a:solidFill>
                  <a:srgbClr val="A5A5A5"/>
                </a:solidFill>
              </a:rPr>
              <a:t>Panetti</a:t>
            </a:r>
            <a:endParaRPr lang="en-US" dirty="0">
              <a:solidFill>
                <a:srgbClr val="A5A5A5"/>
              </a:solidFill>
            </a:endParaRPr>
          </a:p>
        </p:txBody>
      </p:sp>
      <p:cxnSp>
        <p:nvCxnSpPr>
          <p:cNvPr id="8" name="直線コネクタ 9">
            <a:extLst>
              <a:ext uri="{FF2B5EF4-FFF2-40B4-BE49-F238E27FC236}">
                <a16:creationId xmlns:a16="http://schemas.microsoft.com/office/drawing/2014/main" xmlns="" id="{3E674B62-E29F-4E2C-BF58-720987E4830F}"/>
              </a:ext>
            </a:extLst>
          </p:cNvPr>
          <p:cNvCxnSpPr>
            <a:cxnSpLocks/>
          </p:cNvCxnSpPr>
          <p:nvPr/>
        </p:nvCxnSpPr>
        <p:spPr>
          <a:xfrm flipV="1">
            <a:off x="2537460" y="4376370"/>
            <a:ext cx="29072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8902B-4F04-4648-BF4D-17F99700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xmlns="" id="{5A8A4CF5-8BDF-70B3-382F-9D615EF3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98306"/>
              </p:ext>
            </p:extLst>
          </p:nvPr>
        </p:nvGraphicFramePr>
        <p:xfrm>
          <a:off x="357809" y="1286703"/>
          <a:ext cx="11709434" cy="5039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594">
                  <a:extLst>
                    <a:ext uri="{9D8B030D-6E8A-4147-A177-3AD203B41FA5}">
                      <a16:colId xmlns:a16="http://schemas.microsoft.com/office/drawing/2014/main" xmlns="" val="2104459185"/>
                    </a:ext>
                  </a:extLst>
                </a:gridCol>
                <a:gridCol w="2307476">
                  <a:extLst>
                    <a:ext uri="{9D8B030D-6E8A-4147-A177-3AD203B41FA5}">
                      <a16:colId xmlns:a16="http://schemas.microsoft.com/office/drawing/2014/main" xmlns="" val="1057833947"/>
                    </a:ext>
                  </a:extLst>
                </a:gridCol>
                <a:gridCol w="1609161">
                  <a:extLst>
                    <a:ext uri="{9D8B030D-6E8A-4147-A177-3AD203B41FA5}">
                      <a16:colId xmlns:a16="http://schemas.microsoft.com/office/drawing/2014/main" xmlns="" val="4279334388"/>
                    </a:ext>
                  </a:extLst>
                </a:gridCol>
                <a:gridCol w="2505634">
                  <a:extLst>
                    <a:ext uri="{9D8B030D-6E8A-4147-A177-3AD203B41FA5}">
                      <a16:colId xmlns:a16="http://schemas.microsoft.com/office/drawing/2014/main" xmlns="" val="3473548358"/>
                    </a:ext>
                  </a:extLst>
                </a:gridCol>
                <a:gridCol w="1572932">
                  <a:extLst>
                    <a:ext uri="{9D8B030D-6E8A-4147-A177-3AD203B41FA5}">
                      <a16:colId xmlns:a16="http://schemas.microsoft.com/office/drawing/2014/main" xmlns="" val="3122942911"/>
                    </a:ext>
                  </a:extLst>
                </a:gridCol>
                <a:gridCol w="1227276">
                  <a:extLst>
                    <a:ext uri="{9D8B030D-6E8A-4147-A177-3AD203B41FA5}">
                      <a16:colId xmlns:a16="http://schemas.microsoft.com/office/drawing/2014/main" xmlns="" val="3506069324"/>
                    </a:ext>
                  </a:extLst>
                </a:gridCol>
                <a:gridCol w="1009361">
                  <a:extLst>
                    <a:ext uri="{9D8B030D-6E8A-4147-A177-3AD203B41FA5}">
                      <a16:colId xmlns:a16="http://schemas.microsoft.com/office/drawing/2014/main" xmlns="" val="3285055321"/>
                    </a:ext>
                  </a:extLst>
                </a:gridCol>
              </a:tblGrid>
              <a:tr h="679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Subsystem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Task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Responsible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Deadline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%done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898413"/>
                  </a:ext>
                </a:extLst>
              </a:tr>
              <a:tr h="1104968">
                <a:tc rowSpan="4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b="1" dirty="0" smtClean="0"/>
                        <a:t>New</a:t>
                      </a:r>
                      <a:r>
                        <a:rPr lang="en-US" sz="2000" b="1" baseline="0" dirty="0" smtClean="0"/>
                        <a:t> UHF</a:t>
                      </a:r>
                      <a:endParaRPr lang="en-US" sz="2000" b="1" dirty="0"/>
                    </a:p>
                    <a:p>
                      <a:pPr>
                        <a:lnSpc>
                          <a:spcPts val="1400"/>
                        </a:lnSpc>
                      </a:pP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b="0" dirty="0" smtClean="0"/>
                        <a:t>1. Sending </a:t>
                      </a:r>
                      <a:r>
                        <a:rPr lang="en-US" sz="2000" b="0" dirty="0" err="1" smtClean="0"/>
                        <a:t>Tharindu</a:t>
                      </a:r>
                      <a:r>
                        <a:rPr lang="en-US" sz="2000" b="0" dirty="0" smtClean="0"/>
                        <a:t>-san</a:t>
                      </a:r>
                      <a:r>
                        <a:rPr lang="en-US" sz="2000" b="0" baseline="0" dirty="0" smtClean="0"/>
                        <a:t> components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Marco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documents in preparation (by Kawano san)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</a:t>
                      </a:r>
                      <a:r>
                        <a:rPr lang="en-US" sz="2000" baseline="0" dirty="0" smtClean="0"/>
                        <a:t> soon as possible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50%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361219"/>
                  </a:ext>
                </a:extLst>
              </a:tr>
              <a:tr h="1733813"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2.</a:t>
                      </a:r>
                      <a:r>
                        <a:rPr lang="en-US" sz="2000" baseline="0" dirty="0" smtClean="0"/>
                        <a:t> Procurements for </a:t>
                      </a:r>
                      <a:r>
                        <a:rPr lang="en-US" sz="2000" baseline="0" dirty="0" err="1" smtClean="0"/>
                        <a:t>TRx</a:t>
                      </a:r>
                      <a:r>
                        <a:rPr lang="en-US" sz="2000" baseline="0" dirty="0" smtClean="0"/>
                        <a:t> Board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Marco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Order</a:t>
                      </a:r>
                      <a:r>
                        <a:rPr lang="en-US" sz="2000" baseline="0" dirty="0" smtClean="0"/>
                        <a:t> secured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</a:t>
                      </a:r>
                      <a:r>
                        <a:rPr lang="en-US" sz="2000" baseline="0" dirty="0" smtClean="0"/>
                        <a:t> soon as possible</a:t>
                      </a: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50%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7081192"/>
                  </a:ext>
                </a:extLst>
              </a:tr>
              <a:tr h="848598"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Order another component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Tharindu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done yet, Does anyone need to make a procurement?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C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C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Tharindu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“No Hurry”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710929"/>
                  </a:ext>
                </a:extLst>
              </a:tr>
              <a:tr h="607180"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93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Secured: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59" y="1284144"/>
            <a:ext cx="11157523" cy="4540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3862424" y="6072555"/>
            <a:ext cx="53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9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Chart, timeline, bar chart&#10;&#10;Description automatically generated">
            <a:extLst>
              <a:ext uri="{FF2B5EF4-FFF2-40B4-BE49-F238E27FC236}">
                <a16:creationId xmlns:a16="http://schemas.microsoft.com/office/drawing/2014/main" xmlns="" id="{3F38ABFB-2BDE-EDE7-7869-ED770877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6" y="1691684"/>
            <a:ext cx="11751641" cy="2894001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3628338" y="2852929"/>
            <a:ext cx="190196" cy="79735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EA0146-7415-4675-8DC6-45281EC3ED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80A1F8-341D-404D-8C4D-4D1AE996E062}"/>
</file>

<file path=customXml/itemProps3.xml><?xml version="1.0" encoding="utf-8"?>
<ds:datastoreItem xmlns:ds="http://schemas.openxmlformats.org/officeDocument/2006/customXml" ds:itemID="{4286F2C8-5E86-40FC-8EA6-E323C7F6EEE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63281834-bd77-4da8-9b5c-8cdc7ad0c56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13305</TotalTime>
  <Words>98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Current status</vt:lpstr>
      <vt:lpstr>Order Secured: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Microsoft account</cp:lastModifiedBy>
  <cp:revision>796</cp:revision>
  <cp:lastPrinted>2019-11-05T01:44:50Z</cp:lastPrinted>
  <dcterms:created xsi:type="dcterms:W3CDTF">2019-10-29T05:39:37Z</dcterms:created>
  <dcterms:modified xsi:type="dcterms:W3CDTF">2023-02-01T01:39:46Z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