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723F-7E7D-4043-BBFD-148A21DBECA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5CEE-5A6D-4CC3-91AF-C1F23AEA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UHF </a:t>
            </a:r>
            <a:r>
              <a:rPr lang="en-US" dirty="0" err="1" smtClean="0"/>
              <a:t>TRx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Weekly meeting 1/11/2023</a:t>
            </a:r>
            <a:endParaRPr lang="en-US" dirty="0"/>
          </a:p>
        </p:txBody>
      </p:sp>
      <p:sp>
        <p:nvSpPr>
          <p:cNvPr id="4" name="AutoShape 2" descr="https://jpc-powerpoint.officeapps.live.com/pods/GetClipboardImage.ashx?Id=d428bfcd-75bf-4a82-98b8-859195ed055a&amp;DC=GJP1&amp;pkey=2745da3d-182d-4300-95a3-6234a6ed8113&amp;wdwaccluster=GJP1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Commercial transceiver comparison</a:t>
            </a:r>
            <a:r>
              <a:rPr lang="en-US" dirty="0"/>
              <a:t>​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077685"/>
            <a:ext cx="50502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From BIRDS-5 </a:t>
            </a:r>
            <a:r>
              <a:rPr lang="en-US" sz="2000" dirty="0" smtClean="0"/>
              <a:t>Test Measurements ​</a:t>
            </a:r>
            <a:endParaRPr lang="en-US" sz="2000" dirty="0"/>
          </a:p>
          <a:p>
            <a:pPr fontAlgn="base"/>
            <a:r>
              <a:rPr lang="en-US" sz="2000" dirty="0"/>
              <a:t>​</a:t>
            </a:r>
          </a:p>
          <a:p>
            <a:pPr fontAlgn="base"/>
            <a:r>
              <a:rPr lang="en-US" sz="2000" dirty="0" err="1"/>
              <a:t>Tx</a:t>
            </a:r>
            <a:r>
              <a:rPr lang="en-US" sz="2000" dirty="0"/>
              <a:t> Power = 12.95 </a:t>
            </a:r>
            <a:r>
              <a:rPr lang="en-US" sz="2000" dirty="0" err="1"/>
              <a:t>dBm</a:t>
            </a:r>
            <a:r>
              <a:rPr lang="en-US" sz="2000" dirty="0"/>
              <a:t> + 15(</a:t>
            </a:r>
            <a:r>
              <a:rPr lang="en-US" sz="2000" dirty="0" err="1"/>
              <a:t>Atten</a:t>
            </a:r>
            <a:r>
              <a:rPr lang="en-US" sz="2000" dirty="0"/>
              <a:t>.(dB)) =28 </a:t>
            </a:r>
            <a:r>
              <a:rPr lang="en-US" sz="2000" dirty="0" err="1"/>
              <a:t>dBm</a:t>
            </a:r>
            <a:r>
              <a:rPr lang="en-US" sz="2000" dirty="0"/>
              <a:t>​</a:t>
            </a:r>
          </a:p>
          <a:p>
            <a:pPr fontAlgn="base"/>
            <a:r>
              <a:rPr lang="en-US" sz="2000" dirty="0"/>
              <a:t>​</a:t>
            </a:r>
          </a:p>
          <a:p>
            <a:pPr fontAlgn="base"/>
            <a:r>
              <a:rPr lang="en-US" sz="2000" dirty="0"/>
              <a:t>CW Power = (4.49 dBm+15(</a:t>
            </a:r>
            <a:r>
              <a:rPr lang="en-US" sz="2000" dirty="0" err="1"/>
              <a:t>Atten</a:t>
            </a:r>
            <a:r>
              <a:rPr lang="en-US" sz="2000" dirty="0"/>
              <a:t>.(dB))) = 19.49dBm​</a:t>
            </a:r>
          </a:p>
          <a:p>
            <a:pPr fontAlgn="base"/>
            <a:r>
              <a:rPr lang="en-US" sz="2000" dirty="0"/>
              <a:t>@ 500Hz channel power width</a:t>
            </a: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216869" y="2077685"/>
            <a:ext cx="48662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0" i="0" u="none" strike="noStrike" dirty="0" smtClean="0">
                <a:solidFill>
                  <a:srgbClr val="000000"/>
                </a:solidFill>
                <a:effectLst/>
              </a:rPr>
              <a:t>Expected from new UHF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 smtClean="0">
                <a:solidFill>
                  <a:srgbClr val="000000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u="none" strike="noStrike" dirty="0" err="1" smtClean="0">
                <a:solidFill>
                  <a:srgbClr val="000000"/>
                </a:solidFill>
                <a:effectLst/>
              </a:rPr>
              <a:t>Tx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</a:rPr>
              <a:t> Power = 2800 mW-700 </a:t>
            </a:r>
            <a:r>
              <a:rPr lang="en-US" sz="2000" b="0" i="0" u="none" strike="noStrike" dirty="0" err="1" smtClean="0">
                <a:solidFill>
                  <a:srgbClr val="000000"/>
                </a:solidFill>
                <a:effectLst/>
              </a:rPr>
              <a:t>mW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u="none" strike="noStrike" dirty="0" smtClean="0">
                <a:solidFill>
                  <a:srgbClr val="000000"/>
                </a:solidFill>
                <a:effectLst/>
              </a:rPr>
              <a:t>(29dBm -28.45 </a:t>
            </a:r>
            <a:r>
              <a:rPr lang="en-US" sz="2000" b="0" i="0" u="none" strike="noStrike" dirty="0" err="1" smtClean="0">
                <a:solidFill>
                  <a:srgbClr val="000000"/>
                </a:solidFill>
                <a:effectLst/>
              </a:rPr>
              <a:t>dBm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</a:rPr>
              <a:t>)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 smtClean="0">
                <a:solidFill>
                  <a:srgbClr val="000000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u="none" strike="noStrike" dirty="0" smtClean="0">
                <a:solidFill>
                  <a:srgbClr val="000000"/>
                </a:solidFill>
                <a:effectLst/>
              </a:rPr>
              <a:t>CW Power = 100 </a:t>
            </a:r>
            <a:r>
              <a:rPr lang="en-US" sz="2000" b="0" i="0" u="none" strike="noStrike" dirty="0" err="1" smtClean="0">
                <a:solidFill>
                  <a:srgbClr val="000000"/>
                </a:solidFill>
                <a:effectLst/>
              </a:rPr>
              <a:t>mW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</a:rPr>
              <a:t> (20dBm)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​</a:t>
            </a:r>
          </a:p>
          <a:p>
            <a:pPr fontAlgn="base"/>
            <a:r>
              <a:rPr lang="en-US" b="0" i="0" dirty="0" smtClean="0">
                <a:solidFill>
                  <a:srgbClr val="000000"/>
                </a:solidFill>
                <a:effectLst/>
              </a:rPr>
              <a:t>​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95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pic>
        <p:nvPicPr>
          <p:cNvPr id="9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28D0AF78-50D5-D11D-9B93-5F327822B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3" y="1180167"/>
            <a:ext cx="8557639" cy="428325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456" y="1260249"/>
            <a:ext cx="3099203" cy="186321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79386"/>
              </p:ext>
            </p:extLst>
          </p:nvPr>
        </p:nvGraphicFramePr>
        <p:xfrm>
          <a:off x="8901006" y="3657600"/>
          <a:ext cx="304265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653"/>
              </a:tblGrid>
              <a:tr h="223870">
                <a:tc>
                  <a:txBody>
                    <a:bodyPr/>
                    <a:lstStyle/>
                    <a:p>
                      <a:r>
                        <a:rPr lang="en-US" dirty="0" smtClean="0"/>
                        <a:t>To Outside</a:t>
                      </a:r>
                      <a:endParaRPr lang="en-US" dirty="0"/>
                    </a:p>
                  </a:txBody>
                  <a:tcPr/>
                </a:tc>
              </a:tr>
              <a:tr h="3130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Tx</a:t>
                      </a:r>
                      <a:endParaRPr lang="en-US" dirty="0"/>
                    </a:p>
                  </a:txBody>
                  <a:tcPr/>
                </a:tc>
              </a:tr>
              <a:tr h="3130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</a:t>
                      </a:r>
                      <a:r>
                        <a:rPr lang="en-US" dirty="0" smtClean="0"/>
                        <a:t> Rx</a:t>
                      </a:r>
                      <a:endParaRPr lang="en-US" dirty="0"/>
                    </a:p>
                  </a:txBody>
                  <a:tcPr/>
                </a:tc>
              </a:tr>
              <a:tr h="3130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844456" y="5654780"/>
            <a:ext cx="33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UNREG-1 power line will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proceed with P-BAN because the design is not confirmed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9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on new UHF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Sunday after 9:30 PM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4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E95BA70-350C-4169-A2A4-95CF5E56EACF}"/>
</file>

<file path=customXml/itemProps2.xml><?xml version="1.0" encoding="utf-8"?>
<ds:datastoreItem xmlns:ds="http://schemas.openxmlformats.org/officeDocument/2006/customXml" ds:itemID="{20508C69-9ED8-437A-86C9-54CFAABA725A}"/>
</file>

<file path=customXml/itemProps3.xml><?xml version="1.0" encoding="utf-8"?>
<ds:datastoreItem xmlns:ds="http://schemas.openxmlformats.org/officeDocument/2006/customXml" ds:itemID="{563550F5-2B7B-4C51-A88D-1DCB10578B31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New UHF TRx</vt:lpstr>
      <vt:lpstr>Commercial transceiver comparison​</vt:lpstr>
      <vt:lpstr>Connections</vt:lpstr>
      <vt:lpstr>Procurement</vt:lpstr>
      <vt:lpstr>Lecture on new UHF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UHF TRx</dc:title>
  <dc:creator>Microsoft account</dc:creator>
  <cp:lastModifiedBy>Microsoft account</cp:lastModifiedBy>
  <cp:revision>4</cp:revision>
  <dcterms:created xsi:type="dcterms:W3CDTF">2023-01-11T06:56:22Z</dcterms:created>
  <dcterms:modified xsi:type="dcterms:W3CDTF">2023-01-11T07:58:53Z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