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CA0950-DCD1-44BA-A397-9BC47F53723D}" v="23" dt="2023-09-04T02:13:01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24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rindu Dayarathna" userId="1e21aa40d3c470f0" providerId="LiveId" clId="{E6CA0950-DCD1-44BA-A397-9BC47F53723D}"/>
    <pc:docChg chg="undo custSel addSld delSld modSld">
      <pc:chgData name="Tharindu Dayarathna" userId="1e21aa40d3c470f0" providerId="LiveId" clId="{E6CA0950-DCD1-44BA-A397-9BC47F53723D}" dt="2023-09-04T02:13:59.535" v="174" actId="1076"/>
      <pc:docMkLst>
        <pc:docMk/>
      </pc:docMkLst>
      <pc:sldChg chg="addSp delSp modSp new mod">
        <pc:chgData name="Tharindu Dayarathna" userId="1e21aa40d3c470f0" providerId="LiveId" clId="{E6CA0950-DCD1-44BA-A397-9BC47F53723D}" dt="2023-09-04T01:24:00.307" v="16" actId="20577"/>
        <pc:sldMkLst>
          <pc:docMk/>
          <pc:sldMk cId="1045001578" sldId="256"/>
        </pc:sldMkLst>
        <pc:spChg chg="del">
          <ac:chgData name="Tharindu Dayarathna" userId="1e21aa40d3c470f0" providerId="LiveId" clId="{E6CA0950-DCD1-44BA-A397-9BC47F53723D}" dt="2023-09-04T01:23:39.716" v="1" actId="478"/>
          <ac:spMkLst>
            <pc:docMk/>
            <pc:sldMk cId="1045001578" sldId="256"/>
            <ac:spMk id="2" creationId="{8F43020D-D34D-B2FE-622A-0A5C2FDEA133}"/>
          </ac:spMkLst>
        </pc:spChg>
        <pc:spChg chg="del">
          <ac:chgData name="Tharindu Dayarathna" userId="1e21aa40d3c470f0" providerId="LiveId" clId="{E6CA0950-DCD1-44BA-A397-9BC47F53723D}" dt="2023-09-04T01:23:39.716" v="1" actId="478"/>
          <ac:spMkLst>
            <pc:docMk/>
            <pc:sldMk cId="1045001578" sldId="256"/>
            <ac:spMk id="3" creationId="{C6CEA7AD-CA86-FC6A-3FF1-16F8F24FD224}"/>
          </ac:spMkLst>
        </pc:spChg>
        <pc:spChg chg="add mod">
          <ac:chgData name="Tharindu Dayarathna" userId="1e21aa40d3c470f0" providerId="LiveId" clId="{E6CA0950-DCD1-44BA-A397-9BC47F53723D}" dt="2023-09-04T01:24:00.307" v="16" actId="20577"/>
          <ac:spMkLst>
            <pc:docMk/>
            <pc:sldMk cId="1045001578" sldId="256"/>
            <ac:spMk id="5" creationId="{A25F7DA3-92E4-1091-EF7B-1E7FCD2A6772}"/>
          </ac:spMkLst>
        </pc:spChg>
      </pc:sldChg>
      <pc:sldChg chg="addSp delSp modSp new mod">
        <pc:chgData name="Tharindu Dayarathna" userId="1e21aa40d3c470f0" providerId="LiveId" clId="{E6CA0950-DCD1-44BA-A397-9BC47F53723D}" dt="2023-09-04T01:52:31.773" v="121" actId="1076"/>
        <pc:sldMkLst>
          <pc:docMk/>
          <pc:sldMk cId="4197450075" sldId="257"/>
        </pc:sldMkLst>
        <pc:spChg chg="del">
          <ac:chgData name="Tharindu Dayarathna" userId="1e21aa40d3c470f0" providerId="LiveId" clId="{E6CA0950-DCD1-44BA-A397-9BC47F53723D}" dt="2023-09-04T01:24:06.500" v="18" actId="478"/>
          <ac:spMkLst>
            <pc:docMk/>
            <pc:sldMk cId="4197450075" sldId="257"/>
            <ac:spMk id="2" creationId="{90767136-0883-82FD-F0A8-92090606CBA3}"/>
          </ac:spMkLst>
        </pc:spChg>
        <pc:spChg chg="del">
          <ac:chgData name="Tharindu Dayarathna" userId="1e21aa40d3c470f0" providerId="LiveId" clId="{E6CA0950-DCD1-44BA-A397-9BC47F53723D}" dt="2023-09-04T01:24:06.500" v="18" actId="478"/>
          <ac:spMkLst>
            <pc:docMk/>
            <pc:sldMk cId="4197450075" sldId="257"/>
            <ac:spMk id="3" creationId="{D800145B-E4FD-6BBA-EF71-0296ABA41CDB}"/>
          </ac:spMkLst>
        </pc:spChg>
        <pc:spChg chg="add del mod">
          <ac:chgData name="Tharindu Dayarathna" userId="1e21aa40d3c470f0" providerId="LiveId" clId="{E6CA0950-DCD1-44BA-A397-9BC47F53723D}" dt="2023-09-04T01:24:21.607" v="21" actId="478"/>
          <ac:spMkLst>
            <pc:docMk/>
            <pc:sldMk cId="4197450075" sldId="257"/>
            <ac:spMk id="5" creationId="{F6BC7E74-9606-CBC2-986D-B4359C6DE654}"/>
          </ac:spMkLst>
        </pc:spChg>
        <pc:spChg chg="add del">
          <ac:chgData name="Tharindu Dayarathna" userId="1e21aa40d3c470f0" providerId="LiveId" clId="{E6CA0950-DCD1-44BA-A397-9BC47F53723D}" dt="2023-09-04T01:24:29.597" v="23" actId="22"/>
          <ac:spMkLst>
            <pc:docMk/>
            <pc:sldMk cId="4197450075" sldId="257"/>
            <ac:spMk id="7" creationId="{22486431-630E-A484-7756-A0AD8320705B}"/>
          </ac:spMkLst>
        </pc:spChg>
        <pc:spChg chg="add mod">
          <ac:chgData name="Tharindu Dayarathna" userId="1e21aa40d3c470f0" providerId="LiveId" clId="{E6CA0950-DCD1-44BA-A397-9BC47F53723D}" dt="2023-09-04T01:24:37.473" v="25" actId="1076"/>
          <ac:spMkLst>
            <pc:docMk/>
            <pc:sldMk cId="4197450075" sldId="257"/>
            <ac:spMk id="8" creationId="{D8AD9792-0BED-8F2C-3C1C-0BE05991B8E1}"/>
          </ac:spMkLst>
        </pc:spChg>
        <pc:picChg chg="add del mod">
          <ac:chgData name="Tharindu Dayarathna" userId="1e21aa40d3c470f0" providerId="LiveId" clId="{E6CA0950-DCD1-44BA-A397-9BC47F53723D}" dt="2023-09-04T01:52:22.993" v="117" actId="478"/>
          <ac:picMkLst>
            <pc:docMk/>
            <pc:sldMk cId="4197450075" sldId="257"/>
            <ac:picMk id="10" creationId="{3CFA5A68-613E-5FD0-B920-5714DF89DFE7}"/>
          </ac:picMkLst>
        </pc:picChg>
        <pc:picChg chg="add mod">
          <ac:chgData name="Tharindu Dayarathna" userId="1e21aa40d3c470f0" providerId="LiveId" clId="{E6CA0950-DCD1-44BA-A397-9BC47F53723D}" dt="2023-09-04T01:52:31.773" v="121" actId="1076"/>
          <ac:picMkLst>
            <pc:docMk/>
            <pc:sldMk cId="4197450075" sldId="257"/>
            <ac:picMk id="12" creationId="{D53E426D-9384-9F37-827B-D77244EB5BA2}"/>
          </ac:picMkLst>
        </pc:picChg>
      </pc:sldChg>
      <pc:sldChg chg="addSp delSp modSp new mod">
        <pc:chgData name="Tharindu Dayarathna" userId="1e21aa40d3c470f0" providerId="LiveId" clId="{E6CA0950-DCD1-44BA-A397-9BC47F53723D}" dt="2023-09-04T01:53:12.481" v="127" actId="1076"/>
        <pc:sldMkLst>
          <pc:docMk/>
          <pc:sldMk cId="1014607204" sldId="258"/>
        </pc:sldMkLst>
        <pc:spChg chg="del">
          <ac:chgData name="Tharindu Dayarathna" userId="1e21aa40d3c470f0" providerId="LiveId" clId="{E6CA0950-DCD1-44BA-A397-9BC47F53723D}" dt="2023-09-04T01:27:37.808" v="31" actId="478"/>
          <ac:spMkLst>
            <pc:docMk/>
            <pc:sldMk cId="1014607204" sldId="258"/>
            <ac:spMk id="2" creationId="{19549128-1FB9-1E5C-CE86-2A554634FE07}"/>
          </ac:spMkLst>
        </pc:spChg>
        <pc:spChg chg="del">
          <ac:chgData name="Tharindu Dayarathna" userId="1e21aa40d3c470f0" providerId="LiveId" clId="{E6CA0950-DCD1-44BA-A397-9BC47F53723D}" dt="2023-09-04T01:27:37.808" v="31" actId="478"/>
          <ac:spMkLst>
            <pc:docMk/>
            <pc:sldMk cId="1014607204" sldId="258"/>
            <ac:spMk id="3" creationId="{AAB702D5-126D-0796-7D4B-B21FE68CC660}"/>
          </ac:spMkLst>
        </pc:spChg>
        <pc:spChg chg="add mod">
          <ac:chgData name="Tharindu Dayarathna" userId="1e21aa40d3c470f0" providerId="LiveId" clId="{E6CA0950-DCD1-44BA-A397-9BC47F53723D}" dt="2023-09-04T01:28:01.577" v="39" actId="1076"/>
          <ac:spMkLst>
            <pc:docMk/>
            <pc:sldMk cId="1014607204" sldId="258"/>
            <ac:spMk id="6" creationId="{8BDE61A1-20A2-CB9D-9495-73F41942C448}"/>
          </ac:spMkLst>
        </pc:spChg>
        <pc:picChg chg="add del">
          <ac:chgData name="Tharindu Dayarathna" userId="1e21aa40d3c470f0" providerId="LiveId" clId="{E6CA0950-DCD1-44BA-A397-9BC47F53723D}" dt="2023-09-04T01:27:43.264" v="33" actId="22"/>
          <ac:picMkLst>
            <pc:docMk/>
            <pc:sldMk cId="1014607204" sldId="258"/>
            <ac:picMk id="5" creationId="{65A6EA17-F7D7-CFF5-7F83-28593F80C119}"/>
          </ac:picMkLst>
        </pc:picChg>
        <pc:picChg chg="add del mod">
          <ac:chgData name="Tharindu Dayarathna" userId="1e21aa40d3c470f0" providerId="LiveId" clId="{E6CA0950-DCD1-44BA-A397-9BC47F53723D}" dt="2023-09-04T01:52:35.576" v="122" actId="478"/>
          <ac:picMkLst>
            <pc:docMk/>
            <pc:sldMk cId="1014607204" sldId="258"/>
            <ac:picMk id="8" creationId="{077DE061-6B37-259B-6E45-16669481738A}"/>
          </ac:picMkLst>
        </pc:picChg>
        <pc:picChg chg="add mod">
          <ac:chgData name="Tharindu Dayarathna" userId="1e21aa40d3c470f0" providerId="LiveId" clId="{E6CA0950-DCD1-44BA-A397-9BC47F53723D}" dt="2023-09-04T01:53:12.481" v="127" actId="1076"/>
          <ac:picMkLst>
            <pc:docMk/>
            <pc:sldMk cId="1014607204" sldId="258"/>
            <ac:picMk id="10" creationId="{119FFF4E-15E7-7A80-8460-C8E15F82ED6E}"/>
          </ac:picMkLst>
        </pc:picChg>
      </pc:sldChg>
      <pc:sldChg chg="addSp delSp modSp add mod">
        <pc:chgData name="Tharindu Dayarathna" userId="1e21aa40d3c470f0" providerId="LiveId" clId="{E6CA0950-DCD1-44BA-A397-9BC47F53723D}" dt="2023-09-04T01:53:42.772" v="131" actId="1076"/>
        <pc:sldMkLst>
          <pc:docMk/>
          <pc:sldMk cId="2076530979" sldId="259"/>
        </pc:sldMkLst>
        <pc:spChg chg="add mod">
          <ac:chgData name="Tharindu Dayarathna" userId="1e21aa40d3c470f0" providerId="LiveId" clId="{E6CA0950-DCD1-44BA-A397-9BC47F53723D}" dt="2023-09-04T01:29:01.184" v="59" actId="20577"/>
          <ac:spMkLst>
            <pc:docMk/>
            <pc:sldMk cId="2076530979" sldId="259"/>
            <ac:spMk id="2" creationId="{D27B1C42-1BD9-3FCB-2EDF-9D4F59A18E0B}"/>
          </ac:spMkLst>
        </pc:spChg>
        <pc:picChg chg="add del mod">
          <ac:chgData name="Tharindu Dayarathna" userId="1e21aa40d3c470f0" providerId="LiveId" clId="{E6CA0950-DCD1-44BA-A397-9BC47F53723D}" dt="2023-09-04T01:53:14.871" v="128" actId="478"/>
          <ac:picMkLst>
            <pc:docMk/>
            <pc:sldMk cId="2076530979" sldId="259"/>
            <ac:picMk id="4" creationId="{7FA13514-5795-CB4D-857F-4D27FDB2045E}"/>
          </ac:picMkLst>
        </pc:picChg>
        <pc:picChg chg="add mod">
          <ac:chgData name="Tharindu Dayarathna" userId="1e21aa40d3c470f0" providerId="LiveId" clId="{E6CA0950-DCD1-44BA-A397-9BC47F53723D}" dt="2023-09-04T01:53:42.772" v="131" actId="1076"/>
          <ac:picMkLst>
            <pc:docMk/>
            <pc:sldMk cId="2076530979" sldId="259"/>
            <ac:picMk id="6" creationId="{D1DE9847-CC9C-FE19-D4B3-0E2CFE165E98}"/>
          </ac:picMkLst>
        </pc:picChg>
      </pc:sldChg>
      <pc:sldChg chg="addSp delSp modSp add mod">
        <pc:chgData name="Tharindu Dayarathna" userId="1e21aa40d3c470f0" providerId="LiveId" clId="{E6CA0950-DCD1-44BA-A397-9BC47F53723D}" dt="2023-09-04T01:54:10.232" v="134" actId="1076"/>
        <pc:sldMkLst>
          <pc:docMk/>
          <pc:sldMk cId="3301943204" sldId="260"/>
        </pc:sldMkLst>
        <pc:spChg chg="add mod">
          <ac:chgData name="Tharindu Dayarathna" userId="1e21aa40d3c470f0" providerId="LiveId" clId="{E6CA0950-DCD1-44BA-A397-9BC47F53723D}" dt="2023-09-04T01:29:53.956" v="64" actId="1076"/>
          <ac:spMkLst>
            <pc:docMk/>
            <pc:sldMk cId="3301943204" sldId="260"/>
            <ac:spMk id="2" creationId="{64521E89-FA5D-0840-DE90-5A1D3F3FA130}"/>
          </ac:spMkLst>
        </pc:spChg>
        <pc:picChg chg="add del mod">
          <ac:chgData name="Tharindu Dayarathna" userId="1e21aa40d3c470f0" providerId="LiveId" clId="{E6CA0950-DCD1-44BA-A397-9BC47F53723D}" dt="2023-09-04T01:51:45.489" v="116" actId="478"/>
          <ac:picMkLst>
            <pc:docMk/>
            <pc:sldMk cId="3301943204" sldId="260"/>
            <ac:picMk id="4" creationId="{334D793E-720B-D8C4-AA63-AFF5372E72C3}"/>
          </ac:picMkLst>
        </pc:picChg>
        <pc:picChg chg="add mod">
          <ac:chgData name="Tharindu Dayarathna" userId="1e21aa40d3c470f0" providerId="LiveId" clId="{E6CA0950-DCD1-44BA-A397-9BC47F53723D}" dt="2023-09-04T01:54:10.232" v="134" actId="1076"/>
          <ac:picMkLst>
            <pc:docMk/>
            <pc:sldMk cId="3301943204" sldId="260"/>
            <ac:picMk id="6" creationId="{E15101DC-D669-3E3B-DA3B-30E8DF51066D}"/>
          </ac:picMkLst>
        </pc:picChg>
      </pc:sldChg>
      <pc:sldChg chg="addSp delSp modSp add mod">
        <pc:chgData name="Tharindu Dayarathna" userId="1e21aa40d3c470f0" providerId="LiveId" clId="{E6CA0950-DCD1-44BA-A397-9BC47F53723D}" dt="2023-09-04T02:11:56.780" v="166" actId="1076"/>
        <pc:sldMkLst>
          <pc:docMk/>
          <pc:sldMk cId="477882873" sldId="261"/>
        </pc:sldMkLst>
        <pc:spChg chg="add mod">
          <ac:chgData name="Tharindu Dayarathna" userId="1e21aa40d3c470f0" providerId="LiveId" clId="{E6CA0950-DCD1-44BA-A397-9BC47F53723D}" dt="2023-09-04T01:32:20.611" v="91" actId="20577"/>
          <ac:spMkLst>
            <pc:docMk/>
            <pc:sldMk cId="477882873" sldId="261"/>
            <ac:spMk id="2" creationId="{3B17073F-8C44-3AB1-2332-DAD5E8ABAD2A}"/>
          </ac:spMkLst>
        </pc:spChg>
        <pc:picChg chg="add del mod">
          <ac:chgData name="Tharindu Dayarathna" userId="1e21aa40d3c470f0" providerId="LiveId" clId="{E6CA0950-DCD1-44BA-A397-9BC47F53723D}" dt="2023-09-04T01:54:17.235" v="135" actId="478"/>
          <ac:picMkLst>
            <pc:docMk/>
            <pc:sldMk cId="477882873" sldId="261"/>
            <ac:picMk id="4" creationId="{56DEEC20-C169-4E86-4414-6E85C67409DD}"/>
          </ac:picMkLst>
        </pc:picChg>
        <pc:picChg chg="add mod">
          <ac:chgData name="Tharindu Dayarathna" userId="1e21aa40d3c470f0" providerId="LiveId" clId="{E6CA0950-DCD1-44BA-A397-9BC47F53723D}" dt="2023-09-04T02:11:56.780" v="166" actId="1076"/>
          <ac:picMkLst>
            <pc:docMk/>
            <pc:sldMk cId="477882873" sldId="261"/>
            <ac:picMk id="4" creationId="{B5605AA9-A5C0-8AA9-ADAB-345DF8A9400C}"/>
          </ac:picMkLst>
        </pc:picChg>
        <pc:picChg chg="add del mod">
          <ac:chgData name="Tharindu Dayarathna" userId="1e21aa40d3c470f0" providerId="LiveId" clId="{E6CA0950-DCD1-44BA-A397-9BC47F53723D}" dt="2023-09-04T02:11:48.459" v="163" actId="478"/>
          <ac:picMkLst>
            <pc:docMk/>
            <pc:sldMk cId="477882873" sldId="261"/>
            <ac:picMk id="6" creationId="{02BAA3C0-838A-70AB-1B32-80261645DDFD}"/>
          </ac:picMkLst>
        </pc:picChg>
      </pc:sldChg>
      <pc:sldChg chg="addSp modSp add mod">
        <pc:chgData name="Tharindu Dayarathna" userId="1e21aa40d3c470f0" providerId="LiveId" clId="{E6CA0950-DCD1-44BA-A397-9BC47F53723D}" dt="2023-09-04T01:33:09.946" v="97" actId="1076"/>
        <pc:sldMkLst>
          <pc:docMk/>
          <pc:sldMk cId="2547472535" sldId="262"/>
        </pc:sldMkLst>
        <pc:spChg chg="add mod">
          <ac:chgData name="Tharindu Dayarathna" userId="1e21aa40d3c470f0" providerId="LiveId" clId="{E6CA0950-DCD1-44BA-A397-9BC47F53723D}" dt="2023-09-04T01:32:34.369" v="93" actId="1076"/>
          <ac:spMkLst>
            <pc:docMk/>
            <pc:sldMk cId="2547472535" sldId="262"/>
            <ac:spMk id="2" creationId="{FCE22B14-09CE-5424-84E4-F9CF4B2FB36A}"/>
          </ac:spMkLst>
        </pc:spChg>
        <pc:picChg chg="add mod">
          <ac:chgData name="Tharindu Dayarathna" userId="1e21aa40d3c470f0" providerId="LiveId" clId="{E6CA0950-DCD1-44BA-A397-9BC47F53723D}" dt="2023-09-04T01:33:09.946" v="97" actId="1076"/>
          <ac:picMkLst>
            <pc:docMk/>
            <pc:sldMk cId="2547472535" sldId="262"/>
            <ac:picMk id="4" creationId="{13A150D5-F002-2CF1-BBF6-7F5CDA1FDED3}"/>
          </ac:picMkLst>
        </pc:picChg>
      </pc:sldChg>
      <pc:sldChg chg="addSp delSp modSp add mod">
        <pc:chgData name="Tharindu Dayarathna" userId="1e21aa40d3c470f0" providerId="LiveId" clId="{E6CA0950-DCD1-44BA-A397-9BC47F53723D}" dt="2023-09-04T02:13:08.963" v="170" actId="1076"/>
        <pc:sldMkLst>
          <pc:docMk/>
          <pc:sldMk cId="1796920647" sldId="263"/>
        </pc:sldMkLst>
        <pc:spChg chg="add mod">
          <ac:chgData name="Tharindu Dayarathna" userId="1e21aa40d3c470f0" providerId="LiveId" clId="{E6CA0950-DCD1-44BA-A397-9BC47F53723D}" dt="2023-09-04T01:34:45.543" v="109" actId="1076"/>
          <ac:spMkLst>
            <pc:docMk/>
            <pc:sldMk cId="1796920647" sldId="263"/>
            <ac:spMk id="2" creationId="{D3DE7C21-8F71-5333-3FD9-EE3715CB76CD}"/>
          </ac:spMkLst>
        </pc:spChg>
        <pc:picChg chg="add del mod modCrop">
          <ac:chgData name="Tharindu Dayarathna" userId="1e21aa40d3c470f0" providerId="LiveId" clId="{E6CA0950-DCD1-44BA-A397-9BC47F53723D}" dt="2023-09-04T01:54:56.378" v="139" actId="478"/>
          <ac:picMkLst>
            <pc:docMk/>
            <pc:sldMk cId="1796920647" sldId="263"/>
            <ac:picMk id="4" creationId="{53879BF3-D91A-85BC-89C3-10251901625F}"/>
          </ac:picMkLst>
        </pc:picChg>
        <pc:picChg chg="add mod">
          <ac:chgData name="Tharindu Dayarathna" userId="1e21aa40d3c470f0" providerId="LiveId" clId="{E6CA0950-DCD1-44BA-A397-9BC47F53723D}" dt="2023-09-04T02:13:08.963" v="170" actId="1076"/>
          <ac:picMkLst>
            <pc:docMk/>
            <pc:sldMk cId="1796920647" sldId="263"/>
            <ac:picMk id="4" creationId="{D9A5C9AB-536A-3366-4A48-11215F931AE9}"/>
          </ac:picMkLst>
        </pc:picChg>
        <pc:picChg chg="add del mod">
          <ac:chgData name="Tharindu Dayarathna" userId="1e21aa40d3c470f0" providerId="LiveId" clId="{E6CA0950-DCD1-44BA-A397-9BC47F53723D}" dt="2023-09-04T02:12:12.338" v="167" actId="478"/>
          <ac:picMkLst>
            <pc:docMk/>
            <pc:sldMk cId="1796920647" sldId="263"/>
            <ac:picMk id="6" creationId="{21FF076A-58F8-481A-7D52-8D2A51F7F52E}"/>
          </ac:picMkLst>
        </pc:picChg>
      </pc:sldChg>
      <pc:sldChg chg="addSp delSp modSp add mod">
        <pc:chgData name="Tharindu Dayarathna" userId="1e21aa40d3c470f0" providerId="LiveId" clId="{E6CA0950-DCD1-44BA-A397-9BC47F53723D}" dt="2023-09-04T02:13:59.535" v="174" actId="1076"/>
        <pc:sldMkLst>
          <pc:docMk/>
          <pc:sldMk cId="1803046024" sldId="264"/>
        </pc:sldMkLst>
        <pc:spChg chg="add mod">
          <ac:chgData name="Tharindu Dayarathna" userId="1e21aa40d3c470f0" providerId="LiveId" clId="{E6CA0950-DCD1-44BA-A397-9BC47F53723D}" dt="2023-09-04T01:39:06.733" v="115" actId="20577"/>
          <ac:spMkLst>
            <pc:docMk/>
            <pc:sldMk cId="1803046024" sldId="264"/>
            <ac:spMk id="2" creationId="{F5F40490-B741-C4D6-B3E9-8A6D689C0700}"/>
          </ac:spMkLst>
        </pc:spChg>
        <pc:picChg chg="add del mod">
          <ac:chgData name="Tharindu Dayarathna" userId="1e21aa40d3c470f0" providerId="LiveId" clId="{E6CA0950-DCD1-44BA-A397-9BC47F53723D}" dt="2023-09-04T02:13:13.488" v="171" actId="478"/>
          <ac:picMkLst>
            <pc:docMk/>
            <pc:sldMk cId="1803046024" sldId="264"/>
            <ac:picMk id="4" creationId="{465FD22F-4E66-0930-1008-4264E2B8615B}"/>
          </ac:picMkLst>
        </pc:picChg>
        <pc:picChg chg="add mod">
          <ac:chgData name="Tharindu Dayarathna" userId="1e21aa40d3c470f0" providerId="LiveId" clId="{E6CA0950-DCD1-44BA-A397-9BC47F53723D}" dt="2023-09-04T02:13:59.535" v="174" actId="1076"/>
          <ac:picMkLst>
            <pc:docMk/>
            <pc:sldMk cId="1803046024" sldId="264"/>
            <ac:picMk id="5" creationId="{6D0A98E4-2C1C-0E4E-FCB8-AF6E12D746B2}"/>
          </ac:picMkLst>
        </pc:picChg>
      </pc:sldChg>
      <pc:sldChg chg="add del">
        <pc:chgData name="Tharindu Dayarathna" userId="1e21aa40d3c470f0" providerId="LiveId" clId="{E6CA0950-DCD1-44BA-A397-9BC47F53723D}" dt="2023-09-04T02:02:35.306" v="160" actId="47"/>
        <pc:sldMkLst>
          <pc:docMk/>
          <pc:sldMk cId="795062283" sldId="265"/>
        </pc:sldMkLst>
      </pc:sldChg>
      <pc:sldChg chg="add del">
        <pc:chgData name="Tharindu Dayarathna" userId="1e21aa40d3c470f0" providerId="LiveId" clId="{E6CA0950-DCD1-44BA-A397-9BC47F53723D}" dt="2023-09-04T02:02:35.824" v="161" actId="47"/>
        <pc:sldMkLst>
          <pc:docMk/>
          <pc:sldMk cId="3801404922" sldId="266"/>
        </pc:sldMkLst>
      </pc:sldChg>
      <pc:sldChg chg="add del">
        <pc:chgData name="Tharindu Dayarathna" userId="1e21aa40d3c470f0" providerId="LiveId" clId="{E6CA0950-DCD1-44BA-A397-9BC47F53723D}" dt="2023-09-04T02:02:36.339" v="162" actId="47"/>
        <pc:sldMkLst>
          <pc:docMk/>
          <pc:sldMk cId="84082838" sldId="267"/>
        </pc:sldMkLst>
      </pc:sldChg>
      <pc:sldChg chg="addSp modSp add mod">
        <pc:chgData name="Tharindu Dayarathna" userId="1e21aa40d3c470f0" providerId="LiveId" clId="{E6CA0950-DCD1-44BA-A397-9BC47F53723D}" dt="2023-09-04T02:01:48.087" v="153" actId="1076"/>
        <pc:sldMkLst>
          <pc:docMk/>
          <pc:sldMk cId="2216581328" sldId="268"/>
        </pc:sldMkLst>
        <pc:spChg chg="mod">
          <ac:chgData name="Tharindu Dayarathna" userId="1e21aa40d3c470f0" providerId="LiveId" clId="{E6CA0950-DCD1-44BA-A397-9BC47F53723D}" dt="2023-09-04T02:01:00.638" v="150" actId="20577"/>
          <ac:spMkLst>
            <pc:docMk/>
            <pc:sldMk cId="2216581328" sldId="268"/>
            <ac:spMk id="2" creationId="{F5F40490-B741-C4D6-B3E9-8A6D689C0700}"/>
          </ac:spMkLst>
        </pc:spChg>
        <pc:picChg chg="add mod">
          <ac:chgData name="Tharindu Dayarathna" userId="1e21aa40d3c470f0" providerId="LiveId" clId="{E6CA0950-DCD1-44BA-A397-9BC47F53723D}" dt="2023-09-04T02:01:48.087" v="153" actId="1076"/>
          <ac:picMkLst>
            <pc:docMk/>
            <pc:sldMk cId="2216581328" sldId="268"/>
            <ac:picMk id="4" creationId="{19AFD3B7-65F0-186B-8635-36FC6163D870}"/>
          </ac:picMkLst>
        </pc:picChg>
      </pc:sldChg>
      <pc:sldChg chg="addSp modSp add mod">
        <pc:chgData name="Tharindu Dayarathna" userId="1e21aa40d3c470f0" providerId="LiveId" clId="{E6CA0950-DCD1-44BA-A397-9BC47F53723D}" dt="2023-09-04T02:02:24.960" v="158" actId="1076"/>
        <pc:sldMkLst>
          <pc:docMk/>
          <pc:sldMk cId="2842466686" sldId="269"/>
        </pc:sldMkLst>
        <pc:spChg chg="mod">
          <ac:chgData name="Tharindu Dayarathna" userId="1e21aa40d3c470f0" providerId="LiveId" clId="{E6CA0950-DCD1-44BA-A397-9BC47F53723D}" dt="2023-09-04T02:01:56.023" v="155" actId="20577"/>
          <ac:spMkLst>
            <pc:docMk/>
            <pc:sldMk cId="2842466686" sldId="269"/>
            <ac:spMk id="2" creationId="{F5F40490-B741-C4D6-B3E9-8A6D689C0700}"/>
          </ac:spMkLst>
        </pc:spChg>
        <pc:picChg chg="add mod">
          <ac:chgData name="Tharindu Dayarathna" userId="1e21aa40d3c470f0" providerId="LiveId" clId="{E6CA0950-DCD1-44BA-A397-9BC47F53723D}" dt="2023-09-04T02:02:24.960" v="158" actId="1076"/>
          <ac:picMkLst>
            <pc:docMk/>
            <pc:sldMk cId="2842466686" sldId="269"/>
            <ac:picMk id="4" creationId="{8A401CAA-B338-CDD6-4580-AB84817ABA22}"/>
          </ac:picMkLst>
        </pc:picChg>
      </pc:sldChg>
      <pc:sldChg chg="add del">
        <pc:chgData name="Tharindu Dayarathna" userId="1e21aa40d3c470f0" providerId="LiveId" clId="{E6CA0950-DCD1-44BA-A397-9BC47F53723D}" dt="2023-09-04T02:02:34.686" v="159" actId="47"/>
        <pc:sldMkLst>
          <pc:docMk/>
          <pc:sldMk cId="311615752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4909-2814-B3AB-741A-4C2D561C0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8F1BB-81B3-6043-FD8A-BBA242DF1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DFD0A-6BE6-79C2-2EE4-40123ABC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D5D6-9B55-4339-94F5-062C34D1106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BEFF8-4BB2-E352-E41C-67607441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3B891-493D-F012-AD59-2DB8B3A1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A87-6188-450B-A790-2D7F69446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47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6CD6-138F-6E8D-9D30-D861229F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28975-37FD-6183-EBCA-53A8B400C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4A80E-8319-7AF6-949E-A45D26A4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D5D6-9B55-4339-94F5-062C34D1106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E50CB-C0C2-D85D-E3A9-AE060771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3E3EF-FE40-D739-2A94-AF241738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A87-6188-450B-A790-2D7F69446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6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C9DB7-AD83-799E-0E4B-7A57BD8DB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C33A6-99B8-F01C-CD45-7467B81E9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3E7C7-C7D8-EACD-6820-78869A88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D5D6-9B55-4339-94F5-062C34D1106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39246-8006-99BC-8A80-D63827B7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33EB4-B4D6-CBFC-D822-FF2684CC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A87-6188-450B-A790-2D7F69446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13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6BDC-80C8-3160-2698-1A4FE072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4AC70-7DE4-6D52-6533-542CC95F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EBEC-7AE6-4732-1C03-056F4A64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D5D6-9B55-4339-94F5-062C34D1106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F4357-992C-6F15-48DF-19CF9D50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CF8EE-6445-DF71-3641-2979F866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A87-6188-450B-A790-2D7F69446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62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901E-EDA5-4527-CACF-863E75DE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3151C-63F7-F6FB-909B-928F24E7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053EC-333D-8946-0054-CC78C00A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D5D6-9B55-4339-94F5-062C34D1106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FF374-DF54-0E34-ED17-57B66D19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F3A4F-B6FF-7306-DD9B-66CD246D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A87-6188-450B-A790-2D7F69446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19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D183-2302-90DF-F8C7-2DE6B894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4C438-EC80-7425-464C-9127994CC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FF978-CCC6-F1DF-9AE3-E68694074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58896-8B48-9335-AB57-5A18075C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D5D6-9B55-4339-94F5-062C34D1106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5F867-B859-91C8-1559-7083002B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A109F-C0A7-8A1C-EFDD-725E23CF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A87-6188-450B-A790-2D7F69446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58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8328-ED7D-196A-AE0A-49D24042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0F28-AC39-3264-36CC-C5BDDFF5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F23B6-07E8-02BE-3E8A-621383605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0496E-E258-C3CB-3723-5E6CF1527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B24F3-35D9-7573-CB51-27949E2D1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9C617-13B0-2368-C1A9-7D89D073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D5D6-9B55-4339-94F5-062C34D1106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77A0C-042A-51A2-6C1C-65C712AC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C560C-DB30-060F-65C6-24B27EE3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A87-6188-450B-A790-2D7F69446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3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FE76-B0C5-08C7-DFB3-937A4C23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E666C-9F93-1BEF-A668-E63D6832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D5D6-9B55-4339-94F5-062C34D1106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B427C-B129-FC81-D33A-119B62F1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998BA-B520-EDF5-A3E2-06AB7B81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A87-6188-450B-A790-2D7F69446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03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8F224-8EF8-7556-39EA-E0A63090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D5D6-9B55-4339-94F5-062C34D1106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5CA2F-8B55-20F4-6590-88259CE1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7BE58-20F7-8DD5-0C1B-69D131B8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A87-6188-450B-A790-2D7F69446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74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5DA2-4C49-BD5C-974B-BBEEBDBB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C89E-FFE1-EEDD-A7C5-F79B87C4A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F133C-F8C8-87C1-BFF6-056E9CA5E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C0884-3885-ACD5-A526-A745AF35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D5D6-9B55-4339-94F5-062C34D1106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CD9B4-2732-022D-2315-A330A8D6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DBD4A-416C-5489-E50E-E47F1383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A87-6188-450B-A790-2D7F69446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11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697A-40FC-AE95-4A85-47366A7B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1C40A-9BF4-05BC-635D-DD374978B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369BD-EC41-D870-A301-8FCBED0C4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4380A-BE4F-195A-49D7-7EE57499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D5D6-9B55-4339-94F5-062C34D1106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E5C36-0665-3449-E1A1-51B7A5F4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20C71-3F30-2420-DE16-C4DBF0AB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A87-6188-450B-A790-2D7F69446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52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8531A-0B96-D569-AF47-46648A5C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20CE9-02DD-2C52-58BD-F49988600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42798-7039-4920-4898-B1E037EC7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2D5D6-9B55-4339-94F5-062C34D1106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6C7FA-EF72-3871-3E2A-DB5021A11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6C337-838C-D90B-ACF4-2C4502C47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00A87-6188-450B-A790-2D7F69446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91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5F7DA3-92E4-1091-EF7B-1E7FCD2A6772}"/>
              </a:ext>
            </a:extLst>
          </p:cNvPr>
          <p:cNvSpPr txBox="1"/>
          <p:nvPr/>
        </p:nvSpPr>
        <p:spPr>
          <a:xfrm>
            <a:off x="3048681" y="2068677"/>
            <a:ext cx="60946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Layer details NEWUHF TRX</a:t>
            </a:r>
          </a:p>
          <a:p>
            <a:pPr algn="ctr"/>
            <a:r>
              <a:rPr lang="en-GB" sz="3200" dirty="0"/>
              <a:t>2023-09-03</a:t>
            </a:r>
          </a:p>
        </p:txBody>
      </p:sp>
    </p:spTree>
    <p:extLst>
      <p:ext uri="{BB962C8B-B14F-4D97-AF65-F5344CB8AC3E}">
        <p14:creationId xmlns:p14="http://schemas.microsoft.com/office/powerpoint/2010/main" val="104500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0490-B741-C4D6-B3E9-8A6D689C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584" y="51971"/>
            <a:ext cx="8038832" cy="343086"/>
          </a:xfrm>
        </p:spPr>
        <p:txBody>
          <a:bodyPr>
            <a:noAutofit/>
          </a:bodyPr>
          <a:lstStyle/>
          <a:p>
            <a:pPr algn="ctr"/>
            <a:r>
              <a:rPr lang="en-GB" sz="2800" dirty="0"/>
              <a:t>MOUNTING DRAWING - 3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FD3B7-65F0-186B-8635-36FC6163D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16" y="533562"/>
            <a:ext cx="10856167" cy="60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8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0490-B741-C4D6-B3E9-8A6D689C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584" y="51971"/>
            <a:ext cx="8038832" cy="343086"/>
          </a:xfrm>
        </p:spPr>
        <p:txBody>
          <a:bodyPr>
            <a:noAutofit/>
          </a:bodyPr>
          <a:lstStyle/>
          <a:p>
            <a:pPr algn="ctr"/>
            <a:r>
              <a:rPr lang="en-GB" sz="2800" dirty="0"/>
              <a:t>MOUNTING DRAWING - 4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01CAA-B338-CDD6-4580-AB84817AB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147" y="501138"/>
            <a:ext cx="6701706" cy="61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6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AD9792-0BED-8F2C-3C1C-0BE05991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78616"/>
            <a:ext cx="7886700" cy="50445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TOP LAYER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3E426D-9384-9F37-827B-D77244EB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91" y="694855"/>
            <a:ext cx="11384280" cy="59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5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DE61A1-20A2-CB9D-9495-73F41942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748" y="224319"/>
            <a:ext cx="7206503" cy="19722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LAYER 2 (GND PLANE)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9FFF4E-15E7-7A80-8460-C8E15F82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8" y="821517"/>
            <a:ext cx="10753403" cy="559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0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1C42-1BD9-3FCB-2EDF-9D4F59A1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748" y="205814"/>
            <a:ext cx="7206503" cy="19722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LAYER 3 (GND </a:t>
            </a:r>
            <a:r>
              <a:rPr lang="en-GB" dirty="0" err="1"/>
              <a:t>Layer+power</a:t>
            </a:r>
            <a:r>
              <a:rPr lang="en-GB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E9847-CC9C-FE19-D4B3-0E2CFE165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66" y="846486"/>
            <a:ext cx="10697867" cy="554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3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1E89-FA5D-0840-DE90-5A1D3F3F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972" y="-136748"/>
            <a:ext cx="8988055" cy="939206"/>
          </a:xfrm>
        </p:spPr>
        <p:txBody>
          <a:bodyPr>
            <a:noAutofit/>
          </a:bodyPr>
          <a:lstStyle/>
          <a:p>
            <a:pPr algn="ctr"/>
            <a:r>
              <a:rPr lang="en-GB" sz="3500" dirty="0"/>
              <a:t>BOTTOM LAYER (By looking from top side)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101DC-D669-3E3B-DA3B-30E8DF510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46" y="802458"/>
            <a:ext cx="10632907" cy="552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4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073F-8C44-3AB1-2332-DAD5E8AB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37433"/>
            <a:ext cx="7886700" cy="37894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TOP SILK (No bottom silk)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05AA9-A5C0-8AA9-ADAB-345DF8A94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18" y="745193"/>
            <a:ext cx="11209564" cy="582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8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2B14-09CE-5424-84E4-F9CF4B2F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98213"/>
            <a:ext cx="7886700" cy="25343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BOARD OUTLINE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150D5-F002-2CF1-BBF6-7F5CDA1FD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36" y="693964"/>
            <a:ext cx="11159340" cy="58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7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7C21-8F71-5333-3FD9-EE3715CB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584" y="51971"/>
            <a:ext cx="8038832" cy="343086"/>
          </a:xfrm>
        </p:spPr>
        <p:txBody>
          <a:bodyPr>
            <a:noAutofit/>
          </a:bodyPr>
          <a:lstStyle/>
          <a:p>
            <a:pPr algn="ctr"/>
            <a:r>
              <a:rPr lang="en-GB" sz="2800" dirty="0"/>
              <a:t>MOUNTING DRAWING - 1</a:t>
            </a:r>
          </a:p>
        </p:txBody>
      </p:sp>
      <p:pic>
        <p:nvPicPr>
          <p:cNvPr id="4" name="Picture 3" descr="A green and yellow circuit board&#10;&#10;Description automatically generated">
            <a:extLst>
              <a:ext uri="{FF2B5EF4-FFF2-40B4-BE49-F238E27FC236}">
                <a16:creationId xmlns:a16="http://schemas.microsoft.com/office/drawing/2014/main" id="{D9A5C9AB-536A-3366-4A48-11215F931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6" y="-197757"/>
            <a:ext cx="11514364" cy="76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2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0490-B741-C4D6-B3E9-8A6D689C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584" y="51971"/>
            <a:ext cx="8038832" cy="343086"/>
          </a:xfrm>
        </p:spPr>
        <p:txBody>
          <a:bodyPr>
            <a:noAutofit/>
          </a:bodyPr>
          <a:lstStyle/>
          <a:p>
            <a:pPr algn="ctr"/>
            <a:r>
              <a:rPr lang="en-GB" sz="2800" dirty="0"/>
              <a:t>MOUNTING DRAWING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A98E4-2C1C-0E4E-FCB8-AF6E12D7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544" y="395057"/>
            <a:ext cx="6306911" cy="62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4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52E1EFDCF6F64990155574BBDBDC84" ma:contentTypeVersion="14" ma:contentTypeDescription="Create a new document." ma:contentTypeScope="" ma:versionID="45ac06304d1675a27a8924dbd270b5f7">
  <xsd:schema xmlns:xsd="http://www.w3.org/2001/XMLSchema" xmlns:xs="http://www.w3.org/2001/XMLSchema" xmlns:p="http://schemas.microsoft.com/office/2006/metadata/properties" xmlns:ns2="63281834-bd77-4da8-9b5c-8cdc7ad0c569" xmlns:ns3="64183b6c-8ea3-4ca2-af76-7bf4d48b8167" targetNamespace="http://schemas.microsoft.com/office/2006/metadata/properties" ma:root="true" ma:fieldsID="3e32d80661da5707f8862bfd6b5bed4c" ns2:_="" ns3:_="">
    <xsd:import namespace="63281834-bd77-4da8-9b5c-8cdc7ad0c569"/>
    <xsd:import namespace="64183b6c-8ea3-4ca2-af76-7bf4d48b81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281834-bd77-4da8-9b5c-8cdc7ad0c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83b6c-8ea3-4ca2-af76-7bf4d48b8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281834-bd77-4da8-9b5c-8cdc7ad0c56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F5CC161-56EA-43B8-859E-15079A8F19EE}"/>
</file>

<file path=customXml/itemProps2.xml><?xml version="1.0" encoding="utf-8"?>
<ds:datastoreItem xmlns:ds="http://schemas.openxmlformats.org/officeDocument/2006/customXml" ds:itemID="{A68F4BA3-3079-476C-8978-B94E9CB446E3}"/>
</file>

<file path=customXml/itemProps3.xml><?xml version="1.0" encoding="utf-8"?>
<ds:datastoreItem xmlns:ds="http://schemas.openxmlformats.org/officeDocument/2006/customXml" ds:itemID="{39089213-BB15-4562-90A0-818C2C2B0A93}"/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55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TOP LAYER</vt:lpstr>
      <vt:lpstr>LAYER 2 (GND PLANE)</vt:lpstr>
      <vt:lpstr>LAYER 3 (GND Layer+power)</vt:lpstr>
      <vt:lpstr>BOTTOM LAYER (By looking from top side)</vt:lpstr>
      <vt:lpstr>TOP SILK (No bottom silk)</vt:lpstr>
      <vt:lpstr>BOARD OUTLINE</vt:lpstr>
      <vt:lpstr>MOUNTING DRAWING - 1</vt:lpstr>
      <vt:lpstr>MOUNTING DRAWING - 2</vt:lpstr>
      <vt:lpstr>MOUNTING DRAWING - 3</vt:lpstr>
      <vt:lpstr>MOUNTING DRAWING - 4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Tharindu Dayarathna</dc:creator>
  <cp:lastModifiedBy>Tharindu Dayarathna</cp:lastModifiedBy>
  <cp:revision>1</cp:revision>
  <dcterms:created xsi:type="dcterms:W3CDTF">2023-09-04T01:23:35Z</dcterms:created>
  <dcterms:modified xsi:type="dcterms:W3CDTF">2023-09-04T02:13:59Z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0x0101009C52E1EFDCF6F64990155574BBDBDC84</vt:lpwstr>
  </property>
</Properties>
</file>