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9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6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ADA5-0671-48C6-8284-D4203F10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448" y="984370"/>
            <a:ext cx="9320389" cy="2387600"/>
          </a:xfrm>
        </p:spPr>
        <p:txBody>
          <a:bodyPr>
            <a:normAutofit/>
          </a:bodyPr>
          <a:lstStyle/>
          <a:p>
            <a:r>
              <a:rPr lang="en-US" sz="4900" dirty="0"/>
              <a:t>KITSUNE LoRa BBM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3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DF74B-55B6-31CF-F2DA-60FA6706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3" y="508230"/>
            <a:ext cx="5736653" cy="62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B42CC-21BA-5765-1CD9-695D904D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40" y="678152"/>
            <a:ext cx="6818520" cy="60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885FF-5919-8A5C-3F84-077D87F7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3" y="638775"/>
            <a:ext cx="7911873" cy="60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2715-F2BA-4A73-B98B-7E126F83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587"/>
            <a:ext cx="7886700" cy="5044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3452-984A-7812-19A4-653935C0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7" y="765805"/>
            <a:ext cx="5910146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B93-3807-44B6-B9FC-87C02EDA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46" y="232484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2 (GND PLANE)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435B0-6061-F68E-75FA-A0467F6C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60" y="691247"/>
            <a:ext cx="5852679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EACD6-25E6-44C6-92B9-37768C9C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48" y="262964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3 (PWR PLANE)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1C788-8639-FBBF-F678-B8404538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88" y="662473"/>
            <a:ext cx="5753223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6DA8F6-3915-4AAC-B5AE-E9E2043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5" y="-95926"/>
            <a:ext cx="8988055" cy="939206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BOTTOM LAYER (By looking from top side)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575AC-5444-FE2B-B4B4-69AFE191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54" y="843280"/>
            <a:ext cx="5783116" cy="58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136-3E75-432F-94A8-0B043C5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161926"/>
            <a:ext cx="7886700" cy="3789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SILK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797D7-6F38-CF33-E608-6A0167FA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60" y="672673"/>
            <a:ext cx="6037479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5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F3A2C-6C13-4543-B118-F59C8EC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429"/>
            <a:ext cx="7886700" cy="3174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Bottom Silk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A63C5-9903-BCA1-DD45-2234C89B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68" y="542044"/>
            <a:ext cx="6178614" cy="61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83E2-75EA-4B15-B6C2-BA72C72A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527"/>
            <a:ext cx="7886700" cy="25343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BOARD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F2F1-4EA5-23F0-27F9-9370E637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03" y="701440"/>
            <a:ext cx="5970394" cy="60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36A8C-06A0-CFD8-2E89-30EF6A19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57" y="452207"/>
            <a:ext cx="6224086" cy="63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2E1EFDCF6F64990155574BBDBDC84" ma:contentTypeVersion="14" ma:contentTypeDescription="Create a new document." ma:contentTypeScope="" ma:versionID="45ac06304d1675a27a8924dbd270b5f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3e32d80661da5707f8862bfd6b5bed4c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DFB00A-F332-4E38-92FD-73C905BC9232}"/>
</file>

<file path=customXml/itemProps2.xml><?xml version="1.0" encoding="utf-8"?>
<ds:datastoreItem xmlns:ds="http://schemas.openxmlformats.org/officeDocument/2006/customXml" ds:itemID="{8D00F5FD-5358-485F-A46D-0EBF28D5AB79}"/>
</file>

<file path=customXml/itemProps3.xml><?xml version="1.0" encoding="utf-8"?>
<ds:datastoreItem xmlns:ds="http://schemas.openxmlformats.org/officeDocument/2006/customXml" ds:itemID="{082651F4-981A-4A4D-AE7B-70C72E50A14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49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KITSUNE LoRa BBM Board</vt:lpstr>
      <vt:lpstr>TOP LAYER</vt:lpstr>
      <vt:lpstr>LAYER 2 (GND PLANE)</vt:lpstr>
      <vt:lpstr>LAYER 3 (PWR PLANE)</vt:lpstr>
      <vt:lpstr>BOTTOM LAYER (By looking from top side)</vt:lpstr>
      <vt:lpstr>TOP SILK</vt:lpstr>
      <vt:lpstr>Bottom Silk</vt:lpstr>
      <vt:lpstr>BOARD OUTLINE</vt:lpstr>
      <vt:lpstr>MOUNTING DRAWING - 1</vt:lpstr>
      <vt:lpstr>MOUNTING DRAWING - 2</vt:lpstr>
      <vt:lpstr>MOUNTING DRAWING - 3</vt:lpstr>
      <vt:lpstr>MOUNTING DRAWING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tharindu lakmal</dc:creator>
  <cp:lastModifiedBy>Tharindu Dayarathna</cp:lastModifiedBy>
  <cp:revision>39</cp:revision>
  <dcterms:created xsi:type="dcterms:W3CDTF">2018-03-14T03:39:18Z</dcterms:created>
  <dcterms:modified xsi:type="dcterms:W3CDTF">2023-02-22T08:51:43Z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