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5" r:id="rId5"/>
    <p:sldId id="266" r:id="rId6"/>
    <p:sldId id="267" r:id="rId7"/>
    <p:sldId id="278" r:id="rId8"/>
    <p:sldId id="269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CFD5EA"/>
    <a:srgbClr val="81B2DF"/>
    <a:srgbClr val="A66BD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2BF59-1563-4BBC-95AB-9124FC32140D}" v="53" dt="2022-12-22T04:51:48.072"/>
    <p1510:client id="{4BD7EB7E-E96C-4F54-821B-DF97D0010700}" v="16" dt="2022-12-20T09:25:20.245"/>
    <p1510:client id="{68C4735E-54BF-4A15-A0D7-745E01E5FFB8}" v="73" dt="2022-12-22T05:10:11.347"/>
    <p1510:client id="{6B92A6CB-D27F-451B-AF3C-F70A6D9B25D1}" v="2" dt="2022-12-20T02:16:41.884"/>
    <p1510:client id="{6EF5FAD2-B3BC-406C-A9E0-FF73A893CF02}" v="42" dt="2022-12-20T06:09:48.092"/>
    <p1510:client id="{70642B69-B16D-469F-AE2A-87BA00B695DB}" v="6" dt="2022-12-22T05:53:06.155"/>
    <p1510:client id="{7DB74C30-C73E-4005-B14D-22E9293B7FFB}" v="14" dt="2022-12-19T10:08:41.670"/>
    <p1510:client id="{96E5681D-034A-46AF-A1B5-CFCBB50344A5}" v="3" dt="2022-12-19T15:45:05.278"/>
    <p1510:client id="{9D674519-C428-4E97-B8AD-C7ECD3B1E3F3}" v="16" dt="2022-12-22T06:17:08.575"/>
    <p1510:client id="{A2C4EB8F-540B-486F-81E8-F588B886174F}" v="1" dt="2022-12-26T07:44:51.958"/>
    <p1510:client id="{AB3CD107-5768-4A07-A90B-B1CFAE26E7AE}" v="1" dt="2022-12-19T16:15:40.152"/>
    <p1510:client id="{B47A4280-11A9-4779-BFB0-38524A77660F}" v="1" dt="2022-12-26T07:45:06.366"/>
    <p1510:client id="{BC9F0808-4C72-4E20-AE86-7B38F6BD11D2}" v="83" dt="2022-12-20T06:49:50.636"/>
    <p1510:client id="{F2CCCF64-FB11-4646-94D0-EE8548F7BD11}" v="15" dt="2022-12-20T04:37:40.623"/>
    <p1510:client id="{FFD3A631-050B-484D-9AA2-4458EC2E7385}" v="5" dt="2022-12-19T16:00:34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ETTI Marco" userId="S::panetti.marco933@mail.kyutech.jp::1c54251d-3265-43fa-9c5f-fe466e7f7958" providerId="AD" clId="Web-{FFD3A631-050B-484D-9AA2-4458EC2E7385}"/>
    <pc:docChg chg="modSld">
      <pc:chgData name="PANETTI Marco" userId="S::panetti.marco933@mail.kyutech.jp::1c54251d-3265-43fa-9c5f-fe466e7f7958" providerId="AD" clId="Web-{FFD3A631-050B-484D-9AA2-4458EC2E7385}" dt="2022-12-19T16:00:34.705" v="3"/>
      <pc:docMkLst>
        <pc:docMk/>
      </pc:docMkLst>
      <pc:sldChg chg="addSp delSp modSp">
        <pc:chgData name="PANETTI Marco" userId="S::panetti.marco933@mail.kyutech.jp::1c54251d-3265-43fa-9c5f-fe466e7f7958" providerId="AD" clId="Web-{FFD3A631-050B-484D-9AA2-4458EC2E7385}" dt="2022-12-19T16:00:07.813" v="1"/>
        <pc:sldMkLst>
          <pc:docMk/>
          <pc:sldMk cId="1006396889" sldId="270"/>
        </pc:sldMkLst>
        <pc:picChg chg="add del mod">
          <ac:chgData name="PANETTI Marco" userId="S::panetti.marco933@mail.kyutech.jp::1c54251d-3265-43fa-9c5f-fe466e7f7958" providerId="AD" clId="Web-{FFD3A631-050B-484D-9AA2-4458EC2E7385}" dt="2022-12-19T16:00:07.813" v="1"/>
          <ac:picMkLst>
            <pc:docMk/>
            <pc:sldMk cId="1006396889" sldId="270"/>
            <ac:picMk id="4" creationId="{A792D861-63FF-3CD8-4D95-02FE4ED942FB}"/>
          </ac:picMkLst>
        </pc:picChg>
      </pc:sldChg>
      <pc:sldChg chg="addSp delSp modSp">
        <pc:chgData name="PANETTI Marco" userId="S::panetti.marco933@mail.kyutech.jp::1c54251d-3265-43fa-9c5f-fe466e7f7958" providerId="AD" clId="Web-{FFD3A631-050B-484D-9AA2-4458EC2E7385}" dt="2022-12-19T16:00:34.705" v="3"/>
        <pc:sldMkLst>
          <pc:docMk/>
          <pc:sldMk cId="4035752373" sldId="273"/>
        </pc:sldMkLst>
        <pc:picChg chg="add del mod">
          <ac:chgData name="PANETTI Marco" userId="S::panetti.marco933@mail.kyutech.jp::1c54251d-3265-43fa-9c5f-fe466e7f7958" providerId="AD" clId="Web-{FFD3A631-050B-484D-9AA2-4458EC2E7385}" dt="2022-12-19T16:00:34.705" v="3"/>
          <ac:picMkLst>
            <pc:docMk/>
            <pc:sldMk cId="4035752373" sldId="273"/>
            <ac:picMk id="4" creationId="{02F391FE-F84E-D20A-AF4A-1F95BAADE779}"/>
          </ac:picMkLst>
        </pc:picChg>
      </pc:sldChg>
    </pc:docChg>
  </pc:docChgLst>
  <pc:docChgLst>
    <pc:chgData name="BERSON Charles Guillaume" userId="S::berson.guillaume-charles453@mail.kyutech.jp::e1fc74f0-eddc-425c-b5f6-beec07ddfdd0" providerId="AD" clId="Web-{96E5681D-034A-46AF-A1B5-CFCBB50344A5}"/>
    <pc:docChg chg="modSld">
      <pc:chgData name="BERSON Charles Guillaume" userId="S::berson.guillaume-charles453@mail.kyutech.jp::e1fc74f0-eddc-425c-b5f6-beec07ddfdd0" providerId="AD" clId="Web-{96E5681D-034A-46AF-A1B5-CFCBB50344A5}" dt="2022-12-19T15:45:05.278" v="2"/>
      <pc:docMkLst>
        <pc:docMk/>
      </pc:docMkLst>
      <pc:sldChg chg="modSp">
        <pc:chgData name="BERSON Charles Guillaume" userId="S::berson.guillaume-charles453@mail.kyutech.jp::e1fc74f0-eddc-425c-b5f6-beec07ddfdd0" providerId="AD" clId="Web-{96E5681D-034A-46AF-A1B5-CFCBB50344A5}" dt="2022-12-19T15:45:05.278" v="2"/>
        <pc:sldMkLst>
          <pc:docMk/>
          <pc:sldMk cId="2508107559" sldId="267"/>
        </pc:sldMkLst>
        <pc:graphicFrameChg chg="modGraphic">
          <ac:chgData name="BERSON Charles Guillaume" userId="S::berson.guillaume-charles453@mail.kyutech.jp::e1fc74f0-eddc-425c-b5f6-beec07ddfdd0" providerId="AD" clId="Web-{96E5681D-034A-46AF-A1B5-CFCBB50344A5}" dt="2022-12-19T15:45:05.278" v="2"/>
          <ac:graphicFrameMkLst>
            <pc:docMk/>
            <pc:sldMk cId="2508107559" sldId="267"/>
            <ac:graphicFrameMk id="4" creationId="{00000000-0000-0000-0000-000000000000}"/>
          </ac:graphicFrameMkLst>
        </pc:graphicFrameChg>
      </pc:sldChg>
    </pc:docChg>
  </pc:docChgLst>
  <pc:docChgLst>
    <pc:chgData name="PANETTI Marco" userId="S::panetti.marco933@mail.kyutech.jp::1c54251d-3265-43fa-9c5f-fe466e7f7958" providerId="AD" clId="Web-{B47A4280-11A9-4779-BFB0-38524A77660F}"/>
    <pc:docChg chg="modSld">
      <pc:chgData name="PANETTI Marco" userId="S::panetti.marco933@mail.kyutech.jp::1c54251d-3265-43fa-9c5f-fe466e7f7958" providerId="AD" clId="Web-{B47A4280-11A9-4779-BFB0-38524A77660F}" dt="2022-12-26T07:45:06.366" v="0" actId="20577"/>
      <pc:docMkLst>
        <pc:docMk/>
      </pc:docMkLst>
      <pc:sldChg chg="modSp">
        <pc:chgData name="PANETTI Marco" userId="S::panetti.marco933@mail.kyutech.jp::1c54251d-3265-43fa-9c5f-fe466e7f7958" providerId="AD" clId="Web-{B47A4280-11A9-4779-BFB0-38524A77660F}" dt="2022-12-26T07:45:06.366" v="0" actId="20577"/>
        <pc:sldMkLst>
          <pc:docMk/>
          <pc:sldMk cId="4126172800" sldId="266"/>
        </pc:sldMkLst>
        <pc:spChg chg="mod">
          <ac:chgData name="PANETTI Marco" userId="S::panetti.marco933@mail.kyutech.jp::1c54251d-3265-43fa-9c5f-fe466e7f7958" providerId="AD" clId="Web-{B47A4280-11A9-4779-BFB0-38524A77660F}" dt="2022-12-26T07:45:06.366" v="0" actId="20577"/>
          <ac:spMkLst>
            <pc:docMk/>
            <pc:sldMk cId="4126172800" sldId="266"/>
            <ac:spMk id="4" creationId="{00000000-0000-0000-0000-000000000000}"/>
          </ac:spMkLst>
        </pc:spChg>
      </pc:sldChg>
    </pc:docChg>
  </pc:docChgLst>
  <pc:docChgLst>
    <pc:chgData name="PANETTI Marco" userId="S::panetti.marco933@mail.kyutech.jp::1c54251d-3265-43fa-9c5f-fe466e7f7958" providerId="AD" clId="Web-{F2CCCF64-FB11-4646-94D0-EE8548F7BD11}"/>
    <pc:docChg chg="modSld">
      <pc:chgData name="PANETTI Marco" userId="S::panetti.marco933@mail.kyutech.jp::1c54251d-3265-43fa-9c5f-fe466e7f7958" providerId="AD" clId="Web-{F2CCCF64-FB11-4646-94D0-EE8548F7BD11}" dt="2022-12-20T04:38:52.281" v="307" actId="20577"/>
      <pc:docMkLst>
        <pc:docMk/>
      </pc:docMkLst>
      <pc:sldChg chg="addSp delSp modSp">
        <pc:chgData name="PANETTI Marco" userId="S::panetti.marco933@mail.kyutech.jp::1c54251d-3265-43fa-9c5f-fe466e7f7958" providerId="AD" clId="Web-{F2CCCF64-FB11-4646-94D0-EE8548F7BD11}" dt="2022-12-20T04:38:52.281" v="307" actId="20577"/>
        <pc:sldMkLst>
          <pc:docMk/>
          <pc:sldMk cId="1235701839" sldId="278"/>
        </pc:sldMkLst>
        <pc:graphicFrameChg chg="add del mod modGraphic">
          <ac:chgData name="PANETTI Marco" userId="S::panetti.marco933@mail.kyutech.jp::1c54251d-3265-43fa-9c5f-fe466e7f7958" providerId="AD" clId="Web-{F2CCCF64-FB11-4646-94D0-EE8548F7BD11}" dt="2022-12-20T04:38:52.281" v="307" actId="20577"/>
          <ac:graphicFrameMkLst>
            <pc:docMk/>
            <pc:sldMk cId="1235701839" sldId="278"/>
            <ac:graphicFrameMk id="4" creationId="{00000000-0000-0000-0000-000000000000}"/>
          </ac:graphicFrameMkLst>
        </pc:graphicFrameChg>
      </pc:sldChg>
    </pc:docChg>
  </pc:docChgLst>
  <pc:docChgLst>
    <pc:chgData name="PANETTI Marco" userId="S::panetti.marco933@mail.kyutech.jp::1c54251d-3265-43fa-9c5f-fe466e7f7958" providerId="AD" clId="Web-{A2C4EB8F-540B-486F-81E8-F588B886174F}"/>
    <pc:docChg chg="modSld">
      <pc:chgData name="PANETTI Marco" userId="S::panetti.marco933@mail.kyutech.jp::1c54251d-3265-43fa-9c5f-fe466e7f7958" providerId="AD" clId="Web-{A2C4EB8F-540B-486F-81E8-F588B886174F}" dt="2022-12-26T07:44:51.958" v="0" actId="20577"/>
      <pc:docMkLst>
        <pc:docMk/>
      </pc:docMkLst>
      <pc:sldChg chg="modSp">
        <pc:chgData name="PANETTI Marco" userId="S::panetti.marco933@mail.kyutech.jp::1c54251d-3265-43fa-9c5f-fe466e7f7958" providerId="AD" clId="Web-{A2C4EB8F-540B-486F-81E8-F588B886174F}" dt="2022-12-26T07:44:51.958" v="0" actId="20577"/>
        <pc:sldMkLst>
          <pc:docMk/>
          <pc:sldMk cId="4126172800" sldId="266"/>
        </pc:sldMkLst>
        <pc:spChg chg="mod">
          <ac:chgData name="PANETTI Marco" userId="S::panetti.marco933@mail.kyutech.jp::1c54251d-3265-43fa-9c5f-fe466e7f7958" providerId="AD" clId="Web-{A2C4EB8F-540B-486F-81E8-F588B886174F}" dt="2022-12-26T07:44:51.958" v="0" actId="20577"/>
          <ac:spMkLst>
            <pc:docMk/>
            <pc:sldMk cId="4126172800" sldId="266"/>
            <ac:spMk id="4" creationId="{00000000-0000-0000-0000-000000000000}"/>
          </ac:spMkLst>
        </pc:spChg>
      </pc:sldChg>
    </pc:docChg>
  </pc:docChgLst>
  <pc:docChgLst>
    <pc:chgData name="PANETTI Marco" userId="S::panetti.marco933@mail.kyutech.jp::1c54251d-3265-43fa-9c5f-fe466e7f7958" providerId="AD" clId="Web-{70642B69-B16D-469F-AE2A-87BA00B695DB}"/>
    <pc:docChg chg="modSld">
      <pc:chgData name="PANETTI Marco" userId="S::panetti.marco933@mail.kyutech.jp::1c54251d-3265-43fa-9c5f-fe466e7f7958" providerId="AD" clId="Web-{70642B69-B16D-469F-AE2A-87BA00B695DB}" dt="2022-12-22T05:53:06.155" v="5" actId="1076"/>
      <pc:docMkLst>
        <pc:docMk/>
      </pc:docMkLst>
      <pc:sldChg chg="modSp">
        <pc:chgData name="PANETTI Marco" userId="S::panetti.marco933@mail.kyutech.jp::1c54251d-3265-43fa-9c5f-fe466e7f7958" providerId="AD" clId="Web-{70642B69-B16D-469F-AE2A-87BA00B695DB}" dt="2022-12-22T05:53:06.155" v="5" actId="1076"/>
        <pc:sldMkLst>
          <pc:docMk/>
          <pc:sldMk cId="1250280160" sldId="277"/>
        </pc:sldMkLst>
        <pc:graphicFrameChg chg="mod modGraphic">
          <ac:chgData name="PANETTI Marco" userId="S::panetti.marco933@mail.kyutech.jp::1c54251d-3265-43fa-9c5f-fe466e7f7958" providerId="AD" clId="Web-{70642B69-B16D-469F-AE2A-87BA00B695DB}" dt="2022-12-22T05:53:06.155" v="5" actId="1076"/>
          <ac:graphicFrameMkLst>
            <pc:docMk/>
            <pc:sldMk cId="1250280160" sldId="277"/>
            <ac:graphicFrameMk id="4" creationId="{00000000-0000-0000-0000-000000000000}"/>
          </ac:graphicFrameMkLst>
        </pc:graphicFrameChg>
      </pc:sldChg>
    </pc:docChg>
  </pc:docChgLst>
  <pc:docChgLst>
    <pc:chgData name="PANETTI Marco" userId="S::panetti.marco933@mail.kyutech.jp::1c54251d-3265-43fa-9c5f-fe466e7f7958" providerId="AD" clId="Web-{9D674519-C428-4E97-B8AD-C7ECD3B1E3F3}"/>
    <pc:docChg chg="modSld">
      <pc:chgData name="PANETTI Marco" userId="S::panetti.marco933@mail.kyutech.jp::1c54251d-3265-43fa-9c5f-fe466e7f7958" providerId="AD" clId="Web-{9D674519-C428-4E97-B8AD-C7ECD3B1E3F3}" dt="2022-12-22T06:17:07.028" v="13"/>
      <pc:docMkLst>
        <pc:docMk/>
      </pc:docMkLst>
      <pc:sldChg chg="modSp">
        <pc:chgData name="PANETTI Marco" userId="S::panetti.marco933@mail.kyutech.jp::1c54251d-3265-43fa-9c5f-fe466e7f7958" providerId="AD" clId="Web-{9D674519-C428-4E97-B8AD-C7ECD3B1E3F3}" dt="2022-12-22T06:17:07.028" v="13"/>
        <pc:sldMkLst>
          <pc:docMk/>
          <pc:sldMk cId="1250280160" sldId="277"/>
        </pc:sldMkLst>
        <pc:graphicFrameChg chg="mod modGraphic">
          <ac:chgData name="PANETTI Marco" userId="S::panetti.marco933@mail.kyutech.jp::1c54251d-3265-43fa-9c5f-fe466e7f7958" providerId="AD" clId="Web-{9D674519-C428-4E97-B8AD-C7ECD3B1E3F3}" dt="2022-12-22T06:17:07.028" v="13"/>
          <ac:graphicFrameMkLst>
            <pc:docMk/>
            <pc:sldMk cId="1250280160" sldId="277"/>
            <ac:graphicFrameMk id="4" creationId="{00000000-0000-0000-0000-000000000000}"/>
          </ac:graphicFrameMkLst>
        </pc:graphicFrameChg>
      </pc:sldChg>
    </pc:docChg>
  </pc:docChgLst>
  <pc:docChgLst>
    <pc:chgData name="PANETTI Marco" userId="S::panetti.marco933@mail.kyutech.jp::1c54251d-3265-43fa-9c5f-fe466e7f7958" providerId="AD" clId="Web-{6B92A6CB-D27F-451B-AF3C-F70A6D9B25D1}"/>
    <pc:docChg chg="modSld">
      <pc:chgData name="PANETTI Marco" userId="S::panetti.marco933@mail.kyutech.jp::1c54251d-3265-43fa-9c5f-fe466e7f7958" providerId="AD" clId="Web-{6B92A6CB-D27F-451B-AF3C-F70A6D9B25D1}" dt="2022-12-20T02:16:41.884" v="1"/>
      <pc:docMkLst>
        <pc:docMk/>
      </pc:docMkLst>
      <pc:sldChg chg="modSp">
        <pc:chgData name="PANETTI Marco" userId="S::panetti.marco933@mail.kyutech.jp::1c54251d-3265-43fa-9c5f-fe466e7f7958" providerId="AD" clId="Web-{6B92A6CB-D27F-451B-AF3C-F70A6D9B25D1}" dt="2022-12-20T02:16:41.884" v="1"/>
        <pc:sldMkLst>
          <pc:docMk/>
          <pc:sldMk cId="1235701839" sldId="278"/>
        </pc:sldMkLst>
        <pc:graphicFrameChg chg="modGraphic">
          <ac:chgData name="PANETTI Marco" userId="S::panetti.marco933@mail.kyutech.jp::1c54251d-3265-43fa-9c5f-fe466e7f7958" providerId="AD" clId="Web-{6B92A6CB-D27F-451B-AF3C-F70A6D9B25D1}" dt="2022-12-20T02:16:41.884" v="1"/>
          <ac:graphicFrameMkLst>
            <pc:docMk/>
            <pc:sldMk cId="1235701839" sldId="278"/>
            <ac:graphicFrameMk id="4" creationId="{00000000-0000-0000-0000-000000000000}"/>
          </ac:graphicFrameMkLst>
        </pc:graphicFrameChg>
      </pc:sldChg>
    </pc:docChg>
  </pc:docChgLst>
  <pc:docChgLst>
    <pc:chgData name="PANETTI Marco" userId="S::panetti.marco933@mail.kyutech.jp::1c54251d-3265-43fa-9c5f-fe466e7f7958" providerId="AD" clId="Web-{68C4735E-54BF-4A15-A0D7-745E01E5FFB8}"/>
    <pc:docChg chg="modSld">
      <pc:chgData name="PANETTI Marco" userId="S::panetti.marco933@mail.kyutech.jp::1c54251d-3265-43fa-9c5f-fe466e7f7958" providerId="AD" clId="Web-{68C4735E-54BF-4A15-A0D7-745E01E5FFB8}" dt="2022-12-22T05:10:11.347" v="51" actId="1076"/>
      <pc:docMkLst>
        <pc:docMk/>
      </pc:docMkLst>
      <pc:sldChg chg="modSp">
        <pc:chgData name="PANETTI Marco" userId="S::panetti.marco933@mail.kyutech.jp::1c54251d-3265-43fa-9c5f-fe466e7f7958" providerId="AD" clId="Web-{68C4735E-54BF-4A15-A0D7-745E01E5FFB8}" dt="2022-12-22T05:05:54.026" v="32" actId="20577"/>
        <pc:sldMkLst>
          <pc:docMk/>
          <pc:sldMk cId="3081526069" sldId="269"/>
        </pc:sldMkLst>
        <pc:spChg chg="mod">
          <ac:chgData name="PANETTI Marco" userId="S::panetti.marco933@mail.kyutech.jp::1c54251d-3265-43fa-9c5f-fe466e7f7958" providerId="AD" clId="Web-{68C4735E-54BF-4A15-A0D7-745E01E5FFB8}" dt="2022-12-22T05:05:54.026" v="32" actId="20577"/>
          <ac:spMkLst>
            <pc:docMk/>
            <pc:sldMk cId="3081526069" sldId="269"/>
            <ac:spMk id="6" creationId="{00000000-0000-0000-0000-000000000000}"/>
          </ac:spMkLst>
        </pc:spChg>
      </pc:sldChg>
      <pc:sldChg chg="modSp">
        <pc:chgData name="PANETTI Marco" userId="S::panetti.marco933@mail.kyutech.jp::1c54251d-3265-43fa-9c5f-fe466e7f7958" providerId="AD" clId="Web-{68C4735E-54BF-4A15-A0D7-745E01E5FFB8}" dt="2022-12-22T05:10:11.347" v="51" actId="1076"/>
        <pc:sldMkLst>
          <pc:docMk/>
          <pc:sldMk cId="1607608242" sldId="272"/>
        </pc:sldMkLst>
        <pc:spChg chg="mod">
          <ac:chgData name="PANETTI Marco" userId="S::panetti.marco933@mail.kyutech.jp::1c54251d-3265-43fa-9c5f-fe466e7f7958" providerId="AD" clId="Web-{68C4735E-54BF-4A15-A0D7-745E01E5FFB8}" dt="2022-12-22T05:09:56.315" v="48" actId="1076"/>
          <ac:spMkLst>
            <pc:docMk/>
            <pc:sldMk cId="1607608242" sldId="272"/>
            <ac:spMk id="4" creationId="{00000000-0000-0000-0000-000000000000}"/>
          </ac:spMkLst>
        </pc:spChg>
        <pc:spChg chg="mod">
          <ac:chgData name="PANETTI Marco" userId="S::panetti.marco933@mail.kyutech.jp::1c54251d-3265-43fa-9c5f-fe466e7f7958" providerId="AD" clId="Web-{68C4735E-54BF-4A15-A0D7-745E01E5FFB8}" dt="2022-12-22T05:10:00.722" v="49" actId="1076"/>
          <ac:spMkLst>
            <pc:docMk/>
            <pc:sldMk cId="1607608242" sldId="272"/>
            <ac:spMk id="5" creationId="{00000000-0000-0000-0000-000000000000}"/>
          </ac:spMkLst>
        </pc:spChg>
        <pc:spChg chg="mod">
          <ac:chgData name="PANETTI Marco" userId="S::panetti.marco933@mail.kyutech.jp::1c54251d-3265-43fa-9c5f-fe466e7f7958" providerId="AD" clId="Web-{68C4735E-54BF-4A15-A0D7-745E01E5FFB8}" dt="2022-12-22T05:10:11.347" v="51" actId="1076"/>
          <ac:spMkLst>
            <pc:docMk/>
            <pc:sldMk cId="1607608242" sldId="272"/>
            <ac:spMk id="6" creationId="{00000000-0000-0000-0000-000000000000}"/>
          </ac:spMkLst>
        </pc:spChg>
        <pc:spChg chg="mod">
          <ac:chgData name="PANETTI Marco" userId="S::panetti.marco933@mail.kyutech.jp::1c54251d-3265-43fa-9c5f-fe466e7f7958" providerId="AD" clId="Web-{68C4735E-54BF-4A15-A0D7-745E01E5FFB8}" dt="2022-12-22T05:10:05.519" v="50" actId="1076"/>
          <ac:spMkLst>
            <pc:docMk/>
            <pc:sldMk cId="1607608242" sldId="272"/>
            <ac:spMk id="7" creationId="{00000000-0000-0000-0000-000000000000}"/>
          </ac:spMkLst>
        </pc:spChg>
      </pc:sldChg>
      <pc:sldChg chg="modSp">
        <pc:chgData name="PANETTI Marco" userId="S::panetti.marco933@mail.kyutech.jp::1c54251d-3265-43fa-9c5f-fe466e7f7958" providerId="AD" clId="Web-{68C4735E-54BF-4A15-A0D7-745E01E5FFB8}" dt="2022-12-22T05:03:49.054" v="13"/>
        <pc:sldMkLst>
          <pc:docMk/>
          <pc:sldMk cId="1250280160" sldId="277"/>
        </pc:sldMkLst>
        <pc:graphicFrameChg chg="mod modGraphic">
          <ac:chgData name="PANETTI Marco" userId="S::panetti.marco933@mail.kyutech.jp::1c54251d-3265-43fa-9c5f-fe466e7f7958" providerId="AD" clId="Web-{68C4735E-54BF-4A15-A0D7-745E01E5FFB8}" dt="2022-12-22T05:03:49.054" v="13"/>
          <ac:graphicFrameMkLst>
            <pc:docMk/>
            <pc:sldMk cId="1250280160" sldId="277"/>
            <ac:graphicFrameMk id="4" creationId="{00000000-0000-0000-0000-000000000000}"/>
          </ac:graphicFrameMkLst>
        </pc:graphicFrameChg>
      </pc:sldChg>
    </pc:docChg>
  </pc:docChgLst>
  <pc:docChgLst>
    <pc:chgData name="PANETTI Marco" userId="S::panetti.marco933@mail.kyutech.jp::1c54251d-3265-43fa-9c5f-fe466e7f7958" providerId="AD" clId="Web-{6EF5FAD2-B3BC-406C-A9E0-FF73A893CF02}"/>
    <pc:docChg chg="modSld">
      <pc:chgData name="PANETTI Marco" userId="S::panetti.marco933@mail.kyutech.jp::1c54251d-3265-43fa-9c5f-fe466e7f7958" providerId="AD" clId="Web-{6EF5FAD2-B3BC-406C-A9E0-FF73A893CF02}" dt="2022-12-20T06:09:48.092" v="12"/>
      <pc:docMkLst>
        <pc:docMk/>
      </pc:docMkLst>
      <pc:sldChg chg="modSp">
        <pc:chgData name="PANETTI Marco" userId="S::panetti.marco933@mail.kyutech.jp::1c54251d-3265-43fa-9c5f-fe466e7f7958" providerId="AD" clId="Web-{6EF5FAD2-B3BC-406C-A9E0-FF73A893CF02}" dt="2022-12-20T06:09:48.092" v="12"/>
        <pc:sldMkLst>
          <pc:docMk/>
          <pc:sldMk cId="1250280160" sldId="277"/>
        </pc:sldMkLst>
        <pc:graphicFrameChg chg="modGraphic">
          <ac:chgData name="PANETTI Marco" userId="S::panetti.marco933@mail.kyutech.jp::1c54251d-3265-43fa-9c5f-fe466e7f7958" providerId="AD" clId="Web-{6EF5FAD2-B3BC-406C-A9E0-FF73A893CF02}" dt="2022-12-20T06:09:48.092" v="12"/>
          <ac:graphicFrameMkLst>
            <pc:docMk/>
            <pc:sldMk cId="1250280160" sldId="277"/>
            <ac:graphicFrameMk id="4" creationId="{00000000-0000-0000-0000-000000000000}"/>
          </ac:graphicFrameMkLst>
        </pc:graphicFrameChg>
      </pc:sldChg>
    </pc:docChg>
  </pc:docChgLst>
  <pc:docChgLst>
    <pc:chgData name="PANETTI Marco" userId="S::panetti.marco933@mail.kyutech.jp::1c54251d-3265-43fa-9c5f-fe466e7f7958" providerId="AD" clId="Web-{AB3CD107-5768-4A07-A90B-B1CFAE26E7AE}"/>
    <pc:docChg chg="modSld">
      <pc:chgData name="PANETTI Marco" userId="S::panetti.marco933@mail.kyutech.jp::1c54251d-3265-43fa-9c5f-fe466e7f7958" providerId="AD" clId="Web-{AB3CD107-5768-4A07-A90B-B1CFAE26E7AE}" dt="2022-12-19T16:15:40.152" v="0" actId="1076"/>
      <pc:docMkLst>
        <pc:docMk/>
      </pc:docMkLst>
      <pc:sldChg chg="modSp">
        <pc:chgData name="PANETTI Marco" userId="S::panetti.marco933@mail.kyutech.jp::1c54251d-3265-43fa-9c5f-fe466e7f7958" providerId="AD" clId="Web-{AB3CD107-5768-4A07-A90B-B1CFAE26E7AE}" dt="2022-12-19T16:15:40.152" v="0" actId="1076"/>
        <pc:sldMkLst>
          <pc:docMk/>
          <pc:sldMk cId="3351105286" sldId="265"/>
        </pc:sldMkLst>
        <pc:spChg chg="mod">
          <ac:chgData name="PANETTI Marco" userId="S::panetti.marco933@mail.kyutech.jp::1c54251d-3265-43fa-9c5f-fe466e7f7958" providerId="AD" clId="Web-{AB3CD107-5768-4A07-A90B-B1CFAE26E7AE}" dt="2022-12-19T16:15:40.152" v="0" actId="1076"/>
          <ac:spMkLst>
            <pc:docMk/>
            <pc:sldMk cId="3351105286" sldId="265"/>
            <ac:spMk id="4" creationId="{00000000-0000-0000-0000-000000000000}"/>
          </ac:spMkLst>
        </pc:spChg>
      </pc:sldChg>
    </pc:docChg>
  </pc:docChgLst>
  <pc:docChgLst>
    <pc:chgData name="PANETTI Marco" userId="S::panetti.marco933@mail.kyutech.jp::1c54251d-3265-43fa-9c5f-fe466e7f7958" providerId="AD" clId="Web-{BC9F0808-4C72-4E20-AE86-7B38F6BD11D2}"/>
    <pc:docChg chg="modSld">
      <pc:chgData name="PANETTI Marco" userId="S::panetti.marco933@mail.kyutech.jp::1c54251d-3265-43fa-9c5f-fe466e7f7958" providerId="AD" clId="Web-{BC9F0808-4C72-4E20-AE86-7B38F6BD11D2}" dt="2022-12-20T06:49:50.636" v="74"/>
      <pc:docMkLst>
        <pc:docMk/>
      </pc:docMkLst>
      <pc:sldChg chg="modSp">
        <pc:chgData name="PANETTI Marco" userId="S::panetti.marco933@mail.kyutech.jp::1c54251d-3265-43fa-9c5f-fe466e7f7958" providerId="AD" clId="Web-{BC9F0808-4C72-4E20-AE86-7B38F6BD11D2}" dt="2022-12-20T06:49:50.636" v="74"/>
        <pc:sldMkLst>
          <pc:docMk/>
          <pc:sldMk cId="1250280160" sldId="277"/>
        </pc:sldMkLst>
        <pc:graphicFrameChg chg="mod modGraphic">
          <ac:chgData name="PANETTI Marco" userId="S::panetti.marco933@mail.kyutech.jp::1c54251d-3265-43fa-9c5f-fe466e7f7958" providerId="AD" clId="Web-{BC9F0808-4C72-4E20-AE86-7B38F6BD11D2}" dt="2022-12-20T06:49:50.636" v="74"/>
          <ac:graphicFrameMkLst>
            <pc:docMk/>
            <pc:sldMk cId="1250280160" sldId="277"/>
            <ac:graphicFrameMk id="4" creationId="{00000000-0000-0000-0000-000000000000}"/>
          </ac:graphicFrameMkLst>
        </pc:graphicFrameChg>
      </pc:sldChg>
    </pc:docChg>
  </pc:docChgLst>
  <pc:docChgLst>
    <pc:chgData name="PANETTI Marco" userId="S::panetti.marco933@mail.kyutech.jp::1c54251d-3265-43fa-9c5f-fe466e7f7958" providerId="AD" clId="Web-{7DB74C30-C73E-4005-B14D-22E9293B7FFB}"/>
    <pc:docChg chg="addSld modSld">
      <pc:chgData name="PANETTI Marco" userId="S::panetti.marco933@mail.kyutech.jp::1c54251d-3265-43fa-9c5f-fe466e7f7958" providerId="AD" clId="Web-{7DB74C30-C73E-4005-B14D-22E9293B7FFB}" dt="2022-12-19T10:08:41.670" v="6"/>
      <pc:docMkLst>
        <pc:docMk/>
      </pc:docMkLst>
      <pc:sldChg chg="modSp">
        <pc:chgData name="PANETTI Marco" userId="S::panetti.marco933@mail.kyutech.jp::1c54251d-3265-43fa-9c5f-fe466e7f7958" providerId="AD" clId="Web-{7DB74C30-C73E-4005-B14D-22E9293B7FFB}" dt="2022-12-19T10:08:16.201" v="5" actId="20577"/>
        <pc:sldMkLst>
          <pc:docMk/>
          <pc:sldMk cId="1607608242" sldId="272"/>
        </pc:sldMkLst>
        <pc:spChg chg="mod">
          <ac:chgData name="PANETTI Marco" userId="S::panetti.marco933@mail.kyutech.jp::1c54251d-3265-43fa-9c5f-fe466e7f7958" providerId="AD" clId="Web-{7DB74C30-C73E-4005-B14D-22E9293B7FFB}" dt="2022-12-19T10:08:16.201" v="5" actId="20577"/>
          <ac:spMkLst>
            <pc:docMk/>
            <pc:sldMk cId="1607608242" sldId="272"/>
            <ac:spMk id="4" creationId="{00000000-0000-0000-0000-000000000000}"/>
          </ac:spMkLst>
        </pc:spChg>
      </pc:sldChg>
      <pc:sldChg chg="new">
        <pc:chgData name="PANETTI Marco" userId="S::panetti.marco933@mail.kyutech.jp::1c54251d-3265-43fa-9c5f-fe466e7f7958" providerId="AD" clId="Web-{7DB74C30-C73E-4005-B14D-22E9293B7FFB}" dt="2022-12-19T10:08:41.670" v="6"/>
        <pc:sldMkLst>
          <pc:docMk/>
          <pc:sldMk cId="4035752373" sldId="273"/>
        </pc:sldMkLst>
      </pc:sldChg>
    </pc:docChg>
  </pc:docChgLst>
  <pc:docChgLst>
    <pc:chgData name="PANETTI Marco" userId="S::panetti.marco933@mail.kyutech.jp::1c54251d-3265-43fa-9c5f-fe466e7f7958" providerId="AD" clId="Web-{4BD7EB7E-E96C-4F54-821B-DF97D0010700}"/>
    <pc:docChg chg="modSld">
      <pc:chgData name="PANETTI Marco" userId="S::panetti.marco933@mail.kyutech.jp::1c54251d-3265-43fa-9c5f-fe466e7f7958" providerId="AD" clId="Web-{4BD7EB7E-E96C-4F54-821B-DF97D0010700}" dt="2022-12-20T09:25:20.245" v="11" actId="1076"/>
      <pc:docMkLst>
        <pc:docMk/>
      </pc:docMkLst>
      <pc:sldChg chg="modSp">
        <pc:chgData name="PANETTI Marco" userId="S::panetti.marco933@mail.kyutech.jp::1c54251d-3265-43fa-9c5f-fe466e7f7958" providerId="AD" clId="Web-{4BD7EB7E-E96C-4F54-821B-DF97D0010700}" dt="2022-12-20T09:25:20.245" v="11" actId="1076"/>
        <pc:sldMkLst>
          <pc:docMk/>
          <pc:sldMk cId="1250280160" sldId="277"/>
        </pc:sldMkLst>
        <pc:graphicFrameChg chg="mod modGraphic">
          <ac:chgData name="PANETTI Marco" userId="S::panetti.marco933@mail.kyutech.jp::1c54251d-3265-43fa-9c5f-fe466e7f7958" providerId="AD" clId="Web-{4BD7EB7E-E96C-4F54-821B-DF97D0010700}" dt="2022-12-20T09:25:20.245" v="11" actId="1076"/>
          <ac:graphicFrameMkLst>
            <pc:docMk/>
            <pc:sldMk cId="1250280160" sldId="277"/>
            <ac:graphicFrameMk id="4" creationId="{00000000-0000-0000-0000-000000000000}"/>
          </ac:graphicFrameMkLst>
        </pc:graphicFrameChg>
      </pc:sldChg>
    </pc:docChg>
  </pc:docChgLst>
  <pc:docChgLst>
    <pc:chgData name="PANETTI Marco" userId="S::panetti.marco933@mail.kyutech.jp::1c54251d-3265-43fa-9c5f-fe466e7f7958" providerId="AD" clId="Web-{3FB2BF59-1563-4BBC-95AB-9124FC32140D}"/>
    <pc:docChg chg="modSld">
      <pc:chgData name="PANETTI Marco" userId="S::panetti.marco933@mail.kyutech.jp::1c54251d-3265-43fa-9c5f-fe466e7f7958" providerId="AD" clId="Web-{3FB2BF59-1563-4BBC-95AB-9124FC32140D}" dt="2022-12-22T04:51:48.072" v="40" actId="1076"/>
      <pc:docMkLst>
        <pc:docMk/>
      </pc:docMkLst>
      <pc:sldChg chg="modSp">
        <pc:chgData name="PANETTI Marco" userId="S::panetti.marco933@mail.kyutech.jp::1c54251d-3265-43fa-9c5f-fe466e7f7958" providerId="AD" clId="Web-{3FB2BF59-1563-4BBC-95AB-9124FC32140D}" dt="2022-12-22T04:51:48.072" v="40" actId="1076"/>
        <pc:sldMkLst>
          <pc:docMk/>
          <pc:sldMk cId="1250280160" sldId="277"/>
        </pc:sldMkLst>
        <pc:graphicFrameChg chg="mod modGraphic">
          <ac:chgData name="PANETTI Marco" userId="S::panetti.marco933@mail.kyutech.jp::1c54251d-3265-43fa-9c5f-fe466e7f7958" providerId="AD" clId="Web-{3FB2BF59-1563-4BBC-95AB-9124FC32140D}" dt="2022-12-22T04:51:48.072" v="40" actId="1076"/>
          <ac:graphicFrameMkLst>
            <pc:docMk/>
            <pc:sldMk cId="1250280160" sldId="277"/>
            <ac:graphicFrameMk id="4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5D5C46-2E53-42B5-B707-B6246E05A44D}">
      <dgm:prSet phldrT="[Text]"/>
      <dgm:spPr/>
      <dgm:t>
        <a:bodyPr/>
        <a:lstStyle/>
        <a:p>
          <a:r>
            <a:rPr lang="en-US"/>
            <a:t>Satellite</a:t>
          </a:r>
        </a:p>
        <a:p>
          <a:r>
            <a:rPr lang="en-US"/>
            <a:t>1.1</a:t>
          </a:r>
        </a:p>
      </dgm:t>
    </dgm:pt>
    <dgm:pt modelId="{9D3AAA57-D8A4-4905-B949-A4A471215952}" type="parTrans" cxnId="{A3243DB2-652F-4871-A5B6-4D265136C439}">
      <dgm:prSet/>
      <dgm:spPr/>
      <dgm:t>
        <a:bodyPr/>
        <a:lstStyle/>
        <a:p>
          <a:endParaRPr lang="en-US"/>
        </a:p>
      </dgm:t>
    </dgm:pt>
    <dgm:pt modelId="{9C880D14-0581-4F81-A99C-F906338065E2}" type="sibTrans" cxnId="{A3243DB2-652F-4871-A5B6-4D265136C439}">
      <dgm:prSet/>
      <dgm:spPr/>
      <dgm:t>
        <a:bodyPr/>
        <a:lstStyle/>
        <a:p>
          <a:endParaRPr lang="en-US"/>
        </a:p>
      </dgm:t>
    </dgm:pt>
    <dgm:pt modelId="{1B4F2666-60D8-4342-B08D-C1758541AABC}">
      <dgm:prSet phldrT="[Text]"/>
      <dgm:spPr/>
      <dgm:t>
        <a:bodyPr/>
        <a:lstStyle/>
        <a:p>
          <a:r>
            <a:rPr lang="en-US"/>
            <a:t>Missions</a:t>
          </a:r>
        </a:p>
        <a:p>
          <a:r>
            <a:rPr lang="en-US"/>
            <a:t>1.1.2</a:t>
          </a:r>
        </a:p>
      </dgm:t>
    </dgm:pt>
    <dgm:pt modelId="{7A5C053E-D78F-4ED9-92E2-4F7798EAFB96}" type="parTrans" cxnId="{095C7437-BE89-4ED8-9124-00A8FB260F3A}">
      <dgm:prSet/>
      <dgm:spPr/>
      <dgm:t>
        <a:bodyPr/>
        <a:lstStyle/>
        <a:p>
          <a:endParaRPr lang="en-US"/>
        </a:p>
      </dgm:t>
    </dgm:pt>
    <dgm:pt modelId="{6098A678-1A0C-414D-924D-8587F98A8F44}" type="sibTrans" cxnId="{095C7437-BE89-4ED8-9124-00A8FB260F3A}">
      <dgm:prSet/>
      <dgm:spPr/>
      <dgm:t>
        <a:bodyPr/>
        <a:lstStyle/>
        <a:p>
          <a:endParaRPr lang="en-US"/>
        </a:p>
      </dgm:t>
    </dgm:pt>
    <dgm:pt modelId="{37DAC65C-3044-443E-8563-381D20923FDD}">
      <dgm:prSet/>
      <dgm:spPr/>
      <dgm:t>
        <a:bodyPr/>
        <a:lstStyle/>
        <a:p>
          <a:r>
            <a:rPr lang="en-US"/>
            <a:t>New UHF TRX</a:t>
          </a:r>
        </a:p>
        <a:p>
          <a:r>
            <a:rPr lang="en-US"/>
            <a:t>1.1.2.3</a:t>
          </a:r>
        </a:p>
      </dgm:t>
    </dgm:pt>
    <dgm:pt modelId="{F4F7E779-77B1-4480-AC3F-82E6428E9A71}" type="parTrans" cxnId="{8C7B634A-0C30-4430-80B5-AF030D96C397}">
      <dgm:prSet/>
      <dgm:spPr/>
      <dgm:t>
        <a:bodyPr/>
        <a:lstStyle/>
        <a:p>
          <a:endParaRPr lang="en-US"/>
        </a:p>
      </dgm:t>
    </dgm:pt>
    <dgm:pt modelId="{F397C18E-1C24-4C3B-BD29-E5FD325CD551}" type="sibTrans" cxnId="{8C7B634A-0C30-4430-80B5-AF030D96C397}">
      <dgm:prSet/>
      <dgm:spPr/>
      <dgm:t>
        <a:bodyPr/>
        <a:lstStyle/>
        <a:p>
          <a:endParaRPr lang="en-US"/>
        </a:p>
      </dgm:t>
    </dgm:pt>
    <dgm:pt modelId="{046C61FA-570F-4F33-9CB7-C1D0B758191F}">
      <dgm:prSet/>
      <dgm:spPr/>
      <dgm:t>
        <a:bodyPr/>
        <a:lstStyle/>
        <a:p>
          <a:r>
            <a:rPr lang="en-US"/>
            <a:t>GMSK</a:t>
          </a:r>
          <a:r>
            <a:rPr lang="en-US" baseline="0"/>
            <a:t> AX.25 Modulator</a:t>
          </a:r>
        </a:p>
        <a:p>
          <a:r>
            <a:rPr lang="en-US"/>
            <a:t>1.1.2.3.1</a:t>
          </a:r>
        </a:p>
      </dgm:t>
    </dgm:pt>
    <dgm:pt modelId="{29DAE4B9-9408-4500-8817-9978A95E7CB4}" type="parTrans" cxnId="{B1FC4B27-C0A8-45A6-B839-DF15343D4858}">
      <dgm:prSet/>
      <dgm:spPr/>
      <dgm:t>
        <a:bodyPr/>
        <a:lstStyle/>
        <a:p>
          <a:endParaRPr lang="en-US"/>
        </a:p>
      </dgm:t>
    </dgm:pt>
    <dgm:pt modelId="{2CF10BA0-6DAD-4934-8583-5A9C8D87D15D}" type="sibTrans" cxnId="{B1FC4B27-C0A8-45A6-B839-DF15343D4858}">
      <dgm:prSet/>
      <dgm:spPr/>
      <dgm:t>
        <a:bodyPr/>
        <a:lstStyle/>
        <a:p>
          <a:endParaRPr lang="en-US"/>
        </a:p>
      </dgm:t>
    </dgm:pt>
    <dgm:pt modelId="{0A0302D7-0568-433F-9042-E100725035D1}">
      <dgm:prSet/>
      <dgm:spPr/>
      <dgm:t>
        <a:bodyPr/>
        <a:lstStyle/>
        <a:p>
          <a:r>
            <a:rPr lang="en-US"/>
            <a:t>GMSK</a:t>
          </a:r>
          <a:r>
            <a:rPr lang="en-US" baseline="0"/>
            <a:t> AX.25 D</a:t>
          </a:r>
          <a:r>
            <a:rPr lang="en-US"/>
            <a:t>emodulator</a:t>
          </a:r>
        </a:p>
        <a:p>
          <a:r>
            <a:rPr lang="en-US"/>
            <a:t>1.1.2.3.2</a:t>
          </a:r>
        </a:p>
      </dgm:t>
    </dgm:pt>
    <dgm:pt modelId="{D2EE6D03-92A1-44EF-A78A-1B6F499E7F37}" type="parTrans" cxnId="{12C59ED4-7ADD-4355-A4A3-3548BE5F06FD}">
      <dgm:prSet/>
      <dgm:spPr/>
      <dgm:t>
        <a:bodyPr/>
        <a:lstStyle/>
        <a:p>
          <a:endParaRPr lang="en-US"/>
        </a:p>
      </dgm:t>
    </dgm:pt>
    <dgm:pt modelId="{395FF579-D40B-4F66-AA1D-32A652BBCC1D}" type="sibTrans" cxnId="{12C59ED4-7ADD-4355-A4A3-3548BE5F06FD}">
      <dgm:prSet/>
      <dgm:spPr/>
      <dgm:t>
        <a:bodyPr/>
        <a:lstStyle/>
        <a:p>
          <a:endParaRPr lang="en-US"/>
        </a:p>
      </dgm:t>
    </dgm:pt>
    <dgm:pt modelId="{F526447E-02CD-4C94-9025-78F96F69EFB7}">
      <dgm:prSet/>
      <dgm:spPr/>
      <dgm:t>
        <a:bodyPr/>
        <a:lstStyle/>
        <a:p>
          <a:pPr rtl="0"/>
          <a:r>
            <a:rPr lang="en-US" altLang="ko-KR"/>
            <a:t>CW BEACON Transmissions</a:t>
          </a:r>
        </a:p>
        <a:p>
          <a:pPr rtl="0"/>
          <a:r>
            <a:rPr lang="en-US"/>
            <a:t>1.1.2.3.3</a:t>
          </a:r>
          <a:endParaRPr lang="ko-KR"/>
        </a:p>
      </dgm:t>
    </dgm:pt>
    <dgm:pt modelId="{4E461141-7723-4983-8E0F-5D4DFEA13ECD}" type="parTrans" cxnId="{DCE20DD7-F647-43D2-B7BB-E1BD23F26363}">
      <dgm:prSet/>
      <dgm:spPr/>
      <dgm:t>
        <a:bodyPr/>
        <a:lstStyle/>
        <a:p>
          <a:endParaRPr lang="en-US"/>
        </a:p>
      </dgm:t>
    </dgm:pt>
    <dgm:pt modelId="{28732F16-28AF-4AD1-ACEE-EBE6ACB0474E}" type="sibTrans" cxnId="{DCE20DD7-F647-43D2-B7BB-E1BD23F26363}">
      <dgm:prSet/>
      <dgm:spPr/>
      <dgm:t>
        <a:bodyPr/>
        <a:lstStyle/>
        <a:p>
          <a:endParaRPr lang="en-US"/>
        </a:p>
      </dgm:t>
    </dgm:pt>
    <dgm:pt modelId="{B5B96614-EBED-4612-B60E-4F19CEF0F0C4}">
      <dgm:prSet/>
      <dgm:spPr/>
      <dgm:t>
        <a:bodyPr/>
        <a:lstStyle/>
        <a:p>
          <a:r>
            <a:rPr lang="en-US"/>
            <a:t>New COM EPS</a:t>
          </a:r>
        </a:p>
        <a:p>
          <a:r>
            <a:rPr lang="en-US"/>
            <a:t>1.1.2.3.4</a:t>
          </a:r>
        </a:p>
      </dgm:t>
    </dgm:pt>
    <dgm:pt modelId="{06877F94-F0A1-4961-89D5-AC4CB957836E}" type="parTrans" cxnId="{830AF9C6-2438-4948-AE84-727C12231441}">
      <dgm:prSet/>
      <dgm:spPr/>
      <dgm:t>
        <a:bodyPr/>
        <a:lstStyle/>
        <a:p>
          <a:endParaRPr lang="en-US"/>
        </a:p>
      </dgm:t>
    </dgm:pt>
    <dgm:pt modelId="{034C12A6-818D-48FF-86CC-957199277065}" type="sibTrans" cxnId="{830AF9C6-2438-4948-AE84-727C12231441}">
      <dgm:prSet/>
      <dgm:spPr/>
      <dgm:t>
        <a:bodyPr/>
        <a:lstStyle/>
        <a:p>
          <a:endParaRPr lang="en-US"/>
        </a:p>
      </dgm:t>
    </dgm:pt>
    <dgm:pt modelId="{FD6E4E2E-B57A-4686-8276-BB790ADC8992}" type="pres">
      <dgm:prSet presAssocID="{004823C0-0AA9-4B07-B1A6-72958AC0161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299C165-3902-4AF4-B9EE-1D7877AB40E7}" type="pres">
      <dgm:prSet presAssocID="{004823C0-0AA9-4B07-B1A6-72958AC01610}" presName="hierFlow" presStyleCnt="0"/>
      <dgm:spPr/>
    </dgm:pt>
    <dgm:pt modelId="{34BC4897-3275-4765-BAB0-ED65AB10D3AC}" type="pres">
      <dgm:prSet presAssocID="{004823C0-0AA9-4B07-B1A6-72958AC0161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11029A-72A0-4A84-9E1F-2AF0D79F9D4E}" type="pres">
      <dgm:prSet presAssocID="{D05D5C46-2E53-42B5-B707-B6246E05A44D}" presName="Name14" presStyleCnt="0"/>
      <dgm:spPr/>
    </dgm:pt>
    <dgm:pt modelId="{987439FE-1ACE-4777-ADEF-EAF3B60EB218}" type="pres">
      <dgm:prSet presAssocID="{D05D5C46-2E53-42B5-B707-B6246E05A44D}" presName="level1Shape" presStyleLbl="node0" presStyleIdx="0" presStyleCnt="1">
        <dgm:presLayoutVars>
          <dgm:chPref val="3"/>
        </dgm:presLayoutVars>
      </dgm:prSet>
      <dgm:spPr/>
    </dgm:pt>
    <dgm:pt modelId="{8672D5DF-9F1F-4930-AD5A-A623B903EC63}" type="pres">
      <dgm:prSet presAssocID="{D05D5C46-2E53-42B5-B707-B6246E05A44D}" presName="hierChild2" presStyleCnt="0"/>
      <dgm:spPr/>
    </dgm:pt>
    <dgm:pt modelId="{6A6BFC05-0131-4D50-9E98-2D197330D932}" type="pres">
      <dgm:prSet presAssocID="{7A5C053E-D78F-4ED9-92E2-4F7798EAFB96}" presName="Name19" presStyleLbl="parChTrans1D2" presStyleIdx="0" presStyleCnt="1"/>
      <dgm:spPr/>
    </dgm:pt>
    <dgm:pt modelId="{0B544C4D-90DA-484D-B1B8-1D9631F9379F}" type="pres">
      <dgm:prSet presAssocID="{1B4F2666-60D8-4342-B08D-C1758541AABC}" presName="Name21" presStyleCnt="0"/>
      <dgm:spPr/>
    </dgm:pt>
    <dgm:pt modelId="{5F98CDAE-7D9F-47B8-92D1-850CE2063A91}" type="pres">
      <dgm:prSet presAssocID="{1B4F2666-60D8-4342-B08D-C1758541AABC}" presName="level2Shape" presStyleLbl="node2" presStyleIdx="0" presStyleCnt="1"/>
      <dgm:spPr/>
    </dgm:pt>
    <dgm:pt modelId="{9623EE32-4F00-4C63-857C-8008DC67F396}" type="pres">
      <dgm:prSet presAssocID="{1B4F2666-60D8-4342-B08D-C1758541AABC}" presName="hierChild3" presStyleCnt="0"/>
      <dgm:spPr/>
    </dgm:pt>
    <dgm:pt modelId="{8DBD3002-35DC-46C5-B719-683C687D124C}" type="pres">
      <dgm:prSet presAssocID="{F4F7E779-77B1-4480-AC3F-82E6428E9A71}" presName="Name19" presStyleLbl="parChTrans1D3" presStyleIdx="0" presStyleCnt="1"/>
      <dgm:spPr/>
    </dgm:pt>
    <dgm:pt modelId="{06589C87-3110-44C8-815C-67711753DF6C}" type="pres">
      <dgm:prSet presAssocID="{37DAC65C-3044-443E-8563-381D20923FDD}" presName="Name21" presStyleCnt="0"/>
      <dgm:spPr/>
    </dgm:pt>
    <dgm:pt modelId="{EFC11ECC-D66F-48EE-872F-466D81C1F187}" type="pres">
      <dgm:prSet presAssocID="{37DAC65C-3044-443E-8563-381D20923FDD}" presName="level2Shape" presStyleLbl="node3" presStyleIdx="0" presStyleCnt="1"/>
      <dgm:spPr/>
    </dgm:pt>
    <dgm:pt modelId="{2167B447-0E7F-4E42-9EFC-8F0EB8C44EBE}" type="pres">
      <dgm:prSet presAssocID="{37DAC65C-3044-443E-8563-381D20923FDD}" presName="hierChild3" presStyleCnt="0"/>
      <dgm:spPr/>
    </dgm:pt>
    <dgm:pt modelId="{4E8294FF-4DC9-4F75-9DA0-E110213584D0}" type="pres">
      <dgm:prSet presAssocID="{29DAE4B9-9408-4500-8817-9978A95E7CB4}" presName="Name19" presStyleLbl="parChTrans1D4" presStyleIdx="0" presStyleCnt="4"/>
      <dgm:spPr/>
    </dgm:pt>
    <dgm:pt modelId="{4764E388-4C15-4D4E-BC2F-8F2DA51605AF}" type="pres">
      <dgm:prSet presAssocID="{046C61FA-570F-4F33-9CB7-C1D0B758191F}" presName="Name21" presStyleCnt="0"/>
      <dgm:spPr/>
    </dgm:pt>
    <dgm:pt modelId="{640E6D8D-C17B-45A4-9B09-B84ECD4F067E}" type="pres">
      <dgm:prSet presAssocID="{046C61FA-570F-4F33-9CB7-C1D0B758191F}" presName="level2Shape" presStyleLbl="node4" presStyleIdx="0" presStyleCnt="4"/>
      <dgm:spPr/>
    </dgm:pt>
    <dgm:pt modelId="{64FA7816-BFEA-4A01-B837-5122D2754647}" type="pres">
      <dgm:prSet presAssocID="{046C61FA-570F-4F33-9CB7-C1D0B758191F}" presName="hierChild3" presStyleCnt="0"/>
      <dgm:spPr/>
    </dgm:pt>
    <dgm:pt modelId="{B75BCB95-F0B9-4B53-AC00-1B6705A40A40}" type="pres">
      <dgm:prSet presAssocID="{D2EE6D03-92A1-44EF-A78A-1B6F499E7F37}" presName="Name19" presStyleLbl="parChTrans1D4" presStyleIdx="1" presStyleCnt="4"/>
      <dgm:spPr/>
    </dgm:pt>
    <dgm:pt modelId="{2914EF1C-C4CF-429E-98FB-92820F7AB792}" type="pres">
      <dgm:prSet presAssocID="{0A0302D7-0568-433F-9042-E100725035D1}" presName="Name21" presStyleCnt="0"/>
      <dgm:spPr/>
    </dgm:pt>
    <dgm:pt modelId="{70EDFF86-5E1C-4290-9CBD-0C505D1ABC73}" type="pres">
      <dgm:prSet presAssocID="{0A0302D7-0568-433F-9042-E100725035D1}" presName="level2Shape" presStyleLbl="node4" presStyleIdx="1" presStyleCnt="4"/>
      <dgm:spPr/>
    </dgm:pt>
    <dgm:pt modelId="{06DEFA84-D0F0-490A-81ED-C6C39D28005E}" type="pres">
      <dgm:prSet presAssocID="{0A0302D7-0568-433F-9042-E100725035D1}" presName="hierChild3" presStyleCnt="0"/>
      <dgm:spPr/>
    </dgm:pt>
    <dgm:pt modelId="{EA95A9C8-C9F7-4D80-BA24-2B9BCA2503CA}" type="pres">
      <dgm:prSet presAssocID="{4E461141-7723-4983-8E0F-5D4DFEA13ECD}" presName="Name19" presStyleLbl="parChTrans1D4" presStyleIdx="2" presStyleCnt="4"/>
      <dgm:spPr/>
    </dgm:pt>
    <dgm:pt modelId="{447CB564-61A3-401E-9CEB-D62AFFFE0C77}" type="pres">
      <dgm:prSet presAssocID="{F526447E-02CD-4C94-9025-78F96F69EFB7}" presName="Name21" presStyleCnt="0"/>
      <dgm:spPr/>
    </dgm:pt>
    <dgm:pt modelId="{4EA8F13B-E99A-4697-B942-87885CC4ABF4}" type="pres">
      <dgm:prSet presAssocID="{F526447E-02CD-4C94-9025-78F96F69EFB7}" presName="level2Shape" presStyleLbl="node4" presStyleIdx="2" presStyleCnt="4"/>
      <dgm:spPr/>
    </dgm:pt>
    <dgm:pt modelId="{2CD0517F-5D1B-451F-BC40-3F12C47B11D2}" type="pres">
      <dgm:prSet presAssocID="{F526447E-02CD-4C94-9025-78F96F69EFB7}" presName="hierChild3" presStyleCnt="0"/>
      <dgm:spPr/>
    </dgm:pt>
    <dgm:pt modelId="{B49DBE9D-865E-4C02-9CFC-15B866232367}" type="pres">
      <dgm:prSet presAssocID="{06877F94-F0A1-4961-89D5-AC4CB957836E}" presName="Name19" presStyleLbl="parChTrans1D4" presStyleIdx="3" presStyleCnt="4"/>
      <dgm:spPr/>
    </dgm:pt>
    <dgm:pt modelId="{A07B7F2A-0EB6-4802-BBBE-8E1CB8E1B566}" type="pres">
      <dgm:prSet presAssocID="{B5B96614-EBED-4612-B60E-4F19CEF0F0C4}" presName="Name21" presStyleCnt="0"/>
      <dgm:spPr/>
    </dgm:pt>
    <dgm:pt modelId="{4D121B67-8DBD-4933-BE73-2DD7E58E8278}" type="pres">
      <dgm:prSet presAssocID="{B5B96614-EBED-4612-B60E-4F19CEF0F0C4}" presName="level2Shape" presStyleLbl="node4" presStyleIdx="3" presStyleCnt="4"/>
      <dgm:spPr/>
    </dgm:pt>
    <dgm:pt modelId="{5ABF2D91-0DD5-4074-8DCE-D6A5EE0AC713}" type="pres">
      <dgm:prSet presAssocID="{B5B96614-EBED-4612-B60E-4F19CEF0F0C4}" presName="hierChild3" presStyleCnt="0"/>
      <dgm:spPr/>
    </dgm:pt>
    <dgm:pt modelId="{B267ADA9-4728-4DE7-B7B2-31B57CCFC53F}" type="pres">
      <dgm:prSet presAssocID="{004823C0-0AA9-4B07-B1A6-72958AC01610}" presName="bgShapesFlow" presStyleCnt="0"/>
      <dgm:spPr/>
    </dgm:pt>
  </dgm:ptLst>
  <dgm:cxnLst>
    <dgm:cxn modelId="{BBD8730B-D0EC-4219-81B9-F6F0A64EDD1F}" type="presOf" srcId="{046C61FA-570F-4F33-9CB7-C1D0B758191F}" destId="{640E6D8D-C17B-45A4-9B09-B84ECD4F067E}" srcOrd="0" destOrd="0" presId="urn:microsoft.com/office/officeart/2005/8/layout/hierarchy6"/>
    <dgm:cxn modelId="{D30FFB15-4F06-4646-B7F0-26009A89484F}" type="presOf" srcId="{29DAE4B9-9408-4500-8817-9978A95E7CB4}" destId="{4E8294FF-4DC9-4F75-9DA0-E110213584D0}" srcOrd="0" destOrd="0" presId="urn:microsoft.com/office/officeart/2005/8/layout/hierarchy6"/>
    <dgm:cxn modelId="{B1FC4B27-C0A8-45A6-B839-DF15343D4858}" srcId="{37DAC65C-3044-443E-8563-381D20923FDD}" destId="{046C61FA-570F-4F33-9CB7-C1D0B758191F}" srcOrd="0" destOrd="0" parTransId="{29DAE4B9-9408-4500-8817-9978A95E7CB4}" sibTransId="{2CF10BA0-6DAD-4934-8583-5A9C8D87D15D}"/>
    <dgm:cxn modelId="{4BB6AD34-2BDC-4799-99B4-44ACE262014C}" type="presOf" srcId="{D05D5C46-2E53-42B5-B707-B6246E05A44D}" destId="{987439FE-1ACE-4777-ADEF-EAF3B60EB218}" srcOrd="0" destOrd="0" presId="urn:microsoft.com/office/officeart/2005/8/layout/hierarchy6"/>
    <dgm:cxn modelId="{095C7437-BE89-4ED8-9124-00A8FB260F3A}" srcId="{D05D5C46-2E53-42B5-B707-B6246E05A44D}" destId="{1B4F2666-60D8-4342-B08D-C1758541AABC}" srcOrd="0" destOrd="0" parTransId="{7A5C053E-D78F-4ED9-92E2-4F7798EAFB96}" sibTransId="{6098A678-1A0C-414D-924D-8587F98A8F44}"/>
    <dgm:cxn modelId="{F1BA8D3A-14B7-4375-896E-D6400E90B691}" type="presOf" srcId="{4E461141-7723-4983-8E0F-5D4DFEA13ECD}" destId="{EA95A9C8-C9F7-4D80-BA24-2B9BCA2503CA}" srcOrd="0" destOrd="0" presId="urn:microsoft.com/office/officeart/2005/8/layout/hierarchy6"/>
    <dgm:cxn modelId="{8C7B634A-0C30-4430-80B5-AF030D96C397}" srcId="{1B4F2666-60D8-4342-B08D-C1758541AABC}" destId="{37DAC65C-3044-443E-8563-381D20923FDD}" srcOrd="0" destOrd="0" parTransId="{F4F7E779-77B1-4480-AC3F-82E6428E9A71}" sibTransId="{F397C18E-1C24-4C3B-BD29-E5FD325CD551}"/>
    <dgm:cxn modelId="{D965216D-01A0-43E7-B51F-A014504320E8}" type="presOf" srcId="{06877F94-F0A1-4961-89D5-AC4CB957836E}" destId="{B49DBE9D-865E-4C02-9CFC-15B866232367}" srcOrd="0" destOrd="0" presId="urn:microsoft.com/office/officeart/2005/8/layout/hierarchy6"/>
    <dgm:cxn modelId="{640A386F-4E06-4AD4-88BA-523E53EBFF21}" type="presOf" srcId="{1B4F2666-60D8-4342-B08D-C1758541AABC}" destId="{5F98CDAE-7D9F-47B8-92D1-850CE2063A91}" srcOrd="0" destOrd="0" presId="urn:microsoft.com/office/officeart/2005/8/layout/hierarchy6"/>
    <dgm:cxn modelId="{333C2572-CBBD-4DA5-9BC7-CC718C71A04B}" type="presOf" srcId="{7A5C053E-D78F-4ED9-92E2-4F7798EAFB96}" destId="{6A6BFC05-0131-4D50-9E98-2D197330D932}" srcOrd="0" destOrd="0" presId="urn:microsoft.com/office/officeart/2005/8/layout/hierarchy6"/>
    <dgm:cxn modelId="{5A3BEE75-FE89-4CED-9F95-10AA11D5EBE5}" type="presOf" srcId="{B5B96614-EBED-4612-B60E-4F19CEF0F0C4}" destId="{4D121B67-8DBD-4933-BE73-2DD7E58E8278}" srcOrd="0" destOrd="0" presId="urn:microsoft.com/office/officeart/2005/8/layout/hierarchy6"/>
    <dgm:cxn modelId="{F7E8DC80-1E2A-4E42-BCC4-978EE6CDAC20}" type="presOf" srcId="{F4F7E779-77B1-4480-AC3F-82E6428E9A71}" destId="{8DBD3002-35DC-46C5-B719-683C687D124C}" srcOrd="0" destOrd="0" presId="urn:microsoft.com/office/officeart/2005/8/layout/hierarchy6"/>
    <dgm:cxn modelId="{A3243DB2-652F-4871-A5B6-4D265136C439}" srcId="{004823C0-0AA9-4B07-B1A6-72958AC01610}" destId="{D05D5C46-2E53-42B5-B707-B6246E05A44D}" srcOrd="0" destOrd="0" parTransId="{9D3AAA57-D8A4-4905-B949-A4A471215952}" sibTransId="{9C880D14-0581-4F81-A99C-F906338065E2}"/>
    <dgm:cxn modelId="{830AF9C6-2438-4948-AE84-727C12231441}" srcId="{37DAC65C-3044-443E-8563-381D20923FDD}" destId="{B5B96614-EBED-4612-B60E-4F19CEF0F0C4}" srcOrd="3" destOrd="0" parTransId="{06877F94-F0A1-4961-89D5-AC4CB957836E}" sibTransId="{034C12A6-818D-48FF-86CC-957199277065}"/>
    <dgm:cxn modelId="{D69757C8-BC97-428B-AC82-3979C706942D}" type="presOf" srcId="{37DAC65C-3044-443E-8563-381D20923FDD}" destId="{EFC11ECC-D66F-48EE-872F-466D81C1F187}" srcOrd="0" destOrd="0" presId="urn:microsoft.com/office/officeart/2005/8/layout/hierarchy6"/>
    <dgm:cxn modelId="{28713CD2-6572-4F7B-8A0F-4AF98B24B1D9}" type="presOf" srcId="{D2EE6D03-92A1-44EF-A78A-1B6F499E7F37}" destId="{B75BCB95-F0B9-4B53-AC00-1B6705A40A40}" srcOrd="0" destOrd="0" presId="urn:microsoft.com/office/officeart/2005/8/layout/hierarchy6"/>
    <dgm:cxn modelId="{12C59ED4-7ADD-4355-A4A3-3548BE5F06FD}" srcId="{37DAC65C-3044-443E-8563-381D20923FDD}" destId="{0A0302D7-0568-433F-9042-E100725035D1}" srcOrd="1" destOrd="0" parTransId="{D2EE6D03-92A1-44EF-A78A-1B6F499E7F37}" sibTransId="{395FF579-D40B-4F66-AA1D-32A652BBCC1D}"/>
    <dgm:cxn modelId="{DCE20DD7-F647-43D2-B7BB-E1BD23F26363}" srcId="{37DAC65C-3044-443E-8563-381D20923FDD}" destId="{F526447E-02CD-4C94-9025-78F96F69EFB7}" srcOrd="2" destOrd="0" parTransId="{4E461141-7723-4983-8E0F-5D4DFEA13ECD}" sibTransId="{28732F16-28AF-4AD1-ACEE-EBE6ACB0474E}"/>
    <dgm:cxn modelId="{0B9B1ADB-EC50-4FE6-AF3A-B8DD67DD4B6A}" type="presOf" srcId="{004823C0-0AA9-4B07-B1A6-72958AC01610}" destId="{FD6E4E2E-B57A-4686-8276-BB790ADC8992}" srcOrd="0" destOrd="0" presId="urn:microsoft.com/office/officeart/2005/8/layout/hierarchy6"/>
    <dgm:cxn modelId="{3C7C1AE9-55FB-44E8-89B4-3B22821F6E5E}" type="presOf" srcId="{0A0302D7-0568-433F-9042-E100725035D1}" destId="{70EDFF86-5E1C-4290-9CBD-0C505D1ABC73}" srcOrd="0" destOrd="0" presId="urn:microsoft.com/office/officeart/2005/8/layout/hierarchy6"/>
    <dgm:cxn modelId="{C88202FF-338F-4135-A9A6-2578651FCADF}" type="presOf" srcId="{F526447E-02CD-4C94-9025-78F96F69EFB7}" destId="{4EA8F13B-E99A-4697-B942-87885CC4ABF4}" srcOrd="0" destOrd="0" presId="urn:microsoft.com/office/officeart/2005/8/layout/hierarchy6"/>
    <dgm:cxn modelId="{72D4372C-CED8-465E-BD11-EB77FCCAED37}" type="presParOf" srcId="{FD6E4E2E-B57A-4686-8276-BB790ADC8992}" destId="{2299C165-3902-4AF4-B9EE-1D7877AB40E7}" srcOrd="0" destOrd="0" presId="urn:microsoft.com/office/officeart/2005/8/layout/hierarchy6"/>
    <dgm:cxn modelId="{651AD08A-D95D-45D1-A785-03E9AAF2711C}" type="presParOf" srcId="{2299C165-3902-4AF4-B9EE-1D7877AB40E7}" destId="{34BC4897-3275-4765-BAB0-ED65AB10D3AC}" srcOrd="0" destOrd="0" presId="urn:microsoft.com/office/officeart/2005/8/layout/hierarchy6"/>
    <dgm:cxn modelId="{60DED2DA-3161-43F2-B0B0-C6F82F576FBE}" type="presParOf" srcId="{34BC4897-3275-4765-BAB0-ED65AB10D3AC}" destId="{D911029A-72A0-4A84-9E1F-2AF0D79F9D4E}" srcOrd="0" destOrd="0" presId="urn:microsoft.com/office/officeart/2005/8/layout/hierarchy6"/>
    <dgm:cxn modelId="{CFC09BE5-1FD2-4F05-BCCE-D22609CD90CD}" type="presParOf" srcId="{D911029A-72A0-4A84-9E1F-2AF0D79F9D4E}" destId="{987439FE-1ACE-4777-ADEF-EAF3B60EB218}" srcOrd="0" destOrd="0" presId="urn:microsoft.com/office/officeart/2005/8/layout/hierarchy6"/>
    <dgm:cxn modelId="{D190EACD-1961-49D7-AA4D-50771CCF94E2}" type="presParOf" srcId="{D911029A-72A0-4A84-9E1F-2AF0D79F9D4E}" destId="{8672D5DF-9F1F-4930-AD5A-A623B903EC63}" srcOrd="1" destOrd="0" presId="urn:microsoft.com/office/officeart/2005/8/layout/hierarchy6"/>
    <dgm:cxn modelId="{3810C64B-5157-4F5E-8EF0-D4880BB48E6D}" type="presParOf" srcId="{8672D5DF-9F1F-4930-AD5A-A623B903EC63}" destId="{6A6BFC05-0131-4D50-9E98-2D197330D932}" srcOrd="0" destOrd="0" presId="urn:microsoft.com/office/officeart/2005/8/layout/hierarchy6"/>
    <dgm:cxn modelId="{56D30A45-43C0-4785-8E30-22B99FA104DE}" type="presParOf" srcId="{8672D5DF-9F1F-4930-AD5A-A623B903EC63}" destId="{0B544C4D-90DA-484D-B1B8-1D9631F9379F}" srcOrd="1" destOrd="0" presId="urn:microsoft.com/office/officeart/2005/8/layout/hierarchy6"/>
    <dgm:cxn modelId="{C39A4DE0-6DFF-4CFB-A56D-3C409AF5820E}" type="presParOf" srcId="{0B544C4D-90DA-484D-B1B8-1D9631F9379F}" destId="{5F98CDAE-7D9F-47B8-92D1-850CE2063A91}" srcOrd="0" destOrd="0" presId="urn:microsoft.com/office/officeart/2005/8/layout/hierarchy6"/>
    <dgm:cxn modelId="{791BE271-8339-4755-935D-F4EF4EED1D03}" type="presParOf" srcId="{0B544C4D-90DA-484D-B1B8-1D9631F9379F}" destId="{9623EE32-4F00-4C63-857C-8008DC67F396}" srcOrd="1" destOrd="0" presId="urn:microsoft.com/office/officeart/2005/8/layout/hierarchy6"/>
    <dgm:cxn modelId="{59E589A0-0DE4-44AB-A8E2-50550B170C77}" type="presParOf" srcId="{9623EE32-4F00-4C63-857C-8008DC67F396}" destId="{8DBD3002-35DC-46C5-B719-683C687D124C}" srcOrd="0" destOrd="0" presId="urn:microsoft.com/office/officeart/2005/8/layout/hierarchy6"/>
    <dgm:cxn modelId="{8238D967-C4E4-4011-95CD-A47C64B74F04}" type="presParOf" srcId="{9623EE32-4F00-4C63-857C-8008DC67F396}" destId="{06589C87-3110-44C8-815C-67711753DF6C}" srcOrd="1" destOrd="0" presId="urn:microsoft.com/office/officeart/2005/8/layout/hierarchy6"/>
    <dgm:cxn modelId="{1821E922-9963-4910-94BB-5FED21EB3D80}" type="presParOf" srcId="{06589C87-3110-44C8-815C-67711753DF6C}" destId="{EFC11ECC-D66F-48EE-872F-466D81C1F187}" srcOrd="0" destOrd="0" presId="urn:microsoft.com/office/officeart/2005/8/layout/hierarchy6"/>
    <dgm:cxn modelId="{4B205497-FE04-4F92-9E99-922CCA581188}" type="presParOf" srcId="{06589C87-3110-44C8-815C-67711753DF6C}" destId="{2167B447-0E7F-4E42-9EFC-8F0EB8C44EBE}" srcOrd="1" destOrd="0" presId="urn:microsoft.com/office/officeart/2005/8/layout/hierarchy6"/>
    <dgm:cxn modelId="{0F870867-9C87-47A0-9C6E-A0689A96754E}" type="presParOf" srcId="{2167B447-0E7F-4E42-9EFC-8F0EB8C44EBE}" destId="{4E8294FF-4DC9-4F75-9DA0-E110213584D0}" srcOrd="0" destOrd="0" presId="urn:microsoft.com/office/officeart/2005/8/layout/hierarchy6"/>
    <dgm:cxn modelId="{2CB0AAA0-9FAF-4434-82A8-A2CFBD835A2E}" type="presParOf" srcId="{2167B447-0E7F-4E42-9EFC-8F0EB8C44EBE}" destId="{4764E388-4C15-4D4E-BC2F-8F2DA51605AF}" srcOrd="1" destOrd="0" presId="urn:microsoft.com/office/officeart/2005/8/layout/hierarchy6"/>
    <dgm:cxn modelId="{C8DC64C6-C762-4190-88E2-C67EA4713804}" type="presParOf" srcId="{4764E388-4C15-4D4E-BC2F-8F2DA51605AF}" destId="{640E6D8D-C17B-45A4-9B09-B84ECD4F067E}" srcOrd="0" destOrd="0" presId="urn:microsoft.com/office/officeart/2005/8/layout/hierarchy6"/>
    <dgm:cxn modelId="{71C0B3F3-965B-427C-AB40-D48799AD0891}" type="presParOf" srcId="{4764E388-4C15-4D4E-BC2F-8F2DA51605AF}" destId="{64FA7816-BFEA-4A01-B837-5122D2754647}" srcOrd="1" destOrd="0" presId="urn:microsoft.com/office/officeart/2005/8/layout/hierarchy6"/>
    <dgm:cxn modelId="{EF2D9A48-874F-4ECF-9F1D-E8BB84BFC698}" type="presParOf" srcId="{2167B447-0E7F-4E42-9EFC-8F0EB8C44EBE}" destId="{B75BCB95-F0B9-4B53-AC00-1B6705A40A40}" srcOrd="2" destOrd="0" presId="urn:microsoft.com/office/officeart/2005/8/layout/hierarchy6"/>
    <dgm:cxn modelId="{0FA5A70F-B7C2-4139-9B9A-D3121A0DEC06}" type="presParOf" srcId="{2167B447-0E7F-4E42-9EFC-8F0EB8C44EBE}" destId="{2914EF1C-C4CF-429E-98FB-92820F7AB792}" srcOrd="3" destOrd="0" presId="urn:microsoft.com/office/officeart/2005/8/layout/hierarchy6"/>
    <dgm:cxn modelId="{03266D9C-64A3-497A-B22A-41D5B3E1037B}" type="presParOf" srcId="{2914EF1C-C4CF-429E-98FB-92820F7AB792}" destId="{70EDFF86-5E1C-4290-9CBD-0C505D1ABC73}" srcOrd="0" destOrd="0" presId="urn:microsoft.com/office/officeart/2005/8/layout/hierarchy6"/>
    <dgm:cxn modelId="{60576D19-6A0A-49D0-B330-4DCBBDC22DC6}" type="presParOf" srcId="{2914EF1C-C4CF-429E-98FB-92820F7AB792}" destId="{06DEFA84-D0F0-490A-81ED-C6C39D28005E}" srcOrd="1" destOrd="0" presId="urn:microsoft.com/office/officeart/2005/8/layout/hierarchy6"/>
    <dgm:cxn modelId="{AF804B28-8C81-405C-B6FA-81FECE55E036}" type="presParOf" srcId="{2167B447-0E7F-4E42-9EFC-8F0EB8C44EBE}" destId="{EA95A9C8-C9F7-4D80-BA24-2B9BCA2503CA}" srcOrd="4" destOrd="0" presId="urn:microsoft.com/office/officeart/2005/8/layout/hierarchy6"/>
    <dgm:cxn modelId="{1BF8ABB5-1B7D-4481-AEC9-27AD38C42045}" type="presParOf" srcId="{2167B447-0E7F-4E42-9EFC-8F0EB8C44EBE}" destId="{447CB564-61A3-401E-9CEB-D62AFFFE0C77}" srcOrd="5" destOrd="0" presId="urn:microsoft.com/office/officeart/2005/8/layout/hierarchy6"/>
    <dgm:cxn modelId="{76124416-DF9C-4ABE-B50A-AC1737BEAF02}" type="presParOf" srcId="{447CB564-61A3-401E-9CEB-D62AFFFE0C77}" destId="{4EA8F13B-E99A-4697-B942-87885CC4ABF4}" srcOrd="0" destOrd="0" presId="urn:microsoft.com/office/officeart/2005/8/layout/hierarchy6"/>
    <dgm:cxn modelId="{92092E48-2D5B-49CE-9147-EFB8D5AB53B0}" type="presParOf" srcId="{447CB564-61A3-401E-9CEB-D62AFFFE0C77}" destId="{2CD0517F-5D1B-451F-BC40-3F12C47B11D2}" srcOrd="1" destOrd="0" presId="urn:microsoft.com/office/officeart/2005/8/layout/hierarchy6"/>
    <dgm:cxn modelId="{E32EF818-EB21-40D2-A94D-1871FB75C2FF}" type="presParOf" srcId="{2167B447-0E7F-4E42-9EFC-8F0EB8C44EBE}" destId="{B49DBE9D-865E-4C02-9CFC-15B866232367}" srcOrd="6" destOrd="0" presId="urn:microsoft.com/office/officeart/2005/8/layout/hierarchy6"/>
    <dgm:cxn modelId="{7940D505-F541-46F1-9839-0A0BEF191A4B}" type="presParOf" srcId="{2167B447-0E7F-4E42-9EFC-8F0EB8C44EBE}" destId="{A07B7F2A-0EB6-4802-BBBE-8E1CB8E1B566}" srcOrd="7" destOrd="0" presId="urn:microsoft.com/office/officeart/2005/8/layout/hierarchy6"/>
    <dgm:cxn modelId="{8232C4B1-B0AA-43D8-A720-C687D1158F1D}" type="presParOf" srcId="{A07B7F2A-0EB6-4802-BBBE-8E1CB8E1B566}" destId="{4D121B67-8DBD-4933-BE73-2DD7E58E8278}" srcOrd="0" destOrd="0" presId="urn:microsoft.com/office/officeart/2005/8/layout/hierarchy6"/>
    <dgm:cxn modelId="{23CA165A-CBAF-4E1C-8E2C-BEC50EEB7948}" type="presParOf" srcId="{A07B7F2A-0EB6-4802-BBBE-8E1CB8E1B566}" destId="{5ABF2D91-0DD5-4074-8DCE-D6A5EE0AC713}" srcOrd="1" destOrd="0" presId="urn:microsoft.com/office/officeart/2005/8/layout/hierarchy6"/>
    <dgm:cxn modelId="{5566BF44-77F0-4E7C-815E-93377EAB875A}" type="presParOf" srcId="{FD6E4E2E-B57A-4686-8276-BB790ADC8992}" destId="{B267ADA9-4728-4DE7-B7B2-31B57CCFC53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823C0-0AA9-4B07-B1A6-72958AC01610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5D5C46-2E53-42B5-B707-B6246E05A44D}">
      <dgm:prSet phldrT="[Text]" custT="1"/>
      <dgm:spPr/>
      <dgm:t>
        <a:bodyPr/>
        <a:lstStyle/>
        <a:p>
          <a:r>
            <a:rPr lang="en-US" sz="2000" dirty="0"/>
            <a:t>Satellite</a:t>
          </a:r>
        </a:p>
        <a:p>
          <a:r>
            <a:rPr lang="en-US" sz="2000" dirty="0"/>
            <a:t>1.1</a:t>
          </a:r>
          <a:endParaRPr lang="en-US" sz="2000" dirty="0">
            <a:latin typeface="Calibri Light" panose="020F0302020204030204"/>
          </a:endParaRPr>
        </a:p>
        <a:p>
          <a:endParaRPr lang="en-US" sz="2000" dirty="0">
            <a:latin typeface="Calibri Light" panose="020F0302020204030204"/>
          </a:endParaRPr>
        </a:p>
      </dgm:t>
    </dgm:pt>
    <dgm:pt modelId="{9D3AAA57-D8A4-4905-B949-A4A471215952}" type="parTrans" cxnId="{A3243DB2-652F-4871-A5B6-4D265136C439}">
      <dgm:prSet/>
      <dgm:spPr/>
      <dgm:t>
        <a:bodyPr/>
        <a:lstStyle/>
        <a:p>
          <a:endParaRPr lang="en-US"/>
        </a:p>
      </dgm:t>
    </dgm:pt>
    <dgm:pt modelId="{9C880D14-0581-4F81-A99C-F906338065E2}" type="sibTrans" cxnId="{A3243DB2-652F-4871-A5B6-4D265136C439}">
      <dgm:prSet/>
      <dgm:spPr/>
      <dgm:t>
        <a:bodyPr/>
        <a:lstStyle/>
        <a:p>
          <a:endParaRPr lang="en-US"/>
        </a:p>
      </dgm:t>
    </dgm:pt>
    <dgm:pt modelId="{1B4F2666-60D8-4342-B08D-C1758541AABC}">
      <dgm:prSet phldrT="[Text]" custT="1"/>
      <dgm:spPr/>
      <dgm:t>
        <a:bodyPr/>
        <a:lstStyle/>
        <a:p>
          <a:r>
            <a:rPr lang="en-US" sz="2000"/>
            <a:t>Missions</a:t>
          </a:r>
        </a:p>
        <a:p>
          <a:r>
            <a:rPr lang="en-US" sz="2000"/>
            <a:t>1.1.2</a:t>
          </a:r>
        </a:p>
      </dgm:t>
    </dgm:pt>
    <dgm:pt modelId="{7A5C053E-D78F-4ED9-92E2-4F7798EAFB96}" type="parTrans" cxnId="{095C7437-BE89-4ED8-9124-00A8FB260F3A}">
      <dgm:prSet/>
      <dgm:spPr/>
      <dgm:t>
        <a:bodyPr/>
        <a:lstStyle/>
        <a:p>
          <a:endParaRPr lang="en-US"/>
        </a:p>
      </dgm:t>
    </dgm:pt>
    <dgm:pt modelId="{6098A678-1A0C-414D-924D-8587F98A8F44}" type="sibTrans" cxnId="{095C7437-BE89-4ED8-9124-00A8FB260F3A}">
      <dgm:prSet/>
      <dgm:spPr/>
      <dgm:t>
        <a:bodyPr/>
        <a:lstStyle/>
        <a:p>
          <a:endParaRPr lang="en-US"/>
        </a:p>
      </dgm:t>
    </dgm:pt>
    <dgm:pt modelId="{37DAC65C-3044-443E-8563-381D20923FDD}">
      <dgm:prSet custT="1"/>
      <dgm:spPr/>
      <dgm:t>
        <a:bodyPr/>
        <a:lstStyle/>
        <a:p>
          <a:r>
            <a:rPr lang="en-US" sz="2000"/>
            <a:t>New UHF TRX</a:t>
          </a:r>
        </a:p>
        <a:p>
          <a:r>
            <a:rPr lang="en-US" sz="2000"/>
            <a:t>1.1.2.3</a:t>
          </a:r>
        </a:p>
      </dgm:t>
    </dgm:pt>
    <dgm:pt modelId="{F4F7E779-77B1-4480-AC3F-82E6428E9A71}" type="parTrans" cxnId="{8C7B634A-0C30-4430-80B5-AF030D96C397}">
      <dgm:prSet/>
      <dgm:spPr/>
      <dgm:t>
        <a:bodyPr/>
        <a:lstStyle/>
        <a:p>
          <a:endParaRPr lang="en-US"/>
        </a:p>
      </dgm:t>
    </dgm:pt>
    <dgm:pt modelId="{F397C18E-1C24-4C3B-BD29-E5FD325CD551}" type="sibTrans" cxnId="{8C7B634A-0C30-4430-80B5-AF030D96C397}">
      <dgm:prSet/>
      <dgm:spPr/>
      <dgm:t>
        <a:bodyPr/>
        <a:lstStyle/>
        <a:p>
          <a:endParaRPr lang="en-US"/>
        </a:p>
      </dgm:t>
    </dgm:pt>
    <dgm:pt modelId="{5301EAA7-8C22-411E-8271-44C9A13920B7}">
      <dgm:prSet custT="1"/>
      <dgm:spPr/>
      <dgm:t>
        <a:bodyPr/>
        <a:lstStyle/>
        <a:p>
          <a:r>
            <a:rPr lang="en-US" sz="2000" dirty="0"/>
            <a:t>GMSK</a:t>
          </a:r>
          <a:r>
            <a:rPr lang="en-US" sz="2000" baseline="0" dirty="0"/>
            <a:t> AX.25 Modulator</a:t>
          </a:r>
        </a:p>
        <a:p>
          <a:r>
            <a:rPr lang="en-US" sz="2000" dirty="0"/>
            <a:t>1.1.2.3.1</a:t>
          </a:r>
        </a:p>
      </dgm:t>
    </dgm:pt>
    <dgm:pt modelId="{41CEDAC0-90BE-46FB-A2F6-6E489BB73627}" type="parTrans" cxnId="{6CF8A1F4-9943-4604-9ED5-D40183E82AC6}">
      <dgm:prSet/>
      <dgm:spPr/>
      <dgm:t>
        <a:bodyPr/>
        <a:lstStyle/>
        <a:p>
          <a:endParaRPr lang="en-US"/>
        </a:p>
      </dgm:t>
    </dgm:pt>
    <dgm:pt modelId="{62BDB7DF-ED08-4FE1-BD13-1D67AFA3D0A6}" type="sibTrans" cxnId="{6CF8A1F4-9943-4604-9ED5-D40183E82AC6}">
      <dgm:prSet/>
      <dgm:spPr/>
      <dgm:t>
        <a:bodyPr/>
        <a:lstStyle/>
        <a:p>
          <a:endParaRPr lang="en-US"/>
        </a:p>
      </dgm:t>
    </dgm:pt>
    <dgm:pt modelId="{046C61FA-570F-4F33-9CB7-C1D0B758191F}">
      <dgm:prSet custT="1"/>
      <dgm:spPr/>
      <dgm:t>
        <a:bodyPr/>
        <a:lstStyle/>
        <a:p>
          <a:r>
            <a:rPr lang="en-US" sz="2000" dirty="0"/>
            <a:t>GMSK</a:t>
          </a:r>
          <a:r>
            <a:rPr lang="en-US" sz="2000" baseline="0" dirty="0"/>
            <a:t> AX.25 D</a:t>
          </a:r>
          <a:r>
            <a:rPr lang="en-US" sz="2000" dirty="0"/>
            <a:t>emodulator</a:t>
          </a:r>
        </a:p>
        <a:p>
          <a:r>
            <a:rPr lang="en-US" sz="2000" dirty="0"/>
            <a:t>1.1.2.3.2</a:t>
          </a:r>
        </a:p>
      </dgm:t>
    </dgm:pt>
    <dgm:pt modelId="{29DAE4B9-9408-4500-8817-9978A95E7CB4}" type="parTrans" cxnId="{B1FC4B27-C0A8-45A6-B839-DF15343D4858}">
      <dgm:prSet/>
      <dgm:spPr/>
      <dgm:t>
        <a:bodyPr/>
        <a:lstStyle/>
        <a:p>
          <a:endParaRPr lang="en-US"/>
        </a:p>
      </dgm:t>
    </dgm:pt>
    <dgm:pt modelId="{2CF10BA0-6DAD-4934-8583-5A9C8D87D15D}" type="sibTrans" cxnId="{B1FC4B27-C0A8-45A6-B839-DF15343D4858}">
      <dgm:prSet/>
      <dgm:spPr/>
      <dgm:t>
        <a:bodyPr/>
        <a:lstStyle/>
        <a:p>
          <a:endParaRPr lang="en-US"/>
        </a:p>
      </dgm:t>
    </dgm:pt>
    <dgm:pt modelId="{F526447E-02CD-4C94-9025-78F96F69EFB7}">
      <dgm:prSet custT="1"/>
      <dgm:spPr/>
      <dgm:t>
        <a:bodyPr/>
        <a:lstStyle/>
        <a:p>
          <a:pPr rtl="0"/>
          <a:r>
            <a:rPr lang="en-US" altLang="ko-KR" sz="2000" dirty="0"/>
            <a:t>CW BEACON Transmissions</a:t>
          </a:r>
        </a:p>
        <a:p>
          <a:pPr rtl="0"/>
          <a:r>
            <a:rPr lang="en-US" sz="2000" dirty="0"/>
            <a:t>1.1.2.3.3</a:t>
          </a:r>
          <a:endParaRPr lang="ko-KR" sz="2000" dirty="0"/>
        </a:p>
      </dgm:t>
    </dgm:pt>
    <dgm:pt modelId="{4E461141-7723-4983-8E0F-5D4DFEA13ECD}" type="parTrans" cxnId="{DCE20DD7-F647-43D2-B7BB-E1BD23F26363}">
      <dgm:prSet/>
      <dgm:spPr/>
      <dgm:t>
        <a:bodyPr/>
        <a:lstStyle/>
        <a:p>
          <a:endParaRPr lang="en-US"/>
        </a:p>
      </dgm:t>
    </dgm:pt>
    <dgm:pt modelId="{28732F16-28AF-4AD1-ACEE-EBE6ACB0474E}" type="sibTrans" cxnId="{DCE20DD7-F647-43D2-B7BB-E1BD23F26363}">
      <dgm:prSet/>
      <dgm:spPr/>
      <dgm:t>
        <a:bodyPr/>
        <a:lstStyle/>
        <a:p>
          <a:endParaRPr lang="en-US"/>
        </a:p>
      </dgm:t>
    </dgm:pt>
    <dgm:pt modelId="{A25A863B-E151-4D83-8B29-D82E15DE92C5}">
      <dgm:prSet custT="1"/>
      <dgm:spPr/>
      <dgm:t>
        <a:bodyPr/>
        <a:lstStyle/>
        <a:p>
          <a:r>
            <a:rPr lang="en-US" sz="2000"/>
            <a:t>Test</a:t>
          </a:r>
        </a:p>
      </dgm:t>
    </dgm:pt>
    <dgm:pt modelId="{0E6D6B6C-34F4-49B2-B307-5A1F9D858587}" type="parTrans" cxnId="{186372F1-503C-46A8-935F-E47D8EA50E1A}">
      <dgm:prSet/>
      <dgm:spPr/>
      <dgm:t>
        <a:bodyPr/>
        <a:lstStyle/>
        <a:p>
          <a:endParaRPr lang="en-US"/>
        </a:p>
      </dgm:t>
    </dgm:pt>
    <dgm:pt modelId="{5FD6A404-1D42-4647-BFB0-65E2E740FC8C}" type="sibTrans" cxnId="{186372F1-503C-46A8-935F-E47D8EA50E1A}">
      <dgm:prSet/>
      <dgm:spPr/>
      <dgm:t>
        <a:bodyPr/>
        <a:lstStyle/>
        <a:p>
          <a:endParaRPr lang="en-US"/>
        </a:p>
      </dgm:t>
    </dgm:pt>
    <dgm:pt modelId="{F21613BB-A53F-46C7-822D-7022F54B621C}">
      <dgm:prSet custT="1"/>
      <dgm:spPr/>
      <dgm:t>
        <a:bodyPr/>
        <a:lstStyle/>
        <a:p>
          <a:r>
            <a:rPr lang="en-US" sz="2000"/>
            <a:t>Test</a:t>
          </a:r>
        </a:p>
      </dgm:t>
    </dgm:pt>
    <dgm:pt modelId="{1163797F-E76B-4823-A1E1-EE136D70F207}" type="parTrans" cxnId="{F295023F-EE60-46A0-9A29-630DCF317D29}">
      <dgm:prSet/>
      <dgm:spPr/>
      <dgm:t>
        <a:bodyPr/>
        <a:lstStyle/>
        <a:p>
          <a:endParaRPr lang="en-US"/>
        </a:p>
      </dgm:t>
    </dgm:pt>
    <dgm:pt modelId="{A04B0FA6-5CD0-4783-A638-994C6870528B}" type="sibTrans" cxnId="{F295023F-EE60-46A0-9A29-630DCF317D29}">
      <dgm:prSet/>
      <dgm:spPr/>
      <dgm:t>
        <a:bodyPr/>
        <a:lstStyle/>
        <a:p>
          <a:endParaRPr lang="en-US"/>
        </a:p>
      </dgm:t>
    </dgm:pt>
    <dgm:pt modelId="{53032900-A61D-4BB5-9183-2BA9E9B2B5A5}">
      <dgm:prSet custT="1"/>
      <dgm:spPr/>
      <dgm:t>
        <a:bodyPr/>
        <a:lstStyle/>
        <a:p>
          <a:r>
            <a:rPr lang="en-US" sz="2000"/>
            <a:t>Test</a:t>
          </a:r>
        </a:p>
      </dgm:t>
    </dgm:pt>
    <dgm:pt modelId="{871BB4D7-1C05-4A94-B6ED-580469EF5189}" type="parTrans" cxnId="{8826F30E-36C6-4345-9B7F-F1D0A11CEBC5}">
      <dgm:prSet/>
      <dgm:spPr/>
      <dgm:t>
        <a:bodyPr/>
        <a:lstStyle/>
        <a:p>
          <a:endParaRPr lang="en-US"/>
        </a:p>
      </dgm:t>
    </dgm:pt>
    <dgm:pt modelId="{0F4239B3-6A5A-4756-8C56-35BBF63CEF53}" type="sibTrans" cxnId="{8826F30E-36C6-4345-9B7F-F1D0A11CEBC5}">
      <dgm:prSet/>
      <dgm:spPr/>
      <dgm:t>
        <a:bodyPr/>
        <a:lstStyle/>
        <a:p>
          <a:endParaRPr lang="en-US"/>
        </a:p>
      </dgm:t>
    </dgm:pt>
    <dgm:pt modelId="{66FFE028-931F-454A-A557-98147707C21E}">
      <dgm:prSet custT="1"/>
      <dgm:spPr/>
      <dgm:t>
        <a:bodyPr/>
        <a:lstStyle/>
        <a:p>
          <a:pPr rtl="0"/>
          <a:r>
            <a:rPr lang="en-US" sz="1800"/>
            <a:t>New COM </a:t>
          </a:r>
          <a:r>
            <a:rPr lang="en-US" sz="1800">
              <a:latin typeface="Calibri Light" panose="020F0302020204030204"/>
            </a:rPr>
            <a:t>EPS 1.1.2.3.4</a:t>
          </a:r>
        </a:p>
      </dgm:t>
    </dgm:pt>
    <dgm:pt modelId="{A3D3B75C-958A-4244-B017-88C3E089947E}" type="parTrans" cxnId="{55F01A99-7512-4BFC-9624-87403124923F}">
      <dgm:prSet/>
      <dgm:spPr/>
      <dgm:t>
        <a:bodyPr/>
        <a:lstStyle/>
        <a:p>
          <a:endParaRPr lang="en-US"/>
        </a:p>
      </dgm:t>
    </dgm:pt>
    <dgm:pt modelId="{5A329DBA-EC23-4C80-AAF9-3A2A95D3B7CF}" type="sibTrans" cxnId="{55F01A99-7512-4BFC-9624-87403124923F}">
      <dgm:prSet/>
      <dgm:spPr/>
      <dgm:t>
        <a:bodyPr/>
        <a:lstStyle/>
        <a:p>
          <a:endParaRPr lang="en-US"/>
        </a:p>
      </dgm:t>
    </dgm:pt>
    <dgm:pt modelId="{929D44EB-9CD5-4F9E-A184-75919A43E8A1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Test</a:t>
          </a:r>
        </a:p>
      </dgm:t>
    </dgm:pt>
    <dgm:pt modelId="{A904DC14-6DE5-435E-AE74-85D58904FC2D}" type="parTrans" cxnId="{3F3DB14A-20FB-4D53-AB68-37A233B41207}">
      <dgm:prSet/>
      <dgm:spPr/>
      <dgm:t>
        <a:bodyPr/>
        <a:lstStyle/>
        <a:p>
          <a:endParaRPr lang="en-US"/>
        </a:p>
      </dgm:t>
    </dgm:pt>
    <dgm:pt modelId="{3CAE9657-EC3E-4F3F-9721-B7540D91FCF6}" type="sibTrans" cxnId="{3F3DB14A-20FB-4D53-AB68-37A233B41207}">
      <dgm:prSet/>
      <dgm:spPr/>
      <dgm:t>
        <a:bodyPr/>
        <a:lstStyle/>
        <a:p>
          <a:endParaRPr lang="en-US"/>
        </a:p>
      </dgm:t>
    </dgm:pt>
    <dgm:pt modelId="{5564C14A-CD64-4588-9907-292190DEDA35}">
      <dgm:prSet phldr="0"/>
      <dgm:spPr>
        <a:solidFill>
          <a:schemeClr val="accent4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dirty="0">
              <a:latin typeface="Calibri Light" panose="020F0302020204030204"/>
            </a:rPr>
            <a:t>Procurement</a:t>
          </a:r>
        </a:p>
      </dgm:t>
    </dgm:pt>
    <dgm:pt modelId="{041258A7-E2F8-4844-A451-9B5FF834BB91}" type="parTrans" cxnId="{2BC2AF9A-61A5-4AEC-82C9-CCE0769B7A62}">
      <dgm:prSet/>
      <dgm:spPr/>
      <dgm:t>
        <a:bodyPr/>
        <a:lstStyle/>
        <a:p>
          <a:endParaRPr lang="en-US"/>
        </a:p>
      </dgm:t>
    </dgm:pt>
    <dgm:pt modelId="{7A525FDB-CE06-4B66-80BA-B0D5614AEE9C}" type="sibTrans" cxnId="{2BC2AF9A-61A5-4AEC-82C9-CCE0769B7A62}">
      <dgm:prSet/>
      <dgm:spPr/>
      <dgm:t>
        <a:bodyPr/>
        <a:lstStyle/>
        <a:p>
          <a:endParaRPr lang="en-US"/>
        </a:p>
      </dgm:t>
    </dgm:pt>
    <dgm:pt modelId="{C675F9ED-0F1F-42A0-9401-00BE931DBE25}">
      <dgm:prSet phldr="0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>
              <a:latin typeface="Calibri Light" panose="020F0302020204030204"/>
            </a:rPr>
            <a:t>Assemble</a:t>
          </a:r>
        </a:p>
      </dgm:t>
    </dgm:pt>
    <dgm:pt modelId="{5CC56A6E-032E-496F-A8A5-F4F60A752636}" type="parTrans" cxnId="{C9154588-DE71-4825-88C1-1BA42695BD5B}">
      <dgm:prSet/>
      <dgm:spPr/>
      <dgm:t>
        <a:bodyPr/>
        <a:lstStyle/>
        <a:p>
          <a:endParaRPr lang="en-US"/>
        </a:p>
      </dgm:t>
    </dgm:pt>
    <dgm:pt modelId="{EF04F7C4-E3A2-41A5-9081-58B3D9063A1F}" type="sibTrans" cxnId="{C9154588-DE71-4825-88C1-1BA42695BD5B}">
      <dgm:prSet/>
      <dgm:spPr/>
      <dgm:t>
        <a:bodyPr/>
        <a:lstStyle/>
        <a:p>
          <a:endParaRPr lang="en-US"/>
        </a:p>
      </dgm:t>
    </dgm:pt>
    <dgm:pt modelId="{DFFE985C-98AA-4BC9-8D69-40D53496B610}" type="pres">
      <dgm:prSet presAssocID="{004823C0-0AA9-4B07-B1A6-72958AC016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F4C80EB-7B51-4DCB-9987-0B324A55CA7F}" type="pres">
      <dgm:prSet presAssocID="{D05D5C46-2E53-42B5-B707-B6246E05A44D}" presName="hierRoot1" presStyleCnt="0">
        <dgm:presLayoutVars>
          <dgm:hierBranch val="init"/>
        </dgm:presLayoutVars>
      </dgm:prSet>
      <dgm:spPr/>
    </dgm:pt>
    <dgm:pt modelId="{91CCF73E-74ED-45B0-BFCF-D3B07E567B54}" type="pres">
      <dgm:prSet presAssocID="{D05D5C46-2E53-42B5-B707-B6246E05A44D}" presName="rootComposite1" presStyleCnt="0"/>
      <dgm:spPr/>
    </dgm:pt>
    <dgm:pt modelId="{843A45DA-A898-48E1-9C6D-FFDEB4ABF175}" type="pres">
      <dgm:prSet presAssocID="{D05D5C46-2E53-42B5-B707-B6246E05A44D}" presName="rootText1" presStyleLbl="node0" presStyleIdx="0" presStyleCnt="3" custScaleX="99150" custScaleY="98694">
        <dgm:presLayoutVars>
          <dgm:chPref val="3"/>
        </dgm:presLayoutVars>
      </dgm:prSet>
      <dgm:spPr/>
    </dgm:pt>
    <dgm:pt modelId="{6A5BF40F-4924-4425-AEF6-68E15760080E}" type="pres">
      <dgm:prSet presAssocID="{D05D5C46-2E53-42B5-B707-B6246E05A44D}" presName="rootConnector1" presStyleLbl="node1" presStyleIdx="0" presStyleCnt="0"/>
      <dgm:spPr/>
    </dgm:pt>
    <dgm:pt modelId="{1F07E40C-9BE3-4D7F-925D-1932E8EE35D1}" type="pres">
      <dgm:prSet presAssocID="{D05D5C46-2E53-42B5-B707-B6246E05A44D}" presName="hierChild2" presStyleCnt="0"/>
      <dgm:spPr/>
    </dgm:pt>
    <dgm:pt modelId="{48EEBA73-119A-4E08-8127-C6D441E0E7EC}" type="pres">
      <dgm:prSet presAssocID="{7A5C053E-D78F-4ED9-92E2-4F7798EAFB96}" presName="Name37" presStyleLbl="parChTrans1D2" presStyleIdx="0" presStyleCnt="1"/>
      <dgm:spPr/>
    </dgm:pt>
    <dgm:pt modelId="{98E8B964-AE9C-4D42-8C05-30ABD1EE70FE}" type="pres">
      <dgm:prSet presAssocID="{1B4F2666-60D8-4342-B08D-C1758541AABC}" presName="hierRoot2" presStyleCnt="0">
        <dgm:presLayoutVars>
          <dgm:hierBranch val="init"/>
        </dgm:presLayoutVars>
      </dgm:prSet>
      <dgm:spPr/>
    </dgm:pt>
    <dgm:pt modelId="{785B06C5-39B8-493D-994E-806440EEA398}" type="pres">
      <dgm:prSet presAssocID="{1B4F2666-60D8-4342-B08D-C1758541AABC}" presName="rootComposite" presStyleCnt="0"/>
      <dgm:spPr/>
    </dgm:pt>
    <dgm:pt modelId="{EC020ED5-956A-44C0-AF69-B72051D242BF}" type="pres">
      <dgm:prSet presAssocID="{1B4F2666-60D8-4342-B08D-C1758541AABC}" presName="rootText" presStyleLbl="node2" presStyleIdx="0" presStyleCnt="1">
        <dgm:presLayoutVars>
          <dgm:chPref val="3"/>
        </dgm:presLayoutVars>
      </dgm:prSet>
      <dgm:spPr/>
    </dgm:pt>
    <dgm:pt modelId="{9F4F8037-8305-47DB-BD2A-41CF48E6050A}" type="pres">
      <dgm:prSet presAssocID="{1B4F2666-60D8-4342-B08D-C1758541AABC}" presName="rootConnector" presStyleLbl="node2" presStyleIdx="0" presStyleCnt="1"/>
      <dgm:spPr/>
    </dgm:pt>
    <dgm:pt modelId="{A680F224-DF2C-49CC-8ECD-1B7125072F51}" type="pres">
      <dgm:prSet presAssocID="{1B4F2666-60D8-4342-B08D-C1758541AABC}" presName="hierChild4" presStyleCnt="0"/>
      <dgm:spPr/>
    </dgm:pt>
    <dgm:pt modelId="{E2AC2AAC-9F26-415F-9240-9CA2D1CC4ECF}" type="pres">
      <dgm:prSet presAssocID="{F4F7E779-77B1-4480-AC3F-82E6428E9A71}" presName="Name37" presStyleLbl="parChTrans1D3" presStyleIdx="0" presStyleCnt="1"/>
      <dgm:spPr/>
    </dgm:pt>
    <dgm:pt modelId="{694A8E6D-A6F7-426F-9BE3-2B7AC08B1162}" type="pres">
      <dgm:prSet presAssocID="{37DAC65C-3044-443E-8563-381D20923FDD}" presName="hierRoot2" presStyleCnt="0">
        <dgm:presLayoutVars>
          <dgm:hierBranch val="init"/>
        </dgm:presLayoutVars>
      </dgm:prSet>
      <dgm:spPr/>
    </dgm:pt>
    <dgm:pt modelId="{0489EB3B-17E2-4C34-A14B-A7DD4F3512EB}" type="pres">
      <dgm:prSet presAssocID="{37DAC65C-3044-443E-8563-381D20923FDD}" presName="rootComposite" presStyleCnt="0"/>
      <dgm:spPr/>
    </dgm:pt>
    <dgm:pt modelId="{62ACE96B-9315-4A22-86C1-1ACC8B7DC300}" type="pres">
      <dgm:prSet presAssocID="{37DAC65C-3044-443E-8563-381D20923FDD}" presName="rootText" presStyleLbl="node3" presStyleIdx="0" presStyleCnt="1">
        <dgm:presLayoutVars>
          <dgm:chPref val="3"/>
        </dgm:presLayoutVars>
      </dgm:prSet>
      <dgm:spPr/>
    </dgm:pt>
    <dgm:pt modelId="{92C7EDCF-5AB7-4C09-BA89-4A1D4FF67126}" type="pres">
      <dgm:prSet presAssocID="{37DAC65C-3044-443E-8563-381D20923FDD}" presName="rootConnector" presStyleLbl="node3" presStyleIdx="0" presStyleCnt="1"/>
      <dgm:spPr/>
    </dgm:pt>
    <dgm:pt modelId="{206B7A9C-2A83-4175-876A-D520D0D45391}" type="pres">
      <dgm:prSet presAssocID="{37DAC65C-3044-443E-8563-381D20923FDD}" presName="hierChild4" presStyleCnt="0"/>
      <dgm:spPr/>
    </dgm:pt>
    <dgm:pt modelId="{97EC6282-3B81-4E8B-A482-0497F2E79F57}" type="pres">
      <dgm:prSet presAssocID="{41CEDAC0-90BE-46FB-A2F6-6E489BB73627}" presName="Name37" presStyleLbl="parChTrans1D4" presStyleIdx="0" presStyleCnt="8"/>
      <dgm:spPr/>
    </dgm:pt>
    <dgm:pt modelId="{D8A43CD6-05B9-450A-8D49-B47DC9D06C4F}" type="pres">
      <dgm:prSet presAssocID="{5301EAA7-8C22-411E-8271-44C9A13920B7}" presName="hierRoot2" presStyleCnt="0">
        <dgm:presLayoutVars>
          <dgm:hierBranch val="init"/>
        </dgm:presLayoutVars>
      </dgm:prSet>
      <dgm:spPr/>
    </dgm:pt>
    <dgm:pt modelId="{230C8CC4-2094-467D-B824-06EA88E5204B}" type="pres">
      <dgm:prSet presAssocID="{5301EAA7-8C22-411E-8271-44C9A13920B7}" presName="rootComposite" presStyleCnt="0"/>
      <dgm:spPr/>
    </dgm:pt>
    <dgm:pt modelId="{31DC8BA9-665B-4E91-BBC8-E22F8C29FB03}" type="pres">
      <dgm:prSet presAssocID="{5301EAA7-8C22-411E-8271-44C9A13920B7}" presName="rootText" presStyleLbl="node4" presStyleIdx="0" presStyleCnt="8" custScaleX="81380" custScaleY="93668" custLinFactNeighborX="4436" custLinFactNeighborY="-887">
        <dgm:presLayoutVars>
          <dgm:chPref val="3"/>
        </dgm:presLayoutVars>
      </dgm:prSet>
      <dgm:spPr/>
    </dgm:pt>
    <dgm:pt modelId="{05AF540B-9509-47FB-8D08-A28381834695}" type="pres">
      <dgm:prSet presAssocID="{5301EAA7-8C22-411E-8271-44C9A13920B7}" presName="rootConnector" presStyleLbl="node4" presStyleIdx="0" presStyleCnt="8"/>
      <dgm:spPr/>
    </dgm:pt>
    <dgm:pt modelId="{21EF6AEE-7CB6-4D68-9DD9-20DFB6DE2D19}" type="pres">
      <dgm:prSet presAssocID="{5301EAA7-8C22-411E-8271-44C9A13920B7}" presName="hierChild4" presStyleCnt="0"/>
      <dgm:spPr/>
    </dgm:pt>
    <dgm:pt modelId="{F6373DD8-EDAE-47B1-BA5A-3BCBCCAED51F}" type="pres">
      <dgm:prSet presAssocID="{0E6D6B6C-34F4-49B2-B307-5A1F9D858587}" presName="Name37" presStyleLbl="parChTrans1D4" presStyleIdx="1" presStyleCnt="8"/>
      <dgm:spPr/>
    </dgm:pt>
    <dgm:pt modelId="{9F41D99F-106D-4823-A1E2-A880EE3AEE47}" type="pres">
      <dgm:prSet presAssocID="{A25A863B-E151-4D83-8B29-D82E15DE92C5}" presName="hierRoot2" presStyleCnt="0">
        <dgm:presLayoutVars>
          <dgm:hierBranch val="init"/>
        </dgm:presLayoutVars>
      </dgm:prSet>
      <dgm:spPr/>
    </dgm:pt>
    <dgm:pt modelId="{D0189EE1-22FC-4392-87A2-447D10DBD893}" type="pres">
      <dgm:prSet presAssocID="{A25A863B-E151-4D83-8B29-D82E15DE92C5}" presName="rootComposite" presStyleCnt="0"/>
      <dgm:spPr/>
    </dgm:pt>
    <dgm:pt modelId="{8B06A220-6671-4D02-9656-32D912DF5862}" type="pres">
      <dgm:prSet presAssocID="{A25A863B-E151-4D83-8B29-D82E15DE92C5}" presName="rootText" presStyleLbl="node4" presStyleIdx="1" presStyleCnt="8" custScaleX="66474" custScaleY="60994" custLinFactNeighborX="7985" custLinFactNeighborY="-1774">
        <dgm:presLayoutVars>
          <dgm:chPref val="3"/>
        </dgm:presLayoutVars>
      </dgm:prSet>
      <dgm:spPr/>
    </dgm:pt>
    <dgm:pt modelId="{7DFE6EB0-146E-4C3D-BA4A-3717A7271366}" type="pres">
      <dgm:prSet presAssocID="{A25A863B-E151-4D83-8B29-D82E15DE92C5}" presName="rootConnector" presStyleLbl="node4" presStyleIdx="1" presStyleCnt="8"/>
      <dgm:spPr/>
    </dgm:pt>
    <dgm:pt modelId="{423199E0-0F73-4E6C-BCDE-C7BB8FEF9A85}" type="pres">
      <dgm:prSet presAssocID="{A25A863B-E151-4D83-8B29-D82E15DE92C5}" presName="hierChild4" presStyleCnt="0"/>
      <dgm:spPr/>
    </dgm:pt>
    <dgm:pt modelId="{15B86E35-B897-4723-9371-1D67B0B83F56}" type="pres">
      <dgm:prSet presAssocID="{A25A863B-E151-4D83-8B29-D82E15DE92C5}" presName="hierChild5" presStyleCnt="0"/>
      <dgm:spPr/>
    </dgm:pt>
    <dgm:pt modelId="{62C63759-574B-4B6D-B7D4-967AFD40B310}" type="pres">
      <dgm:prSet presAssocID="{5301EAA7-8C22-411E-8271-44C9A13920B7}" presName="hierChild5" presStyleCnt="0"/>
      <dgm:spPr/>
    </dgm:pt>
    <dgm:pt modelId="{CEC89E93-8E1A-40B5-B9A3-574FE441A2B8}" type="pres">
      <dgm:prSet presAssocID="{29DAE4B9-9408-4500-8817-9978A95E7CB4}" presName="Name37" presStyleLbl="parChTrans1D4" presStyleIdx="2" presStyleCnt="8"/>
      <dgm:spPr/>
    </dgm:pt>
    <dgm:pt modelId="{32B70649-5F52-4B6D-92AE-0C8CAE3C9931}" type="pres">
      <dgm:prSet presAssocID="{046C61FA-570F-4F33-9CB7-C1D0B758191F}" presName="hierRoot2" presStyleCnt="0">
        <dgm:presLayoutVars>
          <dgm:hierBranch val="init"/>
        </dgm:presLayoutVars>
      </dgm:prSet>
      <dgm:spPr/>
    </dgm:pt>
    <dgm:pt modelId="{CAC32781-5747-4631-88EA-57AF915D3666}" type="pres">
      <dgm:prSet presAssocID="{046C61FA-570F-4F33-9CB7-C1D0B758191F}" presName="rootComposite" presStyleCnt="0"/>
      <dgm:spPr/>
    </dgm:pt>
    <dgm:pt modelId="{C2F3F804-CF8A-402F-AE76-C2B089E90FC5}" type="pres">
      <dgm:prSet presAssocID="{046C61FA-570F-4F33-9CB7-C1D0B758191F}" presName="rootText" presStyleLbl="node4" presStyleIdx="2" presStyleCnt="8" custScaleX="83413" custScaleY="91894">
        <dgm:presLayoutVars>
          <dgm:chPref val="3"/>
        </dgm:presLayoutVars>
      </dgm:prSet>
      <dgm:spPr/>
    </dgm:pt>
    <dgm:pt modelId="{5E428A13-855F-4525-8A65-9B1AD7B2C05E}" type="pres">
      <dgm:prSet presAssocID="{046C61FA-570F-4F33-9CB7-C1D0B758191F}" presName="rootConnector" presStyleLbl="node4" presStyleIdx="2" presStyleCnt="8"/>
      <dgm:spPr/>
    </dgm:pt>
    <dgm:pt modelId="{A702D41B-165A-433D-9005-505530166A27}" type="pres">
      <dgm:prSet presAssocID="{046C61FA-570F-4F33-9CB7-C1D0B758191F}" presName="hierChild4" presStyleCnt="0"/>
      <dgm:spPr/>
    </dgm:pt>
    <dgm:pt modelId="{67E4EDEC-FEE9-4623-9E89-776B8163A3C7}" type="pres">
      <dgm:prSet presAssocID="{1163797F-E76B-4823-A1E1-EE136D70F207}" presName="Name37" presStyleLbl="parChTrans1D4" presStyleIdx="3" presStyleCnt="8"/>
      <dgm:spPr/>
    </dgm:pt>
    <dgm:pt modelId="{5EB24489-E988-4A26-AABE-3D6287AE14C3}" type="pres">
      <dgm:prSet presAssocID="{F21613BB-A53F-46C7-822D-7022F54B621C}" presName="hierRoot2" presStyleCnt="0">
        <dgm:presLayoutVars>
          <dgm:hierBranch val="init"/>
        </dgm:presLayoutVars>
      </dgm:prSet>
      <dgm:spPr/>
    </dgm:pt>
    <dgm:pt modelId="{E2E829CE-D314-4A03-B35A-C6E9DC084C09}" type="pres">
      <dgm:prSet presAssocID="{F21613BB-A53F-46C7-822D-7022F54B621C}" presName="rootComposite" presStyleCnt="0"/>
      <dgm:spPr/>
    </dgm:pt>
    <dgm:pt modelId="{B980DAC2-78C6-436D-A823-C381DD031484}" type="pres">
      <dgm:prSet presAssocID="{F21613BB-A53F-46C7-822D-7022F54B621C}" presName="rootText" presStyleLbl="node4" presStyleIdx="3" presStyleCnt="8" custScaleX="59338" custScaleY="64741">
        <dgm:presLayoutVars>
          <dgm:chPref val="3"/>
        </dgm:presLayoutVars>
      </dgm:prSet>
      <dgm:spPr/>
    </dgm:pt>
    <dgm:pt modelId="{CE449EE9-E78C-4FB6-BCC3-D88B8C3063A5}" type="pres">
      <dgm:prSet presAssocID="{F21613BB-A53F-46C7-822D-7022F54B621C}" presName="rootConnector" presStyleLbl="node4" presStyleIdx="3" presStyleCnt="8"/>
      <dgm:spPr/>
    </dgm:pt>
    <dgm:pt modelId="{93BF6483-61BC-41FE-A222-0DC1A865C730}" type="pres">
      <dgm:prSet presAssocID="{F21613BB-A53F-46C7-822D-7022F54B621C}" presName="hierChild4" presStyleCnt="0"/>
      <dgm:spPr/>
    </dgm:pt>
    <dgm:pt modelId="{3C20A493-1EEC-48EC-BED0-385480F99022}" type="pres">
      <dgm:prSet presAssocID="{F21613BB-A53F-46C7-822D-7022F54B621C}" presName="hierChild5" presStyleCnt="0"/>
      <dgm:spPr/>
    </dgm:pt>
    <dgm:pt modelId="{DDAAA2E6-828B-4F73-8805-498BEE3D5734}" type="pres">
      <dgm:prSet presAssocID="{046C61FA-570F-4F33-9CB7-C1D0B758191F}" presName="hierChild5" presStyleCnt="0"/>
      <dgm:spPr/>
    </dgm:pt>
    <dgm:pt modelId="{AA9E72E0-9684-4333-A614-176A693049E9}" type="pres">
      <dgm:prSet presAssocID="{4E461141-7723-4983-8E0F-5D4DFEA13ECD}" presName="Name37" presStyleLbl="parChTrans1D4" presStyleIdx="4" presStyleCnt="8"/>
      <dgm:spPr/>
    </dgm:pt>
    <dgm:pt modelId="{7AF2D910-2C12-4802-88DE-8B744506F21D}" type="pres">
      <dgm:prSet presAssocID="{F526447E-02CD-4C94-9025-78F96F69EFB7}" presName="hierRoot2" presStyleCnt="0">
        <dgm:presLayoutVars>
          <dgm:hierBranch val="init"/>
        </dgm:presLayoutVars>
      </dgm:prSet>
      <dgm:spPr/>
    </dgm:pt>
    <dgm:pt modelId="{1B08D1BA-C7E0-447C-BCCE-04EA722B401B}" type="pres">
      <dgm:prSet presAssocID="{F526447E-02CD-4C94-9025-78F96F69EFB7}" presName="rootComposite" presStyleCnt="0"/>
      <dgm:spPr/>
    </dgm:pt>
    <dgm:pt modelId="{C434EEC3-1870-4273-B8C9-FE9FAA7BE959}" type="pres">
      <dgm:prSet presAssocID="{F526447E-02CD-4C94-9025-78F96F69EFB7}" presName="rootText" presStyleLbl="node4" presStyleIdx="4" presStyleCnt="8" custScaleX="85772" custScaleY="92123">
        <dgm:presLayoutVars>
          <dgm:chPref val="3"/>
        </dgm:presLayoutVars>
      </dgm:prSet>
      <dgm:spPr/>
    </dgm:pt>
    <dgm:pt modelId="{F7EE5C9B-AD4F-48A8-898C-07BD5A7ADA79}" type="pres">
      <dgm:prSet presAssocID="{F526447E-02CD-4C94-9025-78F96F69EFB7}" presName="rootConnector" presStyleLbl="node4" presStyleIdx="4" presStyleCnt="8"/>
      <dgm:spPr/>
    </dgm:pt>
    <dgm:pt modelId="{DE6C1FC9-D3B8-49EB-B38A-BDF2D3A58389}" type="pres">
      <dgm:prSet presAssocID="{F526447E-02CD-4C94-9025-78F96F69EFB7}" presName="hierChild4" presStyleCnt="0"/>
      <dgm:spPr/>
    </dgm:pt>
    <dgm:pt modelId="{0139BB38-60AD-42E6-9006-C679A278197B}" type="pres">
      <dgm:prSet presAssocID="{871BB4D7-1C05-4A94-B6ED-580469EF5189}" presName="Name37" presStyleLbl="parChTrans1D4" presStyleIdx="5" presStyleCnt="8"/>
      <dgm:spPr/>
    </dgm:pt>
    <dgm:pt modelId="{EA69B26B-3386-4967-BFF0-A462447EBFCD}" type="pres">
      <dgm:prSet presAssocID="{53032900-A61D-4BB5-9183-2BA9E9B2B5A5}" presName="hierRoot2" presStyleCnt="0">
        <dgm:presLayoutVars>
          <dgm:hierBranch val="init"/>
        </dgm:presLayoutVars>
      </dgm:prSet>
      <dgm:spPr/>
    </dgm:pt>
    <dgm:pt modelId="{4D30936B-70CD-439E-A67B-3565A2510208}" type="pres">
      <dgm:prSet presAssocID="{53032900-A61D-4BB5-9183-2BA9E9B2B5A5}" presName="rootComposite" presStyleCnt="0"/>
      <dgm:spPr/>
    </dgm:pt>
    <dgm:pt modelId="{12E93954-5658-4636-B089-54B7DA193764}" type="pres">
      <dgm:prSet presAssocID="{53032900-A61D-4BB5-9183-2BA9E9B2B5A5}" presName="rootText" presStyleLbl="node4" presStyleIdx="5" presStyleCnt="8" custScaleX="56886" custScaleY="62868">
        <dgm:presLayoutVars>
          <dgm:chPref val="3"/>
        </dgm:presLayoutVars>
      </dgm:prSet>
      <dgm:spPr/>
    </dgm:pt>
    <dgm:pt modelId="{3DDEEF30-E392-4301-AFFE-37876BD0AE08}" type="pres">
      <dgm:prSet presAssocID="{53032900-A61D-4BB5-9183-2BA9E9B2B5A5}" presName="rootConnector" presStyleLbl="node4" presStyleIdx="5" presStyleCnt="8"/>
      <dgm:spPr/>
    </dgm:pt>
    <dgm:pt modelId="{0699239E-9851-4D8B-8CAB-D0887D75E725}" type="pres">
      <dgm:prSet presAssocID="{53032900-A61D-4BB5-9183-2BA9E9B2B5A5}" presName="hierChild4" presStyleCnt="0"/>
      <dgm:spPr/>
    </dgm:pt>
    <dgm:pt modelId="{FA59DB40-D848-48B4-A37D-661432B08B48}" type="pres">
      <dgm:prSet presAssocID="{53032900-A61D-4BB5-9183-2BA9E9B2B5A5}" presName="hierChild5" presStyleCnt="0"/>
      <dgm:spPr/>
    </dgm:pt>
    <dgm:pt modelId="{BB2DC2CD-6FE1-4B42-A1C2-D95F53E1F452}" type="pres">
      <dgm:prSet presAssocID="{F526447E-02CD-4C94-9025-78F96F69EFB7}" presName="hierChild5" presStyleCnt="0"/>
      <dgm:spPr/>
    </dgm:pt>
    <dgm:pt modelId="{8EBC1BF4-2BEF-48E3-9F12-346ECC2D1408}" type="pres">
      <dgm:prSet presAssocID="{A3D3B75C-958A-4244-B017-88C3E089947E}" presName="Name37" presStyleLbl="parChTrans1D4" presStyleIdx="6" presStyleCnt="8"/>
      <dgm:spPr/>
    </dgm:pt>
    <dgm:pt modelId="{970D48EF-17EE-439E-8F09-4761B1081867}" type="pres">
      <dgm:prSet presAssocID="{66FFE028-931F-454A-A557-98147707C21E}" presName="hierRoot2" presStyleCnt="0">
        <dgm:presLayoutVars>
          <dgm:hierBranch val="init"/>
        </dgm:presLayoutVars>
      </dgm:prSet>
      <dgm:spPr/>
    </dgm:pt>
    <dgm:pt modelId="{B241C3C2-EB18-4E2F-9481-8F59CA70F185}" type="pres">
      <dgm:prSet presAssocID="{66FFE028-931F-454A-A557-98147707C21E}" presName="rootComposite" presStyleCnt="0"/>
      <dgm:spPr/>
    </dgm:pt>
    <dgm:pt modelId="{837ED2AC-8E2F-4C38-AA50-6448B1316D76}" type="pres">
      <dgm:prSet presAssocID="{66FFE028-931F-454A-A557-98147707C21E}" presName="rootText" presStyleLbl="node4" presStyleIdx="6" presStyleCnt="8" custScaleX="84645" custScaleY="93019" custLinFactNeighborX="-10647">
        <dgm:presLayoutVars>
          <dgm:chPref val="3"/>
        </dgm:presLayoutVars>
      </dgm:prSet>
      <dgm:spPr/>
    </dgm:pt>
    <dgm:pt modelId="{26825AE9-08F4-4821-BBF4-E530E9E5382F}" type="pres">
      <dgm:prSet presAssocID="{66FFE028-931F-454A-A557-98147707C21E}" presName="rootConnector" presStyleLbl="node4" presStyleIdx="6" presStyleCnt="8"/>
      <dgm:spPr/>
    </dgm:pt>
    <dgm:pt modelId="{B80D5C31-96AF-44AD-8FE4-695361CC3A42}" type="pres">
      <dgm:prSet presAssocID="{66FFE028-931F-454A-A557-98147707C21E}" presName="hierChild4" presStyleCnt="0"/>
      <dgm:spPr/>
    </dgm:pt>
    <dgm:pt modelId="{E0945FB2-5730-4992-93CD-DFF255842303}" type="pres">
      <dgm:prSet presAssocID="{A904DC14-6DE5-435E-AE74-85D58904FC2D}" presName="Name37" presStyleLbl="parChTrans1D4" presStyleIdx="7" presStyleCnt="8"/>
      <dgm:spPr/>
    </dgm:pt>
    <dgm:pt modelId="{33983438-0B0C-4EA8-AA4E-FBCEB47BA333}" type="pres">
      <dgm:prSet presAssocID="{929D44EB-9CD5-4F9E-A184-75919A43E8A1}" presName="hierRoot2" presStyleCnt="0">
        <dgm:presLayoutVars>
          <dgm:hierBranch val="init"/>
        </dgm:presLayoutVars>
      </dgm:prSet>
      <dgm:spPr/>
    </dgm:pt>
    <dgm:pt modelId="{9A3B0182-3B5E-4444-AC1B-DF644D175904}" type="pres">
      <dgm:prSet presAssocID="{929D44EB-9CD5-4F9E-A184-75919A43E8A1}" presName="rootComposite" presStyleCnt="0"/>
      <dgm:spPr/>
    </dgm:pt>
    <dgm:pt modelId="{D4B59664-51B3-403B-9269-5B6A7F8D8397}" type="pres">
      <dgm:prSet presAssocID="{929D44EB-9CD5-4F9E-A184-75919A43E8A1}" presName="rootText" presStyleLbl="node4" presStyleIdx="7" presStyleCnt="8" custScaleX="54433" custScaleY="59121">
        <dgm:presLayoutVars>
          <dgm:chPref val="3"/>
        </dgm:presLayoutVars>
      </dgm:prSet>
      <dgm:spPr/>
    </dgm:pt>
    <dgm:pt modelId="{DA334F42-5431-4C77-AA60-67BFCE2642B9}" type="pres">
      <dgm:prSet presAssocID="{929D44EB-9CD5-4F9E-A184-75919A43E8A1}" presName="rootConnector" presStyleLbl="node4" presStyleIdx="7" presStyleCnt="8"/>
      <dgm:spPr/>
    </dgm:pt>
    <dgm:pt modelId="{BE6A3946-9BD6-4B52-A627-FAD8D18CE153}" type="pres">
      <dgm:prSet presAssocID="{929D44EB-9CD5-4F9E-A184-75919A43E8A1}" presName="hierChild4" presStyleCnt="0"/>
      <dgm:spPr/>
    </dgm:pt>
    <dgm:pt modelId="{D4A8F78B-BC60-4D72-BA3D-07B1AD22F195}" type="pres">
      <dgm:prSet presAssocID="{929D44EB-9CD5-4F9E-A184-75919A43E8A1}" presName="hierChild5" presStyleCnt="0"/>
      <dgm:spPr/>
    </dgm:pt>
    <dgm:pt modelId="{B0AEFB81-33C2-4D64-9F29-F871BE12B380}" type="pres">
      <dgm:prSet presAssocID="{66FFE028-931F-454A-A557-98147707C21E}" presName="hierChild5" presStyleCnt="0"/>
      <dgm:spPr/>
    </dgm:pt>
    <dgm:pt modelId="{06343F71-5A2A-4CDD-ADF1-3FE821C7C46F}" type="pres">
      <dgm:prSet presAssocID="{37DAC65C-3044-443E-8563-381D20923FDD}" presName="hierChild5" presStyleCnt="0"/>
      <dgm:spPr/>
    </dgm:pt>
    <dgm:pt modelId="{D6E99AD4-E333-41C3-B9AC-F2C351661A85}" type="pres">
      <dgm:prSet presAssocID="{1B4F2666-60D8-4342-B08D-C1758541AABC}" presName="hierChild5" presStyleCnt="0"/>
      <dgm:spPr/>
    </dgm:pt>
    <dgm:pt modelId="{87954167-9103-4667-A927-73813560B45E}" type="pres">
      <dgm:prSet presAssocID="{D05D5C46-2E53-42B5-B707-B6246E05A44D}" presName="hierChild3" presStyleCnt="0"/>
      <dgm:spPr/>
    </dgm:pt>
    <dgm:pt modelId="{216EBEDA-1FC0-4608-9392-254D7696339A}" type="pres">
      <dgm:prSet presAssocID="{5564C14A-CD64-4588-9907-292190DEDA35}" presName="hierRoot1" presStyleCnt="0">
        <dgm:presLayoutVars>
          <dgm:hierBranch val="init"/>
        </dgm:presLayoutVars>
      </dgm:prSet>
      <dgm:spPr/>
    </dgm:pt>
    <dgm:pt modelId="{9CF565B0-03F5-4B0D-BCBD-E935AF44A2EA}" type="pres">
      <dgm:prSet presAssocID="{5564C14A-CD64-4588-9907-292190DEDA35}" presName="rootComposite1" presStyleCnt="0"/>
      <dgm:spPr/>
    </dgm:pt>
    <dgm:pt modelId="{E2B1E0A0-0A0F-4C99-833D-6943ACAD1354}" type="pres">
      <dgm:prSet presAssocID="{5564C14A-CD64-4588-9907-292190DEDA35}" presName="rootText1" presStyleLbl="node0" presStyleIdx="1" presStyleCnt="3" custScaleX="68760" custScaleY="65031" custLinFactX="-200000" custLinFactY="252432" custLinFactNeighborX="-230976" custLinFactNeighborY="300000">
        <dgm:presLayoutVars>
          <dgm:chPref val="3"/>
        </dgm:presLayoutVars>
      </dgm:prSet>
      <dgm:spPr/>
    </dgm:pt>
    <dgm:pt modelId="{FB2C370A-41AC-41FF-A46C-D3F6A15DCB76}" type="pres">
      <dgm:prSet presAssocID="{5564C14A-CD64-4588-9907-292190DEDA35}" presName="rootConnector1" presStyleLbl="node1" presStyleIdx="0" presStyleCnt="0"/>
      <dgm:spPr/>
    </dgm:pt>
    <dgm:pt modelId="{65A8010D-F9AC-4826-A9F9-161794F89E87}" type="pres">
      <dgm:prSet presAssocID="{5564C14A-CD64-4588-9907-292190DEDA35}" presName="hierChild2" presStyleCnt="0"/>
      <dgm:spPr/>
    </dgm:pt>
    <dgm:pt modelId="{FE179DB8-9118-4C56-BF7E-653F8170D152}" type="pres">
      <dgm:prSet presAssocID="{5564C14A-CD64-4588-9907-292190DEDA35}" presName="hierChild3" presStyleCnt="0"/>
      <dgm:spPr/>
    </dgm:pt>
    <dgm:pt modelId="{9FD392EC-75DF-443E-B6DF-A7B421915BBB}" type="pres">
      <dgm:prSet presAssocID="{C675F9ED-0F1F-42A0-9401-00BE931DBE25}" presName="hierRoot1" presStyleCnt="0">
        <dgm:presLayoutVars>
          <dgm:hierBranch val="init"/>
        </dgm:presLayoutVars>
      </dgm:prSet>
      <dgm:spPr/>
    </dgm:pt>
    <dgm:pt modelId="{4A4B24F3-D9E0-42F5-B379-3651246DE04F}" type="pres">
      <dgm:prSet presAssocID="{C675F9ED-0F1F-42A0-9401-00BE931DBE25}" presName="rootComposite1" presStyleCnt="0"/>
      <dgm:spPr/>
    </dgm:pt>
    <dgm:pt modelId="{7DEDEA97-14F0-4FF7-AEDE-CC56398178B9}" type="pres">
      <dgm:prSet presAssocID="{C675F9ED-0F1F-42A0-9401-00BE931DBE25}" presName="rootText1" presStyleLbl="node0" presStyleIdx="2" presStyleCnt="3" custScaleX="66715" custScaleY="64093" custLinFactX="-200000" custLinFactY="253370" custLinFactNeighborX="-232847" custLinFactNeighborY="300000">
        <dgm:presLayoutVars>
          <dgm:chPref val="3"/>
        </dgm:presLayoutVars>
      </dgm:prSet>
      <dgm:spPr/>
    </dgm:pt>
    <dgm:pt modelId="{09C104D5-04DE-483D-B0C4-FE963DA943DA}" type="pres">
      <dgm:prSet presAssocID="{C675F9ED-0F1F-42A0-9401-00BE931DBE25}" presName="rootConnector1" presStyleLbl="node1" presStyleIdx="0" presStyleCnt="0"/>
      <dgm:spPr/>
    </dgm:pt>
    <dgm:pt modelId="{8F1C7D7E-DD9C-4E8D-A6CE-5C20A378344C}" type="pres">
      <dgm:prSet presAssocID="{C675F9ED-0F1F-42A0-9401-00BE931DBE25}" presName="hierChild2" presStyleCnt="0"/>
      <dgm:spPr/>
    </dgm:pt>
    <dgm:pt modelId="{9FCD67BA-D936-4842-B922-52C1B5B1E102}" type="pres">
      <dgm:prSet presAssocID="{C675F9ED-0F1F-42A0-9401-00BE931DBE25}" presName="hierChild3" presStyleCnt="0"/>
      <dgm:spPr/>
    </dgm:pt>
  </dgm:ptLst>
  <dgm:cxnLst>
    <dgm:cxn modelId="{EA2AB509-3B6D-4C28-B243-9BB9C9F68BB5}" type="presOf" srcId="{929D44EB-9CD5-4F9E-A184-75919A43E8A1}" destId="{D4B59664-51B3-403B-9269-5B6A7F8D8397}" srcOrd="0" destOrd="0" presId="urn:microsoft.com/office/officeart/2005/8/layout/orgChart1"/>
    <dgm:cxn modelId="{8826F30E-36C6-4345-9B7F-F1D0A11CEBC5}" srcId="{F526447E-02CD-4C94-9025-78F96F69EFB7}" destId="{53032900-A61D-4BB5-9183-2BA9E9B2B5A5}" srcOrd="0" destOrd="0" parTransId="{871BB4D7-1C05-4A94-B6ED-580469EF5189}" sibTransId="{0F4239B3-6A5A-4756-8C56-35BBF63CEF53}"/>
    <dgm:cxn modelId="{BCC71E18-2126-4086-8145-8CA84EDB982C}" type="presOf" srcId="{29DAE4B9-9408-4500-8817-9978A95E7CB4}" destId="{CEC89E93-8E1A-40B5-B9A3-574FE441A2B8}" srcOrd="0" destOrd="0" presId="urn:microsoft.com/office/officeart/2005/8/layout/orgChart1"/>
    <dgm:cxn modelId="{1579C222-17E4-48EB-8D5D-FEADFCDFB6BE}" type="presOf" srcId="{046C61FA-570F-4F33-9CB7-C1D0B758191F}" destId="{5E428A13-855F-4525-8A65-9B1AD7B2C05E}" srcOrd="1" destOrd="0" presId="urn:microsoft.com/office/officeart/2005/8/layout/orgChart1"/>
    <dgm:cxn modelId="{B1FC4B27-C0A8-45A6-B839-DF15343D4858}" srcId="{37DAC65C-3044-443E-8563-381D20923FDD}" destId="{046C61FA-570F-4F33-9CB7-C1D0B758191F}" srcOrd="1" destOrd="0" parTransId="{29DAE4B9-9408-4500-8817-9978A95E7CB4}" sibTransId="{2CF10BA0-6DAD-4934-8583-5A9C8D87D15D}"/>
    <dgm:cxn modelId="{D2921E28-8F5A-4F7C-B959-0A93695E6E6E}" type="presOf" srcId="{5301EAA7-8C22-411E-8271-44C9A13920B7}" destId="{31DC8BA9-665B-4E91-BBC8-E22F8C29FB03}" srcOrd="0" destOrd="0" presId="urn:microsoft.com/office/officeart/2005/8/layout/orgChart1"/>
    <dgm:cxn modelId="{484A7D29-692A-481A-86E7-AFB1360AE769}" type="presOf" srcId="{D05D5C46-2E53-42B5-B707-B6246E05A44D}" destId="{6A5BF40F-4924-4425-AEF6-68E15760080E}" srcOrd="1" destOrd="0" presId="urn:microsoft.com/office/officeart/2005/8/layout/orgChart1"/>
    <dgm:cxn modelId="{095C7437-BE89-4ED8-9124-00A8FB260F3A}" srcId="{D05D5C46-2E53-42B5-B707-B6246E05A44D}" destId="{1B4F2666-60D8-4342-B08D-C1758541AABC}" srcOrd="0" destOrd="0" parTransId="{7A5C053E-D78F-4ED9-92E2-4F7798EAFB96}" sibTransId="{6098A678-1A0C-414D-924D-8587F98A8F44}"/>
    <dgm:cxn modelId="{F295023F-EE60-46A0-9A29-630DCF317D29}" srcId="{046C61FA-570F-4F33-9CB7-C1D0B758191F}" destId="{F21613BB-A53F-46C7-822D-7022F54B621C}" srcOrd="0" destOrd="0" parTransId="{1163797F-E76B-4823-A1E1-EE136D70F207}" sibTransId="{A04B0FA6-5CD0-4783-A638-994C6870528B}"/>
    <dgm:cxn modelId="{81FB9560-99FD-4528-B31C-645DBF0A0631}" type="presOf" srcId="{5564C14A-CD64-4588-9907-292190DEDA35}" destId="{E2B1E0A0-0A0F-4C99-833D-6943ACAD1354}" srcOrd="0" destOrd="0" presId="urn:microsoft.com/office/officeart/2005/8/layout/orgChart1"/>
    <dgm:cxn modelId="{8204DF48-C58D-4B97-838C-081852DEC706}" type="presOf" srcId="{37DAC65C-3044-443E-8563-381D20923FDD}" destId="{92C7EDCF-5AB7-4C09-BA89-4A1D4FF67126}" srcOrd="1" destOrd="0" presId="urn:microsoft.com/office/officeart/2005/8/layout/orgChart1"/>
    <dgm:cxn modelId="{8C7B634A-0C30-4430-80B5-AF030D96C397}" srcId="{1B4F2666-60D8-4342-B08D-C1758541AABC}" destId="{37DAC65C-3044-443E-8563-381D20923FDD}" srcOrd="0" destOrd="0" parTransId="{F4F7E779-77B1-4480-AC3F-82E6428E9A71}" sibTransId="{F397C18E-1C24-4C3B-BD29-E5FD325CD551}"/>
    <dgm:cxn modelId="{3F3DB14A-20FB-4D53-AB68-37A233B41207}" srcId="{66FFE028-931F-454A-A557-98147707C21E}" destId="{929D44EB-9CD5-4F9E-A184-75919A43E8A1}" srcOrd="0" destOrd="0" parTransId="{A904DC14-6DE5-435E-AE74-85D58904FC2D}" sibTransId="{3CAE9657-EC3E-4F3F-9721-B7540D91FCF6}"/>
    <dgm:cxn modelId="{1CE96B4B-DF7A-4F02-84A3-4699C647282E}" type="presOf" srcId="{53032900-A61D-4BB5-9183-2BA9E9B2B5A5}" destId="{12E93954-5658-4636-B089-54B7DA193764}" srcOrd="0" destOrd="0" presId="urn:microsoft.com/office/officeart/2005/8/layout/orgChart1"/>
    <dgm:cxn modelId="{C40E594E-ED1A-4407-BA58-EEE7A09646B4}" type="presOf" srcId="{66FFE028-931F-454A-A557-98147707C21E}" destId="{26825AE9-08F4-4821-BBF4-E530E9E5382F}" srcOrd="1" destOrd="0" presId="urn:microsoft.com/office/officeart/2005/8/layout/orgChart1"/>
    <dgm:cxn modelId="{6AB10A73-26D4-4CA7-83DA-1B7F325767E6}" type="presOf" srcId="{37DAC65C-3044-443E-8563-381D20923FDD}" destId="{62ACE96B-9315-4A22-86C1-1ACC8B7DC300}" srcOrd="0" destOrd="0" presId="urn:microsoft.com/office/officeart/2005/8/layout/orgChart1"/>
    <dgm:cxn modelId="{E6AEDF57-71B4-4781-8BC3-318AF450BE25}" type="presOf" srcId="{A3D3B75C-958A-4244-B017-88C3E089947E}" destId="{8EBC1BF4-2BEF-48E3-9F12-346ECC2D1408}" srcOrd="0" destOrd="0" presId="urn:microsoft.com/office/officeart/2005/8/layout/orgChart1"/>
    <dgm:cxn modelId="{BD349478-5E15-4E4E-8ACA-D7EA531D704F}" type="presOf" srcId="{A25A863B-E151-4D83-8B29-D82E15DE92C5}" destId="{8B06A220-6671-4D02-9656-32D912DF5862}" srcOrd="0" destOrd="0" presId="urn:microsoft.com/office/officeart/2005/8/layout/orgChart1"/>
    <dgm:cxn modelId="{49CCDD84-48D1-4F13-819D-21B44D6182D9}" type="presOf" srcId="{C675F9ED-0F1F-42A0-9401-00BE931DBE25}" destId="{09C104D5-04DE-483D-B0C4-FE963DA943DA}" srcOrd="1" destOrd="0" presId="urn:microsoft.com/office/officeart/2005/8/layout/orgChart1"/>
    <dgm:cxn modelId="{7C3EE184-58EB-4242-8B7B-68A43BD30E6A}" type="presOf" srcId="{F21613BB-A53F-46C7-822D-7022F54B621C}" destId="{B980DAC2-78C6-436D-A823-C381DD031484}" srcOrd="0" destOrd="0" presId="urn:microsoft.com/office/officeart/2005/8/layout/orgChart1"/>
    <dgm:cxn modelId="{C9154588-DE71-4825-88C1-1BA42695BD5B}" srcId="{004823C0-0AA9-4B07-B1A6-72958AC01610}" destId="{C675F9ED-0F1F-42A0-9401-00BE931DBE25}" srcOrd="2" destOrd="0" parTransId="{5CC56A6E-032E-496F-A8A5-F4F60A752636}" sibTransId="{EF04F7C4-E3A2-41A5-9081-58B3D9063A1F}"/>
    <dgm:cxn modelId="{7EEDCD8D-9F6A-4805-9692-8DB82A1A75C1}" type="presOf" srcId="{66FFE028-931F-454A-A557-98147707C21E}" destId="{837ED2AC-8E2F-4C38-AA50-6448B1316D76}" srcOrd="0" destOrd="0" presId="urn:microsoft.com/office/officeart/2005/8/layout/orgChart1"/>
    <dgm:cxn modelId="{AF191F94-DE58-40A4-A281-3EC46C5EB8BB}" type="presOf" srcId="{F21613BB-A53F-46C7-822D-7022F54B621C}" destId="{CE449EE9-E78C-4FB6-BCC3-D88B8C3063A5}" srcOrd="1" destOrd="0" presId="urn:microsoft.com/office/officeart/2005/8/layout/orgChart1"/>
    <dgm:cxn modelId="{E225BA95-3D18-4312-997A-57DA68F4BFBE}" type="presOf" srcId="{004823C0-0AA9-4B07-B1A6-72958AC01610}" destId="{DFFE985C-98AA-4BC9-8D69-40D53496B610}" srcOrd="0" destOrd="0" presId="urn:microsoft.com/office/officeart/2005/8/layout/orgChart1"/>
    <dgm:cxn modelId="{BBF38797-49E0-439E-970E-D80D5F1CE951}" type="presOf" srcId="{5301EAA7-8C22-411E-8271-44C9A13920B7}" destId="{05AF540B-9509-47FB-8D08-A28381834695}" srcOrd="1" destOrd="0" presId="urn:microsoft.com/office/officeart/2005/8/layout/orgChart1"/>
    <dgm:cxn modelId="{55F01A99-7512-4BFC-9624-87403124923F}" srcId="{37DAC65C-3044-443E-8563-381D20923FDD}" destId="{66FFE028-931F-454A-A557-98147707C21E}" srcOrd="3" destOrd="0" parTransId="{A3D3B75C-958A-4244-B017-88C3E089947E}" sibTransId="{5A329DBA-EC23-4C80-AAF9-3A2A95D3B7CF}"/>
    <dgm:cxn modelId="{2BC2AF9A-61A5-4AEC-82C9-CCE0769B7A62}" srcId="{004823C0-0AA9-4B07-B1A6-72958AC01610}" destId="{5564C14A-CD64-4588-9907-292190DEDA35}" srcOrd="1" destOrd="0" parTransId="{041258A7-E2F8-4844-A451-9B5FF834BB91}" sibTransId="{7A525FDB-CE06-4B66-80BA-B0D5614AEE9C}"/>
    <dgm:cxn modelId="{0F769AA5-D90F-42A2-8C49-B7B42AF88CB5}" type="presOf" srcId="{F526447E-02CD-4C94-9025-78F96F69EFB7}" destId="{C434EEC3-1870-4273-B8C9-FE9FAA7BE959}" srcOrd="0" destOrd="0" presId="urn:microsoft.com/office/officeart/2005/8/layout/orgChart1"/>
    <dgm:cxn modelId="{F4B04EA8-ED9E-4FA0-B210-FE0F05AA96C3}" type="presOf" srcId="{A25A863B-E151-4D83-8B29-D82E15DE92C5}" destId="{7DFE6EB0-146E-4C3D-BA4A-3717A7271366}" srcOrd="1" destOrd="0" presId="urn:microsoft.com/office/officeart/2005/8/layout/orgChart1"/>
    <dgm:cxn modelId="{E540D6AB-A592-4BAE-A02C-2106B5B38F1C}" type="presOf" srcId="{871BB4D7-1C05-4A94-B6ED-580469EF5189}" destId="{0139BB38-60AD-42E6-9006-C679A278197B}" srcOrd="0" destOrd="0" presId="urn:microsoft.com/office/officeart/2005/8/layout/orgChart1"/>
    <dgm:cxn modelId="{A3243DB2-652F-4871-A5B6-4D265136C439}" srcId="{004823C0-0AA9-4B07-B1A6-72958AC01610}" destId="{D05D5C46-2E53-42B5-B707-B6246E05A44D}" srcOrd="0" destOrd="0" parTransId="{9D3AAA57-D8A4-4905-B949-A4A471215952}" sibTransId="{9C880D14-0581-4F81-A99C-F906338065E2}"/>
    <dgm:cxn modelId="{CED587B4-9FEB-4430-97C8-3C8894690321}" type="presOf" srcId="{D05D5C46-2E53-42B5-B707-B6246E05A44D}" destId="{843A45DA-A898-48E1-9C6D-FFDEB4ABF175}" srcOrd="0" destOrd="0" presId="urn:microsoft.com/office/officeart/2005/8/layout/orgChart1"/>
    <dgm:cxn modelId="{8FDA9EB4-154C-476D-A345-98AC608343E8}" type="presOf" srcId="{0E6D6B6C-34F4-49B2-B307-5A1F9D858587}" destId="{F6373DD8-EDAE-47B1-BA5A-3BCBCCAED51F}" srcOrd="0" destOrd="0" presId="urn:microsoft.com/office/officeart/2005/8/layout/orgChart1"/>
    <dgm:cxn modelId="{897608C1-90F5-4ED2-B2C4-21BD9338E7D2}" type="presOf" srcId="{A904DC14-6DE5-435E-AE74-85D58904FC2D}" destId="{E0945FB2-5730-4992-93CD-DFF255842303}" srcOrd="0" destOrd="0" presId="urn:microsoft.com/office/officeart/2005/8/layout/orgChart1"/>
    <dgm:cxn modelId="{E9E425C3-FBC6-404B-A17E-5A87D943D991}" type="presOf" srcId="{7A5C053E-D78F-4ED9-92E2-4F7798EAFB96}" destId="{48EEBA73-119A-4E08-8127-C6D441E0E7EC}" srcOrd="0" destOrd="0" presId="urn:microsoft.com/office/officeart/2005/8/layout/orgChart1"/>
    <dgm:cxn modelId="{97DB79C5-07BA-4A79-BFEE-EE51419D2721}" type="presOf" srcId="{C675F9ED-0F1F-42A0-9401-00BE931DBE25}" destId="{7DEDEA97-14F0-4FF7-AEDE-CC56398178B9}" srcOrd="0" destOrd="0" presId="urn:microsoft.com/office/officeart/2005/8/layout/orgChart1"/>
    <dgm:cxn modelId="{97D7A3CB-E374-4885-BC04-44755AD51951}" type="presOf" srcId="{F526447E-02CD-4C94-9025-78F96F69EFB7}" destId="{F7EE5C9B-AD4F-48A8-898C-07BD5A7ADA79}" srcOrd="1" destOrd="0" presId="urn:microsoft.com/office/officeart/2005/8/layout/orgChart1"/>
    <dgm:cxn modelId="{41E2DACC-77FC-4C43-ADAF-1352BCE298FA}" type="presOf" srcId="{4E461141-7723-4983-8E0F-5D4DFEA13ECD}" destId="{AA9E72E0-9684-4333-A614-176A693049E9}" srcOrd="0" destOrd="0" presId="urn:microsoft.com/office/officeart/2005/8/layout/orgChart1"/>
    <dgm:cxn modelId="{CBF85DD3-91CB-4FCE-BADC-CF3EF43CB922}" type="presOf" srcId="{1B4F2666-60D8-4342-B08D-C1758541AABC}" destId="{EC020ED5-956A-44C0-AF69-B72051D242BF}" srcOrd="0" destOrd="0" presId="urn:microsoft.com/office/officeart/2005/8/layout/orgChart1"/>
    <dgm:cxn modelId="{DCE20DD7-F647-43D2-B7BB-E1BD23F26363}" srcId="{37DAC65C-3044-443E-8563-381D20923FDD}" destId="{F526447E-02CD-4C94-9025-78F96F69EFB7}" srcOrd="2" destOrd="0" parTransId="{4E461141-7723-4983-8E0F-5D4DFEA13ECD}" sibTransId="{28732F16-28AF-4AD1-ACEE-EBE6ACB0474E}"/>
    <dgm:cxn modelId="{6C1080DC-F87F-43A5-9930-10BE2CCD0124}" type="presOf" srcId="{929D44EB-9CD5-4F9E-A184-75919A43E8A1}" destId="{DA334F42-5431-4C77-AA60-67BFCE2642B9}" srcOrd="1" destOrd="0" presId="urn:microsoft.com/office/officeart/2005/8/layout/orgChart1"/>
    <dgm:cxn modelId="{CA437ADD-647F-4E97-A54E-88B85BA2ECBA}" type="presOf" srcId="{F4F7E779-77B1-4480-AC3F-82E6428E9A71}" destId="{E2AC2AAC-9F26-415F-9240-9CA2D1CC4ECF}" srcOrd="0" destOrd="0" presId="urn:microsoft.com/office/officeart/2005/8/layout/orgChart1"/>
    <dgm:cxn modelId="{66155BDE-D533-4BED-BB41-E1593CB2BA53}" type="presOf" srcId="{1163797F-E76B-4823-A1E1-EE136D70F207}" destId="{67E4EDEC-FEE9-4623-9E89-776B8163A3C7}" srcOrd="0" destOrd="0" presId="urn:microsoft.com/office/officeart/2005/8/layout/orgChart1"/>
    <dgm:cxn modelId="{3E98FDDE-468B-4620-AD65-3165D92ECCB5}" type="presOf" srcId="{046C61FA-570F-4F33-9CB7-C1D0B758191F}" destId="{C2F3F804-CF8A-402F-AE76-C2B089E90FC5}" srcOrd="0" destOrd="0" presId="urn:microsoft.com/office/officeart/2005/8/layout/orgChart1"/>
    <dgm:cxn modelId="{1804DBDF-6185-418A-A9BE-FD75C0819958}" type="presOf" srcId="{53032900-A61D-4BB5-9183-2BA9E9B2B5A5}" destId="{3DDEEF30-E392-4301-AFFE-37876BD0AE08}" srcOrd="1" destOrd="0" presId="urn:microsoft.com/office/officeart/2005/8/layout/orgChart1"/>
    <dgm:cxn modelId="{722553EB-C5D7-43F4-B1FC-1A9DF2A63ED0}" type="presOf" srcId="{41CEDAC0-90BE-46FB-A2F6-6E489BB73627}" destId="{97EC6282-3B81-4E8B-A482-0497F2E79F57}" srcOrd="0" destOrd="0" presId="urn:microsoft.com/office/officeart/2005/8/layout/orgChart1"/>
    <dgm:cxn modelId="{FB3BDDEE-3F09-4297-9F3C-0374457B41E6}" type="presOf" srcId="{1B4F2666-60D8-4342-B08D-C1758541AABC}" destId="{9F4F8037-8305-47DB-BD2A-41CF48E6050A}" srcOrd="1" destOrd="0" presId="urn:microsoft.com/office/officeart/2005/8/layout/orgChart1"/>
    <dgm:cxn modelId="{6B0401F0-DD2E-4515-8EBD-667F8C86E2B0}" type="presOf" srcId="{5564C14A-CD64-4588-9907-292190DEDA35}" destId="{FB2C370A-41AC-41FF-A46C-D3F6A15DCB76}" srcOrd="1" destOrd="0" presId="urn:microsoft.com/office/officeart/2005/8/layout/orgChart1"/>
    <dgm:cxn modelId="{186372F1-503C-46A8-935F-E47D8EA50E1A}" srcId="{5301EAA7-8C22-411E-8271-44C9A13920B7}" destId="{A25A863B-E151-4D83-8B29-D82E15DE92C5}" srcOrd="0" destOrd="0" parTransId="{0E6D6B6C-34F4-49B2-B307-5A1F9D858587}" sibTransId="{5FD6A404-1D42-4647-BFB0-65E2E740FC8C}"/>
    <dgm:cxn modelId="{6CF8A1F4-9943-4604-9ED5-D40183E82AC6}" srcId="{37DAC65C-3044-443E-8563-381D20923FDD}" destId="{5301EAA7-8C22-411E-8271-44C9A13920B7}" srcOrd="0" destOrd="0" parTransId="{41CEDAC0-90BE-46FB-A2F6-6E489BB73627}" sibTransId="{62BDB7DF-ED08-4FE1-BD13-1D67AFA3D0A6}"/>
    <dgm:cxn modelId="{49AE06D5-F27F-4357-88A6-7759434FFBF3}" type="presParOf" srcId="{DFFE985C-98AA-4BC9-8D69-40D53496B610}" destId="{2F4C80EB-7B51-4DCB-9987-0B324A55CA7F}" srcOrd="0" destOrd="0" presId="urn:microsoft.com/office/officeart/2005/8/layout/orgChart1"/>
    <dgm:cxn modelId="{6B60EC04-21B4-4761-B480-E4B04C193BAD}" type="presParOf" srcId="{2F4C80EB-7B51-4DCB-9987-0B324A55CA7F}" destId="{91CCF73E-74ED-45B0-BFCF-D3B07E567B54}" srcOrd="0" destOrd="0" presId="urn:microsoft.com/office/officeart/2005/8/layout/orgChart1"/>
    <dgm:cxn modelId="{5B3A558E-423F-43C5-BA3C-5F67D645A4B1}" type="presParOf" srcId="{91CCF73E-74ED-45B0-BFCF-D3B07E567B54}" destId="{843A45DA-A898-48E1-9C6D-FFDEB4ABF175}" srcOrd="0" destOrd="0" presId="urn:microsoft.com/office/officeart/2005/8/layout/orgChart1"/>
    <dgm:cxn modelId="{1D8FD701-1664-4B6B-96ED-19BE4227E8C4}" type="presParOf" srcId="{91CCF73E-74ED-45B0-BFCF-D3B07E567B54}" destId="{6A5BF40F-4924-4425-AEF6-68E15760080E}" srcOrd="1" destOrd="0" presId="urn:microsoft.com/office/officeart/2005/8/layout/orgChart1"/>
    <dgm:cxn modelId="{6E7FEF2F-3A93-46BF-BFFC-A0BC41568EEF}" type="presParOf" srcId="{2F4C80EB-7B51-4DCB-9987-0B324A55CA7F}" destId="{1F07E40C-9BE3-4D7F-925D-1932E8EE35D1}" srcOrd="1" destOrd="0" presId="urn:microsoft.com/office/officeart/2005/8/layout/orgChart1"/>
    <dgm:cxn modelId="{30A02F53-385D-4DE6-8551-C1836067E38E}" type="presParOf" srcId="{1F07E40C-9BE3-4D7F-925D-1932E8EE35D1}" destId="{48EEBA73-119A-4E08-8127-C6D441E0E7EC}" srcOrd="0" destOrd="0" presId="urn:microsoft.com/office/officeart/2005/8/layout/orgChart1"/>
    <dgm:cxn modelId="{2EC8EFC4-E127-4E3D-A5DA-A7470C4530C6}" type="presParOf" srcId="{1F07E40C-9BE3-4D7F-925D-1932E8EE35D1}" destId="{98E8B964-AE9C-4D42-8C05-30ABD1EE70FE}" srcOrd="1" destOrd="0" presId="urn:microsoft.com/office/officeart/2005/8/layout/orgChart1"/>
    <dgm:cxn modelId="{34267237-DDBB-4AD2-AD91-0ADABDA64BCB}" type="presParOf" srcId="{98E8B964-AE9C-4D42-8C05-30ABD1EE70FE}" destId="{785B06C5-39B8-493D-994E-806440EEA398}" srcOrd="0" destOrd="0" presId="urn:microsoft.com/office/officeart/2005/8/layout/orgChart1"/>
    <dgm:cxn modelId="{B18D4BBC-A86A-40F0-97C1-929E2A97E390}" type="presParOf" srcId="{785B06C5-39B8-493D-994E-806440EEA398}" destId="{EC020ED5-956A-44C0-AF69-B72051D242BF}" srcOrd="0" destOrd="0" presId="urn:microsoft.com/office/officeart/2005/8/layout/orgChart1"/>
    <dgm:cxn modelId="{355019BF-1666-41A2-B97C-3C9E2BD15104}" type="presParOf" srcId="{785B06C5-39B8-493D-994E-806440EEA398}" destId="{9F4F8037-8305-47DB-BD2A-41CF48E6050A}" srcOrd="1" destOrd="0" presId="urn:microsoft.com/office/officeart/2005/8/layout/orgChart1"/>
    <dgm:cxn modelId="{A7472B7B-F02F-44AB-BF00-A1BA6A16ED04}" type="presParOf" srcId="{98E8B964-AE9C-4D42-8C05-30ABD1EE70FE}" destId="{A680F224-DF2C-49CC-8ECD-1B7125072F51}" srcOrd="1" destOrd="0" presId="urn:microsoft.com/office/officeart/2005/8/layout/orgChart1"/>
    <dgm:cxn modelId="{FA360331-B872-41CD-B6DB-FD14E85C9785}" type="presParOf" srcId="{A680F224-DF2C-49CC-8ECD-1B7125072F51}" destId="{E2AC2AAC-9F26-415F-9240-9CA2D1CC4ECF}" srcOrd="0" destOrd="0" presId="urn:microsoft.com/office/officeart/2005/8/layout/orgChart1"/>
    <dgm:cxn modelId="{BB6F2D61-49B5-4426-BBF3-E13F32255848}" type="presParOf" srcId="{A680F224-DF2C-49CC-8ECD-1B7125072F51}" destId="{694A8E6D-A6F7-426F-9BE3-2B7AC08B1162}" srcOrd="1" destOrd="0" presId="urn:microsoft.com/office/officeart/2005/8/layout/orgChart1"/>
    <dgm:cxn modelId="{1648A339-49B3-423C-A8D1-F237726F1B62}" type="presParOf" srcId="{694A8E6D-A6F7-426F-9BE3-2B7AC08B1162}" destId="{0489EB3B-17E2-4C34-A14B-A7DD4F3512EB}" srcOrd="0" destOrd="0" presId="urn:microsoft.com/office/officeart/2005/8/layout/orgChart1"/>
    <dgm:cxn modelId="{7ABB3C98-1B24-4AAD-B51F-94B873507CE7}" type="presParOf" srcId="{0489EB3B-17E2-4C34-A14B-A7DD4F3512EB}" destId="{62ACE96B-9315-4A22-86C1-1ACC8B7DC300}" srcOrd="0" destOrd="0" presId="urn:microsoft.com/office/officeart/2005/8/layout/orgChart1"/>
    <dgm:cxn modelId="{4EFBB3C8-BEBB-4FB1-BE73-DC2CA7874A31}" type="presParOf" srcId="{0489EB3B-17E2-4C34-A14B-A7DD4F3512EB}" destId="{92C7EDCF-5AB7-4C09-BA89-4A1D4FF67126}" srcOrd="1" destOrd="0" presId="urn:microsoft.com/office/officeart/2005/8/layout/orgChart1"/>
    <dgm:cxn modelId="{EF676C48-6A22-41A3-BB50-BE42BFCA5971}" type="presParOf" srcId="{694A8E6D-A6F7-426F-9BE3-2B7AC08B1162}" destId="{206B7A9C-2A83-4175-876A-D520D0D45391}" srcOrd="1" destOrd="0" presId="urn:microsoft.com/office/officeart/2005/8/layout/orgChart1"/>
    <dgm:cxn modelId="{5C17F238-1A7C-4D43-A5CB-97F9ACD9A287}" type="presParOf" srcId="{206B7A9C-2A83-4175-876A-D520D0D45391}" destId="{97EC6282-3B81-4E8B-A482-0497F2E79F57}" srcOrd="0" destOrd="0" presId="urn:microsoft.com/office/officeart/2005/8/layout/orgChart1"/>
    <dgm:cxn modelId="{AAC41BFC-E912-4455-A422-14CD2E1D5435}" type="presParOf" srcId="{206B7A9C-2A83-4175-876A-D520D0D45391}" destId="{D8A43CD6-05B9-450A-8D49-B47DC9D06C4F}" srcOrd="1" destOrd="0" presId="urn:microsoft.com/office/officeart/2005/8/layout/orgChart1"/>
    <dgm:cxn modelId="{675E6ADC-4AD7-4780-B1EF-D103255F0B40}" type="presParOf" srcId="{D8A43CD6-05B9-450A-8D49-B47DC9D06C4F}" destId="{230C8CC4-2094-467D-B824-06EA88E5204B}" srcOrd="0" destOrd="0" presId="urn:microsoft.com/office/officeart/2005/8/layout/orgChart1"/>
    <dgm:cxn modelId="{2ED377C5-7036-4DD4-BB72-FC6AC0136C8B}" type="presParOf" srcId="{230C8CC4-2094-467D-B824-06EA88E5204B}" destId="{31DC8BA9-665B-4E91-BBC8-E22F8C29FB03}" srcOrd="0" destOrd="0" presId="urn:microsoft.com/office/officeart/2005/8/layout/orgChart1"/>
    <dgm:cxn modelId="{F1493106-B57D-4F85-BC16-5C0314D6F9CE}" type="presParOf" srcId="{230C8CC4-2094-467D-B824-06EA88E5204B}" destId="{05AF540B-9509-47FB-8D08-A28381834695}" srcOrd="1" destOrd="0" presId="urn:microsoft.com/office/officeart/2005/8/layout/orgChart1"/>
    <dgm:cxn modelId="{F0AFCD6D-0689-45C2-921A-AA4FEF22C760}" type="presParOf" srcId="{D8A43CD6-05B9-450A-8D49-B47DC9D06C4F}" destId="{21EF6AEE-7CB6-4D68-9DD9-20DFB6DE2D19}" srcOrd="1" destOrd="0" presId="urn:microsoft.com/office/officeart/2005/8/layout/orgChart1"/>
    <dgm:cxn modelId="{22F964C1-6157-4557-AA39-572405361ECA}" type="presParOf" srcId="{21EF6AEE-7CB6-4D68-9DD9-20DFB6DE2D19}" destId="{F6373DD8-EDAE-47B1-BA5A-3BCBCCAED51F}" srcOrd="0" destOrd="0" presId="urn:microsoft.com/office/officeart/2005/8/layout/orgChart1"/>
    <dgm:cxn modelId="{2B3486CD-D2F2-4BE1-AE23-F38320B03079}" type="presParOf" srcId="{21EF6AEE-7CB6-4D68-9DD9-20DFB6DE2D19}" destId="{9F41D99F-106D-4823-A1E2-A880EE3AEE47}" srcOrd="1" destOrd="0" presId="urn:microsoft.com/office/officeart/2005/8/layout/orgChart1"/>
    <dgm:cxn modelId="{E62BFE37-A495-4B82-850D-D461EFFECB00}" type="presParOf" srcId="{9F41D99F-106D-4823-A1E2-A880EE3AEE47}" destId="{D0189EE1-22FC-4392-87A2-447D10DBD893}" srcOrd="0" destOrd="0" presId="urn:microsoft.com/office/officeart/2005/8/layout/orgChart1"/>
    <dgm:cxn modelId="{82187CBC-3C23-468E-BD74-314A112AC4C4}" type="presParOf" srcId="{D0189EE1-22FC-4392-87A2-447D10DBD893}" destId="{8B06A220-6671-4D02-9656-32D912DF5862}" srcOrd="0" destOrd="0" presId="urn:microsoft.com/office/officeart/2005/8/layout/orgChart1"/>
    <dgm:cxn modelId="{88D62D3C-FB6F-4087-96CC-5F9A38CF18E0}" type="presParOf" srcId="{D0189EE1-22FC-4392-87A2-447D10DBD893}" destId="{7DFE6EB0-146E-4C3D-BA4A-3717A7271366}" srcOrd="1" destOrd="0" presId="urn:microsoft.com/office/officeart/2005/8/layout/orgChart1"/>
    <dgm:cxn modelId="{3860A868-2D1B-4B37-AA2A-FAC4D2203C63}" type="presParOf" srcId="{9F41D99F-106D-4823-A1E2-A880EE3AEE47}" destId="{423199E0-0F73-4E6C-BCDE-C7BB8FEF9A85}" srcOrd="1" destOrd="0" presId="urn:microsoft.com/office/officeart/2005/8/layout/orgChart1"/>
    <dgm:cxn modelId="{16355734-6D81-4F51-AE8A-D048E4B3DB1A}" type="presParOf" srcId="{9F41D99F-106D-4823-A1E2-A880EE3AEE47}" destId="{15B86E35-B897-4723-9371-1D67B0B83F56}" srcOrd="2" destOrd="0" presId="urn:microsoft.com/office/officeart/2005/8/layout/orgChart1"/>
    <dgm:cxn modelId="{5D656B12-BA33-4232-A84D-ECA405CFD05F}" type="presParOf" srcId="{D8A43CD6-05B9-450A-8D49-B47DC9D06C4F}" destId="{62C63759-574B-4B6D-B7D4-967AFD40B310}" srcOrd="2" destOrd="0" presId="urn:microsoft.com/office/officeart/2005/8/layout/orgChart1"/>
    <dgm:cxn modelId="{44DD36D6-C399-40DC-B82C-F7E19B5397B2}" type="presParOf" srcId="{206B7A9C-2A83-4175-876A-D520D0D45391}" destId="{CEC89E93-8E1A-40B5-B9A3-574FE441A2B8}" srcOrd="2" destOrd="0" presId="urn:microsoft.com/office/officeart/2005/8/layout/orgChart1"/>
    <dgm:cxn modelId="{9B362C12-42A5-45D2-851B-E55D7B650FFD}" type="presParOf" srcId="{206B7A9C-2A83-4175-876A-D520D0D45391}" destId="{32B70649-5F52-4B6D-92AE-0C8CAE3C9931}" srcOrd="3" destOrd="0" presId="urn:microsoft.com/office/officeart/2005/8/layout/orgChart1"/>
    <dgm:cxn modelId="{47497C82-E84D-43C9-B944-002E3B37207C}" type="presParOf" srcId="{32B70649-5F52-4B6D-92AE-0C8CAE3C9931}" destId="{CAC32781-5747-4631-88EA-57AF915D3666}" srcOrd="0" destOrd="0" presId="urn:microsoft.com/office/officeart/2005/8/layout/orgChart1"/>
    <dgm:cxn modelId="{7D19D703-96C6-45EA-8E3E-D0C0A818396B}" type="presParOf" srcId="{CAC32781-5747-4631-88EA-57AF915D3666}" destId="{C2F3F804-CF8A-402F-AE76-C2B089E90FC5}" srcOrd="0" destOrd="0" presId="urn:microsoft.com/office/officeart/2005/8/layout/orgChart1"/>
    <dgm:cxn modelId="{25678B50-0B13-4950-AFCB-7D120F2C33F3}" type="presParOf" srcId="{CAC32781-5747-4631-88EA-57AF915D3666}" destId="{5E428A13-855F-4525-8A65-9B1AD7B2C05E}" srcOrd="1" destOrd="0" presId="urn:microsoft.com/office/officeart/2005/8/layout/orgChart1"/>
    <dgm:cxn modelId="{1A3FD775-7778-40F7-95A5-98C8EBB3FD88}" type="presParOf" srcId="{32B70649-5F52-4B6D-92AE-0C8CAE3C9931}" destId="{A702D41B-165A-433D-9005-505530166A27}" srcOrd="1" destOrd="0" presId="urn:microsoft.com/office/officeart/2005/8/layout/orgChart1"/>
    <dgm:cxn modelId="{2477BA71-CF1C-4575-8D0E-8A76DEE751A7}" type="presParOf" srcId="{A702D41B-165A-433D-9005-505530166A27}" destId="{67E4EDEC-FEE9-4623-9E89-776B8163A3C7}" srcOrd="0" destOrd="0" presId="urn:microsoft.com/office/officeart/2005/8/layout/orgChart1"/>
    <dgm:cxn modelId="{AB8D6752-0DFC-4E29-AF19-8D786B8EA464}" type="presParOf" srcId="{A702D41B-165A-433D-9005-505530166A27}" destId="{5EB24489-E988-4A26-AABE-3D6287AE14C3}" srcOrd="1" destOrd="0" presId="urn:microsoft.com/office/officeart/2005/8/layout/orgChart1"/>
    <dgm:cxn modelId="{F1DE6342-33A6-4463-8115-F9A24FBE775F}" type="presParOf" srcId="{5EB24489-E988-4A26-AABE-3D6287AE14C3}" destId="{E2E829CE-D314-4A03-B35A-C6E9DC084C09}" srcOrd="0" destOrd="0" presId="urn:microsoft.com/office/officeart/2005/8/layout/orgChart1"/>
    <dgm:cxn modelId="{E132A1AC-0E90-424F-A961-799655058060}" type="presParOf" srcId="{E2E829CE-D314-4A03-B35A-C6E9DC084C09}" destId="{B980DAC2-78C6-436D-A823-C381DD031484}" srcOrd="0" destOrd="0" presId="urn:microsoft.com/office/officeart/2005/8/layout/orgChart1"/>
    <dgm:cxn modelId="{4595007C-2746-4F9D-A37D-EE72E7288837}" type="presParOf" srcId="{E2E829CE-D314-4A03-B35A-C6E9DC084C09}" destId="{CE449EE9-E78C-4FB6-BCC3-D88B8C3063A5}" srcOrd="1" destOrd="0" presId="urn:microsoft.com/office/officeart/2005/8/layout/orgChart1"/>
    <dgm:cxn modelId="{10EF1D9B-496A-4681-B79A-1E6352D434C3}" type="presParOf" srcId="{5EB24489-E988-4A26-AABE-3D6287AE14C3}" destId="{93BF6483-61BC-41FE-A222-0DC1A865C730}" srcOrd="1" destOrd="0" presId="urn:microsoft.com/office/officeart/2005/8/layout/orgChart1"/>
    <dgm:cxn modelId="{44E06866-D90A-4E43-B097-84E5FF88BA28}" type="presParOf" srcId="{5EB24489-E988-4A26-AABE-3D6287AE14C3}" destId="{3C20A493-1EEC-48EC-BED0-385480F99022}" srcOrd="2" destOrd="0" presId="urn:microsoft.com/office/officeart/2005/8/layout/orgChart1"/>
    <dgm:cxn modelId="{0AF92828-33CC-47E8-A3AA-AD3CDBBF3F7C}" type="presParOf" srcId="{32B70649-5F52-4B6D-92AE-0C8CAE3C9931}" destId="{DDAAA2E6-828B-4F73-8805-498BEE3D5734}" srcOrd="2" destOrd="0" presId="urn:microsoft.com/office/officeart/2005/8/layout/orgChart1"/>
    <dgm:cxn modelId="{B8F1A60F-5C2D-40C2-854B-FBEBB8080DED}" type="presParOf" srcId="{206B7A9C-2A83-4175-876A-D520D0D45391}" destId="{AA9E72E0-9684-4333-A614-176A693049E9}" srcOrd="4" destOrd="0" presId="urn:microsoft.com/office/officeart/2005/8/layout/orgChart1"/>
    <dgm:cxn modelId="{9EEE06DF-7D48-419D-A821-611346166898}" type="presParOf" srcId="{206B7A9C-2A83-4175-876A-D520D0D45391}" destId="{7AF2D910-2C12-4802-88DE-8B744506F21D}" srcOrd="5" destOrd="0" presId="urn:microsoft.com/office/officeart/2005/8/layout/orgChart1"/>
    <dgm:cxn modelId="{62BB32FF-B076-4636-A602-176998F0A4DD}" type="presParOf" srcId="{7AF2D910-2C12-4802-88DE-8B744506F21D}" destId="{1B08D1BA-C7E0-447C-BCCE-04EA722B401B}" srcOrd="0" destOrd="0" presId="urn:microsoft.com/office/officeart/2005/8/layout/orgChart1"/>
    <dgm:cxn modelId="{9496B9BA-024F-467F-9988-3AA229E78B57}" type="presParOf" srcId="{1B08D1BA-C7E0-447C-BCCE-04EA722B401B}" destId="{C434EEC3-1870-4273-B8C9-FE9FAA7BE959}" srcOrd="0" destOrd="0" presId="urn:microsoft.com/office/officeart/2005/8/layout/orgChart1"/>
    <dgm:cxn modelId="{D0E321C1-E9DE-4088-BCDE-59695F1AD598}" type="presParOf" srcId="{1B08D1BA-C7E0-447C-BCCE-04EA722B401B}" destId="{F7EE5C9B-AD4F-48A8-898C-07BD5A7ADA79}" srcOrd="1" destOrd="0" presId="urn:microsoft.com/office/officeart/2005/8/layout/orgChart1"/>
    <dgm:cxn modelId="{9FAB4AB6-9F1A-4694-AEC9-A0AE0F6A530E}" type="presParOf" srcId="{7AF2D910-2C12-4802-88DE-8B744506F21D}" destId="{DE6C1FC9-D3B8-49EB-B38A-BDF2D3A58389}" srcOrd="1" destOrd="0" presId="urn:microsoft.com/office/officeart/2005/8/layout/orgChart1"/>
    <dgm:cxn modelId="{416A6726-DB94-481A-BDA8-F55010E219E7}" type="presParOf" srcId="{DE6C1FC9-D3B8-49EB-B38A-BDF2D3A58389}" destId="{0139BB38-60AD-42E6-9006-C679A278197B}" srcOrd="0" destOrd="0" presId="urn:microsoft.com/office/officeart/2005/8/layout/orgChart1"/>
    <dgm:cxn modelId="{5F2C2AE7-90DA-410F-AEB3-FCDE1CADA61E}" type="presParOf" srcId="{DE6C1FC9-D3B8-49EB-B38A-BDF2D3A58389}" destId="{EA69B26B-3386-4967-BFF0-A462447EBFCD}" srcOrd="1" destOrd="0" presId="urn:microsoft.com/office/officeart/2005/8/layout/orgChart1"/>
    <dgm:cxn modelId="{AB9BDBCA-CE23-4EDA-BA64-16F8B34E0D13}" type="presParOf" srcId="{EA69B26B-3386-4967-BFF0-A462447EBFCD}" destId="{4D30936B-70CD-439E-A67B-3565A2510208}" srcOrd="0" destOrd="0" presId="urn:microsoft.com/office/officeart/2005/8/layout/orgChart1"/>
    <dgm:cxn modelId="{4C907516-ECF6-4F87-9126-936A4752476D}" type="presParOf" srcId="{4D30936B-70CD-439E-A67B-3565A2510208}" destId="{12E93954-5658-4636-B089-54B7DA193764}" srcOrd="0" destOrd="0" presId="urn:microsoft.com/office/officeart/2005/8/layout/orgChart1"/>
    <dgm:cxn modelId="{47A7F915-4998-4E5A-A817-59B41DFB1E08}" type="presParOf" srcId="{4D30936B-70CD-439E-A67B-3565A2510208}" destId="{3DDEEF30-E392-4301-AFFE-37876BD0AE08}" srcOrd="1" destOrd="0" presId="urn:microsoft.com/office/officeart/2005/8/layout/orgChart1"/>
    <dgm:cxn modelId="{AB982B78-86F2-4617-B338-F2B6149A7FC7}" type="presParOf" srcId="{EA69B26B-3386-4967-BFF0-A462447EBFCD}" destId="{0699239E-9851-4D8B-8CAB-D0887D75E725}" srcOrd="1" destOrd="0" presId="urn:microsoft.com/office/officeart/2005/8/layout/orgChart1"/>
    <dgm:cxn modelId="{1BD75F06-5B00-49B8-8D68-8D2E8240C4C4}" type="presParOf" srcId="{EA69B26B-3386-4967-BFF0-A462447EBFCD}" destId="{FA59DB40-D848-48B4-A37D-661432B08B48}" srcOrd="2" destOrd="0" presId="urn:microsoft.com/office/officeart/2005/8/layout/orgChart1"/>
    <dgm:cxn modelId="{8399AD8B-548C-4DFA-928E-7E792560246B}" type="presParOf" srcId="{7AF2D910-2C12-4802-88DE-8B744506F21D}" destId="{BB2DC2CD-6FE1-4B42-A1C2-D95F53E1F452}" srcOrd="2" destOrd="0" presId="urn:microsoft.com/office/officeart/2005/8/layout/orgChart1"/>
    <dgm:cxn modelId="{9CE627FF-DCCE-4ADD-922F-94CC82C6258F}" type="presParOf" srcId="{206B7A9C-2A83-4175-876A-D520D0D45391}" destId="{8EBC1BF4-2BEF-48E3-9F12-346ECC2D1408}" srcOrd="6" destOrd="0" presId="urn:microsoft.com/office/officeart/2005/8/layout/orgChart1"/>
    <dgm:cxn modelId="{9A60F77D-2DC8-4A8F-B32B-D2CCF44772A2}" type="presParOf" srcId="{206B7A9C-2A83-4175-876A-D520D0D45391}" destId="{970D48EF-17EE-439E-8F09-4761B1081867}" srcOrd="7" destOrd="0" presId="urn:microsoft.com/office/officeart/2005/8/layout/orgChart1"/>
    <dgm:cxn modelId="{C6DEC361-50DC-4345-852B-85152FF6C032}" type="presParOf" srcId="{970D48EF-17EE-439E-8F09-4761B1081867}" destId="{B241C3C2-EB18-4E2F-9481-8F59CA70F185}" srcOrd="0" destOrd="0" presId="urn:microsoft.com/office/officeart/2005/8/layout/orgChart1"/>
    <dgm:cxn modelId="{9E271D0F-441A-4746-9640-1535B580B583}" type="presParOf" srcId="{B241C3C2-EB18-4E2F-9481-8F59CA70F185}" destId="{837ED2AC-8E2F-4C38-AA50-6448B1316D76}" srcOrd="0" destOrd="0" presId="urn:microsoft.com/office/officeart/2005/8/layout/orgChart1"/>
    <dgm:cxn modelId="{2B176B9C-5D98-4C38-B8AD-BD4A8B29E288}" type="presParOf" srcId="{B241C3C2-EB18-4E2F-9481-8F59CA70F185}" destId="{26825AE9-08F4-4821-BBF4-E530E9E5382F}" srcOrd="1" destOrd="0" presId="urn:microsoft.com/office/officeart/2005/8/layout/orgChart1"/>
    <dgm:cxn modelId="{2137D47D-F3FE-47FD-9652-C85C264E982A}" type="presParOf" srcId="{970D48EF-17EE-439E-8F09-4761B1081867}" destId="{B80D5C31-96AF-44AD-8FE4-695361CC3A42}" srcOrd="1" destOrd="0" presId="urn:microsoft.com/office/officeart/2005/8/layout/orgChart1"/>
    <dgm:cxn modelId="{1062AE17-A644-49B2-8B4C-BA5E0AD669FE}" type="presParOf" srcId="{B80D5C31-96AF-44AD-8FE4-695361CC3A42}" destId="{E0945FB2-5730-4992-93CD-DFF255842303}" srcOrd="0" destOrd="0" presId="urn:microsoft.com/office/officeart/2005/8/layout/orgChart1"/>
    <dgm:cxn modelId="{91ECC461-5544-461F-903A-E68EDD5F3843}" type="presParOf" srcId="{B80D5C31-96AF-44AD-8FE4-695361CC3A42}" destId="{33983438-0B0C-4EA8-AA4E-FBCEB47BA333}" srcOrd="1" destOrd="0" presId="urn:microsoft.com/office/officeart/2005/8/layout/orgChart1"/>
    <dgm:cxn modelId="{620C6765-C363-43F3-84C5-3762CC3A1E4A}" type="presParOf" srcId="{33983438-0B0C-4EA8-AA4E-FBCEB47BA333}" destId="{9A3B0182-3B5E-4444-AC1B-DF644D175904}" srcOrd="0" destOrd="0" presId="urn:microsoft.com/office/officeart/2005/8/layout/orgChart1"/>
    <dgm:cxn modelId="{CF20FB3F-F3BC-4A68-9105-4D08FE10998B}" type="presParOf" srcId="{9A3B0182-3B5E-4444-AC1B-DF644D175904}" destId="{D4B59664-51B3-403B-9269-5B6A7F8D8397}" srcOrd="0" destOrd="0" presId="urn:microsoft.com/office/officeart/2005/8/layout/orgChart1"/>
    <dgm:cxn modelId="{2773EAC9-6B46-433E-B817-E509EB19A443}" type="presParOf" srcId="{9A3B0182-3B5E-4444-AC1B-DF644D175904}" destId="{DA334F42-5431-4C77-AA60-67BFCE2642B9}" srcOrd="1" destOrd="0" presId="urn:microsoft.com/office/officeart/2005/8/layout/orgChart1"/>
    <dgm:cxn modelId="{96063B0A-568C-4D52-8DF9-04CCDDAB2D1B}" type="presParOf" srcId="{33983438-0B0C-4EA8-AA4E-FBCEB47BA333}" destId="{BE6A3946-9BD6-4B52-A627-FAD8D18CE153}" srcOrd="1" destOrd="0" presId="urn:microsoft.com/office/officeart/2005/8/layout/orgChart1"/>
    <dgm:cxn modelId="{E08737F3-52FF-4A4E-88CE-32F13DB96BE2}" type="presParOf" srcId="{33983438-0B0C-4EA8-AA4E-FBCEB47BA333}" destId="{D4A8F78B-BC60-4D72-BA3D-07B1AD22F195}" srcOrd="2" destOrd="0" presId="urn:microsoft.com/office/officeart/2005/8/layout/orgChart1"/>
    <dgm:cxn modelId="{BC77408A-D571-4A94-9B3F-414F91B95B36}" type="presParOf" srcId="{970D48EF-17EE-439E-8F09-4761B1081867}" destId="{B0AEFB81-33C2-4D64-9F29-F871BE12B380}" srcOrd="2" destOrd="0" presId="urn:microsoft.com/office/officeart/2005/8/layout/orgChart1"/>
    <dgm:cxn modelId="{D73B89B6-318A-43DD-B099-E2081B91FEA1}" type="presParOf" srcId="{694A8E6D-A6F7-426F-9BE3-2B7AC08B1162}" destId="{06343F71-5A2A-4CDD-ADF1-3FE821C7C46F}" srcOrd="2" destOrd="0" presId="urn:microsoft.com/office/officeart/2005/8/layout/orgChart1"/>
    <dgm:cxn modelId="{7AFA9512-DFE6-4B30-B9B5-E47EC0958B44}" type="presParOf" srcId="{98E8B964-AE9C-4D42-8C05-30ABD1EE70FE}" destId="{D6E99AD4-E333-41C3-B9AC-F2C351661A85}" srcOrd="2" destOrd="0" presId="urn:microsoft.com/office/officeart/2005/8/layout/orgChart1"/>
    <dgm:cxn modelId="{23FF3D41-797F-46FB-8A57-D9AE37F851DE}" type="presParOf" srcId="{2F4C80EB-7B51-4DCB-9987-0B324A55CA7F}" destId="{87954167-9103-4667-A927-73813560B45E}" srcOrd="2" destOrd="0" presId="urn:microsoft.com/office/officeart/2005/8/layout/orgChart1"/>
    <dgm:cxn modelId="{2614FB67-A69A-49CC-9A89-8D3F65E70146}" type="presParOf" srcId="{DFFE985C-98AA-4BC9-8D69-40D53496B610}" destId="{216EBEDA-1FC0-4608-9392-254D7696339A}" srcOrd="1" destOrd="0" presId="urn:microsoft.com/office/officeart/2005/8/layout/orgChart1"/>
    <dgm:cxn modelId="{222A61A5-700C-4762-886F-A0D9DD88393B}" type="presParOf" srcId="{216EBEDA-1FC0-4608-9392-254D7696339A}" destId="{9CF565B0-03F5-4B0D-BCBD-E935AF44A2EA}" srcOrd="0" destOrd="0" presId="urn:microsoft.com/office/officeart/2005/8/layout/orgChart1"/>
    <dgm:cxn modelId="{ED59B531-C701-4B7B-B9B6-1755A2F6AA62}" type="presParOf" srcId="{9CF565B0-03F5-4B0D-BCBD-E935AF44A2EA}" destId="{E2B1E0A0-0A0F-4C99-833D-6943ACAD1354}" srcOrd="0" destOrd="0" presId="urn:microsoft.com/office/officeart/2005/8/layout/orgChart1"/>
    <dgm:cxn modelId="{78DD8346-25E4-41A5-A0A3-1176BB99F83F}" type="presParOf" srcId="{9CF565B0-03F5-4B0D-BCBD-E935AF44A2EA}" destId="{FB2C370A-41AC-41FF-A46C-D3F6A15DCB76}" srcOrd="1" destOrd="0" presId="urn:microsoft.com/office/officeart/2005/8/layout/orgChart1"/>
    <dgm:cxn modelId="{E3E7C15F-E8D7-4BB1-8348-5C7C3A6EDA97}" type="presParOf" srcId="{216EBEDA-1FC0-4608-9392-254D7696339A}" destId="{65A8010D-F9AC-4826-A9F9-161794F89E87}" srcOrd="1" destOrd="0" presId="urn:microsoft.com/office/officeart/2005/8/layout/orgChart1"/>
    <dgm:cxn modelId="{148BF56C-FE2E-4327-A6ED-8FAA651D0F24}" type="presParOf" srcId="{216EBEDA-1FC0-4608-9392-254D7696339A}" destId="{FE179DB8-9118-4C56-BF7E-653F8170D152}" srcOrd="2" destOrd="0" presId="urn:microsoft.com/office/officeart/2005/8/layout/orgChart1"/>
    <dgm:cxn modelId="{4D14A41F-6113-40E7-869D-EA45991B6D76}" type="presParOf" srcId="{DFFE985C-98AA-4BC9-8D69-40D53496B610}" destId="{9FD392EC-75DF-443E-B6DF-A7B421915BBB}" srcOrd="2" destOrd="0" presId="urn:microsoft.com/office/officeart/2005/8/layout/orgChart1"/>
    <dgm:cxn modelId="{71837B4C-C7C4-4248-A698-15097BC42784}" type="presParOf" srcId="{9FD392EC-75DF-443E-B6DF-A7B421915BBB}" destId="{4A4B24F3-D9E0-42F5-B379-3651246DE04F}" srcOrd="0" destOrd="0" presId="urn:microsoft.com/office/officeart/2005/8/layout/orgChart1"/>
    <dgm:cxn modelId="{C25E76CC-52FC-4A87-A5E2-AF19DA92ACFE}" type="presParOf" srcId="{4A4B24F3-D9E0-42F5-B379-3651246DE04F}" destId="{7DEDEA97-14F0-4FF7-AEDE-CC56398178B9}" srcOrd="0" destOrd="0" presId="urn:microsoft.com/office/officeart/2005/8/layout/orgChart1"/>
    <dgm:cxn modelId="{9ECC5DD3-405C-4965-9F54-45E15F104D44}" type="presParOf" srcId="{4A4B24F3-D9E0-42F5-B379-3651246DE04F}" destId="{09C104D5-04DE-483D-B0C4-FE963DA943DA}" srcOrd="1" destOrd="0" presId="urn:microsoft.com/office/officeart/2005/8/layout/orgChart1"/>
    <dgm:cxn modelId="{1C6007D7-1747-44ED-A302-4FABB4F40F71}" type="presParOf" srcId="{9FD392EC-75DF-443E-B6DF-A7B421915BBB}" destId="{8F1C7D7E-DD9C-4E8D-A6CE-5C20A378344C}" srcOrd="1" destOrd="0" presId="urn:microsoft.com/office/officeart/2005/8/layout/orgChart1"/>
    <dgm:cxn modelId="{9637ADEF-231D-4750-9561-C82794F85D94}" type="presParOf" srcId="{9FD392EC-75DF-443E-B6DF-A7B421915BBB}" destId="{9FCD67BA-D936-4842-B922-52C1B5B1E1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439FE-1ACE-4777-ADEF-EAF3B60EB218}">
      <dsp:nvSpPr>
        <dsp:cNvPr id="0" name=""/>
        <dsp:cNvSpPr/>
      </dsp:nvSpPr>
      <dsp:spPr>
        <a:xfrm>
          <a:off x="3283148" y="2381"/>
          <a:ext cx="1561703" cy="1041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Satellite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1.1</a:t>
          </a:r>
        </a:p>
      </dsp:txBody>
      <dsp:txXfrm>
        <a:off x="3313642" y="32875"/>
        <a:ext cx="1500715" cy="980147"/>
      </dsp:txXfrm>
    </dsp:sp>
    <dsp:sp modelId="{6A6BFC05-0131-4D50-9E98-2D197330D932}">
      <dsp:nvSpPr>
        <dsp:cNvPr id="0" name=""/>
        <dsp:cNvSpPr/>
      </dsp:nvSpPr>
      <dsp:spPr>
        <a:xfrm>
          <a:off x="4018279" y="1043516"/>
          <a:ext cx="91440" cy="4164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4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CDAE-7D9F-47B8-92D1-850CE2063A91}">
      <dsp:nvSpPr>
        <dsp:cNvPr id="0" name=""/>
        <dsp:cNvSpPr/>
      </dsp:nvSpPr>
      <dsp:spPr>
        <a:xfrm>
          <a:off x="3283148" y="1459970"/>
          <a:ext cx="1561703" cy="10411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1.1.2</a:t>
          </a:r>
        </a:p>
      </dsp:txBody>
      <dsp:txXfrm>
        <a:off x="3313642" y="1490464"/>
        <a:ext cx="1500715" cy="980147"/>
      </dsp:txXfrm>
    </dsp:sp>
    <dsp:sp modelId="{8DBD3002-35DC-46C5-B719-683C687D124C}">
      <dsp:nvSpPr>
        <dsp:cNvPr id="0" name=""/>
        <dsp:cNvSpPr/>
      </dsp:nvSpPr>
      <dsp:spPr>
        <a:xfrm>
          <a:off x="4018279" y="2501106"/>
          <a:ext cx="91440" cy="4164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45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11ECC-D66F-48EE-872F-466D81C1F187}">
      <dsp:nvSpPr>
        <dsp:cNvPr id="0" name=""/>
        <dsp:cNvSpPr/>
      </dsp:nvSpPr>
      <dsp:spPr>
        <a:xfrm>
          <a:off x="3283148" y="2917560"/>
          <a:ext cx="1561703" cy="10411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UHF TRX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1.1.2.3</a:t>
          </a:r>
        </a:p>
      </dsp:txBody>
      <dsp:txXfrm>
        <a:off x="3313642" y="2948054"/>
        <a:ext cx="1500715" cy="980147"/>
      </dsp:txXfrm>
    </dsp:sp>
    <dsp:sp modelId="{4E8294FF-4DC9-4F75-9DA0-E110213584D0}">
      <dsp:nvSpPr>
        <dsp:cNvPr id="0" name=""/>
        <dsp:cNvSpPr/>
      </dsp:nvSpPr>
      <dsp:spPr>
        <a:xfrm>
          <a:off x="1018678" y="3958696"/>
          <a:ext cx="3045321" cy="416454"/>
        </a:xfrm>
        <a:custGeom>
          <a:avLst/>
          <a:gdLst/>
          <a:ahLst/>
          <a:cxnLst/>
          <a:rect l="0" t="0" r="0" b="0"/>
          <a:pathLst>
            <a:path>
              <a:moveTo>
                <a:pt x="3045321" y="0"/>
              </a:moveTo>
              <a:lnTo>
                <a:pt x="3045321" y="208227"/>
              </a:lnTo>
              <a:lnTo>
                <a:pt x="0" y="208227"/>
              </a:lnTo>
              <a:lnTo>
                <a:pt x="0" y="4164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E6D8D-C17B-45A4-9B09-B84ECD4F067E}">
      <dsp:nvSpPr>
        <dsp:cNvPr id="0" name=""/>
        <dsp:cNvSpPr/>
      </dsp:nvSpPr>
      <dsp:spPr>
        <a:xfrm>
          <a:off x="237827" y="4375150"/>
          <a:ext cx="1561703" cy="1041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GMSK</a:t>
          </a:r>
          <a:r>
            <a:rPr lang="en-US" sz="1700" kern="1200" baseline="0"/>
            <a:t> AX.25 Modulator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1.1.2.3.1</a:t>
          </a:r>
        </a:p>
      </dsp:txBody>
      <dsp:txXfrm>
        <a:off x="268321" y="4405644"/>
        <a:ext cx="1500715" cy="980147"/>
      </dsp:txXfrm>
    </dsp:sp>
    <dsp:sp modelId="{B75BCB95-F0B9-4B53-AC00-1B6705A40A40}">
      <dsp:nvSpPr>
        <dsp:cNvPr id="0" name=""/>
        <dsp:cNvSpPr/>
      </dsp:nvSpPr>
      <dsp:spPr>
        <a:xfrm>
          <a:off x="3048892" y="3958696"/>
          <a:ext cx="1015107" cy="416454"/>
        </a:xfrm>
        <a:custGeom>
          <a:avLst/>
          <a:gdLst/>
          <a:ahLst/>
          <a:cxnLst/>
          <a:rect l="0" t="0" r="0" b="0"/>
          <a:pathLst>
            <a:path>
              <a:moveTo>
                <a:pt x="1015107" y="0"/>
              </a:moveTo>
              <a:lnTo>
                <a:pt x="1015107" y="208227"/>
              </a:lnTo>
              <a:lnTo>
                <a:pt x="0" y="208227"/>
              </a:lnTo>
              <a:lnTo>
                <a:pt x="0" y="4164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DFF86-5E1C-4290-9CBD-0C505D1ABC73}">
      <dsp:nvSpPr>
        <dsp:cNvPr id="0" name=""/>
        <dsp:cNvSpPr/>
      </dsp:nvSpPr>
      <dsp:spPr>
        <a:xfrm>
          <a:off x="2268041" y="4375150"/>
          <a:ext cx="1561703" cy="1041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GMSK</a:t>
          </a:r>
          <a:r>
            <a:rPr lang="en-US" sz="1700" kern="1200" baseline="0"/>
            <a:t> AX.25 D</a:t>
          </a:r>
          <a:r>
            <a:rPr lang="en-US" sz="1700" kern="1200"/>
            <a:t>emodulator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1.1.2.3.2</a:t>
          </a:r>
        </a:p>
      </dsp:txBody>
      <dsp:txXfrm>
        <a:off x="2298535" y="4405644"/>
        <a:ext cx="1500715" cy="980147"/>
      </dsp:txXfrm>
    </dsp:sp>
    <dsp:sp modelId="{EA95A9C8-C9F7-4D80-BA24-2B9BCA2503CA}">
      <dsp:nvSpPr>
        <dsp:cNvPr id="0" name=""/>
        <dsp:cNvSpPr/>
      </dsp:nvSpPr>
      <dsp:spPr>
        <a:xfrm>
          <a:off x="4064000" y="3958696"/>
          <a:ext cx="1015107" cy="416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227"/>
              </a:lnTo>
              <a:lnTo>
                <a:pt x="1015107" y="208227"/>
              </a:lnTo>
              <a:lnTo>
                <a:pt x="1015107" y="4164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8F13B-E99A-4697-B942-87885CC4ABF4}">
      <dsp:nvSpPr>
        <dsp:cNvPr id="0" name=""/>
        <dsp:cNvSpPr/>
      </dsp:nvSpPr>
      <dsp:spPr>
        <a:xfrm>
          <a:off x="4298255" y="4375150"/>
          <a:ext cx="1561703" cy="1041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/>
            <a:t>CW BEACON Transmissions</a:t>
          </a: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1.1.2.3.3</a:t>
          </a:r>
          <a:endParaRPr lang="ko-KR" sz="1700" kern="1200"/>
        </a:p>
      </dsp:txBody>
      <dsp:txXfrm>
        <a:off x="4328749" y="4405644"/>
        <a:ext cx="1500715" cy="980147"/>
      </dsp:txXfrm>
    </dsp:sp>
    <dsp:sp modelId="{B49DBE9D-865E-4C02-9CFC-15B866232367}">
      <dsp:nvSpPr>
        <dsp:cNvPr id="0" name=""/>
        <dsp:cNvSpPr/>
      </dsp:nvSpPr>
      <dsp:spPr>
        <a:xfrm>
          <a:off x="4064000" y="3958696"/>
          <a:ext cx="3045321" cy="416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227"/>
              </a:lnTo>
              <a:lnTo>
                <a:pt x="3045321" y="208227"/>
              </a:lnTo>
              <a:lnTo>
                <a:pt x="3045321" y="41645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21B67-8DBD-4933-BE73-2DD7E58E8278}">
      <dsp:nvSpPr>
        <dsp:cNvPr id="0" name=""/>
        <dsp:cNvSpPr/>
      </dsp:nvSpPr>
      <dsp:spPr>
        <a:xfrm>
          <a:off x="6328469" y="4375150"/>
          <a:ext cx="1561703" cy="10411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COM EPS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1.1.2.3.4</a:t>
          </a:r>
        </a:p>
      </dsp:txBody>
      <dsp:txXfrm>
        <a:off x="6358963" y="4405644"/>
        <a:ext cx="1500715" cy="980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45FB2-5730-4992-93CD-DFF255842303}">
      <dsp:nvSpPr>
        <dsp:cNvPr id="0" name=""/>
        <dsp:cNvSpPr/>
      </dsp:nvSpPr>
      <dsp:spPr>
        <a:xfrm>
          <a:off x="9823603" y="5042480"/>
          <a:ext cx="454681" cy="696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915"/>
              </a:lnTo>
              <a:lnTo>
                <a:pt x="454681" y="6969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C1BF4-2BEF-48E3-9F12-346ECC2D1408}">
      <dsp:nvSpPr>
        <dsp:cNvPr id="0" name=""/>
        <dsp:cNvSpPr/>
      </dsp:nvSpPr>
      <dsp:spPr>
        <a:xfrm>
          <a:off x="7636699" y="3727552"/>
          <a:ext cx="2846378" cy="409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15"/>
              </a:lnTo>
              <a:lnTo>
                <a:pt x="2846378" y="204515"/>
              </a:lnTo>
              <a:lnTo>
                <a:pt x="2846378" y="4090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9BB38-60AD-42E6-9006-C679A278197B}">
      <dsp:nvSpPr>
        <dsp:cNvPr id="0" name=""/>
        <dsp:cNvSpPr/>
      </dsp:nvSpPr>
      <dsp:spPr>
        <a:xfrm>
          <a:off x="7953507" y="5033754"/>
          <a:ext cx="250595" cy="715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161"/>
              </a:lnTo>
              <a:lnTo>
                <a:pt x="250595" y="7151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E72E0-9684-4333-A614-176A693049E9}">
      <dsp:nvSpPr>
        <dsp:cNvPr id="0" name=""/>
        <dsp:cNvSpPr/>
      </dsp:nvSpPr>
      <dsp:spPr>
        <a:xfrm>
          <a:off x="7636699" y="3727552"/>
          <a:ext cx="985063" cy="409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15"/>
              </a:lnTo>
              <a:lnTo>
                <a:pt x="985063" y="204515"/>
              </a:lnTo>
              <a:lnTo>
                <a:pt x="985063" y="4090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4EDEC-FEE9-4623-9E89-776B8163A3C7}">
      <dsp:nvSpPr>
        <dsp:cNvPr id="0" name=""/>
        <dsp:cNvSpPr/>
      </dsp:nvSpPr>
      <dsp:spPr>
        <a:xfrm>
          <a:off x="5915190" y="5031524"/>
          <a:ext cx="243703" cy="724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282"/>
              </a:lnTo>
              <a:lnTo>
                <a:pt x="243703" y="7242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89E93-8E1A-40B5-B9A3-574FE441A2B8}">
      <dsp:nvSpPr>
        <dsp:cNvPr id="0" name=""/>
        <dsp:cNvSpPr/>
      </dsp:nvSpPr>
      <dsp:spPr>
        <a:xfrm>
          <a:off x="6565067" y="3727552"/>
          <a:ext cx="1071632" cy="409031"/>
        </a:xfrm>
        <a:custGeom>
          <a:avLst/>
          <a:gdLst/>
          <a:ahLst/>
          <a:cxnLst/>
          <a:rect l="0" t="0" r="0" b="0"/>
          <a:pathLst>
            <a:path>
              <a:moveTo>
                <a:pt x="1071632" y="0"/>
              </a:moveTo>
              <a:lnTo>
                <a:pt x="1071632" y="204515"/>
              </a:lnTo>
              <a:lnTo>
                <a:pt x="0" y="204515"/>
              </a:lnTo>
              <a:lnTo>
                <a:pt x="0" y="40903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73DD8-EDAE-47B1-BA5A-3BCBCCAED51F}">
      <dsp:nvSpPr>
        <dsp:cNvPr id="0" name=""/>
        <dsp:cNvSpPr/>
      </dsp:nvSpPr>
      <dsp:spPr>
        <a:xfrm>
          <a:off x="4003510" y="5040162"/>
          <a:ext cx="306890" cy="697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7397"/>
              </a:lnTo>
              <a:lnTo>
                <a:pt x="306890" y="6973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C6282-3B81-4E8B-A482-0497F2E79F57}">
      <dsp:nvSpPr>
        <dsp:cNvPr id="0" name=""/>
        <dsp:cNvSpPr/>
      </dsp:nvSpPr>
      <dsp:spPr>
        <a:xfrm>
          <a:off x="4637547" y="3727552"/>
          <a:ext cx="2999152" cy="400392"/>
        </a:xfrm>
        <a:custGeom>
          <a:avLst/>
          <a:gdLst/>
          <a:ahLst/>
          <a:cxnLst/>
          <a:rect l="0" t="0" r="0" b="0"/>
          <a:pathLst>
            <a:path>
              <a:moveTo>
                <a:pt x="2999152" y="0"/>
              </a:moveTo>
              <a:lnTo>
                <a:pt x="2999152" y="195877"/>
              </a:lnTo>
              <a:lnTo>
                <a:pt x="0" y="195877"/>
              </a:lnTo>
              <a:lnTo>
                <a:pt x="0" y="4003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C2AAC-9F26-415F-9240-9CA2D1CC4ECF}">
      <dsp:nvSpPr>
        <dsp:cNvPr id="0" name=""/>
        <dsp:cNvSpPr/>
      </dsp:nvSpPr>
      <dsp:spPr>
        <a:xfrm>
          <a:off x="7590979" y="2344638"/>
          <a:ext cx="91440" cy="409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EBA73-119A-4E08-8127-C6D441E0E7EC}">
      <dsp:nvSpPr>
        <dsp:cNvPr id="0" name=""/>
        <dsp:cNvSpPr/>
      </dsp:nvSpPr>
      <dsp:spPr>
        <a:xfrm>
          <a:off x="7590979" y="961723"/>
          <a:ext cx="91440" cy="409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A45DA-A898-48E1-9C6D-FFDEB4ABF175}">
      <dsp:nvSpPr>
        <dsp:cNvPr id="0" name=""/>
        <dsp:cNvSpPr/>
      </dsp:nvSpPr>
      <dsp:spPr>
        <a:xfrm>
          <a:off x="6671093" y="558"/>
          <a:ext cx="1931210" cy="9611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Satellite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1.1</a:t>
          </a:r>
          <a:endParaRPr lang="en-US" sz="2000" kern="1200" dirty="0">
            <a:latin typeface="Calibri Light" panose="020F0302020204030204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alibri Light" panose="020F0302020204030204"/>
          </a:endParaRPr>
        </a:p>
      </dsp:txBody>
      <dsp:txXfrm>
        <a:off x="6671093" y="558"/>
        <a:ext cx="1931210" cy="961164"/>
      </dsp:txXfrm>
    </dsp:sp>
    <dsp:sp modelId="{EC020ED5-956A-44C0-AF69-B72051D242BF}">
      <dsp:nvSpPr>
        <dsp:cNvPr id="0" name=""/>
        <dsp:cNvSpPr/>
      </dsp:nvSpPr>
      <dsp:spPr>
        <a:xfrm>
          <a:off x="6662815" y="1370754"/>
          <a:ext cx="1947766" cy="9738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Missions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1.1.2</a:t>
          </a:r>
        </a:p>
      </dsp:txBody>
      <dsp:txXfrm>
        <a:off x="6662815" y="1370754"/>
        <a:ext cx="1947766" cy="973883"/>
      </dsp:txXfrm>
    </dsp:sp>
    <dsp:sp modelId="{62ACE96B-9315-4A22-86C1-1ACC8B7DC300}">
      <dsp:nvSpPr>
        <dsp:cNvPr id="0" name=""/>
        <dsp:cNvSpPr/>
      </dsp:nvSpPr>
      <dsp:spPr>
        <a:xfrm>
          <a:off x="6662815" y="2753669"/>
          <a:ext cx="1947766" cy="9738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New UHF TRX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1.1.2.3</a:t>
          </a:r>
        </a:p>
      </dsp:txBody>
      <dsp:txXfrm>
        <a:off x="6662815" y="2753669"/>
        <a:ext cx="1947766" cy="973883"/>
      </dsp:txXfrm>
    </dsp:sp>
    <dsp:sp modelId="{31DC8BA9-665B-4E91-BBC8-E22F8C29FB03}">
      <dsp:nvSpPr>
        <dsp:cNvPr id="0" name=""/>
        <dsp:cNvSpPr/>
      </dsp:nvSpPr>
      <dsp:spPr>
        <a:xfrm>
          <a:off x="3845000" y="4127945"/>
          <a:ext cx="1585092" cy="9122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GMSK</a:t>
          </a:r>
          <a:r>
            <a:rPr lang="en-US" sz="2000" kern="1200" baseline="0" dirty="0"/>
            <a:t> AX.25 Modulator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1.1.2.3.1</a:t>
          </a:r>
        </a:p>
      </dsp:txBody>
      <dsp:txXfrm>
        <a:off x="3845000" y="4127945"/>
        <a:ext cx="1585092" cy="912217"/>
      </dsp:txXfrm>
    </dsp:sp>
    <dsp:sp modelId="{8B06A220-6671-4D02-9656-32D912DF5862}">
      <dsp:nvSpPr>
        <dsp:cNvPr id="0" name=""/>
        <dsp:cNvSpPr/>
      </dsp:nvSpPr>
      <dsp:spPr>
        <a:xfrm>
          <a:off x="4310400" y="5440555"/>
          <a:ext cx="1294758" cy="5940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</a:t>
          </a:r>
        </a:p>
      </dsp:txBody>
      <dsp:txXfrm>
        <a:off x="4310400" y="5440555"/>
        <a:ext cx="1294758" cy="594010"/>
      </dsp:txXfrm>
    </dsp:sp>
    <dsp:sp modelId="{C2F3F804-CF8A-402F-AE76-C2B089E90FC5}">
      <dsp:nvSpPr>
        <dsp:cNvPr id="0" name=""/>
        <dsp:cNvSpPr/>
      </dsp:nvSpPr>
      <dsp:spPr>
        <a:xfrm>
          <a:off x="5752721" y="4136583"/>
          <a:ext cx="1624690" cy="8949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GMSK</a:t>
          </a:r>
          <a:r>
            <a:rPr lang="en-US" sz="2000" kern="1200" baseline="0" dirty="0"/>
            <a:t> AX.25 D</a:t>
          </a:r>
          <a:r>
            <a:rPr lang="en-US" sz="2000" kern="1200" dirty="0"/>
            <a:t>emodulator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1.1.2.3.2</a:t>
          </a:r>
        </a:p>
      </dsp:txBody>
      <dsp:txXfrm>
        <a:off x="5752721" y="4136583"/>
        <a:ext cx="1624690" cy="894940"/>
      </dsp:txXfrm>
    </dsp:sp>
    <dsp:sp modelId="{B980DAC2-78C6-436D-A823-C381DD031484}">
      <dsp:nvSpPr>
        <dsp:cNvPr id="0" name=""/>
        <dsp:cNvSpPr/>
      </dsp:nvSpPr>
      <dsp:spPr>
        <a:xfrm>
          <a:off x="6158894" y="5440555"/>
          <a:ext cx="1155765" cy="6305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</a:t>
          </a:r>
        </a:p>
      </dsp:txBody>
      <dsp:txXfrm>
        <a:off x="6158894" y="5440555"/>
        <a:ext cx="1155765" cy="630501"/>
      </dsp:txXfrm>
    </dsp:sp>
    <dsp:sp modelId="{C434EEC3-1870-4273-B8C9-FE9FAA7BE959}">
      <dsp:nvSpPr>
        <dsp:cNvPr id="0" name=""/>
        <dsp:cNvSpPr/>
      </dsp:nvSpPr>
      <dsp:spPr>
        <a:xfrm>
          <a:off x="7786443" y="4136583"/>
          <a:ext cx="1670638" cy="8971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CW BEACON Transmissions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1.1.2.3.3</a:t>
          </a:r>
          <a:endParaRPr lang="ko-KR" sz="2000" kern="1200" dirty="0"/>
        </a:p>
      </dsp:txBody>
      <dsp:txXfrm>
        <a:off x="7786443" y="4136583"/>
        <a:ext cx="1670638" cy="897170"/>
      </dsp:txXfrm>
    </dsp:sp>
    <dsp:sp modelId="{12E93954-5658-4636-B089-54B7DA193764}">
      <dsp:nvSpPr>
        <dsp:cNvPr id="0" name=""/>
        <dsp:cNvSpPr/>
      </dsp:nvSpPr>
      <dsp:spPr>
        <a:xfrm>
          <a:off x="8204103" y="5442785"/>
          <a:ext cx="1108006" cy="6122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</a:t>
          </a:r>
        </a:p>
      </dsp:txBody>
      <dsp:txXfrm>
        <a:off x="8204103" y="5442785"/>
        <a:ext cx="1108006" cy="612261"/>
      </dsp:txXfrm>
    </dsp:sp>
    <dsp:sp modelId="{837ED2AC-8E2F-4C38-AA50-6448B1316D76}">
      <dsp:nvSpPr>
        <dsp:cNvPr id="0" name=""/>
        <dsp:cNvSpPr/>
      </dsp:nvSpPr>
      <dsp:spPr>
        <a:xfrm>
          <a:off x="9658734" y="4136583"/>
          <a:ext cx="1648687" cy="9058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New COM </a:t>
          </a:r>
          <a:r>
            <a:rPr lang="en-US" sz="1800" kern="1200">
              <a:latin typeface="Calibri Light" panose="020F0302020204030204"/>
            </a:rPr>
            <a:t>EPS 1.1.2.3.4</a:t>
          </a:r>
        </a:p>
      </dsp:txBody>
      <dsp:txXfrm>
        <a:off x="9658734" y="4136583"/>
        <a:ext cx="1648687" cy="905896"/>
      </dsp:txXfrm>
    </dsp:sp>
    <dsp:sp modelId="{D4B59664-51B3-403B-9269-5B6A7F8D8397}">
      <dsp:nvSpPr>
        <dsp:cNvPr id="0" name=""/>
        <dsp:cNvSpPr/>
      </dsp:nvSpPr>
      <dsp:spPr>
        <a:xfrm>
          <a:off x="10278285" y="5451511"/>
          <a:ext cx="1060227" cy="5757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Test</a:t>
          </a:r>
        </a:p>
      </dsp:txBody>
      <dsp:txXfrm>
        <a:off x="10278285" y="5451511"/>
        <a:ext cx="1060227" cy="575769"/>
      </dsp:txXfrm>
    </dsp:sp>
    <dsp:sp modelId="{E2B1E0A0-0A0F-4C99-833D-6943ACAD1354}">
      <dsp:nvSpPr>
        <dsp:cNvPr id="0" name=""/>
        <dsp:cNvSpPr/>
      </dsp:nvSpPr>
      <dsp:spPr>
        <a:xfrm>
          <a:off x="616927" y="5380602"/>
          <a:ext cx="1339284" cy="63332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Procurement</a:t>
          </a:r>
        </a:p>
      </dsp:txBody>
      <dsp:txXfrm>
        <a:off x="616927" y="5380602"/>
        <a:ext cx="1339284" cy="633326"/>
      </dsp:txXfrm>
    </dsp:sp>
    <dsp:sp modelId="{7DEDEA97-14F0-4FF7-AEDE-CC56398178B9}">
      <dsp:nvSpPr>
        <dsp:cNvPr id="0" name=""/>
        <dsp:cNvSpPr/>
      </dsp:nvSpPr>
      <dsp:spPr>
        <a:xfrm>
          <a:off x="2328800" y="5389737"/>
          <a:ext cx="1299452" cy="62419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 Light" panose="020F0302020204030204"/>
            </a:rPr>
            <a:t>Assemble</a:t>
          </a:r>
        </a:p>
      </dsp:txBody>
      <dsp:txXfrm>
        <a:off x="2328800" y="5389737"/>
        <a:ext cx="1299452" cy="624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BAD33-431F-459D-909D-2554EDFFA7A5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AF9EE-F362-4321-B232-991B60387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03620-1987-40AF-8A78-88D7E37CAC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03620-1987-40AF-8A78-88D7E37CAC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9765-4EAB-66B9-F3A6-8DD92BE9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4780-864F-A810-8FFA-EBDE11E51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0E20E-D3C1-FFE3-0469-5301C243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C02C-CB76-7945-A11C-E509299747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56C9-1D56-9098-A852-1A2EED62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D14D-9951-5231-E579-78E81657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E33370F-8F9F-03BE-C4CA-B989B967B39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4AA58566-0780-0FA4-E3E0-4F4B78030967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3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045-F032-6DD3-ACEC-C0B41AE9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08A92-F3A8-7BF8-1568-0B1F5167F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041A-9418-1BA9-31CC-A0C43AAE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B053-F4A8-5C4C-8CDB-48491860D5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321A-8CB3-B854-C8CD-E077915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9311-B418-3B4E-8201-6E27BB8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1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D2750A-8467-7DFD-060A-A61C3A3C0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36554-6EE4-4C4C-990A-C26CDFEF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25AB-DE55-D35B-03C9-BA0D243A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50D6-FF00-2F4D-A732-E952AA1E29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9F81-7470-F666-5BF2-C4D5F5FA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CDCF-2781-6EB7-249D-5452E0CA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2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302-DF38-D561-7D31-0D5237E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B63B4-64CE-5255-85EA-BA04EADC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A5A6-D62C-1303-6A48-1202EBD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5014-566A-AA42-8F12-AC042F197BC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16A2-1803-05F6-67FE-20FED767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DF3-AED1-B2A0-B461-6645971F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5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A322-30BB-593A-B531-7351083F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125EB-78AA-09EF-9574-8F38315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5FCE4-AFE3-8766-0EC1-05870571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90C0-8394-F345-9346-414E4C559B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E5E1B-1F10-A0A6-1B97-DC94971E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E8EF-2428-F9C4-F0F3-8813BEE4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B321-84F8-D37E-AC4C-7387A35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EB03-71AF-7DC0-B650-21E55F66D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2020-C84D-25E2-82E1-E8630C3BE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29BE-F998-FB08-5BA4-3103626C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566B-08CE-5148-9213-1BDF86507F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B209-1673-885D-8D54-F1537113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8890-6358-2200-2948-925CAA7E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7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29-C170-7627-BDD9-93F48284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E417-E8D3-4803-6888-65DCF07D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FC5B-2D08-7B58-6601-9904E0023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8F1A6-6E8E-F6B7-72B3-81EF4A359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267F1-BCC3-B99A-9EEC-EFD4298E4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CCCE5-658E-8D55-FC9F-33F1FE2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8034-AF70-E444-AC90-DDAF4C16A9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7DDD2-310F-EDD7-BC5D-228BA86F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E92-E480-ACC3-658F-A5A4C773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1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FA30-73FC-9075-67CB-E1FAA30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B3669-A5AE-E919-66D8-F10C1194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E3087-A037-E741-952A-4DF3F9ABB1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DBD2-F7EB-A7D8-C165-E08926B6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1BC0D-A657-CF15-B7DB-435CE816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5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A231E-F78B-9106-E11C-92C1B52E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56E4-035E-DE46-8FDD-F863A4F291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F31F-0829-57D5-1E79-77289E9C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72D53-6F20-7F94-6120-D34C655A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41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D640-182A-7221-603E-5ABE7752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4F2-7893-49ED-A6DC-274B0611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3C31-CFD8-2877-E8D1-EE4A52CF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7751-D01C-7B12-C3AC-19F47B77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4CEF-5E9F-DC4E-A404-0BBCE992A5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65551-F1A2-A4D2-FEFA-C77882BB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25B9-FFB0-8F84-50DF-1BD8B41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1493-E2FA-A5F8-A83F-BBA09375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87F3C-DE38-E401-6890-D32F871D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BC4C0-BA8A-AA2A-A612-17ABC620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8EF0-382B-49B2-0263-FD4E8F9A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1009-57AD-BF43-AC03-DA9B50F535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CEED7-CCA4-620B-C51E-CDE7801E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1FB8A-3F98-B210-C138-460E29F4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9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7346-9F5A-8895-5874-66929C93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44" y="365126"/>
            <a:ext cx="10201656" cy="756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BA05F-ADB9-52B0-0E58-C6E4DEBD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65F9-25D6-7C50-DFAE-FFF361D00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23E5-9149-A745-B68C-E29521FDF0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12/25/2022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C100-3648-391E-760F-63449FF02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107B-3992-3403-0769-4F565573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‹#›</a:t>
            </a:fld>
            <a:endParaRPr lang="x-none">
              <a:solidFill>
                <a:prstClr val="black"/>
              </a:solidFill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AA59EB8-D22F-3D74-B447-E6F73F166DFC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460248" y="342900"/>
            <a:ext cx="691896" cy="778763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C0C8AC05-B671-DFE8-43FE-3F4299CB85BD}"/>
              </a:ext>
            </a:extLst>
          </p:cNvPr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43388" y="246888"/>
            <a:ext cx="1388363" cy="913986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FDFAD667-FD32-DF18-4CD7-C91F468065D3}"/>
              </a:ext>
            </a:extLst>
          </p:cNvPr>
          <p:cNvSpPr txBox="1">
            <a:spLocks/>
          </p:cNvSpPr>
          <p:nvPr userDrawn="1"/>
        </p:nvSpPr>
        <p:spPr>
          <a:xfrm>
            <a:off x="104952" y="6419039"/>
            <a:ext cx="7464425" cy="2083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</a:pPr>
            <a:r>
              <a:rPr lang="en-US" sz="1200" spc="-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Laboratory</a:t>
            </a:r>
            <a:r>
              <a:rPr lang="en-US" sz="1200" spc="-3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 </a:t>
            </a:r>
            <a:r>
              <a:rPr lang="en-US" sz="1200" spc="-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1200" spc="-2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Enterprises</a:t>
            </a:r>
            <a:r>
              <a:rPr lang="en-US" sz="1200" spc="-2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200" spc="-1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In-Orbit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lang="en-US" sz="1200" spc="-1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(LaSEINE)</a:t>
            </a:r>
            <a:r>
              <a:rPr lang="en-US" sz="1200" spc="-2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spc="35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Kyushu</a:t>
            </a:r>
            <a:r>
              <a:rPr lang="en-US" sz="1200" spc="-1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</a:t>
            </a:r>
            <a:r>
              <a:rPr lang="en-US" sz="1200" spc="-1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200" spc="-5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2927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1</a:t>
            </a:fld>
            <a:endParaRPr lang="x-none">
              <a:solidFill>
                <a:prstClr val="black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14649" y="1146012"/>
            <a:ext cx="4395951" cy="224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UHF TRX (new)</a:t>
            </a:r>
            <a:br>
              <a:rPr lang="en-US"/>
            </a:b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9933" y="3084755"/>
            <a:ext cx="4901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35110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10</a:t>
            </a:fld>
            <a:endParaRPr lang="x-none">
              <a:solidFill>
                <a:prstClr val="black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573"/>
              </p:ext>
            </p:extLst>
          </p:nvPr>
        </p:nvGraphicFramePr>
        <p:xfrm>
          <a:off x="0" y="1177209"/>
          <a:ext cx="11987785" cy="175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417">
                <a:tc gridSpan="5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SR 1.3 –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Satellite shall be able to send CW beacon.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17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Design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Verification 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Verification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46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 </a:t>
                      </a:r>
                    </a:p>
                    <a:p>
                      <a:pPr algn="ctr"/>
                      <a:r>
                        <a:rPr lang="en-US" sz="1800"/>
                        <a:t>1.3.1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 shall contain housekeeping data.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1.3.1.1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read data.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•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read display data.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33845"/>
              </p:ext>
            </p:extLst>
          </p:nvPr>
        </p:nvGraphicFramePr>
        <p:xfrm>
          <a:off x="-1" y="3159101"/>
          <a:ext cx="11987785" cy="175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90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SR 1.4 – </a:t>
                      </a:r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</a:t>
                      </a:r>
                      <a:r>
                        <a:rPr lang="en-PH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TRX</a:t>
                      </a:r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shall survive space environment.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0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Design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Verification 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Verification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35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 </a:t>
                      </a:r>
                    </a:p>
                    <a:p>
                      <a:pPr algn="ctr"/>
                      <a:r>
                        <a:rPr lang="en-US" sz="1800"/>
                        <a:t>1.4.1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</a:t>
                      </a:r>
                      <a:r>
                        <a:rPr lang="en-PH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TRX</a:t>
                      </a: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shall be able to survive thermal test in the range </a:t>
                      </a:r>
                      <a:r>
                        <a:rPr lang="en-PH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of -10C to 45C.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1.4.1.1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Shall confirm the new</a:t>
                      </a:r>
                      <a:r>
                        <a:rPr lang="en-PH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TRX</a:t>
                      </a: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can survive thermal test.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/>
                        <a:t>• </a:t>
                      </a: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 operational test in laboratory.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84522"/>
              </p:ext>
            </p:extLst>
          </p:nvPr>
        </p:nvGraphicFramePr>
        <p:xfrm>
          <a:off x="0" y="5140887"/>
          <a:ext cx="11987785" cy="1717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464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SR 1.5 – </a:t>
                      </a:r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</a:t>
                      </a:r>
                      <a:r>
                        <a:rPr lang="en-PH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TRX</a:t>
                      </a:r>
                      <a:r>
                        <a:rPr lang="en-P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shall survive launch environment.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6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Design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Verification 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Verification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59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 </a:t>
                      </a:r>
                    </a:p>
                    <a:p>
                      <a:pPr algn="ctr"/>
                      <a:r>
                        <a:rPr lang="en-US" sz="1800"/>
                        <a:t>1.5.1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</a:t>
                      </a:r>
                      <a:r>
                        <a:rPr lang="en-PH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TRX</a:t>
                      </a: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shall be able to survive vibration test</a:t>
                      </a:r>
                      <a:r>
                        <a:rPr lang="en-PH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1.5.1.1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Shall confirm the new</a:t>
                      </a:r>
                      <a:r>
                        <a:rPr lang="en-PH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TRX </a:t>
                      </a: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can survive vibration test.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/>
                        <a:t>• Vibration Test.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11</a:t>
            </a:fld>
            <a:endParaRPr lang="x-none">
              <a:solidFill>
                <a:prstClr val="black"/>
              </a:solidFill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75923"/>
              </p:ext>
            </p:extLst>
          </p:nvPr>
        </p:nvGraphicFramePr>
        <p:xfrm>
          <a:off x="80681" y="1228165"/>
          <a:ext cx="12021649" cy="548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62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2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5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8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77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77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905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77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3531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9421">
                <a:tc rowSpan="2">
                  <a:txBody>
                    <a:bodyPr/>
                    <a:lstStyle/>
                    <a:p>
                      <a:r>
                        <a:rPr lang="en-US" dirty="0"/>
                        <a:t>Schedule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r>
                        <a:rPr lang="en-US" sz="1600" dirty="0"/>
                        <a:t>MDR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007">
                <a:tc>
                  <a:txBody>
                    <a:bodyPr/>
                    <a:lstStyle/>
                    <a:p>
                      <a:r>
                        <a:rPr lang="en-US" sz="1600" dirty="0"/>
                        <a:t>Designing and</a:t>
                      </a:r>
                      <a:r>
                        <a:rPr lang="en-US" sz="1600" baseline="0" dirty="0"/>
                        <a:t> bread board model, Programming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r>
                        <a:rPr lang="en-US" sz="1600" dirty="0"/>
                        <a:t>BBM procurement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PDR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8802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r>
                        <a:rPr lang="en-US" sz="1600" dirty="0"/>
                        <a:t>EM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1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CDR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174962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r>
                        <a:rPr lang="en-US" sz="1600" dirty="0"/>
                        <a:t>Integration with other satellite subsystem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113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Space environment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125">
                <a:tc>
                  <a:txBody>
                    <a:bodyPr/>
                    <a:lstStyle/>
                    <a:p>
                      <a:r>
                        <a:rPr lang="en-US" sz="1600" dirty="0"/>
                        <a:t>FM development and LRT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2</a:t>
            </a:fld>
            <a:endParaRPr lang="x-none">
              <a:solidFill>
                <a:prstClr val="black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563338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Purpose: To develop the new Transceiver are to achieve the same performance, data rate and low power consumption at a lower cost than the commercial UHF TRX.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Functions: (Same as commercial UHF TRX)</a:t>
            </a:r>
          </a:p>
          <a:p>
            <a:r>
              <a:rPr lang="en-US"/>
              <a:t>Receive uplink command from the ground station (GS), and send the received command to the onboard computer (OBC)</a:t>
            </a:r>
          </a:p>
          <a:p>
            <a:r>
              <a:rPr lang="en-US"/>
              <a:t>Transmit mission or payload data via downlink to the GS.</a:t>
            </a:r>
          </a:p>
          <a:p>
            <a:r>
              <a:rPr lang="en-US"/>
              <a:t>Transmit continuous wave (CW) beacon to the GS</a:t>
            </a:r>
          </a:p>
        </p:txBody>
      </p:sp>
    </p:spTree>
    <p:extLst>
      <p:ext uri="{BB962C8B-B14F-4D97-AF65-F5344CB8AC3E}">
        <p14:creationId xmlns:p14="http://schemas.microsoft.com/office/powerpoint/2010/main" val="412617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PBS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3</a:t>
            </a:fld>
            <a:endParaRPr lang="x-none">
              <a:solidFill>
                <a:prstClr val="black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1247125"/>
              </p:ext>
            </p:extLst>
          </p:nvPr>
        </p:nvGraphicFramePr>
        <p:xfrm>
          <a:off x="2008352" y="5698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10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WBS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4</a:t>
            </a:fld>
            <a:endParaRPr lang="x-none">
              <a:solidFill>
                <a:prstClr val="black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03672"/>
              </p:ext>
            </p:extLst>
          </p:nvPr>
        </p:nvGraphicFramePr>
        <p:xfrm>
          <a:off x="-338959" y="164593"/>
          <a:ext cx="15817702" cy="6071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70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347306"/>
            <a:ext cx="10201656" cy="756538"/>
          </a:xfrm>
        </p:spPr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5</a:t>
            </a:fld>
            <a:endParaRPr lang="x-none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1067" y="1521785"/>
            <a:ext cx="4220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/>
              <a:t>GMSK AX.25 Modulator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1067" y="2169352"/>
            <a:ext cx="7062951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Operating Frequency: 437.375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Output Power: 800 mW-700 </a:t>
            </a:r>
            <a:r>
              <a:rPr lang="en-US" sz="2000" dirty="0" err="1"/>
              <a:t>mW</a:t>
            </a:r>
            <a:r>
              <a:rPr lang="en-US" sz="2000" dirty="0"/>
              <a:t> (29dBm -28.45 dBm)</a:t>
            </a:r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Speed: 4800 bps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Modulation: GMSK </a:t>
            </a:r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Packet Format: AX.25</a:t>
            </a:r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1067" y="3876349"/>
            <a:ext cx="4018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/>
              <a:t>GMSK AX.25 Demodulator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1067" y="4478913"/>
            <a:ext cx="70629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Operating Frequency: 435.313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Data Speed: 4800 bps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Modulation: GMSK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Packet Format: AX.25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363627"/>
            <a:ext cx="10201656" cy="756538"/>
          </a:xfrm>
        </p:spPr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6</a:t>
            </a:fld>
            <a:endParaRPr lang="x-none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264" y="4165444"/>
            <a:ext cx="9036960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Input Voltage: 3.3 V –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Input Current: GMSK TX (&lt;500 mA), GMSK RX (&lt;100 mA), CW TX (&lt;100 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Output Voltages: 3.3 V,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OCP: @ 2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264" y="3633259"/>
            <a:ext cx="4220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/>
              <a:t>New COM Internal 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476" y="1479556"/>
            <a:ext cx="41112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2800"/>
              <a:t>CW BEACON Transmissions</a:t>
            </a:r>
            <a:endParaRPr lang="ko-KR" alt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685264" y="2137247"/>
            <a:ext cx="70629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Operating Frequency: 437.375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Output Power: 100 mW (20dBm)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Data Speed: 20 wpm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Modulation: Morse Code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70EE-72B6-CB4F-86C2-5B2E0657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7348E-FD90-2312-FA44-D08C0A58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7</a:t>
            </a:fld>
            <a:endParaRPr lang="x-none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" y="1042540"/>
            <a:ext cx="10642080" cy="53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5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8</a:t>
            </a:fld>
            <a:endParaRPr lang="x-none">
              <a:solidFill>
                <a:prstClr val="black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828099"/>
              </p:ext>
            </p:extLst>
          </p:nvPr>
        </p:nvGraphicFramePr>
        <p:xfrm>
          <a:off x="0" y="0"/>
          <a:ext cx="12192000" cy="695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9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5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94">
                <a:tc gridSpan="5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SR 1.1 – Satellite shall be able to receive uplink command from ground station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9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Design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Verification 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Verification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542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 </a:t>
                      </a:r>
                    </a:p>
                    <a:p>
                      <a:pPr algn="ctr"/>
                      <a:r>
                        <a:rPr lang="en-US" sz="1800"/>
                        <a:t>1.1.1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/>
                        <a:t>Antenna shall be dipole that receives uplink command at 435 </a:t>
                      </a:r>
                      <a:r>
                        <a:rPr lang="en-US" sz="1800" err="1"/>
                        <a:t>MHz.</a:t>
                      </a: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1.1.1.1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Get the S11 parameter of the antenna.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• Use simulation tool (e.g. CST, HFSS).</a:t>
                      </a:r>
                    </a:p>
                    <a:p>
                      <a:r>
                        <a:rPr lang="en-US" sz="1600"/>
                        <a:t>• Use Vector Network Analyzer (VNA) at anechoic chamber test.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945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1.1.1.2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Measure received signal power at the antenna.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• Use Spectrum Analyzer (SA) at anechoic chamber test. </a:t>
                      </a:r>
                    </a:p>
                    <a:p>
                      <a:r>
                        <a:rPr lang="en-US" sz="1600"/>
                        <a:t>• Use SA at Long Range Test (LRT). 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11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</a:t>
                      </a:r>
                    </a:p>
                    <a:p>
                      <a:pPr algn="ctr"/>
                      <a:r>
                        <a:rPr lang="en-US" sz="1800"/>
                        <a:t>1.1.2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Modulation shall be GMSK at 4800 bps data rate.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VR</a:t>
                      </a:r>
                    </a:p>
                    <a:p>
                      <a:pPr algn="ctr"/>
                      <a:r>
                        <a:rPr lang="en-US" sz="1800"/>
                        <a:t> 1.1.2.1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Confirm the output waveform at the transceiver (TRX).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• Use oscilloscope to check the waveform. 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3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 </a:t>
                      </a:r>
                    </a:p>
                    <a:p>
                      <a:pPr algn="ctr"/>
                      <a:r>
                        <a:rPr lang="en-US" sz="1800"/>
                        <a:t>1.1.3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Frame format shall be AX.25 Protocol.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VR</a:t>
                      </a:r>
                    </a:p>
                    <a:p>
                      <a:pPr algn="ctr"/>
                      <a:r>
                        <a:rPr lang="en-US" sz="1800"/>
                        <a:t> 1.1.3.1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Determine the packet error.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• Send pre-defined data and inspect the received data for errors. 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493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 </a:t>
                      </a:r>
                    </a:p>
                    <a:p>
                      <a:pPr algn="ctr"/>
                      <a:r>
                        <a:rPr lang="en-US" sz="1800"/>
                        <a:t>1.1.4</a:t>
                      </a:r>
                    </a:p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u="none" strike="noStrike" dirty="0">
                          <a:effectLst/>
                        </a:rPr>
                        <a:t>New COM MCU shall send the command to OBC through UART</a:t>
                      </a:r>
                      <a:r>
                        <a:rPr lang="en-PH" sz="1600" u="none" strike="noStrike" dirty="0">
                          <a:effectLst/>
                        </a:rPr>
                        <a:t>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1.1.4.1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u="none" strike="noStrike" dirty="0">
                          <a:effectLst/>
                        </a:rPr>
                        <a:t>Check UART communication between new COMM MCU and OBC.</a:t>
                      </a:r>
                      <a:endParaRPr lang="en-PH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• Compare new COMM MCU transmit data and OBC received data.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• Count packets successfully received vs. transmitted at controlled environment and at LRT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6303">
                <a:tc v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1.1.4.2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u="none" strike="noStrike">
                          <a:effectLst/>
                        </a:rPr>
                        <a:t>Conduct uplink success rate test.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600" dirty="0"/>
                        <a:t>• </a:t>
                      </a:r>
                      <a:r>
                        <a:rPr lang="en-PH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 packets successfully received vs. transmitted at controlled environment and at LRT</a:t>
                      </a:r>
                      <a:r>
                        <a:rPr lang="en-US" sz="1600" dirty="0"/>
                        <a:t>.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3665">
                <a:tc v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VR</a:t>
                      </a:r>
                    </a:p>
                    <a:p>
                      <a:pPr algn="ctr" fontAlgn="ctr"/>
                      <a:r>
                        <a:rPr lang="en-PH" sz="1800" b="0" u="none" strike="noStrike">
                          <a:effectLst/>
                        </a:rPr>
                        <a:t>1.1.4.3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u="none" strike="noStrike">
                          <a:effectLst/>
                        </a:rPr>
                        <a:t>Conduct link budget computation.</a:t>
                      </a:r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 • </a:t>
                      </a:r>
                      <a:r>
                        <a:rPr lang="en-PH" sz="1600" u="none" strike="noStrike" dirty="0">
                          <a:effectLst/>
                        </a:rPr>
                        <a:t>Compute for theoretical losses and gains at every critical points.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• </a:t>
                      </a:r>
                      <a:r>
                        <a:rPr lang="en-PH" sz="1600" u="none" strike="noStrike" dirty="0">
                          <a:effectLst/>
                        </a:rPr>
                        <a:t> Measure the losses and gains at every critical points at controlled environment, and at LRT.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89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2CE8-63EC-0F40-ABC6-8FC510A267F9}" type="slidenum">
              <a:rPr lang="x-none" smtClean="0">
                <a:solidFill>
                  <a:prstClr val="black"/>
                </a:solidFill>
              </a:rPr>
              <a:pPr/>
              <a:t>9</a:t>
            </a:fld>
            <a:endParaRPr lang="x-none">
              <a:solidFill>
                <a:prstClr val="black"/>
              </a:solidFill>
            </a:endParaRP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0" y="13917"/>
          <a:ext cx="12192000" cy="685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74">
                <a:tc gridSpan="5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SR 1.2 – Satellite shall be able to transmit telemetry and mission data to ground station.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7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Design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Verification 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Verification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119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 </a:t>
                      </a:r>
                    </a:p>
                    <a:p>
                      <a:pPr algn="ctr"/>
                      <a:r>
                        <a:rPr lang="en-US" sz="1800"/>
                        <a:t>1.2.1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 MCU shall receive the telemetry data from OBC through UART.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UART communication between OBC and COMM MCU.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sz="1800"/>
                        <a:t>• 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Compare OBC transmit data and COMM MCU received data.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19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</a:t>
                      </a:r>
                    </a:p>
                    <a:p>
                      <a:pPr algn="ctr"/>
                      <a:r>
                        <a:rPr lang="en-US" sz="1800"/>
                        <a:t>1.2.2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Modulation shall be GMSK at 4800 bps data rate.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Confirm the output waveform at the transceiver (TRX).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• Use oscilloscope to check the waveform. 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3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 </a:t>
                      </a:r>
                    </a:p>
                    <a:p>
                      <a:pPr algn="ctr"/>
                      <a:r>
                        <a:rPr lang="en-US" sz="1800"/>
                        <a:t>1.2.3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Frame format shall be AX.25 Protocol.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VR</a:t>
                      </a:r>
                    </a:p>
                    <a:p>
                      <a:pPr algn="ctr"/>
                      <a:r>
                        <a:rPr lang="en-US" sz="1800"/>
                        <a:t> 1.2.3.1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Determine the packet error.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• Send pre-defined data and inspect the received data for errors. 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34">
                <a:tc rowSpan="4">
                  <a:txBody>
                    <a:bodyPr/>
                    <a:lstStyle/>
                    <a:p>
                      <a:pPr algn="ctr"/>
                      <a:r>
                        <a:rPr lang="en-US" sz="1800"/>
                        <a:t>DR </a:t>
                      </a:r>
                    </a:p>
                    <a:p>
                      <a:pPr algn="ctr"/>
                      <a:r>
                        <a:rPr lang="en-US" sz="1800"/>
                        <a:t>1.2.4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Antenna shall be dipole and receives downlink command at 437.375 </a:t>
                      </a:r>
                      <a:r>
                        <a:rPr lang="en-PH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MHz.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VR</a:t>
                      </a:r>
                    </a:p>
                    <a:p>
                      <a:pPr algn="ctr"/>
                      <a:r>
                        <a:rPr lang="en-US" sz="1800"/>
                        <a:t> 1.2.4.1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Get the S11 parameter of the antenna.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sz="1800"/>
                        <a:t>• 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simulation tool (i.e. CST, HFSS).</a:t>
                      </a:r>
                    </a:p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sz="1800"/>
                        <a:t>•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Use VNA</a:t>
                      </a:r>
                      <a:r>
                        <a:rPr lang="en-PH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anechoic chamber test.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1193">
                <a:tc v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VR</a:t>
                      </a:r>
                    </a:p>
                    <a:p>
                      <a:pPr algn="ctr"/>
                      <a:r>
                        <a:rPr lang="en-US" sz="1800"/>
                        <a:t> 1.2.4.2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transmitted signal power at the antenna.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sz="1800"/>
                        <a:t>• 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SA</a:t>
                      </a:r>
                      <a:r>
                        <a:rPr lang="en-PH" sz="18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anechoic chamber test.</a:t>
                      </a:r>
                    </a:p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sz="1800"/>
                        <a:t>• 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SA at LRT.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34">
                <a:tc v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VR</a:t>
                      </a:r>
                    </a:p>
                    <a:p>
                      <a:pPr algn="ctr"/>
                      <a:r>
                        <a:rPr lang="en-US" sz="1800"/>
                        <a:t>1.2.4.3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Conduct downlink success rate test.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• 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 packets successfully transmitted vs. received at controlled environment and at LRT.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2952">
                <a:tc vMerge="1"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VR</a:t>
                      </a:r>
                    </a:p>
                    <a:p>
                      <a:pPr algn="ctr"/>
                      <a:r>
                        <a:rPr lang="en-US" sz="1800"/>
                        <a:t> 1.2.4.4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Conduct link budget computation.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sz="1800"/>
                        <a:t>• 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 for theoretical losses and gains at every critical points.</a:t>
                      </a:r>
                    </a:p>
                    <a:p>
                      <a:pPr marL="0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sz="1800"/>
                        <a:t>• </a:t>
                      </a:r>
                      <a:r>
                        <a:rPr lang="en-PH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 the losses and gains at every critical points at controlled environment, and at LRT.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6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6827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281834-bd77-4da8-9b5c-8cdc7ad0c56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52E1EFDCF6F64990155574BBDBDC84" ma:contentTypeVersion="14" ma:contentTypeDescription="新しいドキュメントを作成します。" ma:contentTypeScope="" ma:versionID="19b414c3d9da9451ede3c10639b9d807">
  <xsd:schema xmlns:xsd="http://www.w3.org/2001/XMLSchema" xmlns:xs="http://www.w3.org/2001/XMLSchema" xmlns:p="http://schemas.microsoft.com/office/2006/metadata/properties" xmlns:ns2="63281834-bd77-4da8-9b5c-8cdc7ad0c569" xmlns:ns3="64183b6c-8ea3-4ca2-af76-7bf4d48b8167" targetNamespace="http://schemas.microsoft.com/office/2006/metadata/properties" ma:root="true" ma:fieldsID="1249fea17e49e03d1deddd1e94109679" ns2:_="" ns3:_="">
    <xsd:import namespace="63281834-bd77-4da8-9b5c-8cdc7ad0c569"/>
    <xsd:import namespace="64183b6c-8ea3-4ca2-af76-7bf4d48b81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281834-bd77-4da8-9b5c-8cdc7ad0c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ff13f57-c2f9-47ee-807d-4f367a167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83b6c-8ea3-4ca2-af76-7bf4d48b8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5357C-2800-4B98-A33D-119756E09C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F64EC2-05CC-4278-8C72-93A603FD3B8C}">
  <ds:schemaRefs>
    <ds:schemaRef ds:uri="63281834-bd77-4da8-9b5c-8cdc7ad0c56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85CCE8-6081-42C3-9E3D-D5D195692E82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976</Words>
  <Application>Microsoft Office PowerPoint</Application>
  <PresentationFormat>Widescreen</PresentationFormat>
  <Paragraphs>250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1_Office Theme</vt:lpstr>
      <vt:lpstr>PowerPoint Presentation</vt:lpstr>
      <vt:lpstr>Functions</vt:lpstr>
      <vt:lpstr>PBS</vt:lpstr>
      <vt:lpstr>WBS</vt:lpstr>
      <vt:lpstr>Performance</vt:lpstr>
      <vt:lpstr>Performance</vt:lpstr>
      <vt:lpstr>Block Diagram</vt:lpstr>
      <vt:lpstr>RAS</vt:lpstr>
      <vt:lpstr>RAS</vt:lpstr>
      <vt:lpstr>RAS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PanMar</dc:creator>
  <cp:lastModifiedBy>PanMar</cp:lastModifiedBy>
  <cp:revision>86</cp:revision>
  <dcterms:created xsi:type="dcterms:W3CDTF">2022-12-12T23:42:14Z</dcterms:created>
  <dcterms:modified xsi:type="dcterms:W3CDTF">2022-12-26T07:45:06Z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0x0101009C52E1EFDCF6F64990155574BBDBDC84</vt:lpwstr>
  </property>
  <property fmtid="{D5CDD505-2E9C-101B-9397-08002B2CF9AE}" pid="3" name="MediaServiceImageTags">
    <vt:lpwstr/>
  </property>
</Properties>
</file>