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61" r:id="rId6"/>
    <p:sldId id="263" r:id="rId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3EFC8-164B-409A-B0F9-C01077A5EA86}" v="85" dt="2022-12-12T01:24:1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R TORRES Javier Eladio" userId="S::ferrer-torres.eladio-javier857@mail.kyutech.jp::8fe3c91b-6177-4471-989c-1764207a0725" providerId="AD" clId="Web-{FD33EFC8-164B-409A-B0F9-C01077A5EA86}"/>
    <pc:docChg chg="modSld">
      <pc:chgData name="FERRER TORRES Javier Eladio" userId="S::ferrer-torres.eladio-javier857@mail.kyutech.jp::8fe3c91b-6177-4471-989c-1764207a0725" providerId="AD" clId="Web-{FD33EFC8-164B-409A-B0F9-C01077A5EA86}" dt="2022-12-12T01:24:17.482" v="81" actId="20577"/>
      <pc:docMkLst>
        <pc:docMk/>
      </pc:docMkLst>
      <pc:sldChg chg="modSp">
        <pc:chgData name="FERRER TORRES Javier Eladio" userId="S::ferrer-torres.eladio-javier857@mail.kyutech.jp::8fe3c91b-6177-4471-989c-1764207a0725" providerId="AD" clId="Web-{FD33EFC8-164B-409A-B0F9-C01077A5EA86}" dt="2022-12-12T01:17:06.036" v="16" actId="20577"/>
        <pc:sldMkLst>
          <pc:docMk/>
          <pc:sldMk cId="2411576319" sldId="256"/>
        </pc:sldMkLst>
        <pc:spChg chg="mod">
          <ac:chgData name="FERRER TORRES Javier Eladio" userId="S::ferrer-torres.eladio-javier857@mail.kyutech.jp::8fe3c91b-6177-4471-989c-1764207a0725" providerId="AD" clId="Web-{FD33EFC8-164B-409A-B0F9-C01077A5EA86}" dt="2022-12-12T01:17:06.036" v="16" actId="20577"/>
          <ac:spMkLst>
            <pc:docMk/>
            <pc:sldMk cId="2411576319" sldId="256"/>
            <ac:spMk id="2" creationId="{BDE22686-F683-2A51-F96B-0BB162103A90}"/>
          </ac:spMkLst>
        </pc:spChg>
      </pc:sldChg>
      <pc:sldChg chg="addSp delSp modSp">
        <pc:chgData name="FERRER TORRES Javier Eladio" userId="S::ferrer-torres.eladio-javier857@mail.kyutech.jp::8fe3c91b-6177-4471-989c-1764207a0725" providerId="AD" clId="Web-{FD33EFC8-164B-409A-B0F9-C01077A5EA86}" dt="2022-12-12T01:24:17.482" v="81" actId="20577"/>
        <pc:sldMkLst>
          <pc:docMk/>
          <pc:sldMk cId="3064706159" sldId="261"/>
        </pc:sldMkLst>
        <pc:spChg chg="mod">
          <ac:chgData name="FERRER TORRES Javier Eladio" userId="S::ferrer-torres.eladio-javier857@mail.kyutech.jp::8fe3c91b-6177-4471-989c-1764207a0725" providerId="AD" clId="Web-{FD33EFC8-164B-409A-B0F9-C01077A5EA86}" dt="2022-12-12T01:23:04.436" v="32" actId="20577"/>
          <ac:spMkLst>
            <pc:docMk/>
            <pc:sldMk cId="3064706159" sldId="261"/>
            <ac:spMk id="4" creationId="{952C183C-0B9F-194B-FB51-3D574677A896}"/>
          </ac:spMkLst>
        </pc:spChg>
        <pc:spChg chg="mod">
          <ac:chgData name="FERRER TORRES Javier Eladio" userId="S::ferrer-torres.eladio-javier857@mail.kyutech.jp::8fe3c91b-6177-4471-989c-1764207a0725" providerId="AD" clId="Web-{FD33EFC8-164B-409A-B0F9-C01077A5EA86}" dt="2022-12-12T01:24:17.482" v="81" actId="20577"/>
          <ac:spMkLst>
            <pc:docMk/>
            <pc:sldMk cId="3064706159" sldId="261"/>
            <ac:spMk id="17" creationId="{FB0FD72F-6FF5-0FE0-BDD7-F403E6EA30C3}"/>
          </ac:spMkLst>
        </pc:spChg>
        <pc:spChg chg="del">
          <ac:chgData name="FERRER TORRES Javier Eladio" userId="S::ferrer-torres.eladio-javier857@mail.kyutech.jp::8fe3c91b-6177-4471-989c-1764207a0725" providerId="AD" clId="Web-{FD33EFC8-164B-409A-B0F9-C01077A5EA86}" dt="2022-12-12T01:23:11.093" v="37"/>
          <ac:spMkLst>
            <pc:docMk/>
            <pc:sldMk cId="3064706159" sldId="261"/>
            <ac:spMk id="56" creationId="{3B42B749-24C7-005B-E492-AEC9DB98F4A4}"/>
          </ac:spMkLst>
        </pc:spChg>
        <pc:spChg chg="del">
          <ac:chgData name="FERRER TORRES Javier Eladio" userId="S::ferrer-torres.eladio-javier857@mail.kyutech.jp::8fe3c91b-6177-4471-989c-1764207a0725" providerId="AD" clId="Web-{FD33EFC8-164B-409A-B0F9-C01077A5EA86}" dt="2022-12-12T01:23:11.093" v="36"/>
          <ac:spMkLst>
            <pc:docMk/>
            <pc:sldMk cId="3064706159" sldId="261"/>
            <ac:spMk id="58" creationId="{EBBCFA50-4C04-AF22-E5B3-AC049BE6DC30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1.609" v="71"/>
          <ac:spMkLst>
            <pc:docMk/>
            <pc:sldMk cId="3064706159" sldId="261"/>
            <ac:spMk id="67" creationId="{351603E7-6524-814D-10FB-3D0C598104E2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1.594" v="70"/>
          <ac:spMkLst>
            <pc:docMk/>
            <pc:sldMk cId="3064706159" sldId="261"/>
            <ac:spMk id="68" creationId="{E93CB9A2-E15A-2D65-653A-35896946A02C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1.594" v="69"/>
          <ac:spMkLst>
            <pc:docMk/>
            <pc:sldMk cId="3064706159" sldId="261"/>
            <ac:spMk id="69" creationId="{E3180448-4074-3063-2D59-083DBA364B8C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1.594" v="68"/>
          <ac:spMkLst>
            <pc:docMk/>
            <pc:sldMk cId="3064706159" sldId="261"/>
            <ac:spMk id="70" creationId="{BF4A55F5-5625-717A-4973-CC9F7B5B9440}"/>
          </ac:spMkLst>
        </pc:spChg>
        <pc:spChg chg="add del">
          <ac:chgData name="FERRER TORRES Javier Eladio" userId="S::ferrer-torres.eladio-javier857@mail.kyutech.jp::8fe3c91b-6177-4471-989c-1764207a0725" providerId="AD" clId="Web-{FD33EFC8-164B-409A-B0F9-C01077A5EA86}" dt="2022-12-12T01:23:39.391" v="75"/>
          <ac:spMkLst>
            <pc:docMk/>
            <pc:sldMk cId="3064706159" sldId="261"/>
            <ac:spMk id="161" creationId="{F50651D8-5872-188B-4506-D0CF58FE1C9A}"/>
          </ac:spMkLst>
        </pc:spChg>
        <pc:spChg chg="del">
          <ac:chgData name="FERRER TORRES Javier Eladio" userId="S::ferrer-torres.eladio-javier857@mail.kyutech.jp::8fe3c91b-6177-4471-989c-1764207a0725" providerId="AD" clId="Web-{FD33EFC8-164B-409A-B0F9-C01077A5EA86}" dt="2022-12-12T01:23:10.874" v="34"/>
          <ac:spMkLst>
            <pc:docMk/>
            <pc:sldMk cId="3064706159" sldId="261"/>
            <ac:spMk id="195" creationId="{1124AFE9-0A96-8DC1-FE13-1CD309C6E289}"/>
          </ac:spMkLst>
        </pc:spChg>
        <pc:grpChg chg="add del mod">
          <ac:chgData name="FERRER TORRES Javier Eladio" userId="S::ferrer-torres.eladio-javier857@mail.kyutech.jp::8fe3c91b-6177-4471-989c-1764207a0725" providerId="AD" clId="Web-{FD33EFC8-164B-409A-B0F9-C01077A5EA86}" dt="2022-12-12T01:24:14.872" v="80"/>
          <ac:grpSpMkLst>
            <pc:docMk/>
            <pc:sldMk cId="3064706159" sldId="261"/>
            <ac:grpSpMk id="88" creationId="{BA193B5E-21E1-F9D4-ADA6-555568871B0D}"/>
          </ac:grpSpMkLst>
        </pc:grpChg>
        <pc:grpChg chg="del">
          <ac:chgData name="FERRER TORRES Javier Eladio" userId="S::ferrer-torres.eladio-javier857@mail.kyutech.jp::8fe3c91b-6177-4471-989c-1764207a0725" providerId="AD" clId="Web-{FD33EFC8-164B-409A-B0F9-C01077A5EA86}" dt="2022-12-12T01:23:31.594" v="67"/>
          <ac:grpSpMkLst>
            <pc:docMk/>
            <pc:sldMk cId="3064706159" sldId="261"/>
            <ac:grpSpMk id="131" creationId="{EC78F393-6358-068A-54BA-D500004CCCDC}"/>
          </ac:grpSpMkLst>
        </pc:grpChg>
        <pc:grpChg chg="del">
          <ac:chgData name="FERRER TORRES Javier Eladio" userId="S::ferrer-torres.eladio-javier857@mail.kyutech.jp::8fe3c91b-6177-4471-989c-1764207a0725" providerId="AD" clId="Web-{FD33EFC8-164B-409A-B0F9-C01077A5EA86}" dt="2022-12-12T01:23:31.594" v="64"/>
          <ac:grpSpMkLst>
            <pc:docMk/>
            <pc:sldMk cId="3064706159" sldId="261"/>
            <ac:grpSpMk id="142" creationId="{84BA7833-F836-3E61-5172-0A2B9370AAD8}"/>
          </ac:grpSpMkLst>
        </pc:grp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18" creationId="{02A8C152-01D2-79DE-391B-05BB7A2D3459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0:07.961" v="19"/>
          <ac:cxnSpMkLst>
            <pc:docMk/>
            <pc:sldMk cId="3064706159" sldId="261"/>
            <ac:cxnSpMk id="19" creationId="{A6D663BF-7350-A942-CE0D-7D916360CBDD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0" creationId="{F771A57E-CA3E-5B06-D4DE-7969420D36AC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1" creationId="{0BED557B-34B7-F6B8-9240-A54FF9E9B1FD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2" creationId="{5DF8CC1E-E3FD-739B-8539-5408866D49F4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3" creationId="{57BCB472-5545-4C3D-3409-C679008F84B9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4" creationId="{36A75E8E-D735-E104-2D3B-82F84AB5FD2A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7" creationId="{2E0973B1-A85D-20C9-17EF-B21BB75CCA6E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8" creationId="{B8C67A44-AAEA-F8F5-34E5-7C3E7C499834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29" creationId="{CCC9425A-D9B8-BB0C-C22E-AB26BDB452F0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0" creationId="{E27978A1-C9FE-D832-CE4C-0C6B5BA5631A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1" creationId="{E3B51BE8-AFCB-321B-9F99-095E95736863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2" creationId="{A2F42E57-3D06-1197-87B8-314973F9BA5A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1:07.245" v="23"/>
          <ac:cxnSpMkLst>
            <pc:docMk/>
            <pc:sldMk cId="3064706159" sldId="261"/>
            <ac:cxnSpMk id="33" creationId="{D0A8B1D4-5DD2-73FF-0FC1-E0340F1662A9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4" creationId="{68771A16-0121-389D-4ED3-2C1EBADFB02B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35" creationId="{9BF19CCC-08E8-7841-BC60-5CCD7D67D932}"/>
          </ac:cxnSpMkLst>
        </pc:cxnChg>
        <pc:cxnChg chg="del mod">
          <ac:chgData name="FERRER TORRES Javier Eladio" userId="S::ferrer-torres.eladio-javier857@mail.kyutech.jp::8fe3c91b-6177-4471-989c-1764207a0725" providerId="AD" clId="Web-{FD33EFC8-164B-409A-B0F9-C01077A5EA86}" dt="2022-12-12T01:20:00.742" v="17"/>
          <ac:cxnSpMkLst>
            <pc:docMk/>
            <pc:sldMk cId="3064706159" sldId="261"/>
            <ac:cxnSpMk id="38" creationId="{4FE13817-BE6A-B1A8-F8E3-6B9FCD6CAAAE}"/>
          </ac:cxnSpMkLst>
        </pc:cxnChg>
        <pc:cxnChg chg="add del">
          <ac:chgData name="FERRER TORRES Javier Eladio" userId="S::ferrer-torres.eladio-javier857@mail.kyutech.jp::8fe3c91b-6177-4471-989c-1764207a0725" providerId="AD" clId="Web-{FD33EFC8-164B-409A-B0F9-C01077A5EA86}" dt="2022-12-12T01:21:37.605" v="25"/>
          <ac:cxnSpMkLst>
            <pc:docMk/>
            <pc:sldMk cId="3064706159" sldId="261"/>
            <ac:cxnSpMk id="38" creationId="{BBA58CB0-9063-D1F4-9B63-8EA40A33F607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2:40.639" v="31"/>
          <ac:cxnSpMkLst>
            <pc:docMk/>
            <pc:sldMk cId="3064706159" sldId="261"/>
            <ac:cxnSpMk id="39" creationId="{91FA271F-1095-57AF-CE61-9A17B393872D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3:11.093" v="36"/>
          <ac:cxnSpMkLst>
            <pc:docMk/>
            <pc:sldMk cId="3064706159" sldId="261"/>
            <ac:cxnSpMk id="43" creationId="{97115841-B7CE-41D3-564F-BFDD171D4139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45" creationId="{1D30B4D8-9738-C5C9-5AC7-3063FBFE1065}"/>
          </ac:cxnSpMkLst>
        </pc:cxnChg>
        <pc:cxnChg chg="mod">
          <ac:chgData name="FERRER TORRES Javier Eladio" userId="S::ferrer-torres.eladio-javier857@mail.kyutech.jp::8fe3c91b-6177-4471-989c-1764207a0725" providerId="AD" clId="Web-{FD33EFC8-164B-409A-B0F9-C01077A5EA86}" dt="2022-12-12T01:24:14.872" v="80"/>
          <ac:cxnSpMkLst>
            <pc:docMk/>
            <pc:sldMk cId="3064706159" sldId="261"/>
            <ac:cxnSpMk id="80" creationId="{C839FDBE-44EC-9181-7DB9-55019E6976F4}"/>
          </ac:cxnSpMkLst>
        </pc:cxnChg>
        <pc:cxnChg chg="del mod">
          <ac:chgData name="FERRER TORRES Javier Eladio" userId="S::ferrer-torres.eladio-javier857@mail.kyutech.jp::8fe3c91b-6177-4471-989c-1764207a0725" providerId="AD" clId="Web-{FD33EFC8-164B-409A-B0F9-C01077A5EA86}" dt="2022-12-12T01:23:10.874" v="35"/>
          <ac:cxnSpMkLst>
            <pc:docMk/>
            <pc:sldMk cId="3064706159" sldId="261"/>
            <ac:cxnSpMk id="83" creationId="{AA1D69E0-AD22-457C-7533-7A016B60B970}"/>
          </ac:cxnSpMkLst>
        </pc:cxnChg>
        <pc:cxnChg chg="del mod">
          <ac:chgData name="FERRER TORRES Javier Eladio" userId="S::ferrer-torres.eladio-javier857@mail.kyutech.jp::8fe3c91b-6177-4471-989c-1764207a0725" providerId="AD" clId="Web-{FD33EFC8-164B-409A-B0F9-C01077A5EA86}" dt="2022-12-12T01:23:39.391" v="77"/>
          <ac:cxnSpMkLst>
            <pc:docMk/>
            <pc:sldMk cId="3064706159" sldId="261"/>
            <ac:cxnSpMk id="89" creationId="{41264953-2452-71D9-AE1F-1B20A09E024C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9.391" v="76"/>
          <ac:cxnSpMkLst>
            <pc:docMk/>
            <pc:sldMk cId="3064706159" sldId="261"/>
            <ac:cxnSpMk id="97" creationId="{E29A8877-E213-A40A-8B1B-8A88B44D0784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1.594" v="66"/>
          <ac:cxnSpMkLst>
            <pc:docMk/>
            <pc:sldMk cId="3064706159" sldId="261"/>
            <ac:cxnSpMk id="134" creationId="{87258E19-C9BC-4014-968B-ECE48BBF1795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1.594" v="65"/>
          <ac:cxnSpMkLst>
            <pc:docMk/>
            <pc:sldMk cId="3064706159" sldId="261"/>
            <ac:cxnSpMk id="137" creationId="{C2C0BB82-FBB3-49C5-E789-1A58410CE892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1.594" v="63"/>
          <ac:cxnSpMkLst>
            <pc:docMk/>
            <pc:sldMk cId="3064706159" sldId="261"/>
            <ac:cxnSpMk id="146" creationId="{F2C217F6-3FEC-86CA-90C1-0A2D9338ED3A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1.594" v="62"/>
          <ac:cxnSpMkLst>
            <pc:docMk/>
            <pc:sldMk cId="3064706159" sldId="261"/>
            <ac:cxnSpMk id="150" creationId="{74EC6C6F-F8F4-D7D3-0D93-534394D2B9B0}"/>
          </ac:cxnSpMkLst>
        </pc:cxnChg>
        <pc:cxnChg chg="add del mod">
          <ac:chgData name="FERRER TORRES Javier Eladio" userId="S::ferrer-torres.eladio-javier857@mail.kyutech.jp::8fe3c91b-6177-4471-989c-1764207a0725" providerId="AD" clId="Web-{FD33EFC8-164B-409A-B0F9-C01077A5EA86}" dt="2022-12-12T01:23:39.391" v="74"/>
          <ac:cxnSpMkLst>
            <pc:docMk/>
            <pc:sldMk cId="3064706159" sldId="261"/>
            <ac:cxnSpMk id="171" creationId="{F45F27A6-4257-FB87-A17F-E75F70E4FEFC}"/>
          </ac:cxnSpMkLst>
        </pc:cxnChg>
        <pc:cxnChg chg="del mod">
          <ac:chgData name="FERRER TORRES Javier Eladio" userId="S::ferrer-torres.eladio-javier857@mail.kyutech.jp::8fe3c91b-6177-4471-989c-1764207a0725" providerId="AD" clId="Web-{FD33EFC8-164B-409A-B0F9-C01077A5EA86}" dt="2022-12-12T01:23:10.874" v="33"/>
          <ac:cxnSpMkLst>
            <pc:docMk/>
            <pc:sldMk cId="3064706159" sldId="261"/>
            <ac:cxnSpMk id="196" creationId="{BB8BD2D3-D830-9BA2-C461-57385BB4F82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AB4B2-54BF-46D7-B7CA-D4E2CDF9152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B8E09D-8F0A-4B81-81D6-D239A0848947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1.1.2.2.1.5</a:t>
          </a:r>
        </a:p>
      </dgm:t>
    </dgm:pt>
    <dgm:pt modelId="{F83B4A51-1A03-4EE6-A065-2D6E6631C59F}" type="sibTrans" cxnId="{707BD888-1E46-4E0F-8D20-89CE67ED9C81}">
      <dgm:prSet/>
      <dgm:spPr/>
      <dgm:t>
        <a:bodyPr/>
        <a:lstStyle/>
        <a:p>
          <a:endParaRPr lang="en-US"/>
        </a:p>
      </dgm:t>
    </dgm:pt>
    <dgm:pt modelId="{DF0735FC-CCAB-4DE4-B120-D95DFFCB4910}" type="parTrans" cxnId="{707BD888-1E46-4E0F-8D20-89CE67ED9C81}">
      <dgm:prSet/>
      <dgm:spPr/>
      <dgm:t>
        <a:bodyPr/>
        <a:lstStyle/>
        <a:p>
          <a:endParaRPr lang="en-US"/>
        </a:p>
      </dgm:t>
    </dgm:pt>
    <dgm:pt modelId="{95CB7365-AE7D-4739-8799-99DD66B7818B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MCU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1.1.2.2.1.3</a:t>
          </a:r>
        </a:p>
      </dgm:t>
    </dgm:pt>
    <dgm:pt modelId="{EA2FF592-D35A-4B23-931B-9E01829FEB14}" type="sibTrans" cxnId="{464A1D87-90E9-4F6D-BA8C-A7A21C0A514B}">
      <dgm:prSet/>
      <dgm:spPr/>
      <dgm:t>
        <a:bodyPr/>
        <a:lstStyle/>
        <a:p>
          <a:endParaRPr lang="en-US"/>
        </a:p>
      </dgm:t>
    </dgm:pt>
    <dgm:pt modelId="{6A1E6F71-280B-45D0-A642-820CF336316E}" type="parTrans" cxnId="{464A1D87-90E9-4F6D-BA8C-A7A21C0A514B}">
      <dgm:prSet/>
      <dgm:spPr/>
      <dgm:t>
        <a:bodyPr/>
        <a:lstStyle/>
        <a:p>
          <a:endParaRPr lang="en-US"/>
        </a:p>
      </dgm:t>
    </dgm:pt>
    <dgm:pt modelId="{78C9BC55-82BC-417D-9F89-96572B733214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TNC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1.1.2.2.1.2</a:t>
          </a:r>
        </a:p>
      </dgm:t>
    </dgm:pt>
    <dgm:pt modelId="{328C0D33-C2F5-4CE9-B800-3AC743B501F9}" type="sibTrans" cxnId="{092AE5BB-ED07-4B28-B40B-B4A08022BD18}">
      <dgm:prSet/>
      <dgm:spPr/>
      <dgm:t>
        <a:bodyPr/>
        <a:lstStyle/>
        <a:p>
          <a:endParaRPr lang="en-US"/>
        </a:p>
      </dgm:t>
    </dgm:pt>
    <dgm:pt modelId="{384BA838-D283-4F37-9E56-A26E1AD0AF44}" type="parTrans" cxnId="{092AE5BB-ED07-4B28-B40B-B4A08022BD18}">
      <dgm:prSet/>
      <dgm:spPr/>
      <dgm:t>
        <a:bodyPr/>
        <a:lstStyle/>
        <a:p>
          <a:endParaRPr lang="en-US"/>
        </a:p>
      </dgm:t>
    </dgm:pt>
    <dgm:pt modelId="{B56EDF68-E13F-4D70-9A79-DA9BD3BE4EB5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Transceiver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1.1.2.2.1.1</a:t>
          </a:r>
        </a:p>
      </dgm:t>
    </dgm:pt>
    <dgm:pt modelId="{D2749724-4966-4744-B039-DB62DA1D261B}" type="sibTrans" cxnId="{4715B75D-435F-4E64-A355-8A1CF47EE249}">
      <dgm:prSet/>
      <dgm:spPr/>
      <dgm:t>
        <a:bodyPr/>
        <a:lstStyle/>
        <a:p>
          <a:endParaRPr lang="en-US"/>
        </a:p>
      </dgm:t>
    </dgm:pt>
    <dgm:pt modelId="{A8A8D3F5-1C71-44D8-A033-22AE93BBEC55}" type="parTrans" cxnId="{4715B75D-435F-4E64-A355-8A1CF47EE249}">
      <dgm:prSet/>
      <dgm:spPr/>
      <dgm:t>
        <a:bodyPr/>
        <a:lstStyle/>
        <a:p>
          <a:endParaRPr lang="en-US"/>
        </a:p>
      </dgm:t>
    </dgm:pt>
    <dgm:pt modelId="{D6020636-B68A-4199-8A06-B14B48456E4C}">
      <dgm:prSet custT="1"/>
      <dgm:spPr/>
      <dgm:t>
        <a:bodyPr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</a:t>
          </a:r>
        </a:p>
      </dgm:t>
    </dgm:pt>
    <dgm:pt modelId="{0ECDCE4E-C569-4955-BBC6-87DE7A753426}" type="parTrans" cxnId="{E2207FD3-F941-44E6-B68F-8EC9103686C4}">
      <dgm:prSet/>
      <dgm:spPr/>
      <dgm:t>
        <a:bodyPr/>
        <a:lstStyle/>
        <a:p>
          <a:endParaRPr lang="en-US"/>
        </a:p>
      </dgm:t>
    </dgm:pt>
    <dgm:pt modelId="{250F7355-B73E-4C1D-B746-CC6073BACEC4}" type="sibTrans" cxnId="{E2207FD3-F941-44E6-B68F-8EC9103686C4}">
      <dgm:prSet/>
      <dgm:spPr/>
      <dgm:t>
        <a:bodyPr/>
        <a:lstStyle/>
        <a:p>
          <a:endParaRPr lang="en-US"/>
        </a:p>
      </dgm:t>
    </dgm:pt>
    <dgm:pt modelId="{F4A6CECF-A674-4154-A9E0-EED5DCF6B203}">
      <dgm:prSet phldrT="[Texto]" custT="1"/>
      <dgm:spPr/>
      <dgm:t>
        <a:bodyPr/>
        <a:lstStyle/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Ground Terminal</a:t>
          </a:r>
        </a:p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1.1.2.2.1</a:t>
          </a:r>
        </a:p>
      </dgm:t>
    </dgm:pt>
    <dgm:pt modelId="{585D51FF-E8F1-4B6D-9040-DEA833B54BB3}" type="sibTrans" cxnId="{892BC590-1F4C-4732-9659-C8DC216C714D}">
      <dgm:prSet/>
      <dgm:spPr/>
      <dgm:t>
        <a:bodyPr/>
        <a:lstStyle/>
        <a:p>
          <a:endParaRPr lang="en-US"/>
        </a:p>
      </dgm:t>
    </dgm:pt>
    <dgm:pt modelId="{E4B0B902-0F85-4DC9-9886-96168C328816}" type="parTrans" cxnId="{892BC590-1F4C-4732-9659-C8DC216C714D}">
      <dgm:prSet/>
      <dgm:spPr/>
      <dgm:t>
        <a:bodyPr/>
        <a:lstStyle/>
        <a:p>
          <a:endParaRPr lang="en-US"/>
        </a:p>
      </dgm:t>
    </dgm:pt>
    <dgm:pt modelId="{F1E51E80-5C42-4EEB-A4AA-3C331B350B39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APRS/G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</a:t>
          </a:r>
        </a:p>
      </dgm:t>
    </dgm:pt>
    <dgm:pt modelId="{FCAB6BF1-C1B7-4FEA-9064-801329A2A835}" type="parTrans" cxnId="{E8E10CE3-8BD8-4CD0-90F1-9C9471787A23}">
      <dgm:prSet/>
      <dgm:spPr/>
      <dgm:t>
        <a:bodyPr/>
        <a:lstStyle/>
        <a:p>
          <a:endParaRPr lang="en-US"/>
        </a:p>
      </dgm:t>
    </dgm:pt>
    <dgm:pt modelId="{6F415DAE-2C9E-4104-B6F7-ADB0DD4246CE}" type="sibTrans" cxnId="{E8E10CE3-8BD8-4CD0-90F1-9C9471787A23}">
      <dgm:prSet/>
      <dgm:spPr/>
      <dgm:t>
        <a:bodyPr/>
        <a:lstStyle/>
        <a:p>
          <a:endParaRPr lang="en-US"/>
        </a:p>
      </dgm:t>
    </dgm:pt>
    <dgm:pt modelId="{D7F92BC4-EC83-4F8C-858D-597C1BA3600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Sensors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</a:t>
          </a:r>
        </a:p>
      </dgm:t>
    </dgm:pt>
    <dgm:pt modelId="{E0D9D5E5-4DB4-407B-BEC6-F0F8BECEDE20}" type="parTrans" cxnId="{8D35A63E-55A0-4BDA-9AFA-E2DC2C8E8C4B}">
      <dgm:prSet/>
      <dgm:spPr/>
      <dgm:t>
        <a:bodyPr/>
        <a:lstStyle/>
        <a:p>
          <a:endParaRPr lang="en-US"/>
        </a:p>
      </dgm:t>
    </dgm:pt>
    <dgm:pt modelId="{36AC5C76-F2B5-4650-BF73-3F07FBAF37D6}" type="sibTrans" cxnId="{8D35A63E-55A0-4BDA-9AFA-E2DC2C8E8C4B}">
      <dgm:prSet/>
      <dgm:spPr/>
      <dgm:t>
        <a:bodyPr/>
        <a:lstStyle/>
        <a:p>
          <a:endParaRPr lang="en-US"/>
        </a:p>
      </dgm:t>
    </dgm:pt>
    <dgm:pt modelId="{C15216D8-3D53-41F4-A964-B4D006141ED4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Weather Station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1.1.2.2.2.1</a:t>
          </a:r>
        </a:p>
      </dgm:t>
    </dgm:pt>
    <dgm:pt modelId="{6C58D7A2-5969-4757-B267-2A4FE5E0C4CA}" type="parTrans" cxnId="{429DDFCB-4B5F-45A7-A37F-AC951886B589}">
      <dgm:prSet/>
      <dgm:spPr/>
      <dgm:t>
        <a:bodyPr/>
        <a:lstStyle/>
        <a:p>
          <a:endParaRPr lang="en-US"/>
        </a:p>
      </dgm:t>
    </dgm:pt>
    <dgm:pt modelId="{D5CA8CD1-C294-4084-9F7A-DF5FB488C285}" type="sibTrans" cxnId="{429DDFCB-4B5F-45A7-A37F-AC951886B589}">
      <dgm:prSet/>
      <dgm:spPr/>
      <dgm:t>
        <a:bodyPr/>
        <a:lstStyle/>
        <a:p>
          <a:endParaRPr lang="en-US"/>
        </a:p>
      </dgm:t>
    </dgm:pt>
    <dgm:pt modelId="{2368D790-4B34-48A2-B1FC-125CA0EF150F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Environmental Sensors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1.1.2.2.2.2</a:t>
          </a:r>
        </a:p>
      </dgm:t>
    </dgm:pt>
    <dgm:pt modelId="{68768C01-890D-4365-BA5B-18A7D1F05E6C}" type="parTrans" cxnId="{CB1B18AD-5E24-4F5A-B646-8D85C26956B1}">
      <dgm:prSet/>
      <dgm:spPr/>
      <dgm:t>
        <a:bodyPr/>
        <a:lstStyle/>
        <a:p>
          <a:endParaRPr lang="en-US"/>
        </a:p>
      </dgm:t>
    </dgm:pt>
    <dgm:pt modelId="{A12298E5-9D79-45F1-BA03-B6F10F033AC5}" type="sibTrans" cxnId="{CB1B18AD-5E24-4F5A-B646-8D85C26956B1}">
      <dgm:prSet/>
      <dgm:spPr/>
      <dgm:t>
        <a:bodyPr/>
        <a:lstStyle/>
        <a:p>
          <a:endParaRPr lang="en-US"/>
        </a:p>
      </dgm:t>
    </dgm:pt>
    <dgm:pt modelId="{24D3073A-575A-416F-AA13-2F6E8CC42A7F}" type="pres">
      <dgm:prSet presAssocID="{6D4AB4B2-54BF-46D7-B7CA-D4E2CDF91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9C0295-D709-4A23-A7E2-4A321A7CB498}" type="pres">
      <dgm:prSet presAssocID="{6D4AB4B2-54BF-46D7-B7CA-D4E2CDF91526}" presName="hierFlow" presStyleCnt="0"/>
      <dgm:spPr/>
    </dgm:pt>
    <dgm:pt modelId="{13090D2F-6713-4B6A-A40E-9DD5F4BDEC85}" type="pres">
      <dgm:prSet presAssocID="{6D4AB4B2-54BF-46D7-B7CA-D4E2CDF91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CDC3A47-3754-482A-B5A7-26BFA31F7699}" type="pres">
      <dgm:prSet presAssocID="{F1E51E80-5C42-4EEB-A4AA-3C331B350B39}" presName="Name14" presStyleCnt="0"/>
      <dgm:spPr/>
    </dgm:pt>
    <dgm:pt modelId="{1745D6A9-4852-4BC2-97A2-9787B72617DD}" type="pres">
      <dgm:prSet presAssocID="{F1E51E80-5C42-4EEB-A4AA-3C331B350B39}" presName="level1Shape" presStyleLbl="node0" presStyleIdx="0" presStyleCnt="1" custScaleX="51094" custScaleY="49670" custLinFactNeighborX="-36173" custLinFactNeighborY="-14192">
        <dgm:presLayoutVars>
          <dgm:chPref val="3"/>
        </dgm:presLayoutVars>
      </dgm:prSet>
      <dgm:spPr/>
    </dgm:pt>
    <dgm:pt modelId="{C527A463-DD8D-418F-A26A-FA953794F16B}" type="pres">
      <dgm:prSet presAssocID="{F1E51E80-5C42-4EEB-A4AA-3C331B350B39}" presName="hierChild2" presStyleCnt="0"/>
      <dgm:spPr/>
    </dgm:pt>
    <dgm:pt modelId="{2ADE01BF-9F7E-418B-BA2C-5F62F1DF8B29}" type="pres">
      <dgm:prSet presAssocID="{E4B0B902-0F85-4DC9-9886-96168C328816}" presName="Name19" presStyleLbl="parChTrans1D2" presStyleIdx="0" presStyleCnt="2"/>
      <dgm:spPr/>
    </dgm:pt>
    <dgm:pt modelId="{7854DF86-26E6-42A4-8401-51FB7698E5FC}" type="pres">
      <dgm:prSet presAssocID="{F4A6CECF-A674-4154-A9E0-EED5DCF6B203}" presName="Name21" presStyleCnt="0"/>
      <dgm:spPr/>
    </dgm:pt>
    <dgm:pt modelId="{20C792F5-2F81-4ED9-8431-AD851A6556C6}" type="pres">
      <dgm:prSet presAssocID="{F4A6CECF-A674-4154-A9E0-EED5DCF6B203}" presName="level2Shape" presStyleLbl="node2" presStyleIdx="0" presStyleCnt="2" custScaleX="79781" custScaleY="45573" custLinFactNeighborX="-62407" custLinFactNeighborY="-4311"/>
      <dgm:spPr/>
    </dgm:pt>
    <dgm:pt modelId="{45C16116-F6DD-4CBB-82EE-7CDE98DE171E}" type="pres">
      <dgm:prSet presAssocID="{F4A6CECF-A674-4154-A9E0-EED5DCF6B203}" presName="hierChild3" presStyleCnt="0"/>
      <dgm:spPr/>
    </dgm:pt>
    <dgm:pt modelId="{55336FF1-3A09-47A4-B5D7-5A5C463F4C35}" type="pres">
      <dgm:prSet presAssocID="{A8A8D3F5-1C71-44D8-A033-22AE93BBEC55}" presName="Name19" presStyleLbl="parChTrans1D3" presStyleIdx="0" presStyleCnt="7"/>
      <dgm:spPr/>
    </dgm:pt>
    <dgm:pt modelId="{E91DB6B9-9B24-425A-AD88-63C60406594D}" type="pres">
      <dgm:prSet presAssocID="{B56EDF68-E13F-4D70-9A79-DA9BD3BE4EB5}" presName="Name21" presStyleCnt="0"/>
      <dgm:spPr/>
    </dgm:pt>
    <dgm:pt modelId="{B9252A44-D9E8-4ABE-A71B-EE482AF19BD7}" type="pres">
      <dgm:prSet presAssocID="{B56EDF68-E13F-4D70-9A79-DA9BD3BE4EB5}" presName="level2Shape" presStyleLbl="node3" presStyleIdx="0" presStyleCnt="7" custScaleX="54819" custScaleY="39506" custLinFactNeighborX="1812" custLinFactNeighborY="-2785"/>
      <dgm:spPr/>
    </dgm:pt>
    <dgm:pt modelId="{13E490C9-94A9-45FC-B07E-CEE98124D10E}" type="pres">
      <dgm:prSet presAssocID="{B56EDF68-E13F-4D70-9A79-DA9BD3BE4EB5}" presName="hierChild3" presStyleCnt="0"/>
      <dgm:spPr/>
    </dgm:pt>
    <dgm:pt modelId="{D40650E6-CD0D-4C8C-B0A3-528F18F6D1A3}" type="pres">
      <dgm:prSet presAssocID="{384BA838-D283-4F37-9E56-A26E1AD0AF44}" presName="Name19" presStyleLbl="parChTrans1D3" presStyleIdx="1" presStyleCnt="7"/>
      <dgm:spPr/>
    </dgm:pt>
    <dgm:pt modelId="{F7FFC8DA-C1B6-4AFD-BF3B-080FD2AAADAD}" type="pres">
      <dgm:prSet presAssocID="{78C9BC55-82BC-417D-9F89-96572B733214}" presName="Name21" presStyleCnt="0"/>
      <dgm:spPr/>
    </dgm:pt>
    <dgm:pt modelId="{FE46C401-DC8B-4AC8-B4FB-1435DC28BC99}" type="pres">
      <dgm:prSet presAssocID="{78C9BC55-82BC-417D-9F89-96572B733214}" presName="level2Shape" presStyleLbl="node3" presStyleIdx="1" presStyleCnt="7" custScaleX="53046" custScaleY="38902" custLinFactNeighborX="-15857" custLinFactNeighborY="-3415"/>
      <dgm:spPr/>
    </dgm:pt>
    <dgm:pt modelId="{4453F6B9-FCF1-489F-9092-F5BE025E3C42}" type="pres">
      <dgm:prSet presAssocID="{78C9BC55-82BC-417D-9F89-96572B733214}" presName="hierChild3" presStyleCnt="0"/>
      <dgm:spPr/>
    </dgm:pt>
    <dgm:pt modelId="{B0BBC588-ECCE-45B8-BC66-F1E34EBD5183}" type="pres">
      <dgm:prSet presAssocID="{6A1E6F71-280B-45D0-A642-820CF336316E}" presName="Name19" presStyleLbl="parChTrans1D3" presStyleIdx="2" presStyleCnt="7"/>
      <dgm:spPr/>
    </dgm:pt>
    <dgm:pt modelId="{61D65DBF-1951-4AA8-8C4B-8630ED744C17}" type="pres">
      <dgm:prSet presAssocID="{95CB7365-AE7D-4739-8799-99DD66B7818B}" presName="Name21" presStyleCnt="0"/>
      <dgm:spPr/>
    </dgm:pt>
    <dgm:pt modelId="{FD7CD37B-3D50-41AF-9580-99E7EBD0867C}" type="pres">
      <dgm:prSet presAssocID="{95CB7365-AE7D-4739-8799-99DD66B7818B}" presName="level2Shape" presStyleLbl="node3" presStyleIdx="2" presStyleCnt="7" custScaleX="51368" custScaleY="38845" custLinFactNeighborX="-33762" custLinFactNeighborY="-3264"/>
      <dgm:spPr/>
    </dgm:pt>
    <dgm:pt modelId="{76B89DE7-C41D-4C72-A639-4F5FD134F3A5}" type="pres">
      <dgm:prSet presAssocID="{95CB7365-AE7D-4739-8799-99DD66B7818B}" presName="hierChild3" presStyleCnt="0"/>
      <dgm:spPr/>
    </dgm:pt>
    <dgm:pt modelId="{D577D22A-990E-45C5-AC1C-1873AE125C8E}" type="pres">
      <dgm:prSet presAssocID="{0ECDCE4E-C569-4955-BBC6-87DE7A753426}" presName="Name19" presStyleLbl="parChTrans1D3" presStyleIdx="3" presStyleCnt="7"/>
      <dgm:spPr/>
    </dgm:pt>
    <dgm:pt modelId="{B763DB2C-A552-4C4E-9264-C96616A820C4}" type="pres">
      <dgm:prSet presAssocID="{D6020636-B68A-4199-8A06-B14B48456E4C}" presName="Name21" presStyleCnt="0"/>
      <dgm:spPr/>
    </dgm:pt>
    <dgm:pt modelId="{023A204A-3ECC-4A71-B00E-5A1B3FC3E986}" type="pres">
      <dgm:prSet presAssocID="{D6020636-B68A-4199-8A06-B14B48456E4C}" presName="level2Shape" presStyleLbl="node3" presStyleIdx="3" presStyleCnt="7" custScaleX="47627" custScaleY="35473" custLinFactNeighborX="-49873" custLinFactNeighborY="-2310"/>
      <dgm:spPr/>
    </dgm:pt>
    <dgm:pt modelId="{17D6AD48-59DE-4801-B19E-46BE700FD396}" type="pres">
      <dgm:prSet presAssocID="{D6020636-B68A-4199-8A06-B14B48456E4C}" presName="hierChild3" presStyleCnt="0"/>
      <dgm:spPr/>
    </dgm:pt>
    <dgm:pt modelId="{D8A040AD-7A53-48A2-9206-5889ECFF6CFA}" type="pres">
      <dgm:prSet presAssocID="{DF0735FC-CCAB-4DE4-B120-D95DFFCB4910}" presName="Name19" presStyleLbl="parChTrans1D3" presStyleIdx="4" presStyleCnt="7"/>
      <dgm:spPr/>
    </dgm:pt>
    <dgm:pt modelId="{C1375F7F-F64D-447B-BFEA-D3560295ECDA}" type="pres">
      <dgm:prSet presAssocID="{A5B8E09D-8F0A-4B81-81D6-D239A0848947}" presName="Name21" presStyleCnt="0"/>
      <dgm:spPr/>
    </dgm:pt>
    <dgm:pt modelId="{8A93593D-A7EA-4449-A13C-D6A7AF48F0C4}" type="pres">
      <dgm:prSet presAssocID="{A5B8E09D-8F0A-4B81-81D6-D239A0848947}" presName="level2Shape" presStyleLbl="node3" presStyleIdx="4" presStyleCnt="7" custScaleX="51534" custScaleY="40958" custLinFactNeighborX="-69703" custLinFactNeighborY="-2930"/>
      <dgm:spPr/>
    </dgm:pt>
    <dgm:pt modelId="{A46E264C-FCB8-4734-94A3-4358698BF4A3}" type="pres">
      <dgm:prSet presAssocID="{A5B8E09D-8F0A-4B81-81D6-D239A0848947}" presName="hierChild3" presStyleCnt="0"/>
      <dgm:spPr/>
    </dgm:pt>
    <dgm:pt modelId="{9E68A0DD-0F64-42C2-9355-1A98815D27CA}" type="pres">
      <dgm:prSet presAssocID="{E0D9D5E5-4DB4-407B-BEC6-F0F8BECEDE20}" presName="Name19" presStyleLbl="parChTrans1D2" presStyleIdx="1" presStyleCnt="2"/>
      <dgm:spPr/>
    </dgm:pt>
    <dgm:pt modelId="{53E0CBE3-1483-48F7-8A58-910F0676594B}" type="pres">
      <dgm:prSet presAssocID="{D7F92BC4-EC83-4F8C-858D-597C1BA36006}" presName="Name21" presStyleCnt="0"/>
      <dgm:spPr/>
    </dgm:pt>
    <dgm:pt modelId="{89D5B228-CF52-43A1-B642-8AC4B243AFBE}" type="pres">
      <dgm:prSet presAssocID="{D7F92BC4-EC83-4F8C-858D-597C1BA36006}" presName="level2Shape" presStyleLbl="node2" presStyleIdx="1" presStyleCnt="2" custScaleX="74783" custScaleY="53233" custLinFactNeighborX="-4301" custLinFactNeighborY="-7096"/>
      <dgm:spPr/>
    </dgm:pt>
    <dgm:pt modelId="{A3B73B01-F428-4450-A9D5-974AE101C81B}" type="pres">
      <dgm:prSet presAssocID="{D7F92BC4-EC83-4F8C-858D-597C1BA36006}" presName="hierChild3" presStyleCnt="0"/>
      <dgm:spPr/>
    </dgm:pt>
    <dgm:pt modelId="{F1D129EE-4E3B-4C1D-AEEA-0A14E22B7ADA}" type="pres">
      <dgm:prSet presAssocID="{6C58D7A2-5969-4757-B267-2A4FE5E0C4CA}" presName="Name19" presStyleLbl="parChTrans1D3" presStyleIdx="5" presStyleCnt="7"/>
      <dgm:spPr/>
    </dgm:pt>
    <dgm:pt modelId="{F9807AEA-7A03-4F1E-B78E-6655AD3B8ED9}" type="pres">
      <dgm:prSet presAssocID="{C15216D8-3D53-41F4-A964-B4D006141ED4}" presName="Name21" presStyleCnt="0"/>
      <dgm:spPr/>
    </dgm:pt>
    <dgm:pt modelId="{6326DD6E-EA8A-4CAB-912B-4E6E55CF8BEF}" type="pres">
      <dgm:prSet presAssocID="{C15216D8-3D53-41F4-A964-B4D006141ED4}" presName="level2Shape" presStyleLbl="node3" presStyleIdx="5" presStyleCnt="7" custScaleX="71383" custScaleY="49734" custLinFactNeighborX="-17202" custLinFactNeighborY="-14837"/>
      <dgm:spPr/>
    </dgm:pt>
    <dgm:pt modelId="{7DCB8F9D-D0B5-4401-A1DF-4E627C3E3938}" type="pres">
      <dgm:prSet presAssocID="{C15216D8-3D53-41F4-A964-B4D006141ED4}" presName="hierChild3" presStyleCnt="0"/>
      <dgm:spPr/>
    </dgm:pt>
    <dgm:pt modelId="{DD18C006-B596-463F-8D4B-8C0A5D4A0D50}" type="pres">
      <dgm:prSet presAssocID="{68768C01-890D-4365-BA5B-18A7D1F05E6C}" presName="Name19" presStyleLbl="parChTrans1D3" presStyleIdx="6" presStyleCnt="7"/>
      <dgm:spPr/>
    </dgm:pt>
    <dgm:pt modelId="{F2A36459-9FF6-4863-A27E-685BC8C040F3}" type="pres">
      <dgm:prSet presAssocID="{2368D790-4B34-48A2-B1FC-125CA0EF150F}" presName="Name21" presStyleCnt="0"/>
      <dgm:spPr/>
    </dgm:pt>
    <dgm:pt modelId="{9737D486-BE99-4E00-B47B-31EFA4AB4C4F}" type="pres">
      <dgm:prSet presAssocID="{2368D790-4B34-48A2-B1FC-125CA0EF150F}" presName="level2Shape" presStyleLbl="node3" presStyleIdx="6" presStyleCnt="7" custScaleX="77404" custScaleY="64024" custLinFactNeighborX="-11779" custLinFactNeighborY="-13996"/>
      <dgm:spPr/>
    </dgm:pt>
    <dgm:pt modelId="{DBB5AD2C-139F-4BF4-8ED3-8342FAF1D31E}" type="pres">
      <dgm:prSet presAssocID="{2368D790-4B34-48A2-B1FC-125CA0EF150F}" presName="hierChild3" presStyleCnt="0"/>
      <dgm:spPr/>
    </dgm:pt>
    <dgm:pt modelId="{F04AE0C6-9BC7-4EF3-A042-D280C42AC749}" type="pres">
      <dgm:prSet presAssocID="{6D4AB4B2-54BF-46D7-B7CA-D4E2CDF91526}" presName="bgShapesFlow" presStyleCnt="0"/>
      <dgm:spPr/>
    </dgm:pt>
  </dgm:ptLst>
  <dgm:cxnLst>
    <dgm:cxn modelId="{0793A910-866D-48F8-AF05-38FC60E502C4}" type="presOf" srcId="{78C9BC55-82BC-417D-9F89-96572B733214}" destId="{FE46C401-DC8B-4AC8-B4FB-1435DC28BC99}" srcOrd="0" destOrd="0" presId="urn:microsoft.com/office/officeart/2005/8/layout/hierarchy6"/>
    <dgm:cxn modelId="{05FF4126-DB47-4880-9661-D748002CED4C}" type="presOf" srcId="{95CB7365-AE7D-4739-8799-99DD66B7818B}" destId="{FD7CD37B-3D50-41AF-9580-99E7EBD0867C}" srcOrd="0" destOrd="0" presId="urn:microsoft.com/office/officeart/2005/8/layout/hierarchy6"/>
    <dgm:cxn modelId="{7B4C632A-59CD-4C40-938A-B47E01B8B075}" type="presOf" srcId="{6D4AB4B2-54BF-46D7-B7CA-D4E2CDF91526}" destId="{24D3073A-575A-416F-AA13-2F6E8CC42A7F}" srcOrd="0" destOrd="0" presId="urn:microsoft.com/office/officeart/2005/8/layout/hierarchy6"/>
    <dgm:cxn modelId="{B32B6E34-65B8-4BC3-8814-B852B94EC23C}" type="presOf" srcId="{B56EDF68-E13F-4D70-9A79-DA9BD3BE4EB5}" destId="{B9252A44-D9E8-4ABE-A71B-EE482AF19BD7}" srcOrd="0" destOrd="0" presId="urn:microsoft.com/office/officeart/2005/8/layout/hierarchy6"/>
    <dgm:cxn modelId="{F6BD573A-14F0-437A-AD4C-A16D509F8F1A}" type="presOf" srcId="{F1E51E80-5C42-4EEB-A4AA-3C331B350B39}" destId="{1745D6A9-4852-4BC2-97A2-9787B72617DD}" srcOrd="0" destOrd="0" presId="urn:microsoft.com/office/officeart/2005/8/layout/hierarchy6"/>
    <dgm:cxn modelId="{8D35A63E-55A0-4BDA-9AFA-E2DC2C8E8C4B}" srcId="{F1E51E80-5C42-4EEB-A4AA-3C331B350B39}" destId="{D7F92BC4-EC83-4F8C-858D-597C1BA36006}" srcOrd="1" destOrd="0" parTransId="{E0D9D5E5-4DB4-407B-BEC6-F0F8BECEDE20}" sibTransId="{36AC5C76-F2B5-4650-BF73-3F07FBAF37D6}"/>
    <dgm:cxn modelId="{4715B75D-435F-4E64-A355-8A1CF47EE249}" srcId="{F4A6CECF-A674-4154-A9E0-EED5DCF6B203}" destId="{B56EDF68-E13F-4D70-9A79-DA9BD3BE4EB5}" srcOrd="0" destOrd="0" parTransId="{A8A8D3F5-1C71-44D8-A033-22AE93BBEC55}" sibTransId="{D2749724-4966-4744-B039-DB62DA1D261B}"/>
    <dgm:cxn modelId="{3E712544-430A-4D06-B794-DE46D1B14943}" type="presOf" srcId="{384BA838-D283-4F37-9E56-A26E1AD0AF44}" destId="{D40650E6-CD0D-4C8C-B0A3-528F18F6D1A3}" srcOrd="0" destOrd="0" presId="urn:microsoft.com/office/officeart/2005/8/layout/hierarchy6"/>
    <dgm:cxn modelId="{B16CBB66-26D2-4F50-B23B-4D54AE315005}" type="presOf" srcId="{A5B8E09D-8F0A-4B81-81D6-D239A0848947}" destId="{8A93593D-A7EA-4449-A13C-D6A7AF48F0C4}" srcOrd="0" destOrd="0" presId="urn:microsoft.com/office/officeart/2005/8/layout/hierarchy6"/>
    <dgm:cxn modelId="{CC1FA150-8E8D-48C9-B4A8-DE114D117FC9}" type="presOf" srcId="{D7F92BC4-EC83-4F8C-858D-597C1BA36006}" destId="{89D5B228-CF52-43A1-B642-8AC4B243AFBE}" srcOrd="0" destOrd="0" presId="urn:microsoft.com/office/officeart/2005/8/layout/hierarchy6"/>
    <dgm:cxn modelId="{3F326A75-4718-4FF3-A2A3-2520A399E6E4}" type="presOf" srcId="{6A1E6F71-280B-45D0-A642-820CF336316E}" destId="{B0BBC588-ECCE-45B8-BC66-F1E34EBD5183}" srcOrd="0" destOrd="0" presId="urn:microsoft.com/office/officeart/2005/8/layout/hierarchy6"/>
    <dgm:cxn modelId="{BF6F9A76-948D-43F4-8279-CBE77C2B9AE0}" type="presOf" srcId="{D6020636-B68A-4199-8A06-B14B48456E4C}" destId="{023A204A-3ECC-4A71-B00E-5A1B3FC3E986}" srcOrd="0" destOrd="0" presId="urn:microsoft.com/office/officeart/2005/8/layout/hierarchy6"/>
    <dgm:cxn modelId="{C5A43F79-AF55-4EF4-B075-4CE051912090}" type="presOf" srcId="{F4A6CECF-A674-4154-A9E0-EED5DCF6B203}" destId="{20C792F5-2F81-4ED9-8431-AD851A6556C6}" srcOrd="0" destOrd="0" presId="urn:microsoft.com/office/officeart/2005/8/layout/hierarchy6"/>
    <dgm:cxn modelId="{5AC7335A-0F6D-4CE2-B0E5-47B5BE616325}" type="presOf" srcId="{68768C01-890D-4365-BA5B-18A7D1F05E6C}" destId="{DD18C006-B596-463F-8D4B-8C0A5D4A0D50}" srcOrd="0" destOrd="0" presId="urn:microsoft.com/office/officeart/2005/8/layout/hierarchy6"/>
    <dgm:cxn modelId="{16CED380-1FC2-47A4-BA98-A734D32CC001}" type="presOf" srcId="{DF0735FC-CCAB-4DE4-B120-D95DFFCB4910}" destId="{D8A040AD-7A53-48A2-9206-5889ECFF6CFA}" srcOrd="0" destOrd="0" presId="urn:microsoft.com/office/officeart/2005/8/layout/hierarchy6"/>
    <dgm:cxn modelId="{464A1D87-90E9-4F6D-BA8C-A7A21C0A514B}" srcId="{F4A6CECF-A674-4154-A9E0-EED5DCF6B203}" destId="{95CB7365-AE7D-4739-8799-99DD66B7818B}" srcOrd="2" destOrd="0" parTransId="{6A1E6F71-280B-45D0-A642-820CF336316E}" sibTransId="{EA2FF592-D35A-4B23-931B-9E01829FEB14}"/>
    <dgm:cxn modelId="{707BD888-1E46-4E0F-8D20-89CE67ED9C81}" srcId="{F4A6CECF-A674-4154-A9E0-EED5DCF6B203}" destId="{A5B8E09D-8F0A-4B81-81D6-D239A0848947}" srcOrd="4" destOrd="0" parTransId="{DF0735FC-CCAB-4DE4-B120-D95DFFCB4910}" sibTransId="{F83B4A51-1A03-4EE6-A065-2D6E6631C59F}"/>
    <dgm:cxn modelId="{892BC590-1F4C-4732-9659-C8DC216C714D}" srcId="{F1E51E80-5C42-4EEB-A4AA-3C331B350B39}" destId="{F4A6CECF-A674-4154-A9E0-EED5DCF6B203}" srcOrd="0" destOrd="0" parTransId="{E4B0B902-0F85-4DC9-9886-96168C328816}" sibTransId="{585D51FF-E8F1-4B6D-9040-DEA833B54BB3}"/>
    <dgm:cxn modelId="{2113E6A3-6F00-4077-8125-DE04CDDB9A40}" type="presOf" srcId="{6C58D7A2-5969-4757-B267-2A4FE5E0C4CA}" destId="{F1D129EE-4E3B-4C1D-AEEA-0A14E22B7ADA}" srcOrd="0" destOrd="0" presId="urn:microsoft.com/office/officeart/2005/8/layout/hierarchy6"/>
    <dgm:cxn modelId="{AC2F52A8-F80F-4ED9-8F0F-2E19BC6BDBB2}" type="presOf" srcId="{A8A8D3F5-1C71-44D8-A033-22AE93BBEC55}" destId="{55336FF1-3A09-47A4-B5D7-5A5C463F4C35}" srcOrd="0" destOrd="0" presId="urn:microsoft.com/office/officeart/2005/8/layout/hierarchy6"/>
    <dgm:cxn modelId="{CB1B18AD-5E24-4F5A-B646-8D85C26956B1}" srcId="{D7F92BC4-EC83-4F8C-858D-597C1BA36006}" destId="{2368D790-4B34-48A2-B1FC-125CA0EF150F}" srcOrd="1" destOrd="0" parTransId="{68768C01-890D-4365-BA5B-18A7D1F05E6C}" sibTransId="{A12298E5-9D79-45F1-BA03-B6F10F033AC5}"/>
    <dgm:cxn modelId="{092AE5BB-ED07-4B28-B40B-B4A08022BD18}" srcId="{F4A6CECF-A674-4154-A9E0-EED5DCF6B203}" destId="{78C9BC55-82BC-417D-9F89-96572B733214}" srcOrd="1" destOrd="0" parTransId="{384BA838-D283-4F37-9E56-A26E1AD0AF44}" sibTransId="{328C0D33-C2F5-4CE9-B800-3AC743B501F9}"/>
    <dgm:cxn modelId="{8C9D38BC-9375-4160-89E0-EB0D93CB0EB0}" type="presOf" srcId="{0ECDCE4E-C569-4955-BBC6-87DE7A753426}" destId="{D577D22A-990E-45C5-AC1C-1873AE125C8E}" srcOrd="0" destOrd="0" presId="urn:microsoft.com/office/officeart/2005/8/layout/hierarchy6"/>
    <dgm:cxn modelId="{7B49D3BC-4BB5-4C45-AF3B-AF531A8A79D1}" type="presOf" srcId="{E0D9D5E5-4DB4-407B-BEC6-F0F8BECEDE20}" destId="{9E68A0DD-0F64-42C2-9355-1A98815D27CA}" srcOrd="0" destOrd="0" presId="urn:microsoft.com/office/officeart/2005/8/layout/hierarchy6"/>
    <dgm:cxn modelId="{429DDFCB-4B5F-45A7-A37F-AC951886B589}" srcId="{D7F92BC4-EC83-4F8C-858D-597C1BA36006}" destId="{C15216D8-3D53-41F4-A964-B4D006141ED4}" srcOrd="0" destOrd="0" parTransId="{6C58D7A2-5969-4757-B267-2A4FE5E0C4CA}" sibTransId="{D5CA8CD1-C294-4084-9F7A-DF5FB488C285}"/>
    <dgm:cxn modelId="{E2207FD3-F941-44E6-B68F-8EC9103686C4}" srcId="{F4A6CECF-A674-4154-A9E0-EED5DCF6B203}" destId="{D6020636-B68A-4199-8A06-B14B48456E4C}" srcOrd="3" destOrd="0" parTransId="{0ECDCE4E-C569-4955-BBC6-87DE7A753426}" sibTransId="{250F7355-B73E-4C1D-B746-CC6073BACEC4}"/>
    <dgm:cxn modelId="{694D87DB-CA3C-4686-B137-23B56ECD0CA9}" type="presOf" srcId="{E4B0B902-0F85-4DC9-9886-96168C328816}" destId="{2ADE01BF-9F7E-418B-BA2C-5F62F1DF8B29}" srcOrd="0" destOrd="0" presId="urn:microsoft.com/office/officeart/2005/8/layout/hierarchy6"/>
    <dgm:cxn modelId="{4BC10CE3-DD9C-485C-8FE1-6437127A1DFE}" type="presOf" srcId="{2368D790-4B34-48A2-B1FC-125CA0EF150F}" destId="{9737D486-BE99-4E00-B47B-31EFA4AB4C4F}" srcOrd="0" destOrd="0" presId="urn:microsoft.com/office/officeart/2005/8/layout/hierarchy6"/>
    <dgm:cxn modelId="{E8E10CE3-8BD8-4CD0-90F1-9C9471787A23}" srcId="{6D4AB4B2-54BF-46D7-B7CA-D4E2CDF91526}" destId="{F1E51E80-5C42-4EEB-A4AA-3C331B350B39}" srcOrd="0" destOrd="0" parTransId="{FCAB6BF1-C1B7-4FEA-9064-801329A2A835}" sibTransId="{6F415DAE-2C9E-4104-B6F7-ADB0DD4246CE}"/>
    <dgm:cxn modelId="{668DDAF3-8FDE-4621-8561-9B277C0C4AAB}" type="presOf" srcId="{C15216D8-3D53-41F4-A964-B4D006141ED4}" destId="{6326DD6E-EA8A-4CAB-912B-4E6E55CF8BEF}" srcOrd="0" destOrd="0" presId="urn:microsoft.com/office/officeart/2005/8/layout/hierarchy6"/>
    <dgm:cxn modelId="{04DEFB8D-2FC1-4C95-9FC8-527D7D88B0A3}" type="presParOf" srcId="{24D3073A-575A-416F-AA13-2F6E8CC42A7F}" destId="{A49C0295-D709-4A23-A7E2-4A321A7CB498}" srcOrd="0" destOrd="0" presId="urn:microsoft.com/office/officeart/2005/8/layout/hierarchy6"/>
    <dgm:cxn modelId="{8E43DE5B-F577-4707-9805-E176705AEBA4}" type="presParOf" srcId="{A49C0295-D709-4A23-A7E2-4A321A7CB498}" destId="{13090D2F-6713-4B6A-A40E-9DD5F4BDEC85}" srcOrd="0" destOrd="0" presId="urn:microsoft.com/office/officeart/2005/8/layout/hierarchy6"/>
    <dgm:cxn modelId="{7E6546BD-E319-4A73-A9FE-7BE2AA05F8F2}" type="presParOf" srcId="{13090D2F-6713-4B6A-A40E-9DD5F4BDEC85}" destId="{9CDC3A47-3754-482A-B5A7-26BFA31F7699}" srcOrd="0" destOrd="0" presId="urn:microsoft.com/office/officeart/2005/8/layout/hierarchy6"/>
    <dgm:cxn modelId="{5BE17CAC-854D-44FF-B356-76919413775F}" type="presParOf" srcId="{9CDC3A47-3754-482A-B5A7-26BFA31F7699}" destId="{1745D6A9-4852-4BC2-97A2-9787B72617DD}" srcOrd="0" destOrd="0" presId="urn:microsoft.com/office/officeart/2005/8/layout/hierarchy6"/>
    <dgm:cxn modelId="{BCDCCC19-6D89-47FA-862F-833A9B88337D}" type="presParOf" srcId="{9CDC3A47-3754-482A-B5A7-26BFA31F7699}" destId="{C527A463-DD8D-418F-A26A-FA953794F16B}" srcOrd="1" destOrd="0" presId="urn:microsoft.com/office/officeart/2005/8/layout/hierarchy6"/>
    <dgm:cxn modelId="{C1CF2F1F-15E5-4E4C-BFCB-46266C1D80CC}" type="presParOf" srcId="{C527A463-DD8D-418F-A26A-FA953794F16B}" destId="{2ADE01BF-9F7E-418B-BA2C-5F62F1DF8B29}" srcOrd="0" destOrd="0" presId="urn:microsoft.com/office/officeart/2005/8/layout/hierarchy6"/>
    <dgm:cxn modelId="{3FD0E040-DF40-496F-935B-7728FE8B49EE}" type="presParOf" srcId="{C527A463-DD8D-418F-A26A-FA953794F16B}" destId="{7854DF86-26E6-42A4-8401-51FB7698E5FC}" srcOrd="1" destOrd="0" presId="urn:microsoft.com/office/officeart/2005/8/layout/hierarchy6"/>
    <dgm:cxn modelId="{0C1DF7D8-9D73-4005-B5E6-1FE6CAFE02AB}" type="presParOf" srcId="{7854DF86-26E6-42A4-8401-51FB7698E5FC}" destId="{20C792F5-2F81-4ED9-8431-AD851A6556C6}" srcOrd="0" destOrd="0" presId="urn:microsoft.com/office/officeart/2005/8/layout/hierarchy6"/>
    <dgm:cxn modelId="{BF0D8614-F25F-443C-B9D8-725FCBE2B9F1}" type="presParOf" srcId="{7854DF86-26E6-42A4-8401-51FB7698E5FC}" destId="{45C16116-F6DD-4CBB-82EE-7CDE98DE171E}" srcOrd="1" destOrd="0" presId="urn:microsoft.com/office/officeart/2005/8/layout/hierarchy6"/>
    <dgm:cxn modelId="{D0D69EDD-7DA9-451C-AF86-C7D57D20E459}" type="presParOf" srcId="{45C16116-F6DD-4CBB-82EE-7CDE98DE171E}" destId="{55336FF1-3A09-47A4-B5D7-5A5C463F4C35}" srcOrd="0" destOrd="0" presId="urn:microsoft.com/office/officeart/2005/8/layout/hierarchy6"/>
    <dgm:cxn modelId="{19FC0938-0953-455E-B607-959A58135B91}" type="presParOf" srcId="{45C16116-F6DD-4CBB-82EE-7CDE98DE171E}" destId="{E91DB6B9-9B24-425A-AD88-63C60406594D}" srcOrd="1" destOrd="0" presId="urn:microsoft.com/office/officeart/2005/8/layout/hierarchy6"/>
    <dgm:cxn modelId="{30BEAD0E-9107-48A4-BE17-AF82BA1556C6}" type="presParOf" srcId="{E91DB6B9-9B24-425A-AD88-63C60406594D}" destId="{B9252A44-D9E8-4ABE-A71B-EE482AF19BD7}" srcOrd="0" destOrd="0" presId="urn:microsoft.com/office/officeart/2005/8/layout/hierarchy6"/>
    <dgm:cxn modelId="{69A8C528-2ECD-48AF-BD94-82667B6E911B}" type="presParOf" srcId="{E91DB6B9-9B24-425A-AD88-63C60406594D}" destId="{13E490C9-94A9-45FC-B07E-CEE98124D10E}" srcOrd="1" destOrd="0" presId="urn:microsoft.com/office/officeart/2005/8/layout/hierarchy6"/>
    <dgm:cxn modelId="{649D552E-29C8-4B7E-9F3D-B9466BBE034A}" type="presParOf" srcId="{45C16116-F6DD-4CBB-82EE-7CDE98DE171E}" destId="{D40650E6-CD0D-4C8C-B0A3-528F18F6D1A3}" srcOrd="2" destOrd="0" presId="urn:microsoft.com/office/officeart/2005/8/layout/hierarchy6"/>
    <dgm:cxn modelId="{B17AFCAE-E158-4417-B7F3-E56F8224FB31}" type="presParOf" srcId="{45C16116-F6DD-4CBB-82EE-7CDE98DE171E}" destId="{F7FFC8DA-C1B6-4AFD-BF3B-080FD2AAADAD}" srcOrd="3" destOrd="0" presId="urn:microsoft.com/office/officeart/2005/8/layout/hierarchy6"/>
    <dgm:cxn modelId="{D4F33278-B907-47DF-80D8-A46128523B5A}" type="presParOf" srcId="{F7FFC8DA-C1B6-4AFD-BF3B-080FD2AAADAD}" destId="{FE46C401-DC8B-4AC8-B4FB-1435DC28BC99}" srcOrd="0" destOrd="0" presId="urn:microsoft.com/office/officeart/2005/8/layout/hierarchy6"/>
    <dgm:cxn modelId="{9CE44BE1-0943-4F45-BAA4-08AE8F58421E}" type="presParOf" srcId="{F7FFC8DA-C1B6-4AFD-BF3B-080FD2AAADAD}" destId="{4453F6B9-FCF1-489F-9092-F5BE025E3C42}" srcOrd="1" destOrd="0" presId="urn:microsoft.com/office/officeart/2005/8/layout/hierarchy6"/>
    <dgm:cxn modelId="{9D65FFA6-9992-4643-A06F-8F90998B2D08}" type="presParOf" srcId="{45C16116-F6DD-4CBB-82EE-7CDE98DE171E}" destId="{B0BBC588-ECCE-45B8-BC66-F1E34EBD5183}" srcOrd="4" destOrd="0" presId="urn:microsoft.com/office/officeart/2005/8/layout/hierarchy6"/>
    <dgm:cxn modelId="{F31FCAD0-63D3-4180-BF58-5034BF02CBF8}" type="presParOf" srcId="{45C16116-F6DD-4CBB-82EE-7CDE98DE171E}" destId="{61D65DBF-1951-4AA8-8C4B-8630ED744C17}" srcOrd="5" destOrd="0" presId="urn:microsoft.com/office/officeart/2005/8/layout/hierarchy6"/>
    <dgm:cxn modelId="{4E85A69A-407D-4932-BA11-CF3334F851B7}" type="presParOf" srcId="{61D65DBF-1951-4AA8-8C4B-8630ED744C17}" destId="{FD7CD37B-3D50-41AF-9580-99E7EBD0867C}" srcOrd="0" destOrd="0" presId="urn:microsoft.com/office/officeart/2005/8/layout/hierarchy6"/>
    <dgm:cxn modelId="{6D78D108-41F7-49DD-AD12-53D1CC9ABBBF}" type="presParOf" srcId="{61D65DBF-1951-4AA8-8C4B-8630ED744C17}" destId="{76B89DE7-C41D-4C72-A639-4F5FD134F3A5}" srcOrd="1" destOrd="0" presId="urn:microsoft.com/office/officeart/2005/8/layout/hierarchy6"/>
    <dgm:cxn modelId="{91685CE4-3BDA-40BE-82CE-88252BD3C0EC}" type="presParOf" srcId="{45C16116-F6DD-4CBB-82EE-7CDE98DE171E}" destId="{D577D22A-990E-45C5-AC1C-1873AE125C8E}" srcOrd="6" destOrd="0" presId="urn:microsoft.com/office/officeart/2005/8/layout/hierarchy6"/>
    <dgm:cxn modelId="{2F20BF42-8684-4102-8A46-A2F9BC59BCD0}" type="presParOf" srcId="{45C16116-F6DD-4CBB-82EE-7CDE98DE171E}" destId="{B763DB2C-A552-4C4E-9264-C96616A820C4}" srcOrd="7" destOrd="0" presId="urn:microsoft.com/office/officeart/2005/8/layout/hierarchy6"/>
    <dgm:cxn modelId="{BC16FAD6-8948-412F-9ECD-EBFA4571E1FD}" type="presParOf" srcId="{B763DB2C-A552-4C4E-9264-C96616A820C4}" destId="{023A204A-3ECC-4A71-B00E-5A1B3FC3E986}" srcOrd="0" destOrd="0" presId="urn:microsoft.com/office/officeart/2005/8/layout/hierarchy6"/>
    <dgm:cxn modelId="{78E6E119-73F6-4207-A74F-C0EC2AFA59C8}" type="presParOf" srcId="{B763DB2C-A552-4C4E-9264-C96616A820C4}" destId="{17D6AD48-59DE-4801-B19E-46BE700FD396}" srcOrd="1" destOrd="0" presId="urn:microsoft.com/office/officeart/2005/8/layout/hierarchy6"/>
    <dgm:cxn modelId="{080B0FF0-B5AB-428E-A797-D4B29506A938}" type="presParOf" srcId="{45C16116-F6DD-4CBB-82EE-7CDE98DE171E}" destId="{D8A040AD-7A53-48A2-9206-5889ECFF6CFA}" srcOrd="8" destOrd="0" presId="urn:microsoft.com/office/officeart/2005/8/layout/hierarchy6"/>
    <dgm:cxn modelId="{08F14B0F-3D30-4DCC-8C0B-188739DFC43C}" type="presParOf" srcId="{45C16116-F6DD-4CBB-82EE-7CDE98DE171E}" destId="{C1375F7F-F64D-447B-BFEA-D3560295ECDA}" srcOrd="9" destOrd="0" presId="urn:microsoft.com/office/officeart/2005/8/layout/hierarchy6"/>
    <dgm:cxn modelId="{3D3814BA-0E1C-488D-A828-672E0E5FF16D}" type="presParOf" srcId="{C1375F7F-F64D-447B-BFEA-D3560295ECDA}" destId="{8A93593D-A7EA-4449-A13C-D6A7AF48F0C4}" srcOrd="0" destOrd="0" presId="urn:microsoft.com/office/officeart/2005/8/layout/hierarchy6"/>
    <dgm:cxn modelId="{428005FD-D6B0-457F-9A63-6E3667265B08}" type="presParOf" srcId="{C1375F7F-F64D-447B-BFEA-D3560295ECDA}" destId="{A46E264C-FCB8-4734-94A3-4358698BF4A3}" srcOrd="1" destOrd="0" presId="urn:microsoft.com/office/officeart/2005/8/layout/hierarchy6"/>
    <dgm:cxn modelId="{ACC1E55D-8723-4366-A928-C533396DBAB5}" type="presParOf" srcId="{C527A463-DD8D-418F-A26A-FA953794F16B}" destId="{9E68A0DD-0F64-42C2-9355-1A98815D27CA}" srcOrd="2" destOrd="0" presId="urn:microsoft.com/office/officeart/2005/8/layout/hierarchy6"/>
    <dgm:cxn modelId="{8A3468AC-456D-42B2-A214-3210F0C80A75}" type="presParOf" srcId="{C527A463-DD8D-418F-A26A-FA953794F16B}" destId="{53E0CBE3-1483-48F7-8A58-910F0676594B}" srcOrd="3" destOrd="0" presId="urn:microsoft.com/office/officeart/2005/8/layout/hierarchy6"/>
    <dgm:cxn modelId="{88138072-7951-4906-97FC-7CFC06BFC0BC}" type="presParOf" srcId="{53E0CBE3-1483-48F7-8A58-910F0676594B}" destId="{89D5B228-CF52-43A1-B642-8AC4B243AFBE}" srcOrd="0" destOrd="0" presId="urn:microsoft.com/office/officeart/2005/8/layout/hierarchy6"/>
    <dgm:cxn modelId="{FA31B64F-67D4-4CB6-A284-F739E7D2B672}" type="presParOf" srcId="{53E0CBE3-1483-48F7-8A58-910F0676594B}" destId="{A3B73B01-F428-4450-A9D5-974AE101C81B}" srcOrd="1" destOrd="0" presId="urn:microsoft.com/office/officeart/2005/8/layout/hierarchy6"/>
    <dgm:cxn modelId="{500AE409-C1BF-4BC5-8FEA-BCE851855C66}" type="presParOf" srcId="{A3B73B01-F428-4450-A9D5-974AE101C81B}" destId="{F1D129EE-4E3B-4C1D-AEEA-0A14E22B7ADA}" srcOrd="0" destOrd="0" presId="urn:microsoft.com/office/officeart/2005/8/layout/hierarchy6"/>
    <dgm:cxn modelId="{A4805997-A61F-4DFB-9912-F83DDA0315B8}" type="presParOf" srcId="{A3B73B01-F428-4450-A9D5-974AE101C81B}" destId="{F9807AEA-7A03-4F1E-B78E-6655AD3B8ED9}" srcOrd="1" destOrd="0" presId="urn:microsoft.com/office/officeart/2005/8/layout/hierarchy6"/>
    <dgm:cxn modelId="{18D0DAA7-F432-412E-8C64-909A4F9B3C40}" type="presParOf" srcId="{F9807AEA-7A03-4F1E-B78E-6655AD3B8ED9}" destId="{6326DD6E-EA8A-4CAB-912B-4E6E55CF8BEF}" srcOrd="0" destOrd="0" presId="urn:microsoft.com/office/officeart/2005/8/layout/hierarchy6"/>
    <dgm:cxn modelId="{38A21B81-D945-479A-87E7-C5CB5E517938}" type="presParOf" srcId="{F9807AEA-7A03-4F1E-B78E-6655AD3B8ED9}" destId="{7DCB8F9D-D0B5-4401-A1DF-4E627C3E3938}" srcOrd="1" destOrd="0" presId="urn:microsoft.com/office/officeart/2005/8/layout/hierarchy6"/>
    <dgm:cxn modelId="{EE628183-CC7A-41E6-872F-CF3A7CC0201A}" type="presParOf" srcId="{A3B73B01-F428-4450-A9D5-974AE101C81B}" destId="{DD18C006-B596-463F-8D4B-8C0A5D4A0D50}" srcOrd="2" destOrd="0" presId="urn:microsoft.com/office/officeart/2005/8/layout/hierarchy6"/>
    <dgm:cxn modelId="{50EBE148-8109-4092-A7F3-02A76C63E5A5}" type="presParOf" srcId="{A3B73B01-F428-4450-A9D5-974AE101C81B}" destId="{F2A36459-9FF6-4863-A27E-685BC8C040F3}" srcOrd="3" destOrd="0" presId="urn:microsoft.com/office/officeart/2005/8/layout/hierarchy6"/>
    <dgm:cxn modelId="{053321A3-B49A-4A39-B7D8-1AC02AE0EB7E}" type="presParOf" srcId="{F2A36459-9FF6-4863-A27E-685BC8C040F3}" destId="{9737D486-BE99-4E00-B47B-31EFA4AB4C4F}" srcOrd="0" destOrd="0" presId="urn:microsoft.com/office/officeart/2005/8/layout/hierarchy6"/>
    <dgm:cxn modelId="{C869242F-73E7-46F9-BD84-98269923DCFB}" type="presParOf" srcId="{F2A36459-9FF6-4863-A27E-685BC8C040F3}" destId="{DBB5AD2C-139F-4BF4-8ED3-8342FAF1D31E}" srcOrd="1" destOrd="0" presId="urn:microsoft.com/office/officeart/2005/8/layout/hierarchy6"/>
    <dgm:cxn modelId="{BE102944-6FB3-4090-962D-4EB1571CBB8C}" type="presParOf" srcId="{24D3073A-575A-416F-AA13-2F6E8CC42A7F}" destId="{F04AE0C6-9BC7-4EF3-A042-D280C42AC74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AB4B2-54BF-46D7-B7CA-D4E2CDF9152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4A6CECF-A674-4154-A9E0-EED5DCF6B203}">
      <dgm:prSet phldrT="[Texto]" custT="1"/>
      <dgm:spPr/>
      <dgm:t>
        <a:bodyPr/>
        <a:lstStyle/>
        <a:p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Ground Terminal</a:t>
          </a:r>
        </a:p>
        <a:p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</a:t>
          </a:r>
        </a:p>
      </dgm:t>
    </dgm:pt>
    <dgm:pt modelId="{E4B0B902-0F85-4DC9-9886-96168C328816}" type="parTrans" cxnId="{892BC590-1F4C-4732-9659-C8DC216C714D}">
      <dgm:prSet/>
      <dgm:spPr/>
      <dgm:t>
        <a:bodyPr/>
        <a:lstStyle/>
        <a:p>
          <a:endParaRPr lang="en-US"/>
        </a:p>
      </dgm:t>
    </dgm:pt>
    <dgm:pt modelId="{585D51FF-E8F1-4B6D-9040-DEA833B54BB3}" type="sibTrans" cxnId="{892BC590-1F4C-4732-9659-C8DC216C714D}">
      <dgm:prSet/>
      <dgm:spPr/>
      <dgm:t>
        <a:bodyPr/>
        <a:lstStyle/>
        <a:p>
          <a:endParaRPr lang="en-US"/>
        </a:p>
      </dgm:t>
    </dgm:pt>
    <dgm:pt modelId="{A5B8E09D-8F0A-4B81-81D6-D239A0848947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</a:t>
          </a:r>
        </a:p>
      </dgm:t>
    </dgm:pt>
    <dgm:pt modelId="{F83B4A51-1A03-4EE6-A065-2D6E6631C59F}" type="sibTrans" cxnId="{707BD888-1E46-4E0F-8D20-89CE67ED9C81}">
      <dgm:prSet/>
      <dgm:spPr/>
      <dgm:t>
        <a:bodyPr/>
        <a:lstStyle/>
        <a:p>
          <a:endParaRPr lang="en-US"/>
        </a:p>
      </dgm:t>
    </dgm:pt>
    <dgm:pt modelId="{DF0735FC-CCAB-4DE4-B120-D95DFFCB4910}" type="parTrans" cxnId="{707BD888-1E46-4E0F-8D20-89CE67ED9C81}">
      <dgm:prSet/>
      <dgm:spPr/>
      <dgm:t>
        <a:bodyPr/>
        <a:lstStyle/>
        <a:p>
          <a:endParaRPr lang="en-US" sz="1000"/>
        </a:p>
      </dgm:t>
    </dgm:pt>
    <dgm:pt modelId="{95CB7365-AE7D-4739-8799-99DD66B7818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MCU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</a:p>
      </dgm:t>
    </dgm:pt>
    <dgm:pt modelId="{EA2FF592-D35A-4B23-931B-9E01829FEB14}" type="sibTrans" cxnId="{464A1D87-90E9-4F6D-BA8C-A7A21C0A514B}">
      <dgm:prSet/>
      <dgm:spPr/>
      <dgm:t>
        <a:bodyPr/>
        <a:lstStyle/>
        <a:p>
          <a:endParaRPr lang="en-US"/>
        </a:p>
      </dgm:t>
    </dgm:pt>
    <dgm:pt modelId="{6A1E6F71-280B-45D0-A642-820CF336316E}" type="parTrans" cxnId="{464A1D87-90E9-4F6D-BA8C-A7A21C0A514B}">
      <dgm:prSet/>
      <dgm:spPr/>
      <dgm:t>
        <a:bodyPr/>
        <a:lstStyle/>
        <a:p>
          <a:endParaRPr lang="en-US" sz="1000"/>
        </a:p>
      </dgm:t>
    </dgm:pt>
    <dgm:pt modelId="{78C9BC55-82BC-417D-9F89-96572B733214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TNC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</a:t>
          </a:r>
        </a:p>
      </dgm:t>
    </dgm:pt>
    <dgm:pt modelId="{328C0D33-C2F5-4CE9-B800-3AC743B501F9}" type="sibTrans" cxnId="{092AE5BB-ED07-4B28-B40B-B4A08022BD18}">
      <dgm:prSet/>
      <dgm:spPr/>
      <dgm:t>
        <a:bodyPr/>
        <a:lstStyle/>
        <a:p>
          <a:endParaRPr lang="en-US"/>
        </a:p>
      </dgm:t>
    </dgm:pt>
    <dgm:pt modelId="{384BA838-D283-4F37-9E56-A26E1AD0AF44}" type="parTrans" cxnId="{092AE5BB-ED07-4B28-B40B-B4A08022BD18}">
      <dgm:prSet/>
      <dgm:spPr/>
      <dgm:t>
        <a:bodyPr/>
        <a:lstStyle/>
        <a:p>
          <a:endParaRPr lang="en-US" sz="1000"/>
        </a:p>
      </dgm:t>
    </dgm:pt>
    <dgm:pt modelId="{B56EDF68-E13F-4D70-9A79-DA9BD3BE4EB5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</a:t>
          </a:r>
        </a:p>
      </dgm:t>
    </dgm:pt>
    <dgm:pt modelId="{D2749724-4966-4744-B039-DB62DA1D261B}" type="sibTrans" cxnId="{4715B75D-435F-4E64-A355-8A1CF47EE249}">
      <dgm:prSet/>
      <dgm:spPr/>
      <dgm:t>
        <a:bodyPr/>
        <a:lstStyle/>
        <a:p>
          <a:endParaRPr lang="en-US"/>
        </a:p>
      </dgm:t>
    </dgm:pt>
    <dgm:pt modelId="{A8A8D3F5-1C71-44D8-A033-22AE93BBEC55}" type="parTrans" cxnId="{4715B75D-435F-4E64-A355-8A1CF47EE249}">
      <dgm:prSet/>
      <dgm:spPr/>
      <dgm:t>
        <a:bodyPr/>
        <a:lstStyle/>
        <a:p>
          <a:endParaRPr lang="en-US" sz="1000"/>
        </a:p>
      </dgm:t>
    </dgm:pt>
    <dgm:pt modelId="{608D4D5C-48F9-4358-AF2C-E2773DF00D5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1.1.2.2.1.1.1</a:t>
          </a:r>
        </a:p>
      </dgm:t>
    </dgm:pt>
    <dgm:pt modelId="{BE8B1BA6-C366-4F9C-AFD0-C3B16C3AC207}" type="parTrans" cxnId="{D322FA33-743D-4C7C-AECD-269F4E4B544C}">
      <dgm:prSet/>
      <dgm:spPr/>
      <dgm:t>
        <a:bodyPr/>
        <a:lstStyle/>
        <a:p>
          <a:endParaRPr lang="en-US" sz="1000"/>
        </a:p>
      </dgm:t>
    </dgm:pt>
    <dgm:pt modelId="{D937DAF2-E8EB-47F5-AF75-59C480C3BB4E}" type="sibTrans" cxnId="{D322FA33-743D-4C7C-AECD-269F4E4B544C}">
      <dgm:prSet/>
      <dgm:spPr/>
      <dgm:t>
        <a:bodyPr/>
        <a:lstStyle/>
        <a:p>
          <a:endParaRPr lang="en-US"/>
        </a:p>
      </dgm:t>
    </dgm:pt>
    <dgm:pt modelId="{7C6937F8-53A4-46E6-9534-15648BA5E7D4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1.1.2.2.1.1.2</a:t>
          </a:r>
        </a:p>
      </dgm:t>
    </dgm:pt>
    <dgm:pt modelId="{08FEA656-F755-49B7-813B-3A7C42EBEE21}" type="parTrans" cxnId="{0EE11AA4-2C95-4457-ABF9-9C2EB1A308D7}">
      <dgm:prSet/>
      <dgm:spPr/>
      <dgm:t>
        <a:bodyPr/>
        <a:lstStyle/>
        <a:p>
          <a:endParaRPr lang="en-US" sz="1000"/>
        </a:p>
      </dgm:t>
    </dgm:pt>
    <dgm:pt modelId="{0981829A-8BFD-4D13-95A2-9077E5C0F315}" type="sibTrans" cxnId="{0EE11AA4-2C95-4457-ABF9-9C2EB1A308D7}">
      <dgm:prSet/>
      <dgm:spPr/>
      <dgm:t>
        <a:bodyPr/>
        <a:lstStyle/>
        <a:p>
          <a:endParaRPr lang="en-US"/>
        </a:p>
      </dgm:t>
    </dgm:pt>
    <dgm:pt modelId="{032EA563-2AC5-468E-9740-3350CED9995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1.1.2.2.1.1.3</a:t>
          </a:r>
        </a:p>
      </dgm:t>
    </dgm:pt>
    <dgm:pt modelId="{12B142BB-7F47-41DB-AE95-66D2E36416C8}" type="parTrans" cxnId="{60709F10-0023-4F94-8C60-534D18BA39B5}">
      <dgm:prSet/>
      <dgm:spPr/>
      <dgm:t>
        <a:bodyPr/>
        <a:lstStyle/>
        <a:p>
          <a:endParaRPr lang="en-US" sz="1000"/>
        </a:p>
      </dgm:t>
    </dgm:pt>
    <dgm:pt modelId="{52F15101-82C5-48F2-B362-5BED3948F2F5}" type="sibTrans" cxnId="{60709F10-0023-4F94-8C60-534D18BA39B5}">
      <dgm:prSet/>
      <dgm:spPr/>
      <dgm:t>
        <a:bodyPr/>
        <a:lstStyle/>
        <a:p>
          <a:endParaRPr lang="en-US"/>
        </a:p>
      </dgm:t>
    </dgm:pt>
    <dgm:pt modelId="{97740E26-0CDB-41DF-93F9-CA186A2E480A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1.1.2.2.1.2.1</a:t>
          </a:r>
        </a:p>
      </dgm:t>
    </dgm:pt>
    <dgm:pt modelId="{07D1CCBB-85EE-4559-B15A-5D8790D621C5}" type="parTrans" cxnId="{4FDE7107-BCC1-46AF-B45D-81F7ACFDA528}">
      <dgm:prSet/>
      <dgm:spPr/>
      <dgm:t>
        <a:bodyPr/>
        <a:lstStyle/>
        <a:p>
          <a:endParaRPr lang="en-US" sz="1000"/>
        </a:p>
      </dgm:t>
    </dgm:pt>
    <dgm:pt modelId="{E4AE13D4-A64D-4E27-AC19-77E5BDE6C20C}" type="sibTrans" cxnId="{4FDE7107-BCC1-46AF-B45D-81F7ACFDA528}">
      <dgm:prSet/>
      <dgm:spPr/>
      <dgm:t>
        <a:bodyPr/>
        <a:lstStyle/>
        <a:p>
          <a:endParaRPr lang="en-US"/>
        </a:p>
      </dgm:t>
    </dgm:pt>
    <dgm:pt modelId="{87C2B0AE-D415-4404-850F-DD722EF94FF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1.1.2.2.1.2.2</a:t>
          </a:r>
        </a:p>
      </dgm:t>
    </dgm:pt>
    <dgm:pt modelId="{529EC53E-B47C-473A-AA50-FD5ABF41E66C}" type="parTrans" cxnId="{689A09CD-F981-4780-8679-A0CAD7210CD2}">
      <dgm:prSet/>
      <dgm:spPr/>
      <dgm:t>
        <a:bodyPr/>
        <a:lstStyle/>
        <a:p>
          <a:endParaRPr lang="en-US" sz="1000"/>
        </a:p>
      </dgm:t>
    </dgm:pt>
    <dgm:pt modelId="{22D9CB05-5870-4AAF-900B-E5B549F4B5A2}" type="sibTrans" cxnId="{689A09CD-F981-4780-8679-A0CAD7210CD2}">
      <dgm:prSet/>
      <dgm:spPr/>
      <dgm:t>
        <a:bodyPr/>
        <a:lstStyle/>
        <a:p>
          <a:endParaRPr lang="en-US"/>
        </a:p>
      </dgm:t>
    </dgm:pt>
    <dgm:pt modelId="{B2AF40D6-8B96-4234-85FC-D20BFD676195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1.1.2.2.1.2.3</a:t>
          </a:r>
        </a:p>
      </dgm:t>
    </dgm:pt>
    <dgm:pt modelId="{CFB82DC9-1C7D-416F-8F26-A42087931AA8}" type="parTrans" cxnId="{8EB57C71-84A1-4743-8154-40C0C810097A}">
      <dgm:prSet/>
      <dgm:spPr/>
      <dgm:t>
        <a:bodyPr/>
        <a:lstStyle/>
        <a:p>
          <a:endParaRPr lang="en-US" sz="1000"/>
        </a:p>
      </dgm:t>
    </dgm:pt>
    <dgm:pt modelId="{2CC542DB-F1ED-4860-9B5F-9DE490F64728}" type="sibTrans" cxnId="{8EB57C71-84A1-4743-8154-40C0C810097A}">
      <dgm:prSet/>
      <dgm:spPr/>
      <dgm:t>
        <a:bodyPr/>
        <a:lstStyle/>
        <a:p>
          <a:endParaRPr lang="en-US"/>
        </a:p>
      </dgm:t>
    </dgm:pt>
    <dgm:pt modelId="{D81538C1-AC9D-4139-9B0B-AA3696DE5422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1.1.2.2.1.3.1</a:t>
          </a:r>
        </a:p>
      </dgm:t>
    </dgm:pt>
    <dgm:pt modelId="{2E6A91F6-890F-464E-85B6-89FA23DE5C11}" type="parTrans" cxnId="{874E03D5-03A6-454F-8B85-1966E690CA56}">
      <dgm:prSet/>
      <dgm:spPr/>
      <dgm:t>
        <a:bodyPr/>
        <a:lstStyle/>
        <a:p>
          <a:endParaRPr lang="en-US" sz="1000"/>
        </a:p>
      </dgm:t>
    </dgm:pt>
    <dgm:pt modelId="{8F70A053-ECDF-4BA6-9DB8-93374345817A}" type="sibTrans" cxnId="{874E03D5-03A6-454F-8B85-1966E690CA56}">
      <dgm:prSet/>
      <dgm:spPr/>
      <dgm:t>
        <a:bodyPr/>
        <a:lstStyle/>
        <a:p>
          <a:endParaRPr lang="en-US"/>
        </a:p>
      </dgm:t>
    </dgm:pt>
    <dgm:pt modelId="{D48DD2A5-5AC9-4FD4-8E78-CAB622D105B2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1.1.2.2.1.3.2</a:t>
          </a:r>
        </a:p>
      </dgm:t>
    </dgm:pt>
    <dgm:pt modelId="{AEAD6210-10EF-4E7A-9579-F0DAC3C4481E}" type="parTrans" cxnId="{FD25C036-16A6-4DB8-899B-B68ACD016484}">
      <dgm:prSet/>
      <dgm:spPr/>
      <dgm:t>
        <a:bodyPr/>
        <a:lstStyle/>
        <a:p>
          <a:endParaRPr lang="en-US" sz="1000"/>
        </a:p>
      </dgm:t>
    </dgm:pt>
    <dgm:pt modelId="{1B59F6D0-7825-4249-90FB-B9EB9B5E10BE}" type="sibTrans" cxnId="{FD25C036-16A6-4DB8-899B-B68ACD016484}">
      <dgm:prSet/>
      <dgm:spPr/>
      <dgm:t>
        <a:bodyPr/>
        <a:lstStyle/>
        <a:p>
          <a:endParaRPr lang="en-US"/>
        </a:p>
      </dgm:t>
    </dgm:pt>
    <dgm:pt modelId="{72C70105-65D1-47F3-98F2-32C798C79E8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1.1.2.2.1.3.3</a:t>
          </a:r>
        </a:p>
      </dgm:t>
    </dgm:pt>
    <dgm:pt modelId="{4BE351BB-EE25-4822-B0A5-2F7BD45C5440}" type="parTrans" cxnId="{FEB4D1A4-DCD0-4B5E-82A8-FD7762CA4EED}">
      <dgm:prSet/>
      <dgm:spPr/>
      <dgm:t>
        <a:bodyPr/>
        <a:lstStyle/>
        <a:p>
          <a:endParaRPr lang="en-US" sz="1000"/>
        </a:p>
      </dgm:t>
    </dgm:pt>
    <dgm:pt modelId="{CECE3CF4-5E42-449D-96AE-3876EF8A1A87}" type="sibTrans" cxnId="{FEB4D1A4-DCD0-4B5E-82A8-FD7762CA4EED}">
      <dgm:prSet/>
      <dgm:spPr/>
      <dgm:t>
        <a:bodyPr/>
        <a:lstStyle/>
        <a:p>
          <a:endParaRPr lang="en-US"/>
        </a:p>
      </dgm:t>
    </dgm:pt>
    <dgm:pt modelId="{0D6D77B0-7BCE-42DC-9111-188F03118B13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1.1.2.2.1.4.1</a:t>
          </a:r>
        </a:p>
      </dgm:t>
    </dgm:pt>
    <dgm:pt modelId="{C475FD9D-E209-45B7-845B-5B3D59454CE7}" type="parTrans" cxnId="{3D3D7FAD-E229-44B3-9A09-5B0C98B696F6}">
      <dgm:prSet/>
      <dgm:spPr/>
      <dgm:t>
        <a:bodyPr/>
        <a:lstStyle/>
        <a:p>
          <a:endParaRPr lang="en-US" sz="1000"/>
        </a:p>
      </dgm:t>
    </dgm:pt>
    <dgm:pt modelId="{AE61CE7A-A2CB-4DB6-B39C-F4FA62EE2D31}" type="sibTrans" cxnId="{3D3D7FAD-E229-44B3-9A09-5B0C98B696F6}">
      <dgm:prSet/>
      <dgm:spPr/>
      <dgm:t>
        <a:bodyPr/>
        <a:lstStyle/>
        <a:p>
          <a:endParaRPr lang="en-US"/>
        </a:p>
      </dgm:t>
    </dgm:pt>
    <dgm:pt modelId="{8DAB7BC0-C8DE-4601-BEB0-27AF26800251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1.1.2.2.1.4.2</a:t>
          </a:r>
        </a:p>
      </dgm:t>
    </dgm:pt>
    <dgm:pt modelId="{D7F59B44-575B-486E-BF87-6990FF399592}" type="parTrans" cxnId="{4F90B7B6-3DAC-4906-BC6C-A01FF7B87343}">
      <dgm:prSet/>
      <dgm:spPr/>
      <dgm:t>
        <a:bodyPr/>
        <a:lstStyle/>
        <a:p>
          <a:endParaRPr lang="en-US" sz="1000"/>
        </a:p>
      </dgm:t>
    </dgm:pt>
    <dgm:pt modelId="{6E701535-4C79-42F2-B36C-DA7E019764BC}" type="sibTrans" cxnId="{4F90B7B6-3DAC-4906-BC6C-A01FF7B87343}">
      <dgm:prSet/>
      <dgm:spPr/>
      <dgm:t>
        <a:bodyPr/>
        <a:lstStyle/>
        <a:p>
          <a:endParaRPr lang="en-US"/>
        </a:p>
      </dgm:t>
    </dgm:pt>
    <dgm:pt modelId="{3C477ED7-03B5-4831-8657-E2FC7C80C1BB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1.1.2.2.1.4.3</a:t>
          </a:r>
        </a:p>
      </dgm:t>
    </dgm:pt>
    <dgm:pt modelId="{390189ED-A977-4ACE-948C-E2106B43BC78}" type="parTrans" cxnId="{7F811CF3-1C4B-44C2-B4A6-A86F52CC6627}">
      <dgm:prSet/>
      <dgm:spPr/>
      <dgm:t>
        <a:bodyPr/>
        <a:lstStyle/>
        <a:p>
          <a:endParaRPr lang="en-US" sz="1000"/>
        </a:p>
      </dgm:t>
    </dgm:pt>
    <dgm:pt modelId="{17A37209-1FF2-424F-98A8-6439B38ABF70}" type="sibTrans" cxnId="{7F811CF3-1C4B-44C2-B4A6-A86F52CC6627}">
      <dgm:prSet/>
      <dgm:spPr/>
      <dgm:t>
        <a:bodyPr/>
        <a:lstStyle/>
        <a:p>
          <a:endParaRPr lang="en-US"/>
        </a:p>
      </dgm:t>
    </dgm:pt>
    <dgm:pt modelId="{591AC00E-2CD3-4DA6-BBCE-7B8A5CFDA38F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1.1.2.2.1.5</a:t>
          </a:r>
        </a:p>
      </dgm:t>
    </dgm:pt>
    <dgm:pt modelId="{B4540C68-DF80-475D-894A-4E547F09D866}" type="parTrans" cxnId="{210ADD14-75E9-4D6D-AEDB-D4FD6E22D39C}">
      <dgm:prSet/>
      <dgm:spPr/>
      <dgm:t>
        <a:bodyPr/>
        <a:lstStyle/>
        <a:p>
          <a:endParaRPr lang="en-US"/>
        </a:p>
      </dgm:t>
    </dgm:pt>
    <dgm:pt modelId="{520EBA93-92EB-43DC-A8EB-982A1DF3A9C1}" type="sibTrans" cxnId="{210ADD14-75E9-4D6D-AEDB-D4FD6E22D39C}">
      <dgm:prSet/>
      <dgm:spPr/>
      <dgm:t>
        <a:bodyPr/>
        <a:lstStyle/>
        <a:p>
          <a:endParaRPr lang="en-US"/>
        </a:p>
      </dgm:t>
    </dgm:pt>
    <dgm:pt modelId="{DE9FA8E1-C4AA-4479-AE3F-69BD8D887A0C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Procurement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1.1.2.2.1.5.1</a:t>
          </a:r>
        </a:p>
      </dgm:t>
    </dgm:pt>
    <dgm:pt modelId="{B8CDFBBD-EC9C-41C1-98DF-014F10059037}" type="parTrans" cxnId="{74D3F78C-61E8-4630-A6E0-32157B17E1A1}">
      <dgm:prSet/>
      <dgm:spPr/>
      <dgm:t>
        <a:bodyPr/>
        <a:lstStyle/>
        <a:p>
          <a:endParaRPr lang="en-US"/>
        </a:p>
      </dgm:t>
    </dgm:pt>
    <dgm:pt modelId="{74629BA6-C1CE-4668-8DFA-F55B94194C37}" type="sibTrans" cxnId="{74D3F78C-61E8-4630-A6E0-32157B17E1A1}">
      <dgm:prSet/>
      <dgm:spPr/>
      <dgm:t>
        <a:bodyPr/>
        <a:lstStyle/>
        <a:p>
          <a:endParaRPr lang="en-US"/>
        </a:p>
      </dgm:t>
    </dgm:pt>
    <dgm:pt modelId="{9419EE3C-5C6B-494E-9602-289CB566148D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Assemble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1.1.2.2.1.5.2</a:t>
          </a:r>
        </a:p>
      </dgm:t>
    </dgm:pt>
    <dgm:pt modelId="{AFF07C6B-7EF9-4361-B459-361E7C3D99CE}" type="parTrans" cxnId="{C73EBA6D-505F-4036-88C9-E242D679A811}">
      <dgm:prSet/>
      <dgm:spPr/>
      <dgm:t>
        <a:bodyPr/>
        <a:lstStyle/>
        <a:p>
          <a:endParaRPr lang="en-US"/>
        </a:p>
      </dgm:t>
    </dgm:pt>
    <dgm:pt modelId="{2CC3D454-73E2-4EC7-BFAC-893F53214E49}" type="sibTrans" cxnId="{C73EBA6D-505F-4036-88C9-E242D679A811}">
      <dgm:prSet/>
      <dgm:spPr/>
      <dgm:t>
        <a:bodyPr/>
        <a:lstStyle/>
        <a:p>
          <a:endParaRPr lang="en-US"/>
        </a:p>
      </dgm:t>
    </dgm:pt>
    <dgm:pt modelId="{50E2B4BA-7895-4821-80BF-20B93C620CE1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1.1.2.2.1.5.3</a:t>
          </a:r>
        </a:p>
      </dgm:t>
    </dgm:pt>
    <dgm:pt modelId="{EE68AAD3-E459-4403-B9F9-80CC829C92C4}" type="parTrans" cxnId="{F1EEBD8D-4E6F-460A-AA30-144188FE1FA1}">
      <dgm:prSet/>
      <dgm:spPr/>
      <dgm:t>
        <a:bodyPr/>
        <a:lstStyle/>
        <a:p>
          <a:endParaRPr lang="en-US"/>
        </a:p>
      </dgm:t>
    </dgm:pt>
    <dgm:pt modelId="{4E4A3762-BC4E-4FA5-B30C-5E2712A06A15}" type="sibTrans" cxnId="{F1EEBD8D-4E6F-460A-AA30-144188FE1FA1}">
      <dgm:prSet/>
      <dgm:spPr/>
      <dgm:t>
        <a:bodyPr/>
        <a:lstStyle/>
        <a:p>
          <a:endParaRPr lang="en-US"/>
        </a:p>
      </dgm:t>
    </dgm:pt>
    <dgm:pt modelId="{24D3073A-575A-416F-AA13-2F6E8CC42A7F}" type="pres">
      <dgm:prSet presAssocID="{6D4AB4B2-54BF-46D7-B7CA-D4E2CDF91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9C0295-D709-4A23-A7E2-4A321A7CB498}" type="pres">
      <dgm:prSet presAssocID="{6D4AB4B2-54BF-46D7-B7CA-D4E2CDF91526}" presName="hierFlow" presStyleCnt="0"/>
      <dgm:spPr/>
    </dgm:pt>
    <dgm:pt modelId="{13090D2F-6713-4B6A-A40E-9DD5F4BDEC85}" type="pres">
      <dgm:prSet presAssocID="{6D4AB4B2-54BF-46D7-B7CA-D4E2CDF91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317A2F9-93A6-4F96-979C-23F4845E9BC4}" type="pres">
      <dgm:prSet presAssocID="{F4A6CECF-A674-4154-A9E0-EED5DCF6B203}" presName="Name14" presStyleCnt="0"/>
      <dgm:spPr/>
    </dgm:pt>
    <dgm:pt modelId="{CB0C30A0-A96A-4BDF-A450-FABA4E419281}" type="pres">
      <dgm:prSet presAssocID="{F4A6CECF-A674-4154-A9E0-EED5DCF6B203}" presName="level1Shape" presStyleLbl="node0" presStyleIdx="0" presStyleCnt="1" custScaleX="2000000" custScaleY="2000000" custLinFactY="-1900000" custLinFactNeighborX="-69453" custLinFactNeighborY="-1972829">
        <dgm:presLayoutVars>
          <dgm:chPref val="3"/>
        </dgm:presLayoutVars>
      </dgm:prSet>
      <dgm:spPr/>
    </dgm:pt>
    <dgm:pt modelId="{868512EA-C3B1-4EA8-895D-A130A7EDEE33}" type="pres">
      <dgm:prSet presAssocID="{F4A6CECF-A674-4154-A9E0-EED5DCF6B203}" presName="hierChild2" presStyleCnt="0"/>
      <dgm:spPr/>
    </dgm:pt>
    <dgm:pt modelId="{55336FF1-3A09-47A4-B5D7-5A5C463F4C35}" type="pres">
      <dgm:prSet presAssocID="{A8A8D3F5-1C71-44D8-A033-22AE93BBEC55}" presName="Name19" presStyleLbl="parChTrans1D2" presStyleIdx="0" presStyleCnt="5"/>
      <dgm:spPr/>
    </dgm:pt>
    <dgm:pt modelId="{E91DB6B9-9B24-425A-AD88-63C60406594D}" type="pres">
      <dgm:prSet presAssocID="{B56EDF68-E13F-4D70-9A79-DA9BD3BE4EB5}" presName="Name21" presStyleCnt="0"/>
      <dgm:spPr/>
    </dgm:pt>
    <dgm:pt modelId="{B9252A44-D9E8-4ABE-A71B-EE482AF19BD7}" type="pres">
      <dgm:prSet presAssocID="{B56EDF68-E13F-4D70-9A79-DA9BD3BE4EB5}" presName="level2Shape" presStyleLbl="node2" presStyleIdx="0" presStyleCnt="5" custScaleX="2000000" custScaleY="1048896" custLinFactX="32157" custLinFactY="-2623" custLinFactNeighborX="100000" custLinFactNeighborY="-100000"/>
      <dgm:spPr/>
    </dgm:pt>
    <dgm:pt modelId="{13E490C9-94A9-45FC-B07E-CEE98124D10E}" type="pres">
      <dgm:prSet presAssocID="{B56EDF68-E13F-4D70-9A79-DA9BD3BE4EB5}" presName="hierChild3" presStyleCnt="0"/>
      <dgm:spPr/>
    </dgm:pt>
    <dgm:pt modelId="{4975494A-540C-42E7-AD38-B8CF5B685EFD}" type="pres">
      <dgm:prSet presAssocID="{BE8B1BA6-C366-4F9C-AFD0-C3B16C3AC207}" presName="Name19" presStyleLbl="parChTrans1D3" presStyleIdx="0" presStyleCnt="15"/>
      <dgm:spPr/>
    </dgm:pt>
    <dgm:pt modelId="{BA17BCD3-57CD-46F8-9DB1-E178B73AFAEA}" type="pres">
      <dgm:prSet presAssocID="{608D4D5C-48F9-4358-AF2C-E2773DF00D56}" presName="Name21" presStyleCnt="0"/>
      <dgm:spPr/>
    </dgm:pt>
    <dgm:pt modelId="{5825F75C-5450-4808-B2FD-B96DD01B696D}" type="pres">
      <dgm:prSet presAssocID="{608D4D5C-48F9-4358-AF2C-E2773DF00D56}" presName="level2Shape" presStyleLbl="node3" presStyleIdx="0" presStyleCnt="15" custScaleX="1969432" custScaleY="1005856" custLinFactY="838462" custLinFactNeighborX="42198" custLinFactNeighborY="900000"/>
      <dgm:spPr/>
    </dgm:pt>
    <dgm:pt modelId="{35877132-A74C-4F5C-9D31-ED7174BB324D}" type="pres">
      <dgm:prSet presAssocID="{608D4D5C-48F9-4358-AF2C-E2773DF00D56}" presName="hierChild3" presStyleCnt="0"/>
      <dgm:spPr/>
    </dgm:pt>
    <dgm:pt modelId="{6A6974AC-B0A7-4565-997A-AC50E50A3C03}" type="pres">
      <dgm:prSet presAssocID="{08FEA656-F755-49B7-813B-3A7C42EBEE21}" presName="Name19" presStyleLbl="parChTrans1D3" presStyleIdx="1" presStyleCnt="15"/>
      <dgm:spPr/>
    </dgm:pt>
    <dgm:pt modelId="{AEC39869-AE1D-4DFD-83CD-FDA77DA3ACB6}" type="pres">
      <dgm:prSet presAssocID="{7C6937F8-53A4-46E6-9534-15648BA5E7D4}" presName="Name21" presStyleCnt="0"/>
      <dgm:spPr/>
    </dgm:pt>
    <dgm:pt modelId="{15D26C3D-3239-4648-841F-9A6AA60BC447}" type="pres">
      <dgm:prSet presAssocID="{7C6937F8-53A4-46E6-9534-15648BA5E7D4}" presName="level2Shape" presStyleLbl="node3" presStyleIdx="1" presStyleCnt="15" custScaleX="2000000" custScaleY="981703" custLinFactX="47523" custLinFactY="889375" custLinFactNeighborX="100000" custLinFactNeighborY="900000"/>
      <dgm:spPr/>
    </dgm:pt>
    <dgm:pt modelId="{51F3E68E-8CEC-4B84-A939-96C5A3BE8A60}" type="pres">
      <dgm:prSet presAssocID="{7C6937F8-53A4-46E6-9534-15648BA5E7D4}" presName="hierChild3" presStyleCnt="0"/>
      <dgm:spPr/>
    </dgm:pt>
    <dgm:pt modelId="{EB38FB12-0ED8-4B8A-B51D-00C77C5E9759}" type="pres">
      <dgm:prSet presAssocID="{12B142BB-7F47-41DB-AE95-66D2E36416C8}" presName="Name19" presStyleLbl="parChTrans1D3" presStyleIdx="2" presStyleCnt="15"/>
      <dgm:spPr/>
    </dgm:pt>
    <dgm:pt modelId="{198131AA-964B-4BF5-A243-F0596B7730FA}" type="pres">
      <dgm:prSet presAssocID="{032EA563-2AC5-468E-9740-3350CED99956}" presName="Name21" presStyleCnt="0"/>
      <dgm:spPr/>
    </dgm:pt>
    <dgm:pt modelId="{CEE0DDA3-DE32-41D3-8B6B-BC37DD35CC27}" type="pres">
      <dgm:prSet presAssocID="{032EA563-2AC5-468E-9740-3350CED99956}" presName="level2Shape" presStyleLbl="node3" presStyleIdx="2" presStyleCnt="15" custScaleX="2000000" custScaleY="1115771" custLinFactX="200000" custLinFactY="872491" custLinFactNeighborX="214034" custLinFactNeighborY="900000"/>
      <dgm:spPr/>
    </dgm:pt>
    <dgm:pt modelId="{B88455AF-2048-440F-BAB2-AEEE88C99150}" type="pres">
      <dgm:prSet presAssocID="{032EA563-2AC5-468E-9740-3350CED99956}" presName="hierChild3" presStyleCnt="0"/>
      <dgm:spPr/>
    </dgm:pt>
    <dgm:pt modelId="{D40650E6-CD0D-4C8C-B0A3-528F18F6D1A3}" type="pres">
      <dgm:prSet presAssocID="{384BA838-D283-4F37-9E56-A26E1AD0AF44}" presName="Name19" presStyleLbl="parChTrans1D2" presStyleIdx="1" presStyleCnt="5"/>
      <dgm:spPr/>
    </dgm:pt>
    <dgm:pt modelId="{F7FFC8DA-C1B6-4AFD-BF3B-080FD2AAADAD}" type="pres">
      <dgm:prSet presAssocID="{78C9BC55-82BC-417D-9F89-96572B733214}" presName="Name21" presStyleCnt="0"/>
      <dgm:spPr/>
    </dgm:pt>
    <dgm:pt modelId="{FE46C401-DC8B-4AC8-B4FB-1435DC28BC99}" type="pres">
      <dgm:prSet presAssocID="{78C9BC55-82BC-417D-9F89-96572B733214}" presName="level2Shape" presStyleLbl="node2" presStyleIdx="1" presStyleCnt="5" custScaleX="2000000" custScaleY="1457776" custLinFactX="200000" custLinFactY="-21837" custLinFactNeighborX="291907" custLinFactNeighborY="-100000"/>
      <dgm:spPr/>
    </dgm:pt>
    <dgm:pt modelId="{4453F6B9-FCF1-489F-9092-F5BE025E3C42}" type="pres">
      <dgm:prSet presAssocID="{78C9BC55-82BC-417D-9F89-96572B733214}" presName="hierChild3" presStyleCnt="0"/>
      <dgm:spPr/>
    </dgm:pt>
    <dgm:pt modelId="{DFAB2E5B-AC7A-4DE2-B7A3-F863DC19DA5D}" type="pres">
      <dgm:prSet presAssocID="{07D1CCBB-85EE-4559-B15A-5D8790D621C5}" presName="Name19" presStyleLbl="parChTrans1D3" presStyleIdx="3" presStyleCnt="15"/>
      <dgm:spPr/>
    </dgm:pt>
    <dgm:pt modelId="{02F3A0F5-1569-40D6-9FFC-3B7966732E1B}" type="pres">
      <dgm:prSet presAssocID="{97740E26-0CDB-41DF-93F9-CA186A2E480A}" presName="Name21" presStyleCnt="0"/>
      <dgm:spPr/>
    </dgm:pt>
    <dgm:pt modelId="{CD5FE287-3CF3-4D4F-B715-5B2AE2DBC7E4}" type="pres">
      <dgm:prSet presAssocID="{97740E26-0CDB-41DF-93F9-CA186A2E480A}" presName="level2Shape" presStyleLbl="node3" presStyleIdx="3" presStyleCnt="15" custScaleX="1924561" custScaleY="1028244" custLinFactX="-159809" custLinFactY="2800000" custLinFactNeighborX="-200000" custLinFactNeighborY="2836476"/>
      <dgm:spPr/>
    </dgm:pt>
    <dgm:pt modelId="{7DF9A9A7-588A-4F01-84B9-AA412C17F7A4}" type="pres">
      <dgm:prSet presAssocID="{97740E26-0CDB-41DF-93F9-CA186A2E480A}" presName="hierChild3" presStyleCnt="0"/>
      <dgm:spPr/>
    </dgm:pt>
    <dgm:pt modelId="{43AC01AB-7EEE-45FC-AA79-1C5C9735653A}" type="pres">
      <dgm:prSet presAssocID="{529EC53E-B47C-473A-AA50-FD5ABF41E66C}" presName="Name19" presStyleLbl="parChTrans1D3" presStyleIdx="4" presStyleCnt="15"/>
      <dgm:spPr/>
    </dgm:pt>
    <dgm:pt modelId="{92A3667D-78B6-4D38-9874-C526F7269591}" type="pres">
      <dgm:prSet presAssocID="{87C2B0AE-D415-4404-850F-DD722EF94FFB}" presName="Name21" presStyleCnt="0"/>
      <dgm:spPr/>
    </dgm:pt>
    <dgm:pt modelId="{D9D64F1A-C1CC-46E2-B25D-FD85781552DD}" type="pres">
      <dgm:prSet presAssocID="{87C2B0AE-D415-4404-850F-DD722EF94FFB}" presName="level2Shape" presStyleLbl="node3" presStyleIdx="4" presStyleCnt="15" custScaleX="1938404" custScaleY="1097296" custLinFactX="-100000" custLinFactY="2800000" custLinFactNeighborX="-185965" custLinFactNeighborY="2819707"/>
      <dgm:spPr/>
    </dgm:pt>
    <dgm:pt modelId="{175A0014-DEF3-4BD1-BEC8-AB61444B7DE2}" type="pres">
      <dgm:prSet presAssocID="{87C2B0AE-D415-4404-850F-DD722EF94FFB}" presName="hierChild3" presStyleCnt="0"/>
      <dgm:spPr/>
    </dgm:pt>
    <dgm:pt modelId="{73183505-EFC3-4167-A299-F5172DC69195}" type="pres">
      <dgm:prSet presAssocID="{CFB82DC9-1C7D-416F-8F26-A42087931AA8}" presName="Name19" presStyleLbl="parChTrans1D3" presStyleIdx="5" presStyleCnt="15"/>
      <dgm:spPr/>
    </dgm:pt>
    <dgm:pt modelId="{6DE2CB8B-A09B-4D43-9DC4-A3202AD22672}" type="pres">
      <dgm:prSet presAssocID="{B2AF40D6-8B96-4234-85FC-D20BFD676195}" presName="Name21" presStyleCnt="0"/>
      <dgm:spPr/>
    </dgm:pt>
    <dgm:pt modelId="{225D8077-BA52-408F-92B7-29501B3F1FB5}" type="pres">
      <dgm:prSet presAssocID="{B2AF40D6-8B96-4234-85FC-D20BFD676195}" presName="level2Shape" presStyleLbl="node3" presStyleIdx="5" presStyleCnt="15" custScaleX="2000000" custScaleY="1870561" custLinFactX="-100000" custLinFactY="2538474" custLinFactNeighborX="-106076" custLinFactNeighborY="2600000"/>
      <dgm:spPr/>
    </dgm:pt>
    <dgm:pt modelId="{D6362BE5-0F1D-414E-854D-E32C9FCF1DA0}" type="pres">
      <dgm:prSet presAssocID="{B2AF40D6-8B96-4234-85FC-D20BFD676195}" presName="hierChild3" presStyleCnt="0"/>
      <dgm:spPr/>
    </dgm:pt>
    <dgm:pt modelId="{B0BBC588-ECCE-45B8-BC66-F1E34EBD5183}" type="pres">
      <dgm:prSet presAssocID="{6A1E6F71-280B-45D0-A642-820CF336316E}" presName="Name19" presStyleLbl="parChTrans1D2" presStyleIdx="2" presStyleCnt="5"/>
      <dgm:spPr/>
    </dgm:pt>
    <dgm:pt modelId="{61D65DBF-1951-4AA8-8C4B-8630ED744C17}" type="pres">
      <dgm:prSet presAssocID="{95CB7365-AE7D-4739-8799-99DD66B7818B}" presName="Name21" presStyleCnt="0"/>
      <dgm:spPr/>
    </dgm:pt>
    <dgm:pt modelId="{FD7CD37B-3D50-41AF-9580-99E7EBD0867C}" type="pres">
      <dgm:prSet presAssocID="{95CB7365-AE7D-4739-8799-99DD66B7818B}" presName="level2Shape" presStyleLbl="node2" presStyleIdx="2" presStyleCnt="5" custScaleX="2000000" custScaleY="1762476" custLinFactX="124041" custLinFactY="-55720" custLinFactNeighborX="200000" custLinFactNeighborY="-100000"/>
      <dgm:spPr/>
    </dgm:pt>
    <dgm:pt modelId="{76B89DE7-C41D-4C72-A639-4F5FD134F3A5}" type="pres">
      <dgm:prSet presAssocID="{95CB7365-AE7D-4739-8799-99DD66B7818B}" presName="hierChild3" presStyleCnt="0"/>
      <dgm:spPr/>
    </dgm:pt>
    <dgm:pt modelId="{02A9B4E4-1DBB-4C4C-933F-B1BA94C627E3}" type="pres">
      <dgm:prSet presAssocID="{2E6A91F6-890F-464E-85B6-89FA23DE5C11}" presName="Name19" presStyleLbl="parChTrans1D3" presStyleIdx="6" presStyleCnt="15"/>
      <dgm:spPr/>
    </dgm:pt>
    <dgm:pt modelId="{D08E4BA8-DEE7-4A2A-866D-0907E74D1613}" type="pres">
      <dgm:prSet presAssocID="{D81538C1-AC9D-4139-9B0B-AA3696DE5422}" presName="Name21" presStyleCnt="0"/>
      <dgm:spPr/>
    </dgm:pt>
    <dgm:pt modelId="{FCBA96B3-20F3-4B74-863F-E779DBAF1B78}" type="pres">
      <dgm:prSet presAssocID="{D81538C1-AC9D-4139-9B0B-AA3696DE5422}" presName="level2Shape" presStyleLbl="node3" presStyleIdx="6" presStyleCnt="15" custScaleX="2000000" custScaleY="2000000" custLinFactX="-200000" custLinFactY="1097001" custLinFactNeighborX="-264841" custLinFactNeighborY="1100000"/>
      <dgm:spPr/>
    </dgm:pt>
    <dgm:pt modelId="{61612524-F68F-4647-8D07-394E44BA33E9}" type="pres">
      <dgm:prSet presAssocID="{D81538C1-AC9D-4139-9B0B-AA3696DE5422}" presName="hierChild3" presStyleCnt="0"/>
      <dgm:spPr/>
    </dgm:pt>
    <dgm:pt modelId="{7C1937FF-136C-4FA4-9F66-B1E1FC0AD424}" type="pres">
      <dgm:prSet presAssocID="{AEAD6210-10EF-4E7A-9579-F0DAC3C4481E}" presName="Name19" presStyleLbl="parChTrans1D3" presStyleIdx="7" presStyleCnt="15"/>
      <dgm:spPr/>
    </dgm:pt>
    <dgm:pt modelId="{20065337-C760-4CC5-9EEB-DD87B800D3FA}" type="pres">
      <dgm:prSet presAssocID="{D48DD2A5-5AC9-4FD4-8E78-CAB622D105B2}" presName="Name21" presStyleCnt="0"/>
      <dgm:spPr/>
    </dgm:pt>
    <dgm:pt modelId="{2F33690F-7624-4C5E-8BAF-4B14082D7391}" type="pres">
      <dgm:prSet presAssocID="{D48DD2A5-5AC9-4FD4-8E78-CAB622D105B2}" presName="level2Shape" presStyleLbl="node3" presStyleIdx="7" presStyleCnt="15" custScaleX="2000000" custScaleY="1356742" custLinFactX="-156731" custLinFactY="1045001" custLinFactNeighborX="-200000" custLinFactNeighborY="1100000"/>
      <dgm:spPr/>
    </dgm:pt>
    <dgm:pt modelId="{3C1836BA-8F0D-4D76-B065-0208E3052DD2}" type="pres">
      <dgm:prSet presAssocID="{D48DD2A5-5AC9-4FD4-8E78-CAB622D105B2}" presName="hierChild3" presStyleCnt="0"/>
      <dgm:spPr/>
    </dgm:pt>
    <dgm:pt modelId="{9BC312A3-0978-47DB-B6A2-4E9737990D3C}" type="pres">
      <dgm:prSet presAssocID="{4BE351BB-EE25-4822-B0A5-2F7BD45C5440}" presName="Name19" presStyleLbl="parChTrans1D3" presStyleIdx="8" presStyleCnt="15"/>
      <dgm:spPr/>
    </dgm:pt>
    <dgm:pt modelId="{8B7A258D-588C-4F21-BA07-25C66FECFA78}" type="pres">
      <dgm:prSet presAssocID="{72C70105-65D1-47F3-98F2-32C798C79E8B}" presName="Name21" presStyleCnt="0"/>
      <dgm:spPr/>
    </dgm:pt>
    <dgm:pt modelId="{97E6D4A6-0479-47AE-A46F-0D84490C0C7E}" type="pres">
      <dgm:prSet presAssocID="{72C70105-65D1-47F3-98F2-32C798C79E8B}" presName="level2Shape" presStyleLbl="node3" presStyleIdx="8" presStyleCnt="15" custScaleX="1906727" custScaleY="1169253" custLinFactX="-34515" custLinFactY="1100000" custLinFactNeighborX="-100000" custLinFactNeighborY="1126677"/>
      <dgm:spPr/>
    </dgm:pt>
    <dgm:pt modelId="{74E40562-98CE-4C89-B243-3903B6B5FB5C}" type="pres">
      <dgm:prSet presAssocID="{72C70105-65D1-47F3-98F2-32C798C79E8B}" presName="hierChild3" presStyleCnt="0"/>
      <dgm:spPr/>
    </dgm:pt>
    <dgm:pt modelId="{D8A040AD-7A53-48A2-9206-5889ECFF6CFA}" type="pres">
      <dgm:prSet presAssocID="{DF0735FC-CCAB-4DE4-B120-D95DFFCB4910}" presName="Name19" presStyleLbl="parChTrans1D2" presStyleIdx="3" presStyleCnt="5"/>
      <dgm:spPr/>
    </dgm:pt>
    <dgm:pt modelId="{C1375F7F-F64D-447B-BFEA-D3560295ECDA}" type="pres">
      <dgm:prSet presAssocID="{A5B8E09D-8F0A-4B81-81D6-D239A0848947}" presName="Name21" presStyleCnt="0"/>
      <dgm:spPr/>
    </dgm:pt>
    <dgm:pt modelId="{8A93593D-A7EA-4449-A13C-D6A7AF48F0C4}" type="pres">
      <dgm:prSet presAssocID="{A5B8E09D-8F0A-4B81-81D6-D239A0848947}" presName="level2Shape" presStyleLbl="node2" presStyleIdx="3" presStyleCnt="5" custScaleX="2000000" custScaleY="1559709" custLinFactX="100000" custLinFactNeighborX="179437" custLinFactNeighborY="-67664"/>
      <dgm:spPr/>
    </dgm:pt>
    <dgm:pt modelId="{A46E264C-FCB8-4734-94A3-4358698BF4A3}" type="pres">
      <dgm:prSet presAssocID="{A5B8E09D-8F0A-4B81-81D6-D239A0848947}" presName="hierChild3" presStyleCnt="0"/>
      <dgm:spPr/>
    </dgm:pt>
    <dgm:pt modelId="{9462A61F-4F19-43D8-A9D8-12EBA437DC01}" type="pres">
      <dgm:prSet presAssocID="{C475FD9D-E209-45B7-845B-5B3D59454CE7}" presName="Name19" presStyleLbl="parChTrans1D3" presStyleIdx="9" presStyleCnt="15"/>
      <dgm:spPr/>
    </dgm:pt>
    <dgm:pt modelId="{90DE6227-D65F-4C98-90B1-51E610FA08E9}" type="pres">
      <dgm:prSet presAssocID="{0D6D77B0-7BCE-42DC-9111-188F03118B13}" presName="Name21" presStyleCnt="0"/>
      <dgm:spPr/>
    </dgm:pt>
    <dgm:pt modelId="{11EAAE2D-880F-41AD-B694-8D6B3F5BCF4C}" type="pres">
      <dgm:prSet presAssocID="{0D6D77B0-7BCE-42DC-9111-188F03118B13}" presName="level2Shape" presStyleLbl="node3" presStyleIdx="9" presStyleCnt="15" custScaleX="2000000" custScaleY="2000000" custLinFactX="-400000" custLinFactY="3120218" custLinFactNeighborX="-466784" custLinFactNeighborY="3200000"/>
      <dgm:spPr/>
    </dgm:pt>
    <dgm:pt modelId="{193C3B3D-2829-410D-B23F-484092DC1A0D}" type="pres">
      <dgm:prSet presAssocID="{0D6D77B0-7BCE-42DC-9111-188F03118B13}" presName="hierChild3" presStyleCnt="0"/>
      <dgm:spPr/>
    </dgm:pt>
    <dgm:pt modelId="{9592757D-35C9-4291-AF50-1A4F022A9C11}" type="pres">
      <dgm:prSet presAssocID="{D7F59B44-575B-486E-BF87-6990FF399592}" presName="Name19" presStyleLbl="parChTrans1D3" presStyleIdx="10" presStyleCnt="15"/>
      <dgm:spPr/>
    </dgm:pt>
    <dgm:pt modelId="{1F5D31B4-B26D-46C9-B0FE-B12E5C222466}" type="pres">
      <dgm:prSet presAssocID="{8DAB7BC0-C8DE-4601-BEB0-27AF26800251}" presName="Name21" presStyleCnt="0"/>
      <dgm:spPr/>
    </dgm:pt>
    <dgm:pt modelId="{F74220E0-5284-44BB-8561-ECA4407ED216}" type="pres">
      <dgm:prSet presAssocID="{8DAB7BC0-C8DE-4601-BEB0-27AF26800251}" presName="level2Shape" presStyleLbl="node3" presStyleIdx="10" presStyleCnt="15" custScaleX="2000000" custScaleY="1205447" custLinFactX="-187447" custLinFactY="3100000" custLinFactNeighborX="-200000" custLinFactNeighborY="3154959"/>
      <dgm:spPr/>
    </dgm:pt>
    <dgm:pt modelId="{7AECAABC-57A5-4B41-BA2A-3BD2CAB35A43}" type="pres">
      <dgm:prSet presAssocID="{8DAB7BC0-C8DE-4601-BEB0-27AF26800251}" presName="hierChild3" presStyleCnt="0"/>
      <dgm:spPr/>
    </dgm:pt>
    <dgm:pt modelId="{79868431-782F-4A35-A02A-39DCB05A58FC}" type="pres">
      <dgm:prSet presAssocID="{390189ED-A977-4ACE-948C-E2106B43BC78}" presName="Name19" presStyleLbl="parChTrans1D3" presStyleIdx="11" presStyleCnt="15"/>
      <dgm:spPr/>
    </dgm:pt>
    <dgm:pt modelId="{73BE128C-4978-4C87-A03D-56DFF2B16FA7}" type="pres">
      <dgm:prSet presAssocID="{3C477ED7-03B5-4831-8657-E2FC7C80C1BB}" presName="Name21" presStyleCnt="0"/>
      <dgm:spPr/>
    </dgm:pt>
    <dgm:pt modelId="{B26ECEC7-6549-4125-875B-FAD48F5B0E59}" type="pres">
      <dgm:prSet presAssocID="{3C477ED7-03B5-4831-8657-E2FC7C80C1BB}" presName="level2Shape" presStyleLbl="node3" presStyleIdx="11" presStyleCnt="15" custScaleX="1932496" custScaleY="1298263" custLinFactX="-100000" custLinFactY="3056071" custLinFactNeighborX="-183454" custLinFactNeighborY="3100000"/>
      <dgm:spPr/>
    </dgm:pt>
    <dgm:pt modelId="{2F7F664E-2A6E-4A92-B28E-22DFC83EF153}" type="pres">
      <dgm:prSet presAssocID="{3C477ED7-03B5-4831-8657-E2FC7C80C1BB}" presName="hierChild3" presStyleCnt="0"/>
      <dgm:spPr/>
    </dgm:pt>
    <dgm:pt modelId="{87439B9B-D311-4B2E-847D-CA2C9759D8C3}" type="pres">
      <dgm:prSet presAssocID="{B4540C68-DF80-475D-894A-4E547F09D866}" presName="Name19" presStyleLbl="parChTrans1D2" presStyleIdx="4" presStyleCnt="5"/>
      <dgm:spPr/>
    </dgm:pt>
    <dgm:pt modelId="{4CE4FE28-95DE-47C0-86B5-4D3F9BFC8848}" type="pres">
      <dgm:prSet presAssocID="{591AC00E-2CD3-4DA6-BBCE-7B8A5CFDA38F}" presName="Name21" presStyleCnt="0"/>
      <dgm:spPr/>
    </dgm:pt>
    <dgm:pt modelId="{4DB03166-E4BC-41A3-A671-1D8D5CF4ACDB}" type="pres">
      <dgm:prSet presAssocID="{591AC00E-2CD3-4DA6-BBCE-7B8A5CFDA38F}" presName="level2Shape" presStyleLbl="node2" presStyleIdx="4" presStyleCnt="5" custScaleX="2000000" custScaleY="2000000" custLinFactY="-13517" custLinFactNeighborX="-90565" custLinFactNeighborY="-100000"/>
      <dgm:spPr/>
    </dgm:pt>
    <dgm:pt modelId="{21558415-7EA0-49C1-8300-E835DE626A23}" type="pres">
      <dgm:prSet presAssocID="{591AC00E-2CD3-4DA6-BBCE-7B8A5CFDA38F}" presName="hierChild3" presStyleCnt="0"/>
      <dgm:spPr/>
    </dgm:pt>
    <dgm:pt modelId="{DAE3E2FE-FFF8-4C2A-AE53-2418923A5268}" type="pres">
      <dgm:prSet presAssocID="{B8CDFBBD-EC9C-41C1-98DF-014F10059037}" presName="Name19" presStyleLbl="parChTrans1D3" presStyleIdx="12" presStyleCnt="15"/>
      <dgm:spPr/>
    </dgm:pt>
    <dgm:pt modelId="{245177B9-0EA6-451E-9C5B-F71906978999}" type="pres">
      <dgm:prSet presAssocID="{DE9FA8E1-C4AA-4479-AE3F-69BD8D887A0C}" presName="Name21" presStyleCnt="0"/>
      <dgm:spPr/>
    </dgm:pt>
    <dgm:pt modelId="{79C33CA3-E560-452A-9AA3-F8E0F7B91C19}" type="pres">
      <dgm:prSet presAssocID="{DE9FA8E1-C4AA-4479-AE3F-69BD8D887A0C}" presName="level2Shape" presStyleLbl="node3" presStyleIdx="12" presStyleCnt="15" custScaleX="2000000" custScaleY="1789647" custLinFactX="-68258" custLinFactY="1185172" custLinFactNeighborX="-100000" custLinFactNeighborY="1200000"/>
      <dgm:spPr/>
    </dgm:pt>
    <dgm:pt modelId="{F41E1D4F-215B-490D-B58F-63746007CC03}" type="pres">
      <dgm:prSet presAssocID="{DE9FA8E1-C4AA-4479-AE3F-69BD8D887A0C}" presName="hierChild3" presStyleCnt="0"/>
      <dgm:spPr/>
    </dgm:pt>
    <dgm:pt modelId="{0A8B5F81-013E-4C3C-8C2F-F4D37A8DDE86}" type="pres">
      <dgm:prSet presAssocID="{AFF07C6B-7EF9-4361-B459-361E7C3D99CE}" presName="Name19" presStyleLbl="parChTrans1D3" presStyleIdx="13" presStyleCnt="15"/>
      <dgm:spPr/>
    </dgm:pt>
    <dgm:pt modelId="{A8E62BFA-B3AB-48B2-8731-5C0F52765864}" type="pres">
      <dgm:prSet presAssocID="{9419EE3C-5C6B-494E-9602-289CB566148D}" presName="Name21" presStyleCnt="0"/>
      <dgm:spPr/>
    </dgm:pt>
    <dgm:pt modelId="{9C2164C8-9AF4-457A-934C-51048D56147B}" type="pres">
      <dgm:prSet presAssocID="{9419EE3C-5C6B-494E-9602-289CB566148D}" presName="level2Shape" presStyleLbl="node3" presStyleIdx="13" presStyleCnt="15" custScaleX="2000000" custScaleY="1609691" custLinFactX="-2389" custLinFactY="1145370" custLinFactNeighborX="-100000" custLinFactNeighborY="1200000"/>
      <dgm:spPr/>
    </dgm:pt>
    <dgm:pt modelId="{10228331-0E4A-4D7E-8BFC-7B2ADE73B925}" type="pres">
      <dgm:prSet presAssocID="{9419EE3C-5C6B-494E-9602-289CB566148D}" presName="hierChild3" presStyleCnt="0"/>
      <dgm:spPr/>
    </dgm:pt>
    <dgm:pt modelId="{FF4948C3-CDFE-4822-8553-39C22C96D509}" type="pres">
      <dgm:prSet presAssocID="{EE68AAD3-E459-4403-B9F9-80CC829C92C4}" presName="Name19" presStyleLbl="parChTrans1D3" presStyleIdx="14" presStyleCnt="15"/>
      <dgm:spPr/>
    </dgm:pt>
    <dgm:pt modelId="{16288E90-1020-489E-981C-1D41E588DAC7}" type="pres">
      <dgm:prSet presAssocID="{50E2B4BA-7895-4821-80BF-20B93C620CE1}" presName="Name21" presStyleCnt="0"/>
      <dgm:spPr/>
    </dgm:pt>
    <dgm:pt modelId="{7B784DE8-3130-4474-AD6E-D403ABE61432}" type="pres">
      <dgm:prSet presAssocID="{50E2B4BA-7895-4821-80BF-20B93C620CE1}" presName="level2Shape" presStyleLbl="node3" presStyleIdx="14" presStyleCnt="15" custScaleX="2000000" custScaleY="2000000" custLinFactY="1188958" custLinFactNeighborX="3614" custLinFactNeighborY="1200000"/>
      <dgm:spPr/>
    </dgm:pt>
    <dgm:pt modelId="{EA99287D-A65F-453A-B022-6D72588C0620}" type="pres">
      <dgm:prSet presAssocID="{50E2B4BA-7895-4821-80BF-20B93C620CE1}" presName="hierChild3" presStyleCnt="0"/>
      <dgm:spPr/>
    </dgm:pt>
    <dgm:pt modelId="{F04AE0C6-9BC7-4EF3-A042-D280C42AC749}" type="pres">
      <dgm:prSet presAssocID="{6D4AB4B2-54BF-46D7-B7CA-D4E2CDF91526}" presName="bgShapesFlow" presStyleCnt="0"/>
      <dgm:spPr/>
    </dgm:pt>
  </dgm:ptLst>
  <dgm:cxnLst>
    <dgm:cxn modelId="{5AF8AA06-CBC9-4C2F-827C-3DA4F2C8A7AD}" type="presOf" srcId="{AFF07C6B-7EF9-4361-B459-361E7C3D99CE}" destId="{0A8B5F81-013E-4C3C-8C2F-F4D37A8DDE86}" srcOrd="0" destOrd="0" presId="urn:microsoft.com/office/officeart/2005/8/layout/hierarchy6"/>
    <dgm:cxn modelId="{4FDE7107-BCC1-46AF-B45D-81F7ACFDA528}" srcId="{78C9BC55-82BC-417D-9F89-96572B733214}" destId="{97740E26-0CDB-41DF-93F9-CA186A2E480A}" srcOrd="0" destOrd="0" parTransId="{07D1CCBB-85EE-4559-B15A-5D8790D621C5}" sibTransId="{E4AE13D4-A64D-4E27-AC19-77E5BDE6C20C}"/>
    <dgm:cxn modelId="{33F0D30B-29C9-416D-8D4A-FF363FD10AED}" type="presOf" srcId="{C475FD9D-E209-45B7-845B-5B3D59454CE7}" destId="{9462A61F-4F19-43D8-A9D8-12EBA437DC01}" srcOrd="0" destOrd="0" presId="urn:microsoft.com/office/officeart/2005/8/layout/hierarchy6"/>
    <dgm:cxn modelId="{3F85DF0D-824A-4BE5-A546-983D2F54D8F4}" type="presOf" srcId="{BE8B1BA6-C366-4F9C-AFD0-C3B16C3AC207}" destId="{4975494A-540C-42E7-AD38-B8CF5B685EFD}" srcOrd="0" destOrd="0" presId="urn:microsoft.com/office/officeart/2005/8/layout/hierarchy6"/>
    <dgm:cxn modelId="{60709F10-0023-4F94-8C60-534D18BA39B5}" srcId="{B56EDF68-E13F-4D70-9A79-DA9BD3BE4EB5}" destId="{032EA563-2AC5-468E-9740-3350CED99956}" srcOrd="2" destOrd="0" parTransId="{12B142BB-7F47-41DB-AE95-66D2E36416C8}" sibTransId="{52F15101-82C5-48F2-B362-5BED3948F2F5}"/>
    <dgm:cxn modelId="{FA44C812-F656-4800-9A89-40E557F927E8}" type="presOf" srcId="{B8CDFBBD-EC9C-41C1-98DF-014F10059037}" destId="{DAE3E2FE-FFF8-4C2A-AE53-2418923A5268}" srcOrd="0" destOrd="0" presId="urn:microsoft.com/office/officeart/2005/8/layout/hierarchy6"/>
    <dgm:cxn modelId="{210ADD14-75E9-4D6D-AEDB-D4FD6E22D39C}" srcId="{F4A6CECF-A674-4154-A9E0-EED5DCF6B203}" destId="{591AC00E-2CD3-4DA6-BBCE-7B8A5CFDA38F}" srcOrd="4" destOrd="0" parTransId="{B4540C68-DF80-475D-894A-4E547F09D866}" sibTransId="{520EBA93-92EB-43DC-A8EB-982A1DF3A9C1}"/>
    <dgm:cxn modelId="{7B4C632A-59CD-4C40-938A-B47E01B8B075}" type="presOf" srcId="{6D4AB4B2-54BF-46D7-B7CA-D4E2CDF91526}" destId="{24D3073A-575A-416F-AA13-2F6E8CC42A7F}" srcOrd="0" destOrd="0" presId="urn:microsoft.com/office/officeart/2005/8/layout/hierarchy6"/>
    <dgm:cxn modelId="{7DCDE42B-2FBA-4108-8E6B-255F2081BB33}" type="presOf" srcId="{0D6D77B0-7BCE-42DC-9111-188F03118B13}" destId="{11EAAE2D-880F-41AD-B694-8D6B3F5BCF4C}" srcOrd="0" destOrd="0" presId="urn:microsoft.com/office/officeart/2005/8/layout/hierarchy6"/>
    <dgm:cxn modelId="{112CCB2C-9CEF-44E0-9CA9-1102973BCBCB}" type="presOf" srcId="{4BE351BB-EE25-4822-B0A5-2F7BD45C5440}" destId="{9BC312A3-0978-47DB-B6A2-4E9737990D3C}" srcOrd="0" destOrd="0" presId="urn:microsoft.com/office/officeart/2005/8/layout/hierarchy6"/>
    <dgm:cxn modelId="{D322FA33-743D-4C7C-AECD-269F4E4B544C}" srcId="{B56EDF68-E13F-4D70-9A79-DA9BD3BE4EB5}" destId="{608D4D5C-48F9-4358-AF2C-E2773DF00D56}" srcOrd="0" destOrd="0" parTransId="{BE8B1BA6-C366-4F9C-AFD0-C3B16C3AC207}" sibTransId="{D937DAF2-E8EB-47F5-AF75-59C480C3BB4E}"/>
    <dgm:cxn modelId="{FD25C036-16A6-4DB8-899B-B68ACD016484}" srcId="{95CB7365-AE7D-4739-8799-99DD66B7818B}" destId="{D48DD2A5-5AC9-4FD4-8E78-CAB622D105B2}" srcOrd="1" destOrd="0" parTransId="{AEAD6210-10EF-4E7A-9579-F0DAC3C4481E}" sibTransId="{1B59F6D0-7825-4249-90FB-B9EB9B5E10BE}"/>
    <dgm:cxn modelId="{F298F63E-1199-4C8E-8A13-7E499EB4035E}" type="presOf" srcId="{07D1CCBB-85EE-4559-B15A-5D8790D621C5}" destId="{DFAB2E5B-AC7A-4DE2-B7A3-F863DC19DA5D}" srcOrd="0" destOrd="0" presId="urn:microsoft.com/office/officeart/2005/8/layout/hierarchy6"/>
    <dgm:cxn modelId="{4715B75D-435F-4E64-A355-8A1CF47EE249}" srcId="{F4A6CECF-A674-4154-A9E0-EED5DCF6B203}" destId="{B56EDF68-E13F-4D70-9A79-DA9BD3BE4EB5}" srcOrd="0" destOrd="0" parTransId="{A8A8D3F5-1C71-44D8-A033-22AE93BBEC55}" sibTransId="{D2749724-4966-4744-B039-DB62DA1D261B}"/>
    <dgm:cxn modelId="{47FD685F-B23F-42AF-B290-7A7E6D170B0F}" type="presOf" srcId="{B4540C68-DF80-475D-894A-4E547F09D866}" destId="{87439B9B-D311-4B2E-847D-CA2C9759D8C3}" srcOrd="0" destOrd="0" presId="urn:microsoft.com/office/officeart/2005/8/layout/hierarchy6"/>
    <dgm:cxn modelId="{B129F661-22D1-496B-93BD-9AD8EE14AD07}" type="presOf" srcId="{F4A6CECF-A674-4154-A9E0-EED5DCF6B203}" destId="{CB0C30A0-A96A-4BDF-A450-FABA4E419281}" srcOrd="0" destOrd="0" presId="urn:microsoft.com/office/officeart/2005/8/layout/hierarchy6"/>
    <dgm:cxn modelId="{306AF465-E1B0-43AF-83CC-32BA272D6D78}" type="presOf" srcId="{12B142BB-7F47-41DB-AE95-66D2E36416C8}" destId="{EB38FB12-0ED8-4B8A-B51D-00C77C5E9759}" srcOrd="0" destOrd="0" presId="urn:microsoft.com/office/officeart/2005/8/layout/hierarchy6"/>
    <dgm:cxn modelId="{9CD9AB6B-6191-4F8A-ABC6-06799DD508AF}" type="presOf" srcId="{9419EE3C-5C6B-494E-9602-289CB566148D}" destId="{9C2164C8-9AF4-457A-934C-51048D56147B}" srcOrd="0" destOrd="0" presId="urn:microsoft.com/office/officeart/2005/8/layout/hierarchy6"/>
    <dgm:cxn modelId="{C338DD6C-C83E-4225-A03E-9B87C10F4F85}" type="presOf" srcId="{87C2B0AE-D415-4404-850F-DD722EF94FFB}" destId="{D9D64F1A-C1CC-46E2-B25D-FD85781552DD}" srcOrd="0" destOrd="0" presId="urn:microsoft.com/office/officeart/2005/8/layout/hierarchy6"/>
    <dgm:cxn modelId="{C73EBA6D-505F-4036-88C9-E242D679A811}" srcId="{591AC00E-2CD3-4DA6-BBCE-7B8A5CFDA38F}" destId="{9419EE3C-5C6B-494E-9602-289CB566148D}" srcOrd="1" destOrd="0" parTransId="{AFF07C6B-7EF9-4361-B459-361E7C3D99CE}" sibTransId="{2CC3D454-73E2-4EC7-BFAC-893F53214E49}"/>
    <dgm:cxn modelId="{00E6236F-45FD-4740-A79A-5F93888F6C21}" type="presOf" srcId="{DE9FA8E1-C4AA-4479-AE3F-69BD8D887A0C}" destId="{79C33CA3-E560-452A-9AA3-F8E0F7B91C19}" srcOrd="0" destOrd="0" presId="urn:microsoft.com/office/officeart/2005/8/layout/hierarchy6"/>
    <dgm:cxn modelId="{3B480671-7667-43F8-A761-37876DD59FBD}" type="presOf" srcId="{78C9BC55-82BC-417D-9F89-96572B733214}" destId="{FE46C401-DC8B-4AC8-B4FB-1435DC28BC99}" srcOrd="0" destOrd="0" presId="urn:microsoft.com/office/officeart/2005/8/layout/hierarchy6"/>
    <dgm:cxn modelId="{8EB57C71-84A1-4743-8154-40C0C810097A}" srcId="{78C9BC55-82BC-417D-9F89-96572B733214}" destId="{B2AF40D6-8B96-4234-85FC-D20BFD676195}" srcOrd="2" destOrd="0" parTransId="{CFB82DC9-1C7D-416F-8F26-A42087931AA8}" sibTransId="{2CC542DB-F1ED-4860-9B5F-9DE490F64728}"/>
    <dgm:cxn modelId="{2A819652-C6D1-42CC-9977-D57D72879604}" type="presOf" srcId="{529EC53E-B47C-473A-AA50-FD5ABF41E66C}" destId="{43AC01AB-7EEE-45FC-AA79-1C5C9735653A}" srcOrd="0" destOrd="0" presId="urn:microsoft.com/office/officeart/2005/8/layout/hierarchy6"/>
    <dgm:cxn modelId="{E40EFD53-E916-4137-8794-572E5439A64A}" type="presOf" srcId="{8DAB7BC0-C8DE-4601-BEB0-27AF26800251}" destId="{F74220E0-5284-44BB-8561-ECA4407ED216}" srcOrd="0" destOrd="0" presId="urn:microsoft.com/office/officeart/2005/8/layout/hierarchy6"/>
    <dgm:cxn modelId="{35FF2F58-29B5-408D-B1E5-5742455B8735}" type="presOf" srcId="{72C70105-65D1-47F3-98F2-32C798C79E8B}" destId="{97E6D4A6-0479-47AE-A46F-0D84490C0C7E}" srcOrd="0" destOrd="0" presId="urn:microsoft.com/office/officeart/2005/8/layout/hierarchy6"/>
    <dgm:cxn modelId="{AA19BF7C-7358-4AC4-8371-577C338F2432}" type="presOf" srcId="{032EA563-2AC5-468E-9740-3350CED99956}" destId="{CEE0DDA3-DE32-41D3-8B6B-BC37DD35CC27}" srcOrd="0" destOrd="0" presId="urn:microsoft.com/office/officeart/2005/8/layout/hierarchy6"/>
    <dgm:cxn modelId="{910AF87F-FC99-46AE-97AD-336EC9480D52}" type="presOf" srcId="{A8A8D3F5-1C71-44D8-A033-22AE93BBEC55}" destId="{55336FF1-3A09-47A4-B5D7-5A5C463F4C35}" srcOrd="0" destOrd="0" presId="urn:microsoft.com/office/officeart/2005/8/layout/hierarchy6"/>
    <dgm:cxn modelId="{27632D82-6599-4D92-85CB-17D7FC192AA6}" type="presOf" srcId="{B2AF40D6-8B96-4234-85FC-D20BFD676195}" destId="{225D8077-BA52-408F-92B7-29501B3F1FB5}" srcOrd="0" destOrd="0" presId="urn:microsoft.com/office/officeart/2005/8/layout/hierarchy6"/>
    <dgm:cxn modelId="{464A1D87-90E9-4F6D-BA8C-A7A21C0A514B}" srcId="{F4A6CECF-A674-4154-A9E0-EED5DCF6B203}" destId="{95CB7365-AE7D-4739-8799-99DD66B7818B}" srcOrd="2" destOrd="0" parTransId="{6A1E6F71-280B-45D0-A642-820CF336316E}" sibTransId="{EA2FF592-D35A-4B23-931B-9E01829FEB14}"/>
    <dgm:cxn modelId="{707BD888-1E46-4E0F-8D20-89CE67ED9C81}" srcId="{F4A6CECF-A674-4154-A9E0-EED5DCF6B203}" destId="{A5B8E09D-8F0A-4B81-81D6-D239A0848947}" srcOrd="3" destOrd="0" parTransId="{DF0735FC-CCAB-4DE4-B120-D95DFFCB4910}" sibTransId="{F83B4A51-1A03-4EE6-A065-2D6E6631C59F}"/>
    <dgm:cxn modelId="{7F9C0F89-5A0B-461F-9D00-6C02867F1CC1}" type="presOf" srcId="{6A1E6F71-280B-45D0-A642-820CF336316E}" destId="{B0BBC588-ECCE-45B8-BC66-F1E34EBD5183}" srcOrd="0" destOrd="0" presId="urn:microsoft.com/office/officeart/2005/8/layout/hierarchy6"/>
    <dgm:cxn modelId="{74D3F78C-61E8-4630-A6E0-32157B17E1A1}" srcId="{591AC00E-2CD3-4DA6-BBCE-7B8A5CFDA38F}" destId="{DE9FA8E1-C4AA-4479-AE3F-69BD8D887A0C}" srcOrd="0" destOrd="0" parTransId="{B8CDFBBD-EC9C-41C1-98DF-014F10059037}" sibTransId="{74629BA6-C1CE-4668-8DFA-F55B94194C37}"/>
    <dgm:cxn modelId="{F1EEBD8D-4E6F-460A-AA30-144188FE1FA1}" srcId="{591AC00E-2CD3-4DA6-BBCE-7B8A5CFDA38F}" destId="{50E2B4BA-7895-4821-80BF-20B93C620CE1}" srcOrd="2" destOrd="0" parTransId="{EE68AAD3-E459-4403-B9F9-80CC829C92C4}" sibTransId="{4E4A3762-BC4E-4FA5-B30C-5E2712A06A15}"/>
    <dgm:cxn modelId="{892BC590-1F4C-4732-9659-C8DC216C714D}" srcId="{6D4AB4B2-54BF-46D7-B7CA-D4E2CDF91526}" destId="{F4A6CECF-A674-4154-A9E0-EED5DCF6B203}" srcOrd="0" destOrd="0" parTransId="{E4B0B902-0F85-4DC9-9886-96168C328816}" sibTransId="{585D51FF-E8F1-4B6D-9040-DEA833B54BB3}"/>
    <dgm:cxn modelId="{7D2DD190-EB49-4561-BA17-A875AF7CD9E8}" type="presOf" srcId="{3C477ED7-03B5-4831-8657-E2FC7C80C1BB}" destId="{B26ECEC7-6549-4125-875B-FAD48F5B0E59}" srcOrd="0" destOrd="0" presId="urn:microsoft.com/office/officeart/2005/8/layout/hierarchy6"/>
    <dgm:cxn modelId="{1E5F1B91-4E74-46D6-A258-80DA864A273B}" type="presOf" srcId="{95CB7365-AE7D-4739-8799-99DD66B7818B}" destId="{FD7CD37B-3D50-41AF-9580-99E7EBD0867C}" srcOrd="0" destOrd="0" presId="urn:microsoft.com/office/officeart/2005/8/layout/hierarchy6"/>
    <dgm:cxn modelId="{E95D5B99-C9A7-4622-9C6C-A27F8B367DC8}" type="presOf" srcId="{608D4D5C-48F9-4358-AF2C-E2773DF00D56}" destId="{5825F75C-5450-4808-B2FD-B96DD01B696D}" srcOrd="0" destOrd="0" presId="urn:microsoft.com/office/officeart/2005/8/layout/hierarchy6"/>
    <dgm:cxn modelId="{74F17499-3EC2-4B37-824B-35C2E1AB76DB}" type="presOf" srcId="{D48DD2A5-5AC9-4FD4-8E78-CAB622D105B2}" destId="{2F33690F-7624-4C5E-8BAF-4B14082D7391}" srcOrd="0" destOrd="0" presId="urn:microsoft.com/office/officeart/2005/8/layout/hierarchy6"/>
    <dgm:cxn modelId="{C54DFD9B-76AC-47E7-823F-7EF78A2D361B}" type="presOf" srcId="{97740E26-0CDB-41DF-93F9-CA186A2E480A}" destId="{CD5FE287-3CF3-4D4F-B715-5B2AE2DBC7E4}" srcOrd="0" destOrd="0" presId="urn:microsoft.com/office/officeart/2005/8/layout/hierarchy6"/>
    <dgm:cxn modelId="{A00C899F-8F0C-46C5-BB16-7713B8D1D406}" type="presOf" srcId="{384BA838-D283-4F37-9E56-A26E1AD0AF44}" destId="{D40650E6-CD0D-4C8C-B0A3-528F18F6D1A3}" srcOrd="0" destOrd="0" presId="urn:microsoft.com/office/officeart/2005/8/layout/hierarchy6"/>
    <dgm:cxn modelId="{0EE11AA4-2C95-4457-ABF9-9C2EB1A308D7}" srcId="{B56EDF68-E13F-4D70-9A79-DA9BD3BE4EB5}" destId="{7C6937F8-53A4-46E6-9534-15648BA5E7D4}" srcOrd="1" destOrd="0" parTransId="{08FEA656-F755-49B7-813B-3A7C42EBEE21}" sibTransId="{0981829A-8BFD-4D13-95A2-9077E5C0F315}"/>
    <dgm:cxn modelId="{FEB4D1A4-DCD0-4B5E-82A8-FD7762CA4EED}" srcId="{95CB7365-AE7D-4739-8799-99DD66B7818B}" destId="{72C70105-65D1-47F3-98F2-32C798C79E8B}" srcOrd="2" destOrd="0" parTransId="{4BE351BB-EE25-4822-B0A5-2F7BD45C5440}" sibTransId="{CECE3CF4-5E42-449D-96AE-3876EF8A1A87}"/>
    <dgm:cxn modelId="{3D3D7FAD-E229-44B3-9A09-5B0C98B696F6}" srcId="{A5B8E09D-8F0A-4B81-81D6-D239A0848947}" destId="{0D6D77B0-7BCE-42DC-9111-188F03118B13}" srcOrd="0" destOrd="0" parTransId="{C475FD9D-E209-45B7-845B-5B3D59454CE7}" sibTransId="{AE61CE7A-A2CB-4DB6-B39C-F4FA62EE2D31}"/>
    <dgm:cxn modelId="{4F90B7B6-3DAC-4906-BC6C-A01FF7B87343}" srcId="{A5B8E09D-8F0A-4B81-81D6-D239A0848947}" destId="{8DAB7BC0-C8DE-4601-BEB0-27AF26800251}" srcOrd="1" destOrd="0" parTransId="{D7F59B44-575B-486E-BF87-6990FF399592}" sibTransId="{6E701535-4C79-42F2-B36C-DA7E019764BC}"/>
    <dgm:cxn modelId="{092AE5BB-ED07-4B28-B40B-B4A08022BD18}" srcId="{F4A6CECF-A674-4154-A9E0-EED5DCF6B203}" destId="{78C9BC55-82BC-417D-9F89-96572B733214}" srcOrd="1" destOrd="0" parTransId="{384BA838-D283-4F37-9E56-A26E1AD0AF44}" sibTransId="{328C0D33-C2F5-4CE9-B800-3AC743B501F9}"/>
    <dgm:cxn modelId="{6E885ABF-5154-4B36-8F7F-CB17C29F97AA}" type="presOf" srcId="{50E2B4BA-7895-4821-80BF-20B93C620CE1}" destId="{7B784DE8-3130-4474-AD6E-D403ABE61432}" srcOrd="0" destOrd="0" presId="urn:microsoft.com/office/officeart/2005/8/layout/hierarchy6"/>
    <dgm:cxn modelId="{E35FE8C0-413A-443A-AAD5-A3CFAF472DB6}" type="presOf" srcId="{B56EDF68-E13F-4D70-9A79-DA9BD3BE4EB5}" destId="{B9252A44-D9E8-4ABE-A71B-EE482AF19BD7}" srcOrd="0" destOrd="0" presId="urn:microsoft.com/office/officeart/2005/8/layout/hierarchy6"/>
    <dgm:cxn modelId="{DEF057C7-DB99-4502-B2D5-177A6F11243C}" type="presOf" srcId="{AEAD6210-10EF-4E7A-9579-F0DAC3C4481E}" destId="{7C1937FF-136C-4FA4-9F66-B1E1FC0AD424}" srcOrd="0" destOrd="0" presId="urn:microsoft.com/office/officeart/2005/8/layout/hierarchy6"/>
    <dgm:cxn modelId="{18CE7DC9-C4A6-49DB-8346-9E037E020113}" type="presOf" srcId="{A5B8E09D-8F0A-4B81-81D6-D239A0848947}" destId="{8A93593D-A7EA-4449-A13C-D6A7AF48F0C4}" srcOrd="0" destOrd="0" presId="urn:microsoft.com/office/officeart/2005/8/layout/hierarchy6"/>
    <dgm:cxn modelId="{689A09CD-F981-4780-8679-A0CAD7210CD2}" srcId="{78C9BC55-82BC-417D-9F89-96572B733214}" destId="{87C2B0AE-D415-4404-850F-DD722EF94FFB}" srcOrd="1" destOrd="0" parTransId="{529EC53E-B47C-473A-AA50-FD5ABF41E66C}" sibTransId="{22D9CB05-5870-4AAF-900B-E5B549F4B5A2}"/>
    <dgm:cxn modelId="{874E03D5-03A6-454F-8B85-1966E690CA56}" srcId="{95CB7365-AE7D-4739-8799-99DD66B7818B}" destId="{D81538C1-AC9D-4139-9B0B-AA3696DE5422}" srcOrd="0" destOrd="0" parTransId="{2E6A91F6-890F-464E-85B6-89FA23DE5C11}" sibTransId="{8F70A053-ECDF-4BA6-9DB8-93374345817A}"/>
    <dgm:cxn modelId="{7740F6D5-C5A2-4BD1-8A40-735DF5A32EF1}" type="presOf" srcId="{591AC00E-2CD3-4DA6-BBCE-7B8A5CFDA38F}" destId="{4DB03166-E4BC-41A3-A671-1D8D5CF4ACDB}" srcOrd="0" destOrd="0" presId="urn:microsoft.com/office/officeart/2005/8/layout/hierarchy6"/>
    <dgm:cxn modelId="{D3CDD5D7-048D-4CC3-A191-E6B218B8A3BC}" type="presOf" srcId="{DF0735FC-CCAB-4DE4-B120-D95DFFCB4910}" destId="{D8A040AD-7A53-48A2-9206-5889ECFF6CFA}" srcOrd="0" destOrd="0" presId="urn:microsoft.com/office/officeart/2005/8/layout/hierarchy6"/>
    <dgm:cxn modelId="{AF1ACDDF-B4E4-41E7-B22B-31FBE6A5929D}" type="presOf" srcId="{D7F59B44-575B-486E-BF87-6990FF399592}" destId="{9592757D-35C9-4291-AF50-1A4F022A9C11}" srcOrd="0" destOrd="0" presId="urn:microsoft.com/office/officeart/2005/8/layout/hierarchy6"/>
    <dgm:cxn modelId="{2894E0E2-48F6-45C8-A585-77CFDE9EDD16}" type="presOf" srcId="{7C6937F8-53A4-46E6-9534-15648BA5E7D4}" destId="{15D26C3D-3239-4648-841F-9A6AA60BC447}" srcOrd="0" destOrd="0" presId="urn:microsoft.com/office/officeart/2005/8/layout/hierarchy6"/>
    <dgm:cxn modelId="{411238E5-9EDE-42C6-BDF9-A44F1CF4C1FA}" type="presOf" srcId="{EE68AAD3-E459-4403-B9F9-80CC829C92C4}" destId="{FF4948C3-CDFE-4822-8553-39C22C96D509}" srcOrd="0" destOrd="0" presId="urn:microsoft.com/office/officeart/2005/8/layout/hierarchy6"/>
    <dgm:cxn modelId="{B52ED4EC-72A1-48EF-A222-47995DABAE49}" type="presOf" srcId="{390189ED-A977-4ACE-948C-E2106B43BC78}" destId="{79868431-782F-4A35-A02A-39DCB05A58FC}" srcOrd="0" destOrd="0" presId="urn:microsoft.com/office/officeart/2005/8/layout/hierarchy6"/>
    <dgm:cxn modelId="{C743C9EF-338A-4A27-962D-6FBC6654AB83}" type="presOf" srcId="{CFB82DC9-1C7D-416F-8F26-A42087931AA8}" destId="{73183505-EFC3-4167-A299-F5172DC69195}" srcOrd="0" destOrd="0" presId="urn:microsoft.com/office/officeart/2005/8/layout/hierarchy6"/>
    <dgm:cxn modelId="{7AB153F0-C71D-4EE0-9F50-765CA24A8E5A}" type="presOf" srcId="{2E6A91F6-890F-464E-85B6-89FA23DE5C11}" destId="{02A9B4E4-1DBB-4C4C-933F-B1BA94C627E3}" srcOrd="0" destOrd="0" presId="urn:microsoft.com/office/officeart/2005/8/layout/hierarchy6"/>
    <dgm:cxn modelId="{7F811CF3-1C4B-44C2-B4A6-A86F52CC6627}" srcId="{A5B8E09D-8F0A-4B81-81D6-D239A0848947}" destId="{3C477ED7-03B5-4831-8657-E2FC7C80C1BB}" srcOrd="2" destOrd="0" parTransId="{390189ED-A977-4ACE-948C-E2106B43BC78}" sibTransId="{17A37209-1FF2-424F-98A8-6439B38ABF70}"/>
    <dgm:cxn modelId="{F6806CF7-EA5E-428A-A692-B75F7F0CC146}" type="presOf" srcId="{D81538C1-AC9D-4139-9B0B-AA3696DE5422}" destId="{FCBA96B3-20F3-4B74-863F-E779DBAF1B78}" srcOrd="0" destOrd="0" presId="urn:microsoft.com/office/officeart/2005/8/layout/hierarchy6"/>
    <dgm:cxn modelId="{FE6627F8-B252-4291-B986-170D66261B80}" type="presOf" srcId="{08FEA656-F755-49B7-813B-3A7C42EBEE21}" destId="{6A6974AC-B0A7-4565-997A-AC50E50A3C03}" srcOrd="0" destOrd="0" presId="urn:microsoft.com/office/officeart/2005/8/layout/hierarchy6"/>
    <dgm:cxn modelId="{04DEFB8D-2FC1-4C95-9FC8-527D7D88B0A3}" type="presParOf" srcId="{24D3073A-575A-416F-AA13-2F6E8CC42A7F}" destId="{A49C0295-D709-4A23-A7E2-4A321A7CB498}" srcOrd="0" destOrd="0" presId="urn:microsoft.com/office/officeart/2005/8/layout/hierarchy6"/>
    <dgm:cxn modelId="{8E43DE5B-F577-4707-9805-E176705AEBA4}" type="presParOf" srcId="{A49C0295-D709-4A23-A7E2-4A321A7CB498}" destId="{13090D2F-6713-4B6A-A40E-9DD5F4BDEC85}" srcOrd="0" destOrd="0" presId="urn:microsoft.com/office/officeart/2005/8/layout/hierarchy6"/>
    <dgm:cxn modelId="{C6F13AA0-7835-43FE-8A79-B7DDAE32B4D9}" type="presParOf" srcId="{13090D2F-6713-4B6A-A40E-9DD5F4BDEC85}" destId="{9317A2F9-93A6-4F96-979C-23F4845E9BC4}" srcOrd="0" destOrd="0" presId="urn:microsoft.com/office/officeart/2005/8/layout/hierarchy6"/>
    <dgm:cxn modelId="{D499F461-BB31-4BF6-8054-ED5B328396C2}" type="presParOf" srcId="{9317A2F9-93A6-4F96-979C-23F4845E9BC4}" destId="{CB0C30A0-A96A-4BDF-A450-FABA4E419281}" srcOrd="0" destOrd="0" presId="urn:microsoft.com/office/officeart/2005/8/layout/hierarchy6"/>
    <dgm:cxn modelId="{FBC7BA3F-31B6-4498-A3B5-E4C95E6FE867}" type="presParOf" srcId="{9317A2F9-93A6-4F96-979C-23F4845E9BC4}" destId="{868512EA-C3B1-4EA8-895D-A130A7EDEE33}" srcOrd="1" destOrd="0" presId="urn:microsoft.com/office/officeart/2005/8/layout/hierarchy6"/>
    <dgm:cxn modelId="{F489A3EF-519C-43F9-958E-F09B10A94675}" type="presParOf" srcId="{868512EA-C3B1-4EA8-895D-A130A7EDEE33}" destId="{55336FF1-3A09-47A4-B5D7-5A5C463F4C35}" srcOrd="0" destOrd="0" presId="urn:microsoft.com/office/officeart/2005/8/layout/hierarchy6"/>
    <dgm:cxn modelId="{CB98206A-3F83-4D21-9372-DBADB0F52AB2}" type="presParOf" srcId="{868512EA-C3B1-4EA8-895D-A130A7EDEE33}" destId="{E91DB6B9-9B24-425A-AD88-63C60406594D}" srcOrd="1" destOrd="0" presId="urn:microsoft.com/office/officeart/2005/8/layout/hierarchy6"/>
    <dgm:cxn modelId="{188F9448-6719-4384-8989-15176E888687}" type="presParOf" srcId="{E91DB6B9-9B24-425A-AD88-63C60406594D}" destId="{B9252A44-D9E8-4ABE-A71B-EE482AF19BD7}" srcOrd="0" destOrd="0" presId="urn:microsoft.com/office/officeart/2005/8/layout/hierarchy6"/>
    <dgm:cxn modelId="{44769C53-27BA-4C6E-A7B3-565463EC650A}" type="presParOf" srcId="{E91DB6B9-9B24-425A-AD88-63C60406594D}" destId="{13E490C9-94A9-45FC-B07E-CEE98124D10E}" srcOrd="1" destOrd="0" presId="urn:microsoft.com/office/officeart/2005/8/layout/hierarchy6"/>
    <dgm:cxn modelId="{2C5F0A08-D35D-4F13-A859-FF92C6EA5F2F}" type="presParOf" srcId="{13E490C9-94A9-45FC-B07E-CEE98124D10E}" destId="{4975494A-540C-42E7-AD38-B8CF5B685EFD}" srcOrd="0" destOrd="0" presId="urn:microsoft.com/office/officeart/2005/8/layout/hierarchy6"/>
    <dgm:cxn modelId="{61B502D0-A467-4F7A-9277-6C0FAF7C8545}" type="presParOf" srcId="{13E490C9-94A9-45FC-B07E-CEE98124D10E}" destId="{BA17BCD3-57CD-46F8-9DB1-E178B73AFAEA}" srcOrd="1" destOrd="0" presId="urn:microsoft.com/office/officeart/2005/8/layout/hierarchy6"/>
    <dgm:cxn modelId="{8AED6CC2-BBFC-46C2-9040-4C05E2C95539}" type="presParOf" srcId="{BA17BCD3-57CD-46F8-9DB1-E178B73AFAEA}" destId="{5825F75C-5450-4808-B2FD-B96DD01B696D}" srcOrd="0" destOrd="0" presId="urn:microsoft.com/office/officeart/2005/8/layout/hierarchy6"/>
    <dgm:cxn modelId="{000A6ED4-C1C0-41F8-94CE-071A97A83B2E}" type="presParOf" srcId="{BA17BCD3-57CD-46F8-9DB1-E178B73AFAEA}" destId="{35877132-A74C-4F5C-9D31-ED7174BB324D}" srcOrd="1" destOrd="0" presId="urn:microsoft.com/office/officeart/2005/8/layout/hierarchy6"/>
    <dgm:cxn modelId="{C48B81D0-C09F-45E0-8083-745025E2377E}" type="presParOf" srcId="{13E490C9-94A9-45FC-B07E-CEE98124D10E}" destId="{6A6974AC-B0A7-4565-997A-AC50E50A3C03}" srcOrd="2" destOrd="0" presId="urn:microsoft.com/office/officeart/2005/8/layout/hierarchy6"/>
    <dgm:cxn modelId="{53B35F2C-35FC-4C88-9476-F8B7EC1C6E6B}" type="presParOf" srcId="{13E490C9-94A9-45FC-B07E-CEE98124D10E}" destId="{AEC39869-AE1D-4DFD-83CD-FDA77DA3ACB6}" srcOrd="3" destOrd="0" presId="urn:microsoft.com/office/officeart/2005/8/layout/hierarchy6"/>
    <dgm:cxn modelId="{FA8F006C-2365-4F5E-B783-AB59A450304B}" type="presParOf" srcId="{AEC39869-AE1D-4DFD-83CD-FDA77DA3ACB6}" destId="{15D26C3D-3239-4648-841F-9A6AA60BC447}" srcOrd="0" destOrd="0" presId="urn:microsoft.com/office/officeart/2005/8/layout/hierarchy6"/>
    <dgm:cxn modelId="{D7CB014D-9245-4AFB-A3C5-A3AB9E9966C8}" type="presParOf" srcId="{AEC39869-AE1D-4DFD-83CD-FDA77DA3ACB6}" destId="{51F3E68E-8CEC-4B84-A939-96C5A3BE8A60}" srcOrd="1" destOrd="0" presId="urn:microsoft.com/office/officeart/2005/8/layout/hierarchy6"/>
    <dgm:cxn modelId="{00D23F29-B01B-4E5E-99D6-1886684268D4}" type="presParOf" srcId="{13E490C9-94A9-45FC-B07E-CEE98124D10E}" destId="{EB38FB12-0ED8-4B8A-B51D-00C77C5E9759}" srcOrd="4" destOrd="0" presId="urn:microsoft.com/office/officeart/2005/8/layout/hierarchy6"/>
    <dgm:cxn modelId="{3FA1F539-9B4A-49E1-8D6F-E5D1E5DA9B4D}" type="presParOf" srcId="{13E490C9-94A9-45FC-B07E-CEE98124D10E}" destId="{198131AA-964B-4BF5-A243-F0596B7730FA}" srcOrd="5" destOrd="0" presId="urn:microsoft.com/office/officeart/2005/8/layout/hierarchy6"/>
    <dgm:cxn modelId="{C96BFFE0-A9AB-4746-90D8-1F31A4350B7F}" type="presParOf" srcId="{198131AA-964B-4BF5-A243-F0596B7730FA}" destId="{CEE0DDA3-DE32-41D3-8B6B-BC37DD35CC27}" srcOrd="0" destOrd="0" presId="urn:microsoft.com/office/officeart/2005/8/layout/hierarchy6"/>
    <dgm:cxn modelId="{2ED607E8-EA36-4640-A152-32BB9D92CF9B}" type="presParOf" srcId="{198131AA-964B-4BF5-A243-F0596B7730FA}" destId="{B88455AF-2048-440F-BAB2-AEEE88C99150}" srcOrd="1" destOrd="0" presId="urn:microsoft.com/office/officeart/2005/8/layout/hierarchy6"/>
    <dgm:cxn modelId="{C2BC1234-2CDF-4E1E-ADB9-2BCAD5879808}" type="presParOf" srcId="{868512EA-C3B1-4EA8-895D-A130A7EDEE33}" destId="{D40650E6-CD0D-4C8C-B0A3-528F18F6D1A3}" srcOrd="2" destOrd="0" presId="urn:microsoft.com/office/officeart/2005/8/layout/hierarchy6"/>
    <dgm:cxn modelId="{65E33324-B7B0-4955-A32A-4030D2830B49}" type="presParOf" srcId="{868512EA-C3B1-4EA8-895D-A130A7EDEE33}" destId="{F7FFC8DA-C1B6-4AFD-BF3B-080FD2AAADAD}" srcOrd="3" destOrd="0" presId="urn:microsoft.com/office/officeart/2005/8/layout/hierarchy6"/>
    <dgm:cxn modelId="{0AB1D7A0-596B-40E0-BB3D-9D62E423EE56}" type="presParOf" srcId="{F7FFC8DA-C1B6-4AFD-BF3B-080FD2AAADAD}" destId="{FE46C401-DC8B-4AC8-B4FB-1435DC28BC99}" srcOrd="0" destOrd="0" presId="urn:microsoft.com/office/officeart/2005/8/layout/hierarchy6"/>
    <dgm:cxn modelId="{6C8187F4-BC87-4037-986C-70D9D0F33214}" type="presParOf" srcId="{F7FFC8DA-C1B6-4AFD-BF3B-080FD2AAADAD}" destId="{4453F6B9-FCF1-489F-9092-F5BE025E3C42}" srcOrd="1" destOrd="0" presId="urn:microsoft.com/office/officeart/2005/8/layout/hierarchy6"/>
    <dgm:cxn modelId="{5C98B053-E12C-428C-8B4A-CCACD8ADC28A}" type="presParOf" srcId="{4453F6B9-FCF1-489F-9092-F5BE025E3C42}" destId="{DFAB2E5B-AC7A-4DE2-B7A3-F863DC19DA5D}" srcOrd="0" destOrd="0" presId="urn:microsoft.com/office/officeart/2005/8/layout/hierarchy6"/>
    <dgm:cxn modelId="{AB4F4BAB-DC34-459E-A069-DC2618888FD9}" type="presParOf" srcId="{4453F6B9-FCF1-489F-9092-F5BE025E3C42}" destId="{02F3A0F5-1569-40D6-9FFC-3B7966732E1B}" srcOrd="1" destOrd="0" presId="urn:microsoft.com/office/officeart/2005/8/layout/hierarchy6"/>
    <dgm:cxn modelId="{000ED327-845F-4342-B48B-42FD900976EE}" type="presParOf" srcId="{02F3A0F5-1569-40D6-9FFC-3B7966732E1B}" destId="{CD5FE287-3CF3-4D4F-B715-5B2AE2DBC7E4}" srcOrd="0" destOrd="0" presId="urn:microsoft.com/office/officeart/2005/8/layout/hierarchy6"/>
    <dgm:cxn modelId="{54273AC6-1309-457E-9282-D40819B9D746}" type="presParOf" srcId="{02F3A0F5-1569-40D6-9FFC-3B7966732E1B}" destId="{7DF9A9A7-588A-4F01-84B9-AA412C17F7A4}" srcOrd="1" destOrd="0" presId="urn:microsoft.com/office/officeart/2005/8/layout/hierarchy6"/>
    <dgm:cxn modelId="{9A5FBEA9-8C44-4CF1-BD08-6826F0F45011}" type="presParOf" srcId="{4453F6B9-FCF1-489F-9092-F5BE025E3C42}" destId="{43AC01AB-7EEE-45FC-AA79-1C5C9735653A}" srcOrd="2" destOrd="0" presId="urn:microsoft.com/office/officeart/2005/8/layout/hierarchy6"/>
    <dgm:cxn modelId="{2A9EDA8D-CCA0-4680-BE20-56101437A1E8}" type="presParOf" srcId="{4453F6B9-FCF1-489F-9092-F5BE025E3C42}" destId="{92A3667D-78B6-4D38-9874-C526F7269591}" srcOrd="3" destOrd="0" presId="urn:microsoft.com/office/officeart/2005/8/layout/hierarchy6"/>
    <dgm:cxn modelId="{3CCA7120-AE64-420D-8DAC-BFAD10783A6A}" type="presParOf" srcId="{92A3667D-78B6-4D38-9874-C526F7269591}" destId="{D9D64F1A-C1CC-46E2-B25D-FD85781552DD}" srcOrd="0" destOrd="0" presId="urn:microsoft.com/office/officeart/2005/8/layout/hierarchy6"/>
    <dgm:cxn modelId="{7B12DF5F-12CF-4C20-B03E-7C11A15FAF74}" type="presParOf" srcId="{92A3667D-78B6-4D38-9874-C526F7269591}" destId="{175A0014-DEF3-4BD1-BEC8-AB61444B7DE2}" srcOrd="1" destOrd="0" presId="urn:microsoft.com/office/officeart/2005/8/layout/hierarchy6"/>
    <dgm:cxn modelId="{D480DA31-B84C-42B1-85A5-35337BF364DD}" type="presParOf" srcId="{4453F6B9-FCF1-489F-9092-F5BE025E3C42}" destId="{73183505-EFC3-4167-A299-F5172DC69195}" srcOrd="4" destOrd="0" presId="urn:microsoft.com/office/officeart/2005/8/layout/hierarchy6"/>
    <dgm:cxn modelId="{706FB8DB-E54D-4ADD-9D31-234F499ADB33}" type="presParOf" srcId="{4453F6B9-FCF1-489F-9092-F5BE025E3C42}" destId="{6DE2CB8B-A09B-4D43-9DC4-A3202AD22672}" srcOrd="5" destOrd="0" presId="urn:microsoft.com/office/officeart/2005/8/layout/hierarchy6"/>
    <dgm:cxn modelId="{6D6286BC-6BDE-40A6-A26D-6B4B025E4755}" type="presParOf" srcId="{6DE2CB8B-A09B-4D43-9DC4-A3202AD22672}" destId="{225D8077-BA52-408F-92B7-29501B3F1FB5}" srcOrd="0" destOrd="0" presId="urn:microsoft.com/office/officeart/2005/8/layout/hierarchy6"/>
    <dgm:cxn modelId="{EBA1C8A1-329E-425D-88A1-E037F26708A4}" type="presParOf" srcId="{6DE2CB8B-A09B-4D43-9DC4-A3202AD22672}" destId="{D6362BE5-0F1D-414E-854D-E32C9FCF1DA0}" srcOrd="1" destOrd="0" presId="urn:microsoft.com/office/officeart/2005/8/layout/hierarchy6"/>
    <dgm:cxn modelId="{BBE40CC9-E306-48D7-BDD8-34E455F00341}" type="presParOf" srcId="{868512EA-C3B1-4EA8-895D-A130A7EDEE33}" destId="{B0BBC588-ECCE-45B8-BC66-F1E34EBD5183}" srcOrd="4" destOrd="0" presId="urn:microsoft.com/office/officeart/2005/8/layout/hierarchy6"/>
    <dgm:cxn modelId="{0126F700-ED9D-4EB3-A949-95D6EFE8BAA4}" type="presParOf" srcId="{868512EA-C3B1-4EA8-895D-A130A7EDEE33}" destId="{61D65DBF-1951-4AA8-8C4B-8630ED744C17}" srcOrd="5" destOrd="0" presId="urn:microsoft.com/office/officeart/2005/8/layout/hierarchy6"/>
    <dgm:cxn modelId="{571777AF-90EE-4DB1-B39D-86F6158AB985}" type="presParOf" srcId="{61D65DBF-1951-4AA8-8C4B-8630ED744C17}" destId="{FD7CD37B-3D50-41AF-9580-99E7EBD0867C}" srcOrd="0" destOrd="0" presId="urn:microsoft.com/office/officeart/2005/8/layout/hierarchy6"/>
    <dgm:cxn modelId="{9F9831B4-1A2E-4FCB-A82D-A0D2B86BDD68}" type="presParOf" srcId="{61D65DBF-1951-4AA8-8C4B-8630ED744C17}" destId="{76B89DE7-C41D-4C72-A639-4F5FD134F3A5}" srcOrd="1" destOrd="0" presId="urn:microsoft.com/office/officeart/2005/8/layout/hierarchy6"/>
    <dgm:cxn modelId="{623F554B-0CED-4BD0-A9EA-C4B834D256D7}" type="presParOf" srcId="{76B89DE7-C41D-4C72-A639-4F5FD134F3A5}" destId="{02A9B4E4-1DBB-4C4C-933F-B1BA94C627E3}" srcOrd="0" destOrd="0" presId="urn:microsoft.com/office/officeart/2005/8/layout/hierarchy6"/>
    <dgm:cxn modelId="{219185D4-4CBD-4F73-A85D-E9D345EBEB3B}" type="presParOf" srcId="{76B89DE7-C41D-4C72-A639-4F5FD134F3A5}" destId="{D08E4BA8-DEE7-4A2A-866D-0907E74D1613}" srcOrd="1" destOrd="0" presId="urn:microsoft.com/office/officeart/2005/8/layout/hierarchy6"/>
    <dgm:cxn modelId="{835622D1-A10A-4FB7-9BDF-4243978D016A}" type="presParOf" srcId="{D08E4BA8-DEE7-4A2A-866D-0907E74D1613}" destId="{FCBA96B3-20F3-4B74-863F-E779DBAF1B78}" srcOrd="0" destOrd="0" presId="urn:microsoft.com/office/officeart/2005/8/layout/hierarchy6"/>
    <dgm:cxn modelId="{151F2E93-F79D-47CD-90A1-214CAD20C68D}" type="presParOf" srcId="{D08E4BA8-DEE7-4A2A-866D-0907E74D1613}" destId="{61612524-F68F-4647-8D07-394E44BA33E9}" srcOrd="1" destOrd="0" presId="urn:microsoft.com/office/officeart/2005/8/layout/hierarchy6"/>
    <dgm:cxn modelId="{C728F261-2708-47BA-9B69-6BED5A4D21DB}" type="presParOf" srcId="{76B89DE7-C41D-4C72-A639-4F5FD134F3A5}" destId="{7C1937FF-136C-4FA4-9F66-B1E1FC0AD424}" srcOrd="2" destOrd="0" presId="urn:microsoft.com/office/officeart/2005/8/layout/hierarchy6"/>
    <dgm:cxn modelId="{788A8E36-DC8D-494E-9AD8-8A3DD7F10DB4}" type="presParOf" srcId="{76B89DE7-C41D-4C72-A639-4F5FD134F3A5}" destId="{20065337-C760-4CC5-9EEB-DD87B800D3FA}" srcOrd="3" destOrd="0" presId="urn:microsoft.com/office/officeart/2005/8/layout/hierarchy6"/>
    <dgm:cxn modelId="{48FD48C7-883E-4C8A-80FF-4CA52B7BD1C7}" type="presParOf" srcId="{20065337-C760-4CC5-9EEB-DD87B800D3FA}" destId="{2F33690F-7624-4C5E-8BAF-4B14082D7391}" srcOrd="0" destOrd="0" presId="urn:microsoft.com/office/officeart/2005/8/layout/hierarchy6"/>
    <dgm:cxn modelId="{36EB611B-491A-4DE1-989F-1B11E1AA0DAC}" type="presParOf" srcId="{20065337-C760-4CC5-9EEB-DD87B800D3FA}" destId="{3C1836BA-8F0D-4D76-B065-0208E3052DD2}" srcOrd="1" destOrd="0" presId="urn:microsoft.com/office/officeart/2005/8/layout/hierarchy6"/>
    <dgm:cxn modelId="{15C796B5-D16C-41E2-A645-4FA3CA4297C4}" type="presParOf" srcId="{76B89DE7-C41D-4C72-A639-4F5FD134F3A5}" destId="{9BC312A3-0978-47DB-B6A2-4E9737990D3C}" srcOrd="4" destOrd="0" presId="urn:microsoft.com/office/officeart/2005/8/layout/hierarchy6"/>
    <dgm:cxn modelId="{6F8CBA56-7E8D-4502-ACCA-411F06F0521A}" type="presParOf" srcId="{76B89DE7-C41D-4C72-A639-4F5FD134F3A5}" destId="{8B7A258D-588C-4F21-BA07-25C66FECFA78}" srcOrd="5" destOrd="0" presId="urn:microsoft.com/office/officeart/2005/8/layout/hierarchy6"/>
    <dgm:cxn modelId="{BBF624C6-385A-4FBE-9727-62E92F937B3D}" type="presParOf" srcId="{8B7A258D-588C-4F21-BA07-25C66FECFA78}" destId="{97E6D4A6-0479-47AE-A46F-0D84490C0C7E}" srcOrd="0" destOrd="0" presId="urn:microsoft.com/office/officeart/2005/8/layout/hierarchy6"/>
    <dgm:cxn modelId="{1CE6509E-33CC-4369-9D98-838D9D148EC4}" type="presParOf" srcId="{8B7A258D-588C-4F21-BA07-25C66FECFA78}" destId="{74E40562-98CE-4C89-B243-3903B6B5FB5C}" srcOrd="1" destOrd="0" presId="urn:microsoft.com/office/officeart/2005/8/layout/hierarchy6"/>
    <dgm:cxn modelId="{9B8246E7-BE4D-4BDD-A096-3EC31E765386}" type="presParOf" srcId="{868512EA-C3B1-4EA8-895D-A130A7EDEE33}" destId="{D8A040AD-7A53-48A2-9206-5889ECFF6CFA}" srcOrd="6" destOrd="0" presId="urn:microsoft.com/office/officeart/2005/8/layout/hierarchy6"/>
    <dgm:cxn modelId="{1C34CB63-05E1-49C6-8E62-DAB13A3C82EA}" type="presParOf" srcId="{868512EA-C3B1-4EA8-895D-A130A7EDEE33}" destId="{C1375F7F-F64D-447B-BFEA-D3560295ECDA}" srcOrd="7" destOrd="0" presId="urn:microsoft.com/office/officeart/2005/8/layout/hierarchy6"/>
    <dgm:cxn modelId="{5740F617-E0DB-471B-90F8-85519018436F}" type="presParOf" srcId="{C1375F7F-F64D-447B-BFEA-D3560295ECDA}" destId="{8A93593D-A7EA-4449-A13C-D6A7AF48F0C4}" srcOrd="0" destOrd="0" presId="urn:microsoft.com/office/officeart/2005/8/layout/hierarchy6"/>
    <dgm:cxn modelId="{BE161201-C6DB-4A85-BAAB-ECA1D969EAEA}" type="presParOf" srcId="{C1375F7F-F64D-447B-BFEA-D3560295ECDA}" destId="{A46E264C-FCB8-4734-94A3-4358698BF4A3}" srcOrd="1" destOrd="0" presId="urn:microsoft.com/office/officeart/2005/8/layout/hierarchy6"/>
    <dgm:cxn modelId="{7C0E60FF-342D-47E9-B6C9-B6F613181C23}" type="presParOf" srcId="{A46E264C-FCB8-4734-94A3-4358698BF4A3}" destId="{9462A61F-4F19-43D8-A9D8-12EBA437DC01}" srcOrd="0" destOrd="0" presId="urn:microsoft.com/office/officeart/2005/8/layout/hierarchy6"/>
    <dgm:cxn modelId="{E4041A14-B371-4AAA-9ABE-DC2FB46D7D5F}" type="presParOf" srcId="{A46E264C-FCB8-4734-94A3-4358698BF4A3}" destId="{90DE6227-D65F-4C98-90B1-51E610FA08E9}" srcOrd="1" destOrd="0" presId="urn:microsoft.com/office/officeart/2005/8/layout/hierarchy6"/>
    <dgm:cxn modelId="{D3D14EA6-5078-4CF3-A281-527DF7175239}" type="presParOf" srcId="{90DE6227-D65F-4C98-90B1-51E610FA08E9}" destId="{11EAAE2D-880F-41AD-B694-8D6B3F5BCF4C}" srcOrd="0" destOrd="0" presId="urn:microsoft.com/office/officeart/2005/8/layout/hierarchy6"/>
    <dgm:cxn modelId="{045C95C4-ECAC-418B-988B-F002D5ECE630}" type="presParOf" srcId="{90DE6227-D65F-4C98-90B1-51E610FA08E9}" destId="{193C3B3D-2829-410D-B23F-484092DC1A0D}" srcOrd="1" destOrd="0" presId="urn:microsoft.com/office/officeart/2005/8/layout/hierarchy6"/>
    <dgm:cxn modelId="{4A3CB0C8-01EA-4AE5-AA21-39682C1A52FA}" type="presParOf" srcId="{A46E264C-FCB8-4734-94A3-4358698BF4A3}" destId="{9592757D-35C9-4291-AF50-1A4F022A9C11}" srcOrd="2" destOrd="0" presId="urn:microsoft.com/office/officeart/2005/8/layout/hierarchy6"/>
    <dgm:cxn modelId="{8ADE5BF2-67E7-40BB-A626-B8091B61CBA4}" type="presParOf" srcId="{A46E264C-FCB8-4734-94A3-4358698BF4A3}" destId="{1F5D31B4-B26D-46C9-B0FE-B12E5C222466}" srcOrd="3" destOrd="0" presId="urn:microsoft.com/office/officeart/2005/8/layout/hierarchy6"/>
    <dgm:cxn modelId="{3D2B4642-7D4E-4B92-B697-4F69939BE6F9}" type="presParOf" srcId="{1F5D31B4-B26D-46C9-B0FE-B12E5C222466}" destId="{F74220E0-5284-44BB-8561-ECA4407ED216}" srcOrd="0" destOrd="0" presId="urn:microsoft.com/office/officeart/2005/8/layout/hierarchy6"/>
    <dgm:cxn modelId="{C853B56D-C5E7-4222-9F42-225C85074473}" type="presParOf" srcId="{1F5D31B4-B26D-46C9-B0FE-B12E5C222466}" destId="{7AECAABC-57A5-4B41-BA2A-3BD2CAB35A43}" srcOrd="1" destOrd="0" presId="urn:microsoft.com/office/officeart/2005/8/layout/hierarchy6"/>
    <dgm:cxn modelId="{774F367D-508A-4846-B988-FF18F099FDC9}" type="presParOf" srcId="{A46E264C-FCB8-4734-94A3-4358698BF4A3}" destId="{79868431-782F-4A35-A02A-39DCB05A58FC}" srcOrd="4" destOrd="0" presId="urn:microsoft.com/office/officeart/2005/8/layout/hierarchy6"/>
    <dgm:cxn modelId="{5AC6CBA8-7E07-4EA4-BB33-11821CB47CBD}" type="presParOf" srcId="{A46E264C-FCB8-4734-94A3-4358698BF4A3}" destId="{73BE128C-4978-4C87-A03D-56DFF2B16FA7}" srcOrd="5" destOrd="0" presId="urn:microsoft.com/office/officeart/2005/8/layout/hierarchy6"/>
    <dgm:cxn modelId="{53D9D643-88B5-440D-962C-CA680FB976B2}" type="presParOf" srcId="{73BE128C-4978-4C87-A03D-56DFF2B16FA7}" destId="{B26ECEC7-6549-4125-875B-FAD48F5B0E59}" srcOrd="0" destOrd="0" presId="urn:microsoft.com/office/officeart/2005/8/layout/hierarchy6"/>
    <dgm:cxn modelId="{6998FDD7-B662-4F07-A2F7-3C0AE52BBCA2}" type="presParOf" srcId="{73BE128C-4978-4C87-A03D-56DFF2B16FA7}" destId="{2F7F664E-2A6E-4A92-B28E-22DFC83EF153}" srcOrd="1" destOrd="0" presId="urn:microsoft.com/office/officeart/2005/8/layout/hierarchy6"/>
    <dgm:cxn modelId="{4A47F11B-E3A7-45CD-8598-66CC9B74BB88}" type="presParOf" srcId="{868512EA-C3B1-4EA8-895D-A130A7EDEE33}" destId="{87439B9B-D311-4B2E-847D-CA2C9759D8C3}" srcOrd="8" destOrd="0" presId="urn:microsoft.com/office/officeart/2005/8/layout/hierarchy6"/>
    <dgm:cxn modelId="{4D0E0851-5F0D-45EA-BF38-188831E2D5F5}" type="presParOf" srcId="{868512EA-C3B1-4EA8-895D-A130A7EDEE33}" destId="{4CE4FE28-95DE-47C0-86B5-4D3F9BFC8848}" srcOrd="9" destOrd="0" presId="urn:microsoft.com/office/officeart/2005/8/layout/hierarchy6"/>
    <dgm:cxn modelId="{9E990F4D-5F80-415C-8CB0-28E9888EB88F}" type="presParOf" srcId="{4CE4FE28-95DE-47C0-86B5-4D3F9BFC8848}" destId="{4DB03166-E4BC-41A3-A671-1D8D5CF4ACDB}" srcOrd="0" destOrd="0" presId="urn:microsoft.com/office/officeart/2005/8/layout/hierarchy6"/>
    <dgm:cxn modelId="{E5FBB2E8-9D0F-4576-9058-35DB4FD08915}" type="presParOf" srcId="{4CE4FE28-95DE-47C0-86B5-4D3F9BFC8848}" destId="{21558415-7EA0-49C1-8300-E835DE626A23}" srcOrd="1" destOrd="0" presId="urn:microsoft.com/office/officeart/2005/8/layout/hierarchy6"/>
    <dgm:cxn modelId="{3C9058C9-7CD5-4CEA-81A6-711A501E76E4}" type="presParOf" srcId="{21558415-7EA0-49C1-8300-E835DE626A23}" destId="{DAE3E2FE-FFF8-4C2A-AE53-2418923A5268}" srcOrd="0" destOrd="0" presId="urn:microsoft.com/office/officeart/2005/8/layout/hierarchy6"/>
    <dgm:cxn modelId="{5F33CFCC-1072-4C33-850D-D653A54B7235}" type="presParOf" srcId="{21558415-7EA0-49C1-8300-E835DE626A23}" destId="{245177B9-0EA6-451E-9C5B-F71906978999}" srcOrd="1" destOrd="0" presId="urn:microsoft.com/office/officeart/2005/8/layout/hierarchy6"/>
    <dgm:cxn modelId="{6AB7508A-AB7B-418C-809D-CB8B5108D3DA}" type="presParOf" srcId="{245177B9-0EA6-451E-9C5B-F71906978999}" destId="{79C33CA3-E560-452A-9AA3-F8E0F7B91C19}" srcOrd="0" destOrd="0" presId="urn:microsoft.com/office/officeart/2005/8/layout/hierarchy6"/>
    <dgm:cxn modelId="{E604C3DF-91C3-4453-A463-EA85D40F4530}" type="presParOf" srcId="{245177B9-0EA6-451E-9C5B-F71906978999}" destId="{F41E1D4F-215B-490D-B58F-63746007CC03}" srcOrd="1" destOrd="0" presId="urn:microsoft.com/office/officeart/2005/8/layout/hierarchy6"/>
    <dgm:cxn modelId="{77E48413-4D77-4B6C-958F-E8E2C3F0579F}" type="presParOf" srcId="{21558415-7EA0-49C1-8300-E835DE626A23}" destId="{0A8B5F81-013E-4C3C-8C2F-F4D37A8DDE86}" srcOrd="2" destOrd="0" presId="urn:microsoft.com/office/officeart/2005/8/layout/hierarchy6"/>
    <dgm:cxn modelId="{CED41409-020A-49B4-86AE-32A0B9C39B10}" type="presParOf" srcId="{21558415-7EA0-49C1-8300-E835DE626A23}" destId="{A8E62BFA-B3AB-48B2-8731-5C0F52765864}" srcOrd="3" destOrd="0" presId="urn:microsoft.com/office/officeart/2005/8/layout/hierarchy6"/>
    <dgm:cxn modelId="{D4A4A263-A219-4944-B15C-B4A1B03F4976}" type="presParOf" srcId="{A8E62BFA-B3AB-48B2-8731-5C0F52765864}" destId="{9C2164C8-9AF4-457A-934C-51048D56147B}" srcOrd="0" destOrd="0" presId="urn:microsoft.com/office/officeart/2005/8/layout/hierarchy6"/>
    <dgm:cxn modelId="{73B02C1A-0843-4916-B092-39829DA408EE}" type="presParOf" srcId="{A8E62BFA-B3AB-48B2-8731-5C0F52765864}" destId="{10228331-0E4A-4D7E-8BFC-7B2ADE73B925}" srcOrd="1" destOrd="0" presId="urn:microsoft.com/office/officeart/2005/8/layout/hierarchy6"/>
    <dgm:cxn modelId="{6916A4A3-8F83-4687-ADFC-09408DF4AB85}" type="presParOf" srcId="{21558415-7EA0-49C1-8300-E835DE626A23}" destId="{FF4948C3-CDFE-4822-8553-39C22C96D509}" srcOrd="4" destOrd="0" presId="urn:microsoft.com/office/officeart/2005/8/layout/hierarchy6"/>
    <dgm:cxn modelId="{8C079DE2-9624-47EA-A535-120D5978BC71}" type="presParOf" srcId="{21558415-7EA0-49C1-8300-E835DE626A23}" destId="{16288E90-1020-489E-981C-1D41E588DAC7}" srcOrd="5" destOrd="0" presId="urn:microsoft.com/office/officeart/2005/8/layout/hierarchy6"/>
    <dgm:cxn modelId="{99A8D9CF-1102-4EAD-9A71-82C0DB641B2C}" type="presParOf" srcId="{16288E90-1020-489E-981C-1D41E588DAC7}" destId="{7B784DE8-3130-4474-AD6E-D403ABE61432}" srcOrd="0" destOrd="0" presId="urn:microsoft.com/office/officeart/2005/8/layout/hierarchy6"/>
    <dgm:cxn modelId="{81C18A50-EA5F-4181-B42E-286C715E9091}" type="presParOf" srcId="{16288E90-1020-489E-981C-1D41E588DAC7}" destId="{EA99287D-A65F-453A-B022-6D72588C0620}" srcOrd="1" destOrd="0" presId="urn:microsoft.com/office/officeart/2005/8/layout/hierarchy6"/>
    <dgm:cxn modelId="{BE102944-6FB3-4090-962D-4EB1571CBB8C}" type="presParOf" srcId="{24D3073A-575A-416F-AA13-2F6E8CC42A7F}" destId="{F04AE0C6-9BC7-4EF3-A042-D280C42AC74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5D6A9-4852-4BC2-97A2-9787B72617DD}">
      <dsp:nvSpPr>
        <dsp:cNvPr id="0" name=""/>
        <dsp:cNvSpPr/>
      </dsp:nvSpPr>
      <dsp:spPr>
        <a:xfrm>
          <a:off x="5224678" y="1118379"/>
          <a:ext cx="894588" cy="5797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APRS/G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</a:t>
          </a:r>
        </a:p>
      </dsp:txBody>
      <dsp:txXfrm>
        <a:off x="5241659" y="1135360"/>
        <a:ext cx="860626" cy="545808"/>
      </dsp:txXfrm>
    </dsp:sp>
    <dsp:sp modelId="{2ADE01BF-9F7E-418B-BA2C-5F62F1DF8B29}">
      <dsp:nvSpPr>
        <dsp:cNvPr id="0" name=""/>
        <dsp:cNvSpPr/>
      </dsp:nvSpPr>
      <dsp:spPr>
        <a:xfrm>
          <a:off x="2533020" y="1698150"/>
          <a:ext cx="3138952" cy="582233"/>
        </a:xfrm>
        <a:custGeom>
          <a:avLst/>
          <a:gdLst/>
          <a:ahLst/>
          <a:cxnLst/>
          <a:rect l="0" t="0" r="0" b="0"/>
          <a:pathLst>
            <a:path>
              <a:moveTo>
                <a:pt x="3138952" y="0"/>
              </a:moveTo>
              <a:lnTo>
                <a:pt x="3138952" y="291116"/>
              </a:lnTo>
              <a:lnTo>
                <a:pt x="0" y="291116"/>
              </a:lnTo>
              <a:lnTo>
                <a:pt x="0" y="5822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792F5-2F81-4ED9-8431-AD851A6556C6}">
      <dsp:nvSpPr>
        <dsp:cNvPr id="0" name=""/>
        <dsp:cNvSpPr/>
      </dsp:nvSpPr>
      <dsp:spPr>
        <a:xfrm>
          <a:off x="1834590" y="2280384"/>
          <a:ext cx="1396860" cy="5319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Ground Terminal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1.1.2.2.1</a:t>
          </a:r>
        </a:p>
      </dsp:txBody>
      <dsp:txXfrm>
        <a:off x="1850170" y="2295964"/>
        <a:ext cx="1365700" cy="500788"/>
      </dsp:txXfrm>
    </dsp:sp>
    <dsp:sp modelId="{55336FF1-3A09-47A4-B5D7-5A5C463F4C35}">
      <dsp:nvSpPr>
        <dsp:cNvPr id="0" name=""/>
        <dsp:cNvSpPr/>
      </dsp:nvSpPr>
      <dsp:spPr>
        <a:xfrm>
          <a:off x="824724" y="2812333"/>
          <a:ext cx="1708296" cy="484710"/>
        </a:xfrm>
        <a:custGeom>
          <a:avLst/>
          <a:gdLst/>
          <a:ahLst/>
          <a:cxnLst/>
          <a:rect l="0" t="0" r="0" b="0"/>
          <a:pathLst>
            <a:path>
              <a:moveTo>
                <a:pt x="1708296" y="0"/>
              </a:moveTo>
              <a:lnTo>
                <a:pt x="1708296" y="242355"/>
              </a:lnTo>
              <a:lnTo>
                <a:pt x="0" y="242355"/>
              </a:lnTo>
              <a:lnTo>
                <a:pt x="0" y="4847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52A44-D9E8-4ABE-A71B-EE482AF19BD7}">
      <dsp:nvSpPr>
        <dsp:cNvPr id="0" name=""/>
        <dsp:cNvSpPr/>
      </dsp:nvSpPr>
      <dsp:spPr>
        <a:xfrm>
          <a:off x="344819" y="3297043"/>
          <a:ext cx="959808" cy="4611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Transceiver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1.1.2.2.1.1</a:t>
          </a:r>
        </a:p>
      </dsp:txBody>
      <dsp:txXfrm>
        <a:off x="358325" y="3310549"/>
        <a:ext cx="932796" cy="434120"/>
      </dsp:txXfrm>
    </dsp:sp>
    <dsp:sp modelId="{D40650E6-CD0D-4C8C-B0A3-528F18F6D1A3}">
      <dsp:nvSpPr>
        <dsp:cNvPr id="0" name=""/>
        <dsp:cNvSpPr/>
      </dsp:nvSpPr>
      <dsp:spPr>
        <a:xfrm>
          <a:off x="1984910" y="2812333"/>
          <a:ext cx="548109" cy="477356"/>
        </a:xfrm>
        <a:custGeom>
          <a:avLst/>
          <a:gdLst/>
          <a:ahLst/>
          <a:cxnLst/>
          <a:rect l="0" t="0" r="0" b="0"/>
          <a:pathLst>
            <a:path>
              <a:moveTo>
                <a:pt x="548109" y="0"/>
              </a:moveTo>
              <a:lnTo>
                <a:pt x="548109" y="238678"/>
              </a:lnTo>
              <a:lnTo>
                <a:pt x="0" y="238678"/>
              </a:lnTo>
              <a:lnTo>
                <a:pt x="0" y="4773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C401-DC8B-4AC8-B4FB-1435DC28BC99}">
      <dsp:nvSpPr>
        <dsp:cNvPr id="0" name=""/>
        <dsp:cNvSpPr/>
      </dsp:nvSpPr>
      <dsp:spPr>
        <a:xfrm>
          <a:off x="1520528" y="3289690"/>
          <a:ext cx="928765" cy="454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TNC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1.1.2.2.1.2</a:t>
          </a:r>
        </a:p>
      </dsp:txBody>
      <dsp:txXfrm>
        <a:off x="1533828" y="3302990"/>
        <a:ext cx="902165" cy="427481"/>
      </dsp:txXfrm>
    </dsp:sp>
    <dsp:sp modelId="{B0BBC588-ECCE-45B8-BC66-F1E34EBD5183}">
      <dsp:nvSpPr>
        <dsp:cNvPr id="0" name=""/>
        <dsp:cNvSpPr/>
      </dsp:nvSpPr>
      <dsp:spPr>
        <a:xfrm>
          <a:off x="2533020" y="2812333"/>
          <a:ext cx="577734" cy="47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59"/>
              </a:lnTo>
              <a:lnTo>
                <a:pt x="577734" y="239559"/>
              </a:lnTo>
              <a:lnTo>
                <a:pt x="577734" y="47911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D37B-3D50-41AF-9580-99E7EBD0867C}">
      <dsp:nvSpPr>
        <dsp:cNvPr id="0" name=""/>
        <dsp:cNvSpPr/>
      </dsp:nvSpPr>
      <dsp:spPr>
        <a:xfrm>
          <a:off x="2661061" y="3291452"/>
          <a:ext cx="899386" cy="453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MCU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1.1.2.2.1.3</a:t>
          </a:r>
        </a:p>
      </dsp:txBody>
      <dsp:txXfrm>
        <a:off x="2674341" y="3304732"/>
        <a:ext cx="872826" cy="426856"/>
      </dsp:txXfrm>
    </dsp:sp>
    <dsp:sp modelId="{D577D22A-990E-45C5-AC1C-1873AE125C8E}">
      <dsp:nvSpPr>
        <dsp:cNvPr id="0" name=""/>
        <dsp:cNvSpPr/>
      </dsp:nvSpPr>
      <dsp:spPr>
        <a:xfrm>
          <a:off x="2533020" y="2812333"/>
          <a:ext cx="1687548" cy="490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127"/>
              </a:lnTo>
              <a:lnTo>
                <a:pt x="1687548" y="245127"/>
              </a:lnTo>
              <a:lnTo>
                <a:pt x="1687548" y="4902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A204A-3ECC-4A71-B00E-5A1B3FC3E986}">
      <dsp:nvSpPr>
        <dsp:cNvPr id="0" name=""/>
        <dsp:cNvSpPr/>
      </dsp:nvSpPr>
      <dsp:spPr>
        <a:xfrm>
          <a:off x="3803625" y="3302588"/>
          <a:ext cx="833886" cy="4140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</a:t>
          </a:r>
        </a:p>
      </dsp:txBody>
      <dsp:txXfrm>
        <a:off x="3815752" y="3314715"/>
        <a:ext cx="809632" cy="389803"/>
      </dsp:txXfrm>
    </dsp:sp>
    <dsp:sp modelId="{D8A040AD-7A53-48A2-9206-5889ECFF6CFA}">
      <dsp:nvSpPr>
        <dsp:cNvPr id="0" name=""/>
        <dsp:cNvSpPr/>
      </dsp:nvSpPr>
      <dsp:spPr>
        <a:xfrm>
          <a:off x="2533020" y="2812333"/>
          <a:ext cx="2733701" cy="483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508"/>
              </a:lnTo>
              <a:lnTo>
                <a:pt x="2733701" y="241508"/>
              </a:lnTo>
              <a:lnTo>
                <a:pt x="2733701" y="48301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3593D-A7EA-4449-A13C-D6A7AF48F0C4}">
      <dsp:nvSpPr>
        <dsp:cNvPr id="0" name=""/>
        <dsp:cNvSpPr/>
      </dsp:nvSpPr>
      <dsp:spPr>
        <a:xfrm>
          <a:off x="4815575" y="3295351"/>
          <a:ext cx="902292" cy="478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1.1.2.2.1.5</a:t>
          </a:r>
        </a:p>
      </dsp:txBody>
      <dsp:txXfrm>
        <a:off x="4829577" y="3309353"/>
        <a:ext cx="874288" cy="450076"/>
      </dsp:txXfrm>
    </dsp:sp>
    <dsp:sp modelId="{9E68A0DD-0F64-42C2-9355-1A98815D27CA}">
      <dsp:nvSpPr>
        <dsp:cNvPr id="0" name=""/>
        <dsp:cNvSpPr/>
      </dsp:nvSpPr>
      <dsp:spPr>
        <a:xfrm>
          <a:off x="5671973" y="1698150"/>
          <a:ext cx="3281421" cy="549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863"/>
              </a:lnTo>
              <a:lnTo>
                <a:pt x="3281421" y="274863"/>
              </a:lnTo>
              <a:lnTo>
                <a:pt x="3281421" y="5497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5B228-CF52-43A1-B642-8AC4B243AFBE}">
      <dsp:nvSpPr>
        <dsp:cNvPr id="0" name=""/>
        <dsp:cNvSpPr/>
      </dsp:nvSpPr>
      <dsp:spPr>
        <a:xfrm>
          <a:off x="8298718" y="2247876"/>
          <a:ext cx="1309352" cy="621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Sensors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</a:t>
          </a:r>
        </a:p>
      </dsp:txBody>
      <dsp:txXfrm>
        <a:off x="8316917" y="2266075"/>
        <a:ext cx="1272954" cy="584961"/>
      </dsp:txXfrm>
    </dsp:sp>
    <dsp:sp modelId="{F1D129EE-4E3B-4C1D-AEEA-0A14E22B7ADA}">
      <dsp:nvSpPr>
        <dsp:cNvPr id="0" name=""/>
        <dsp:cNvSpPr/>
      </dsp:nvSpPr>
      <dsp:spPr>
        <a:xfrm>
          <a:off x="7787263" y="2869236"/>
          <a:ext cx="1166131" cy="376541"/>
        </a:xfrm>
        <a:custGeom>
          <a:avLst/>
          <a:gdLst/>
          <a:ahLst/>
          <a:cxnLst/>
          <a:rect l="0" t="0" r="0" b="0"/>
          <a:pathLst>
            <a:path>
              <a:moveTo>
                <a:pt x="1166131" y="0"/>
              </a:moveTo>
              <a:lnTo>
                <a:pt x="1166131" y="188270"/>
              </a:lnTo>
              <a:lnTo>
                <a:pt x="0" y="188270"/>
              </a:lnTo>
              <a:lnTo>
                <a:pt x="0" y="3765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6DD6E-EA8A-4CAB-912B-4E6E55CF8BEF}">
      <dsp:nvSpPr>
        <dsp:cNvPr id="0" name=""/>
        <dsp:cNvSpPr/>
      </dsp:nvSpPr>
      <dsp:spPr>
        <a:xfrm>
          <a:off x="7162352" y="3245778"/>
          <a:ext cx="1249822" cy="5805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Weather Station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1.1.2.2.2.1</a:t>
          </a:r>
        </a:p>
      </dsp:txBody>
      <dsp:txXfrm>
        <a:off x="7179355" y="3262781"/>
        <a:ext cx="1215816" cy="546512"/>
      </dsp:txXfrm>
    </dsp:sp>
    <dsp:sp modelId="{DD18C006-B596-463F-8D4B-8C0A5D4A0D50}">
      <dsp:nvSpPr>
        <dsp:cNvPr id="0" name=""/>
        <dsp:cNvSpPr/>
      </dsp:nvSpPr>
      <dsp:spPr>
        <a:xfrm>
          <a:off x="8953394" y="2869236"/>
          <a:ext cx="756611" cy="386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179"/>
              </a:lnTo>
              <a:lnTo>
                <a:pt x="756611" y="193179"/>
              </a:lnTo>
              <a:lnTo>
                <a:pt x="756611" y="3863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7D486-BE99-4E00-B47B-31EFA4AB4C4F}">
      <dsp:nvSpPr>
        <dsp:cNvPr id="0" name=""/>
        <dsp:cNvSpPr/>
      </dsp:nvSpPr>
      <dsp:spPr>
        <a:xfrm>
          <a:off x="9032384" y="3255594"/>
          <a:ext cx="1355242" cy="7473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Environmental Sensors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1.1.2.2.2.2</a:t>
          </a:r>
        </a:p>
      </dsp:txBody>
      <dsp:txXfrm>
        <a:off x="9054272" y="3277482"/>
        <a:ext cx="1311466" cy="703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C30A0-A96A-4BDF-A450-FABA4E419281}">
      <dsp:nvSpPr>
        <dsp:cNvPr id="0" name=""/>
        <dsp:cNvSpPr/>
      </dsp:nvSpPr>
      <dsp:spPr>
        <a:xfrm>
          <a:off x="5630829" y="854471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Ground Terminal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</a:t>
          </a:r>
        </a:p>
      </dsp:txBody>
      <dsp:txXfrm>
        <a:off x="5646568" y="870210"/>
        <a:ext cx="774575" cy="505891"/>
      </dsp:txXfrm>
    </dsp:sp>
    <dsp:sp modelId="{55336FF1-3A09-47A4-B5D7-5A5C463F4C35}">
      <dsp:nvSpPr>
        <dsp:cNvPr id="0" name=""/>
        <dsp:cNvSpPr/>
      </dsp:nvSpPr>
      <dsp:spPr>
        <a:xfrm>
          <a:off x="1269338" y="1391840"/>
          <a:ext cx="4764518" cy="1023743"/>
        </a:xfrm>
        <a:custGeom>
          <a:avLst/>
          <a:gdLst/>
          <a:ahLst/>
          <a:cxnLst/>
          <a:rect l="0" t="0" r="0" b="0"/>
          <a:pathLst>
            <a:path>
              <a:moveTo>
                <a:pt x="4764518" y="0"/>
              </a:moveTo>
              <a:lnTo>
                <a:pt x="4764518" y="511871"/>
              </a:lnTo>
              <a:lnTo>
                <a:pt x="0" y="511871"/>
              </a:lnTo>
              <a:lnTo>
                <a:pt x="0" y="10237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52A44-D9E8-4ABE-A71B-EE482AF19BD7}">
      <dsp:nvSpPr>
        <dsp:cNvPr id="0" name=""/>
        <dsp:cNvSpPr/>
      </dsp:nvSpPr>
      <dsp:spPr>
        <a:xfrm>
          <a:off x="866311" y="2415583"/>
          <a:ext cx="806053" cy="2818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</a:t>
          </a:r>
        </a:p>
      </dsp:txBody>
      <dsp:txXfrm>
        <a:off x="874565" y="2423837"/>
        <a:ext cx="789545" cy="265314"/>
      </dsp:txXfrm>
    </dsp:sp>
    <dsp:sp modelId="{4975494A-540C-42E7-AD38-B8CF5B685EFD}">
      <dsp:nvSpPr>
        <dsp:cNvPr id="0" name=""/>
        <dsp:cNvSpPr/>
      </dsp:nvSpPr>
      <dsp:spPr>
        <a:xfrm>
          <a:off x="414937" y="2697405"/>
          <a:ext cx="854400" cy="505418"/>
        </a:xfrm>
        <a:custGeom>
          <a:avLst/>
          <a:gdLst/>
          <a:ahLst/>
          <a:cxnLst/>
          <a:rect l="0" t="0" r="0" b="0"/>
          <a:pathLst>
            <a:path>
              <a:moveTo>
                <a:pt x="854400" y="0"/>
              </a:moveTo>
              <a:lnTo>
                <a:pt x="854400" y="252709"/>
              </a:lnTo>
              <a:lnTo>
                <a:pt x="0" y="252709"/>
              </a:lnTo>
              <a:lnTo>
                <a:pt x="0" y="5054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5F75C-5450-4808-B2FD-B96DD01B696D}">
      <dsp:nvSpPr>
        <dsp:cNvPr id="0" name=""/>
        <dsp:cNvSpPr/>
      </dsp:nvSpPr>
      <dsp:spPr>
        <a:xfrm>
          <a:off x="18070" y="3202824"/>
          <a:ext cx="793733" cy="2702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1.1.2.2.1.1.1</a:t>
          </a:r>
        </a:p>
      </dsp:txBody>
      <dsp:txXfrm>
        <a:off x="25986" y="3210740"/>
        <a:ext cx="777901" cy="254425"/>
      </dsp:txXfrm>
    </dsp:sp>
    <dsp:sp modelId="{6A6974AC-B0A7-4565-997A-AC50E50A3C03}">
      <dsp:nvSpPr>
        <dsp:cNvPr id="0" name=""/>
        <dsp:cNvSpPr/>
      </dsp:nvSpPr>
      <dsp:spPr>
        <a:xfrm>
          <a:off x="1223618" y="2697405"/>
          <a:ext cx="91440" cy="5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548"/>
              </a:lnTo>
              <a:lnTo>
                <a:pt x="45753" y="259548"/>
              </a:lnTo>
              <a:lnTo>
                <a:pt x="45753" y="51909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26C3D-3239-4648-841F-9A6AA60BC447}">
      <dsp:nvSpPr>
        <dsp:cNvPr id="0" name=""/>
        <dsp:cNvSpPr/>
      </dsp:nvSpPr>
      <dsp:spPr>
        <a:xfrm>
          <a:off x="866344" y="3216503"/>
          <a:ext cx="806053" cy="2637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1.1.2.2.1.1.2</a:t>
          </a:r>
        </a:p>
      </dsp:txBody>
      <dsp:txXfrm>
        <a:off x="874070" y="3224229"/>
        <a:ext cx="790601" cy="248316"/>
      </dsp:txXfrm>
    </dsp:sp>
    <dsp:sp modelId="{EB38FB12-0ED8-4B8A-B51D-00C77C5E9759}">
      <dsp:nvSpPr>
        <dsp:cNvPr id="0" name=""/>
        <dsp:cNvSpPr/>
      </dsp:nvSpPr>
      <dsp:spPr>
        <a:xfrm>
          <a:off x="1269338" y="2697405"/>
          <a:ext cx="925588" cy="51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80"/>
              </a:lnTo>
              <a:lnTo>
                <a:pt x="925588" y="257280"/>
              </a:lnTo>
              <a:lnTo>
                <a:pt x="925588" y="5145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0DDA3-DE32-41D3-8B6B-BC37DD35CC27}">
      <dsp:nvSpPr>
        <dsp:cNvPr id="0" name=""/>
        <dsp:cNvSpPr/>
      </dsp:nvSpPr>
      <dsp:spPr>
        <a:xfrm>
          <a:off x="1791899" y="3211967"/>
          <a:ext cx="806053" cy="299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1.1.2.2.1.1.3</a:t>
          </a:r>
        </a:p>
      </dsp:txBody>
      <dsp:txXfrm>
        <a:off x="1800680" y="3220748"/>
        <a:ext cx="788491" cy="282228"/>
      </dsp:txXfrm>
    </dsp:sp>
    <dsp:sp modelId="{D40650E6-CD0D-4C8C-B0A3-528F18F6D1A3}">
      <dsp:nvSpPr>
        <dsp:cNvPr id="0" name=""/>
        <dsp:cNvSpPr/>
      </dsp:nvSpPr>
      <dsp:spPr>
        <a:xfrm>
          <a:off x="3834985" y="1391840"/>
          <a:ext cx="2198871" cy="1018580"/>
        </a:xfrm>
        <a:custGeom>
          <a:avLst/>
          <a:gdLst/>
          <a:ahLst/>
          <a:cxnLst/>
          <a:rect l="0" t="0" r="0" b="0"/>
          <a:pathLst>
            <a:path>
              <a:moveTo>
                <a:pt x="2198871" y="0"/>
              </a:moveTo>
              <a:lnTo>
                <a:pt x="2198871" y="509290"/>
              </a:lnTo>
              <a:lnTo>
                <a:pt x="0" y="509290"/>
              </a:lnTo>
              <a:lnTo>
                <a:pt x="0" y="101858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C401-DC8B-4AC8-B4FB-1435DC28BC99}">
      <dsp:nvSpPr>
        <dsp:cNvPr id="0" name=""/>
        <dsp:cNvSpPr/>
      </dsp:nvSpPr>
      <dsp:spPr>
        <a:xfrm>
          <a:off x="3431958" y="2410421"/>
          <a:ext cx="806053" cy="3916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TNC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</a:t>
          </a:r>
        </a:p>
      </dsp:txBody>
      <dsp:txXfrm>
        <a:off x="3443430" y="2421893"/>
        <a:ext cx="783109" cy="368737"/>
      </dsp:txXfrm>
    </dsp:sp>
    <dsp:sp modelId="{DFAB2E5B-AC7A-4DE2-B7A3-F863DC19DA5D}">
      <dsp:nvSpPr>
        <dsp:cNvPr id="0" name=""/>
        <dsp:cNvSpPr/>
      </dsp:nvSpPr>
      <dsp:spPr>
        <a:xfrm>
          <a:off x="2685989" y="2802103"/>
          <a:ext cx="1148996" cy="1557916"/>
        </a:xfrm>
        <a:custGeom>
          <a:avLst/>
          <a:gdLst/>
          <a:ahLst/>
          <a:cxnLst/>
          <a:rect l="0" t="0" r="0" b="0"/>
          <a:pathLst>
            <a:path>
              <a:moveTo>
                <a:pt x="1148996" y="0"/>
              </a:moveTo>
              <a:lnTo>
                <a:pt x="1148996" y="778958"/>
              </a:lnTo>
              <a:lnTo>
                <a:pt x="0" y="778958"/>
              </a:lnTo>
              <a:lnTo>
                <a:pt x="0" y="1557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E287-3CF3-4D4F-B715-5B2AE2DBC7E4}">
      <dsp:nvSpPr>
        <dsp:cNvPr id="0" name=""/>
        <dsp:cNvSpPr/>
      </dsp:nvSpPr>
      <dsp:spPr>
        <a:xfrm>
          <a:off x="2298164" y="4360019"/>
          <a:ext cx="775649" cy="276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1.1.2.2.1.2.1</a:t>
          </a:r>
        </a:p>
      </dsp:txBody>
      <dsp:txXfrm>
        <a:off x="2306256" y="4368111"/>
        <a:ext cx="759465" cy="260089"/>
      </dsp:txXfrm>
    </dsp:sp>
    <dsp:sp modelId="{43AC01AB-7EEE-45FC-AA79-1C5C9735653A}">
      <dsp:nvSpPr>
        <dsp:cNvPr id="0" name=""/>
        <dsp:cNvSpPr/>
      </dsp:nvSpPr>
      <dsp:spPr>
        <a:xfrm>
          <a:off x="3506280" y="2802103"/>
          <a:ext cx="328705" cy="1553411"/>
        </a:xfrm>
        <a:custGeom>
          <a:avLst/>
          <a:gdLst/>
          <a:ahLst/>
          <a:cxnLst/>
          <a:rect l="0" t="0" r="0" b="0"/>
          <a:pathLst>
            <a:path>
              <a:moveTo>
                <a:pt x="328705" y="0"/>
              </a:moveTo>
              <a:lnTo>
                <a:pt x="328705" y="776705"/>
              </a:lnTo>
              <a:lnTo>
                <a:pt x="0" y="776705"/>
              </a:lnTo>
              <a:lnTo>
                <a:pt x="0" y="15534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64F1A-C1CC-46E2-B25D-FD85781552DD}">
      <dsp:nvSpPr>
        <dsp:cNvPr id="0" name=""/>
        <dsp:cNvSpPr/>
      </dsp:nvSpPr>
      <dsp:spPr>
        <a:xfrm>
          <a:off x="3115666" y="4355514"/>
          <a:ext cx="781228" cy="2948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1.1.2.2.1.2.2</a:t>
          </a:r>
        </a:p>
      </dsp:txBody>
      <dsp:txXfrm>
        <a:off x="3124301" y="4364149"/>
        <a:ext cx="763958" cy="277556"/>
      </dsp:txXfrm>
    </dsp:sp>
    <dsp:sp modelId="{73183505-EFC3-4167-A299-F5172DC69195}">
      <dsp:nvSpPr>
        <dsp:cNvPr id="0" name=""/>
        <dsp:cNvSpPr/>
      </dsp:nvSpPr>
      <dsp:spPr>
        <a:xfrm>
          <a:off x="3834985" y="2802103"/>
          <a:ext cx="509224" cy="1424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055"/>
              </a:lnTo>
              <a:lnTo>
                <a:pt x="509224" y="712055"/>
              </a:lnTo>
              <a:lnTo>
                <a:pt x="509224" y="14241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D8077-BA52-408F-92B7-29501B3F1FB5}">
      <dsp:nvSpPr>
        <dsp:cNvPr id="0" name=""/>
        <dsp:cNvSpPr/>
      </dsp:nvSpPr>
      <dsp:spPr>
        <a:xfrm>
          <a:off x="3941182" y="4226214"/>
          <a:ext cx="806053" cy="5025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1.1.2.2.1.2.3</a:t>
          </a:r>
        </a:p>
      </dsp:txBody>
      <dsp:txXfrm>
        <a:off x="3955902" y="4240934"/>
        <a:ext cx="776613" cy="473150"/>
      </dsp:txXfrm>
    </dsp:sp>
    <dsp:sp modelId="{B0BBC588-ECCE-45B8-BC66-F1E34EBD5183}">
      <dsp:nvSpPr>
        <dsp:cNvPr id="0" name=""/>
        <dsp:cNvSpPr/>
      </dsp:nvSpPr>
      <dsp:spPr>
        <a:xfrm>
          <a:off x="6033856" y="1391840"/>
          <a:ext cx="141497" cy="10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738"/>
              </a:lnTo>
              <a:lnTo>
                <a:pt x="141497" y="504738"/>
              </a:lnTo>
              <a:lnTo>
                <a:pt x="141497" y="100947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D37B-3D50-41AF-9580-99E7EBD0867C}">
      <dsp:nvSpPr>
        <dsp:cNvPr id="0" name=""/>
        <dsp:cNvSpPr/>
      </dsp:nvSpPr>
      <dsp:spPr>
        <a:xfrm>
          <a:off x="5772327" y="2401317"/>
          <a:ext cx="806053" cy="4735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MCU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</a:p>
      </dsp:txBody>
      <dsp:txXfrm>
        <a:off x="5786197" y="2415187"/>
        <a:ext cx="778313" cy="445809"/>
      </dsp:txXfrm>
    </dsp:sp>
    <dsp:sp modelId="{02A9B4E4-1DBB-4C4C-933F-B1BA94C627E3}">
      <dsp:nvSpPr>
        <dsp:cNvPr id="0" name=""/>
        <dsp:cNvSpPr/>
      </dsp:nvSpPr>
      <dsp:spPr>
        <a:xfrm>
          <a:off x="5058064" y="2874867"/>
          <a:ext cx="1117289" cy="642887"/>
        </a:xfrm>
        <a:custGeom>
          <a:avLst/>
          <a:gdLst/>
          <a:ahLst/>
          <a:cxnLst/>
          <a:rect l="0" t="0" r="0" b="0"/>
          <a:pathLst>
            <a:path>
              <a:moveTo>
                <a:pt x="1117289" y="0"/>
              </a:moveTo>
              <a:lnTo>
                <a:pt x="1117289" y="321443"/>
              </a:lnTo>
              <a:lnTo>
                <a:pt x="0" y="321443"/>
              </a:lnTo>
              <a:lnTo>
                <a:pt x="0" y="6428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A96B3-20F3-4B74-863F-E779DBAF1B78}">
      <dsp:nvSpPr>
        <dsp:cNvPr id="0" name=""/>
        <dsp:cNvSpPr/>
      </dsp:nvSpPr>
      <dsp:spPr>
        <a:xfrm>
          <a:off x="4655038" y="3517754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1.1.2.2.1.3.1</a:t>
          </a:r>
        </a:p>
      </dsp:txBody>
      <dsp:txXfrm>
        <a:off x="4670777" y="3533493"/>
        <a:ext cx="774575" cy="505891"/>
      </dsp:txXfrm>
    </dsp:sp>
    <dsp:sp modelId="{7C1937FF-136C-4FA4-9F66-B1E1FC0AD424}">
      <dsp:nvSpPr>
        <dsp:cNvPr id="0" name=""/>
        <dsp:cNvSpPr/>
      </dsp:nvSpPr>
      <dsp:spPr>
        <a:xfrm>
          <a:off x="5919780" y="2874867"/>
          <a:ext cx="255573" cy="628915"/>
        </a:xfrm>
        <a:custGeom>
          <a:avLst/>
          <a:gdLst/>
          <a:ahLst/>
          <a:cxnLst/>
          <a:rect l="0" t="0" r="0" b="0"/>
          <a:pathLst>
            <a:path>
              <a:moveTo>
                <a:pt x="255573" y="0"/>
              </a:moveTo>
              <a:lnTo>
                <a:pt x="255573" y="314457"/>
              </a:lnTo>
              <a:lnTo>
                <a:pt x="0" y="314457"/>
              </a:lnTo>
              <a:lnTo>
                <a:pt x="0" y="6289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3690F-7624-4C5E-8BAF-4B14082D7391}">
      <dsp:nvSpPr>
        <dsp:cNvPr id="0" name=""/>
        <dsp:cNvSpPr/>
      </dsp:nvSpPr>
      <dsp:spPr>
        <a:xfrm>
          <a:off x="5516753" y="3503782"/>
          <a:ext cx="806053" cy="364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1.1.2.2.1.3.2</a:t>
          </a:r>
        </a:p>
      </dsp:txBody>
      <dsp:txXfrm>
        <a:off x="5527430" y="3514459"/>
        <a:ext cx="784699" cy="343181"/>
      </dsp:txXfrm>
    </dsp:sp>
    <dsp:sp modelId="{9BC312A3-0978-47DB-B6A2-4E9737990D3C}">
      <dsp:nvSpPr>
        <dsp:cNvPr id="0" name=""/>
        <dsp:cNvSpPr/>
      </dsp:nvSpPr>
      <dsp:spPr>
        <a:xfrm>
          <a:off x="6175353" y="2874867"/>
          <a:ext cx="633333" cy="65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430"/>
              </a:lnTo>
              <a:lnTo>
                <a:pt x="633333" y="325430"/>
              </a:lnTo>
              <a:lnTo>
                <a:pt x="633333" y="650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6D4A6-0479-47AE-A46F-0D84490C0C7E}">
      <dsp:nvSpPr>
        <dsp:cNvPr id="0" name=""/>
        <dsp:cNvSpPr/>
      </dsp:nvSpPr>
      <dsp:spPr>
        <a:xfrm>
          <a:off x="6424456" y="3525727"/>
          <a:ext cx="768461" cy="314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1.1.2.2.1.3.3</a:t>
          </a:r>
        </a:p>
      </dsp:txBody>
      <dsp:txXfrm>
        <a:off x="6433657" y="3534928"/>
        <a:ext cx="750059" cy="295758"/>
      </dsp:txXfrm>
    </dsp:sp>
    <dsp:sp modelId="{D8A040AD-7A53-48A2-9206-5889ECFF6CFA}">
      <dsp:nvSpPr>
        <dsp:cNvPr id="0" name=""/>
        <dsp:cNvSpPr/>
      </dsp:nvSpPr>
      <dsp:spPr>
        <a:xfrm>
          <a:off x="6033856" y="1391840"/>
          <a:ext cx="2545554" cy="103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68"/>
              </a:lnTo>
              <a:lnTo>
                <a:pt x="2545554" y="516568"/>
              </a:lnTo>
              <a:lnTo>
                <a:pt x="2545554" y="103313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3593D-A7EA-4449-A13C-D6A7AF48F0C4}">
      <dsp:nvSpPr>
        <dsp:cNvPr id="0" name=""/>
        <dsp:cNvSpPr/>
      </dsp:nvSpPr>
      <dsp:spPr>
        <a:xfrm>
          <a:off x="8176384" y="2424976"/>
          <a:ext cx="806053" cy="41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</a:t>
          </a:r>
        </a:p>
      </dsp:txBody>
      <dsp:txXfrm>
        <a:off x="8188658" y="2437250"/>
        <a:ext cx="781505" cy="394521"/>
      </dsp:txXfrm>
    </dsp:sp>
    <dsp:sp modelId="{9462A61F-4F19-43D8-A9D8-12EBA437DC01}">
      <dsp:nvSpPr>
        <dsp:cNvPr id="0" name=""/>
        <dsp:cNvSpPr/>
      </dsp:nvSpPr>
      <dsp:spPr>
        <a:xfrm>
          <a:off x="7312912" y="2844046"/>
          <a:ext cx="1266499" cy="1727072"/>
        </a:xfrm>
        <a:custGeom>
          <a:avLst/>
          <a:gdLst/>
          <a:ahLst/>
          <a:cxnLst/>
          <a:rect l="0" t="0" r="0" b="0"/>
          <a:pathLst>
            <a:path>
              <a:moveTo>
                <a:pt x="1266499" y="0"/>
              </a:moveTo>
              <a:lnTo>
                <a:pt x="1266499" y="863536"/>
              </a:lnTo>
              <a:lnTo>
                <a:pt x="0" y="863536"/>
              </a:lnTo>
              <a:lnTo>
                <a:pt x="0" y="17270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AAE2D-880F-41AD-B694-8D6B3F5BCF4C}">
      <dsp:nvSpPr>
        <dsp:cNvPr id="0" name=""/>
        <dsp:cNvSpPr/>
      </dsp:nvSpPr>
      <dsp:spPr>
        <a:xfrm>
          <a:off x="6909885" y="4571118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1.1.2.2.1.4.1</a:t>
          </a:r>
        </a:p>
      </dsp:txBody>
      <dsp:txXfrm>
        <a:off x="6925624" y="4586857"/>
        <a:ext cx="774575" cy="505891"/>
      </dsp:txXfrm>
    </dsp:sp>
    <dsp:sp modelId="{9592757D-35C9-4291-AF50-1A4F022A9C11}">
      <dsp:nvSpPr>
        <dsp:cNvPr id="0" name=""/>
        <dsp:cNvSpPr/>
      </dsp:nvSpPr>
      <dsp:spPr>
        <a:xfrm>
          <a:off x="8324242" y="2844046"/>
          <a:ext cx="255169" cy="1709538"/>
        </a:xfrm>
        <a:custGeom>
          <a:avLst/>
          <a:gdLst/>
          <a:ahLst/>
          <a:cxnLst/>
          <a:rect l="0" t="0" r="0" b="0"/>
          <a:pathLst>
            <a:path>
              <a:moveTo>
                <a:pt x="255169" y="0"/>
              </a:moveTo>
              <a:lnTo>
                <a:pt x="255169" y="854769"/>
              </a:lnTo>
              <a:lnTo>
                <a:pt x="0" y="854769"/>
              </a:lnTo>
              <a:lnTo>
                <a:pt x="0" y="17095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220E0-5284-44BB-8561-ECA4407ED216}">
      <dsp:nvSpPr>
        <dsp:cNvPr id="0" name=""/>
        <dsp:cNvSpPr/>
      </dsp:nvSpPr>
      <dsp:spPr>
        <a:xfrm>
          <a:off x="7921215" y="4553584"/>
          <a:ext cx="806053" cy="323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1.1.2.2.1.4.2</a:t>
          </a:r>
        </a:p>
      </dsp:txBody>
      <dsp:txXfrm>
        <a:off x="7930701" y="4563070"/>
        <a:ext cx="787081" cy="304912"/>
      </dsp:txXfrm>
    </dsp:sp>
    <dsp:sp modelId="{79868431-782F-4A35-A02A-39DCB05A58FC}">
      <dsp:nvSpPr>
        <dsp:cNvPr id="0" name=""/>
        <dsp:cNvSpPr/>
      </dsp:nvSpPr>
      <dsp:spPr>
        <a:xfrm>
          <a:off x="8579411" y="2844046"/>
          <a:ext cx="591284" cy="1682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484"/>
              </a:lnTo>
              <a:lnTo>
                <a:pt x="591284" y="841484"/>
              </a:lnTo>
              <a:lnTo>
                <a:pt x="591284" y="168296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ECEC7-6549-4125-875B-FAD48F5B0E59}">
      <dsp:nvSpPr>
        <dsp:cNvPr id="0" name=""/>
        <dsp:cNvSpPr/>
      </dsp:nvSpPr>
      <dsp:spPr>
        <a:xfrm>
          <a:off x="8781271" y="4527014"/>
          <a:ext cx="778847" cy="348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1.1.2.2.1.4.3</a:t>
          </a:r>
        </a:p>
      </dsp:txBody>
      <dsp:txXfrm>
        <a:off x="8791488" y="4537231"/>
        <a:ext cx="758413" cy="328389"/>
      </dsp:txXfrm>
    </dsp:sp>
    <dsp:sp modelId="{87439B9B-D311-4B2E-847D-CA2C9759D8C3}">
      <dsp:nvSpPr>
        <dsp:cNvPr id="0" name=""/>
        <dsp:cNvSpPr/>
      </dsp:nvSpPr>
      <dsp:spPr>
        <a:xfrm>
          <a:off x="6033856" y="1391840"/>
          <a:ext cx="4837264" cy="10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08"/>
              </a:lnTo>
              <a:lnTo>
                <a:pt x="4837264" y="510408"/>
              </a:lnTo>
              <a:lnTo>
                <a:pt x="4837264" y="10208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03166-E4BC-41A3-A671-1D8D5CF4ACDB}">
      <dsp:nvSpPr>
        <dsp:cNvPr id="0" name=""/>
        <dsp:cNvSpPr/>
      </dsp:nvSpPr>
      <dsp:spPr>
        <a:xfrm>
          <a:off x="10468094" y="2412656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1.1.2.2.1.5</a:t>
          </a:r>
        </a:p>
      </dsp:txBody>
      <dsp:txXfrm>
        <a:off x="10483833" y="2428395"/>
        <a:ext cx="774575" cy="505891"/>
      </dsp:txXfrm>
    </dsp:sp>
    <dsp:sp modelId="{DAE3E2FE-FFF8-4C2A-AE53-2418923A5268}">
      <dsp:nvSpPr>
        <dsp:cNvPr id="0" name=""/>
        <dsp:cNvSpPr/>
      </dsp:nvSpPr>
      <dsp:spPr>
        <a:xfrm>
          <a:off x="10021664" y="2950025"/>
          <a:ext cx="849456" cy="682106"/>
        </a:xfrm>
        <a:custGeom>
          <a:avLst/>
          <a:gdLst/>
          <a:ahLst/>
          <a:cxnLst/>
          <a:rect l="0" t="0" r="0" b="0"/>
          <a:pathLst>
            <a:path>
              <a:moveTo>
                <a:pt x="849456" y="0"/>
              </a:moveTo>
              <a:lnTo>
                <a:pt x="849456" y="341053"/>
              </a:lnTo>
              <a:lnTo>
                <a:pt x="0" y="341053"/>
              </a:lnTo>
              <a:lnTo>
                <a:pt x="0" y="682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33CA3-E560-452A-9AA3-F8E0F7B91C19}">
      <dsp:nvSpPr>
        <dsp:cNvPr id="0" name=""/>
        <dsp:cNvSpPr/>
      </dsp:nvSpPr>
      <dsp:spPr>
        <a:xfrm>
          <a:off x="9618637" y="3632132"/>
          <a:ext cx="806053" cy="48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Procurement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1.1.2.2.1.5.1</a:t>
          </a:r>
        </a:p>
      </dsp:txBody>
      <dsp:txXfrm>
        <a:off x="9632721" y="3646216"/>
        <a:ext cx="777885" cy="452682"/>
      </dsp:txXfrm>
    </dsp:sp>
    <dsp:sp modelId="{0A8B5F81-013E-4C3C-8C2F-F4D37A8DDE86}">
      <dsp:nvSpPr>
        <dsp:cNvPr id="0" name=""/>
        <dsp:cNvSpPr/>
      </dsp:nvSpPr>
      <dsp:spPr>
        <a:xfrm>
          <a:off x="10820635" y="2950025"/>
          <a:ext cx="91440" cy="671412"/>
        </a:xfrm>
        <a:custGeom>
          <a:avLst/>
          <a:gdLst/>
          <a:ahLst/>
          <a:cxnLst/>
          <a:rect l="0" t="0" r="0" b="0"/>
          <a:pathLst>
            <a:path>
              <a:moveTo>
                <a:pt x="50485" y="0"/>
              </a:moveTo>
              <a:lnTo>
                <a:pt x="50485" y="335706"/>
              </a:lnTo>
              <a:lnTo>
                <a:pt x="45720" y="335706"/>
              </a:lnTo>
              <a:lnTo>
                <a:pt x="45720" y="67141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164C8-9AF4-457A-934C-51048D56147B}">
      <dsp:nvSpPr>
        <dsp:cNvPr id="0" name=""/>
        <dsp:cNvSpPr/>
      </dsp:nvSpPr>
      <dsp:spPr>
        <a:xfrm>
          <a:off x="10463328" y="3621437"/>
          <a:ext cx="806053" cy="432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Assemble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1.1.2.2.1.5.2</a:t>
          </a:r>
        </a:p>
      </dsp:txBody>
      <dsp:txXfrm>
        <a:off x="10475995" y="3634104"/>
        <a:ext cx="780719" cy="407165"/>
      </dsp:txXfrm>
    </dsp:sp>
    <dsp:sp modelId="{FF4948C3-CDFE-4822-8553-39C22C96D509}">
      <dsp:nvSpPr>
        <dsp:cNvPr id="0" name=""/>
        <dsp:cNvSpPr/>
      </dsp:nvSpPr>
      <dsp:spPr>
        <a:xfrm>
          <a:off x="10871120" y="2950025"/>
          <a:ext cx="855708" cy="683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561"/>
              </a:lnTo>
              <a:lnTo>
                <a:pt x="855708" y="341561"/>
              </a:lnTo>
              <a:lnTo>
                <a:pt x="855708" y="6831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84DE8-3130-4474-AD6E-D403ABE61432}">
      <dsp:nvSpPr>
        <dsp:cNvPr id="0" name=""/>
        <dsp:cNvSpPr/>
      </dsp:nvSpPr>
      <dsp:spPr>
        <a:xfrm>
          <a:off x="11323802" y="3633149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1.1.2.2.1.5.3</a:t>
          </a:r>
        </a:p>
      </dsp:txBody>
      <dsp:txXfrm>
        <a:off x="11339541" y="3648888"/>
        <a:ext cx="774575" cy="505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1D4A-57F0-6047-BBF8-C63838834F8D}" type="datetimeFigureOut">
              <a:rPr lang="en-TH" smtClean="0"/>
              <a:t>12/12/2022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D9D6-95C1-564C-B21D-36AF70270B38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832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65-4EAB-66B9-F3A6-8DD92BE9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780-864F-A810-8FFA-EBDE11E5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20E-D3C1-FFE3-0469-5301C24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02C-CB76-7945-A11C-E50929974717}" type="datetime1">
              <a:rPr lang="en-US" smtClean="0"/>
              <a:t>2022-12-12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56C9-1D56-9098-A852-1A2EED6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D14D-9951-5231-E579-78E8165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E33370F-8F9F-03BE-C4CA-B989B967B39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AA58566-0780-0FA4-E3E0-4F4B7803096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045-F032-6DD3-ACEC-C0B41AE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8A92-F3A8-7BF8-1568-0B1F5167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041A-9418-1BA9-31CC-A0C43AA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B053-F4A8-5C4C-8CDB-48491860D568}" type="datetime1">
              <a:rPr lang="en-US" smtClean="0"/>
              <a:t>2022-12-12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21A-8CB3-B854-C8CD-E077915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9311-B418-3B4E-8201-6E27BB8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47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750A-8467-7DFD-060A-A61C3A3C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6554-6EE4-4C4C-990A-C26CDFEF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5AB-DE55-D35B-03C9-BA0D243A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0D6-FF00-2F4D-A732-E952AA1E29AF}" type="datetime1">
              <a:rPr lang="en-US" smtClean="0"/>
              <a:t>2022-12-12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9F81-7470-F666-5BF2-C4D5F5FA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CDCF-2781-6EB7-249D-5452E0C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68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302-DF38-D561-7D31-0D5237E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3B4-64CE-5255-85EA-BA04EADC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A5A6-D62C-1303-6A48-1202EBD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014-566A-AA42-8F12-AC042F197BC7}" type="datetime1">
              <a:rPr lang="en-US" smtClean="0"/>
              <a:t>2022-12-12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6A2-1803-05F6-67FE-20FED76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DF3-AED1-B2A0-B461-664597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848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A322-30BB-593A-B531-7351083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5EB-78AA-09EF-9574-8F38315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CE4-AFE3-8766-0EC1-0587057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90C0-8394-F345-9346-414E4C559B2E}" type="datetime1">
              <a:rPr lang="en-US" smtClean="0"/>
              <a:t>2022-12-12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5E1B-1F10-A0A6-1B97-DC94971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E8EF-2428-F9C4-F0F3-8813BEE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1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321-84F8-D37E-AC4C-7387A35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EB03-71AF-7DC0-B650-21E55F66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2020-C84D-25E2-82E1-E8630C3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BE-F998-FB08-5BA4-3103626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566B-08CE-5148-9213-1BDF86507F37}" type="datetime1">
              <a:rPr lang="en-US" smtClean="0"/>
              <a:t>2022-12-12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B209-1673-885D-8D54-F153711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8890-6358-2200-2948-925CAA7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50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29-C170-7627-BDD9-93F48284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E417-E8D3-4803-6888-65DCF07D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C5B-2D08-7B58-6601-9904E002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F1A6-6E8E-F6B7-72B3-81EF4A35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267F1-BCC3-B99A-9EEC-EFD4298E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CCE5-658E-8D55-FC9F-33F1F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8034-AF70-E444-AC90-DDAF4C16A911}" type="datetime1">
              <a:rPr lang="en-US" smtClean="0"/>
              <a:t>2022-12-12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DD2-310F-EDD7-BC5D-228BA86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E92-E480-ACC3-658F-A5A4C77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4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FA30-73FC-9075-67CB-E1FAA3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B3669-A5AE-E919-66D8-F10C119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87-A037-E741-952A-4DF3F9ABB14C}" type="datetime1">
              <a:rPr lang="en-US" smtClean="0"/>
              <a:t>2022-12-12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DBD2-F7EB-A7D8-C165-E08926B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BC0D-A657-CF15-B7DB-435CE81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6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231E-F78B-9106-E11C-92C1B52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6E4-035E-DE46-8FDD-F863A4F2912C}" type="datetime1">
              <a:rPr lang="en-US" smtClean="0"/>
              <a:t>2022-12-12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F31F-0829-57D5-1E79-77289E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2D53-6F20-7F94-6120-D34C655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295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640-182A-7221-603E-5ABE775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4F2-7893-49ED-A6DC-274B061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3C31-CFD8-2877-E8D1-EE4A52CF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7751-D01C-7B12-C3AC-19F47B7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CEF-5E9F-DC4E-A404-0BBCE992A5AA}" type="datetime1">
              <a:rPr lang="en-US" smtClean="0"/>
              <a:t>2022-12-12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5551-F1A2-A4D2-FEFA-C77882B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25B9-FFB0-8F84-50DF-1BD8B41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7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493-E2FA-A5F8-A83F-BBA0937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87F3C-DE38-E401-6890-D32F871D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C4C0-BA8A-AA2A-A612-17ABC620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EF0-382B-49B2-0263-FD4E8F9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1009-57AD-BF43-AC03-DA9B50F53563}" type="datetime1">
              <a:rPr lang="en-US" smtClean="0"/>
              <a:t>2022-12-12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EED7-CCA4-620B-C51E-CDE780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FB8A-3F98-B210-C138-460E29F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‹Nº›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3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7346-9F5A-8895-5874-66929C9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10201656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05F-ADB9-52B0-0E58-C6E4DEBD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5F9-25D6-7C50-DFAE-FFF361D0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23E5-9149-A745-B68C-E29521FDF0B4}" type="datetime1">
              <a:rPr lang="en-US" smtClean="0"/>
              <a:t>2022-12-12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100-3648-391E-760F-63449FF0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07B-3992-3403-0769-4F565573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B2CE8-63EC-0F40-ABC6-8FC510A267F9}" type="slidenum">
              <a:rPr lang="en-TH" smtClean="0"/>
              <a:pPr/>
              <a:t>‹Nº›</a:t>
            </a:fld>
            <a:endParaRPr lang="en-TH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AA59EB8-D22F-3D74-B447-E6F73F166DFC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0C8AC05-B671-DFE8-43FE-3F4299CB85BD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DFAD667-FD32-DF18-4CD7-C91F468065D3}"/>
              </a:ext>
            </a:extLst>
          </p:cNvPr>
          <p:cNvSpPr txBox="1">
            <a:spLocks/>
          </p:cNvSpPr>
          <p:nvPr userDrawn="1"/>
        </p:nvSpPr>
        <p:spPr>
          <a:xfrm>
            <a:off x="104952" y="6419039"/>
            <a:ext cx="7464425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</a:pP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sz="12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Enterprises</a:t>
            </a:r>
            <a:r>
              <a:rPr lang="en-US" sz="12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In-Orbit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(LaSEINE)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spc="3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Kyushu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20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323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2686-F683-2A51-F96B-0BB16210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Ground Terminal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7B0DD-88D8-3C74-BDF7-E452912B7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6B26-B1BF-6D0B-E494-AF974EF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15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PBS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2</a:t>
            </a:fld>
            <a:endParaRPr lang="en-TH"/>
          </a:p>
        </p:txBody>
      </p:sp>
      <p:graphicFrame>
        <p:nvGraphicFramePr>
          <p:cNvPr id="119" name="Diagrama 118">
            <a:extLst>
              <a:ext uri="{FF2B5EF4-FFF2-40B4-BE49-F238E27FC236}">
                <a16:creationId xmlns:a16="http://schemas.microsoft.com/office/drawing/2014/main" id="{7820B50C-61AF-3213-F6F8-677038D4D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91173"/>
              </p:ext>
            </p:extLst>
          </p:nvPr>
        </p:nvGraphicFramePr>
        <p:xfrm>
          <a:off x="838201" y="719666"/>
          <a:ext cx="10906956" cy="5450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WBS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3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222918C-8296-7EDB-5466-A3A06B9ED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848379"/>
              </p:ext>
            </p:extLst>
          </p:nvPr>
        </p:nvGraphicFramePr>
        <p:xfrm>
          <a:off x="62144" y="719665"/>
          <a:ext cx="12129856" cy="542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44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442C29-5C99-4F65-85F2-102935916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FC6373-757B-4C64-8724-538DC455FAFF}">
  <ds:schemaRefs>
    <ds:schemaRef ds:uri="http://schemas.microsoft.com/office/2006/metadata/properties"/>
    <ds:schemaRef ds:uri="http://schemas.microsoft.com/office/infopath/2007/PartnerControls"/>
    <ds:schemaRef ds:uri="63281834-bd77-4da8-9b5c-8cdc7ad0c569"/>
  </ds:schemaRefs>
</ds:datastoreItem>
</file>

<file path=customXml/itemProps3.xml><?xml version="1.0" encoding="utf-8"?>
<ds:datastoreItem xmlns:ds="http://schemas.openxmlformats.org/officeDocument/2006/customXml" ds:itemID="{0CA0F2CC-679D-41F4-89E6-D731E84B87AE}"/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77</Words>
  <Application>Microsoft Office PowerPoint</Application>
  <PresentationFormat>Panorámica</PresentationFormat>
  <Paragraphs>68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Ground Terminal</vt:lpstr>
      <vt:lpstr>PBS</vt:lpstr>
      <vt:lpstr>WBS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Kanokwan Kosiyakul</dc:creator>
  <cp:lastModifiedBy>FERRER TORRES Javier Eladio</cp:lastModifiedBy>
  <cp:revision>38</cp:revision>
  <dcterms:created xsi:type="dcterms:W3CDTF">2022-11-20T12:42:05Z</dcterms:created>
  <dcterms:modified xsi:type="dcterms:W3CDTF">2022-12-12T05:52:32Z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