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4" r:id="rId6"/>
    <p:sldId id="266" r:id="rId7"/>
    <p:sldId id="267" r:id="rId8"/>
    <p:sldId id="268" r:id="rId9"/>
    <p:sldId id="269" r:id="rId10"/>
    <p:sldId id="265" r:id="rId11"/>
    <p:sldId id="271" r:id="rId12"/>
    <p:sldId id="273" r:id="rId13"/>
    <p:sldId id="270" r:id="rId14"/>
    <p:sldId id="272" r:id="rId1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76986-1034-40DF-AA09-53B909EA0E46}" v="3" dt="2022-12-20T06:47:48.310"/>
    <p1510:client id="{73D3743D-5641-473C-B8C0-C9B3181B8BB6}" v="11" dt="2022-12-19T10:24:18.053"/>
    <p1510:client id="{7CBEEC79-35D2-4162-AFFD-7A99B0F72A1F}" v="32" dt="2022-12-20T08:56:41.075"/>
    <p1510:client id="{FD33EFC8-164B-409A-B0F9-C01077A5EA86}" v="85" dt="2022-12-12T01:24:17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TORRES Javier Eladio" userId="S::ferrer-torres.eladio-javier857@mail.kyutech.jp::8fe3c91b-6177-4471-989c-1764207a0725" providerId="AD" clId="Web-{7CBEEC79-35D2-4162-AFFD-7A99B0F72A1F}"/>
    <pc:docChg chg="modSld">
      <pc:chgData name="FERRER TORRES Javier Eladio" userId="S::ferrer-torres.eladio-javier857@mail.kyutech.jp::8fe3c91b-6177-4471-989c-1764207a0725" providerId="AD" clId="Web-{7CBEEC79-35D2-4162-AFFD-7A99B0F72A1F}" dt="2022-12-20T08:56:38.746" v="29"/>
      <pc:docMkLst>
        <pc:docMk/>
      </pc:docMkLst>
      <pc:sldChg chg="modSp">
        <pc:chgData name="FERRER TORRES Javier Eladio" userId="S::ferrer-torres.eladio-javier857@mail.kyutech.jp::8fe3c91b-6177-4471-989c-1764207a0725" providerId="AD" clId="Web-{7CBEEC79-35D2-4162-AFFD-7A99B0F72A1F}" dt="2022-12-20T08:56:38.746" v="29"/>
        <pc:sldMkLst>
          <pc:docMk/>
          <pc:sldMk cId="700881600" sldId="273"/>
        </pc:sldMkLst>
        <pc:graphicFrameChg chg="mod modGraphic">
          <ac:chgData name="FERRER TORRES Javier Eladio" userId="S::ferrer-torres.eladio-javier857@mail.kyutech.jp::8fe3c91b-6177-4471-989c-1764207a0725" providerId="AD" clId="Web-{7CBEEC79-35D2-4162-AFFD-7A99B0F72A1F}" dt="2022-12-20T08:56:38.746" v="29"/>
          <ac:graphicFrameMkLst>
            <pc:docMk/>
            <pc:sldMk cId="700881600" sldId="273"/>
            <ac:graphicFrameMk id="49" creationId="{7802F366-2BB2-4E54-0493-2278269CE5E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 custT="1"/>
      <dgm:spPr/>
      <dgm:t>
        <a:bodyPr/>
        <a:lstStyle/>
        <a:p>
          <a:r>
            <a:rPr lang="en-US" sz="1800" dirty="0"/>
            <a:t>Ground Station</a:t>
          </a:r>
        </a:p>
        <a:p>
          <a:r>
            <a:rPr lang="en-US" sz="1800" dirty="0"/>
            <a:t>1.2</a:t>
          </a: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1800" dirty="0"/>
            <a:t>Ground Station</a:t>
          </a:r>
        </a:p>
        <a:p>
          <a:r>
            <a:rPr lang="en-US" sz="1800" dirty="0"/>
            <a:t>1.2.1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4699079F-7A13-42F6-92C2-69D4C5158B2E}">
      <dgm:prSet custT="1"/>
      <dgm:spPr/>
      <dgm:t>
        <a:bodyPr/>
        <a:lstStyle/>
        <a:p>
          <a:r>
            <a:rPr lang="en-US" sz="1800" dirty="0"/>
            <a:t>Ground Terminal</a:t>
          </a:r>
        </a:p>
        <a:p>
          <a:r>
            <a:rPr lang="en-US" sz="1800" dirty="0"/>
            <a:t>1.2.2</a:t>
          </a:r>
        </a:p>
      </dgm:t>
    </dgm:pt>
    <dgm:pt modelId="{F0E50F3A-401A-43C9-8EB7-B834109B5DDE}" type="parTrans" cxnId="{F2259261-1CE5-4401-8AB4-E7F0334C495E}">
      <dgm:prSet/>
      <dgm:spPr/>
      <dgm:t>
        <a:bodyPr/>
        <a:lstStyle/>
        <a:p>
          <a:endParaRPr lang="en-US"/>
        </a:p>
      </dgm:t>
    </dgm:pt>
    <dgm:pt modelId="{E3991160-8F32-48E9-AC62-423C050001C1}" type="sibTrans" cxnId="{F2259261-1CE5-4401-8AB4-E7F0334C495E}">
      <dgm:prSet/>
      <dgm:spPr/>
      <dgm:t>
        <a:bodyPr/>
        <a:lstStyle/>
        <a:p>
          <a:endParaRPr lang="en-US"/>
        </a:p>
      </dgm:t>
    </dgm:pt>
    <dgm:pt modelId="{30D3B0A2-4588-4598-ADB2-61245A211143}">
      <dgm:prSet custT="1"/>
      <dgm:spPr/>
      <dgm:t>
        <a:bodyPr/>
        <a:lstStyle/>
        <a:p>
          <a:r>
            <a:rPr lang="en-US" sz="1800" dirty="0"/>
            <a:t>Transceiver</a:t>
          </a:r>
        </a:p>
        <a:p>
          <a:r>
            <a:rPr lang="en-US" sz="1800" dirty="0"/>
            <a:t>1.2.2.1</a:t>
          </a:r>
        </a:p>
      </dgm:t>
    </dgm:pt>
    <dgm:pt modelId="{13F5C4E0-07EA-4C22-943E-D02489F1B69E}" type="parTrans" cxnId="{D04F4DAB-355B-485B-A580-B0CA8543300E}">
      <dgm:prSet/>
      <dgm:spPr/>
      <dgm:t>
        <a:bodyPr/>
        <a:lstStyle/>
        <a:p>
          <a:endParaRPr lang="en-US"/>
        </a:p>
      </dgm:t>
    </dgm:pt>
    <dgm:pt modelId="{3BD791EA-6F9B-462B-861F-614AF764C4AB}" type="sibTrans" cxnId="{D04F4DAB-355B-485B-A580-B0CA8543300E}">
      <dgm:prSet/>
      <dgm:spPr/>
      <dgm:t>
        <a:bodyPr/>
        <a:lstStyle/>
        <a:p>
          <a:endParaRPr lang="en-US"/>
        </a:p>
      </dgm:t>
    </dgm:pt>
    <dgm:pt modelId="{985D8AA4-C9E7-41DE-8819-2DCE1BD815F7}">
      <dgm:prSet custT="1"/>
      <dgm:spPr/>
      <dgm:t>
        <a:bodyPr/>
        <a:lstStyle/>
        <a:p>
          <a:r>
            <a:rPr lang="en-US" sz="1800" dirty="0"/>
            <a:t>Terminal Node Controller (TNC)</a:t>
          </a:r>
        </a:p>
        <a:p>
          <a:r>
            <a:rPr lang="en-US" sz="1800" dirty="0"/>
            <a:t>1.2.2.2</a:t>
          </a:r>
        </a:p>
      </dgm:t>
    </dgm:pt>
    <dgm:pt modelId="{D64E23BE-6665-46D5-82ED-9D5B7AC773F9}" type="parTrans" cxnId="{A6487F0D-C00D-4964-A481-3780CD6F3CBC}">
      <dgm:prSet/>
      <dgm:spPr/>
      <dgm:t>
        <a:bodyPr/>
        <a:lstStyle/>
        <a:p>
          <a:endParaRPr lang="en-US"/>
        </a:p>
      </dgm:t>
    </dgm:pt>
    <dgm:pt modelId="{8B27E4EB-C092-46BC-88C0-C3DB8C1A5B63}" type="sibTrans" cxnId="{A6487F0D-C00D-4964-A481-3780CD6F3CBC}">
      <dgm:prSet/>
      <dgm:spPr/>
      <dgm:t>
        <a:bodyPr/>
        <a:lstStyle/>
        <a:p>
          <a:endParaRPr lang="en-US"/>
        </a:p>
      </dgm:t>
    </dgm:pt>
    <dgm:pt modelId="{C59061BD-8DA1-4638-9D15-FD07457F9718}">
      <dgm:prSet custT="1"/>
      <dgm:spPr/>
      <dgm:t>
        <a:bodyPr/>
        <a:lstStyle/>
        <a:p>
          <a:r>
            <a:rPr lang="en-US" sz="1800" dirty="0"/>
            <a:t>Main Control Unit (MCU)</a:t>
          </a:r>
        </a:p>
        <a:p>
          <a:r>
            <a:rPr lang="en-US" sz="1800" dirty="0"/>
            <a:t>1.2.2.3</a:t>
          </a:r>
        </a:p>
      </dgm:t>
    </dgm:pt>
    <dgm:pt modelId="{A447F2AA-3082-4AB8-9F9D-D9DBC6E1B95B}" type="parTrans" cxnId="{85B155C0-915D-449C-BAA9-5FA67E2ECA5C}">
      <dgm:prSet/>
      <dgm:spPr/>
      <dgm:t>
        <a:bodyPr/>
        <a:lstStyle/>
        <a:p>
          <a:endParaRPr lang="en-US"/>
        </a:p>
      </dgm:t>
    </dgm:pt>
    <dgm:pt modelId="{8155F5B5-089E-46D8-B757-04A0305413E5}" type="sibTrans" cxnId="{85B155C0-915D-449C-BAA9-5FA67E2ECA5C}">
      <dgm:prSet/>
      <dgm:spPr/>
      <dgm:t>
        <a:bodyPr/>
        <a:lstStyle/>
        <a:p>
          <a:endParaRPr lang="en-US"/>
        </a:p>
      </dgm:t>
    </dgm:pt>
    <dgm:pt modelId="{2FBC8872-FCDD-44D5-8EC8-090CA35C5253}">
      <dgm:prSet custT="1"/>
      <dgm:spPr/>
      <dgm:t>
        <a:bodyPr/>
        <a:lstStyle/>
        <a:p>
          <a:r>
            <a:rPr lang="en-US" sz="1800" dirty="0"/>
            <a:t>Memory</a:t>
          </a:r>
        </a:p>
        <a:p>
          <a:r>
            <a:rPr lang="en-US" sz="1800" dirty="0"/>
            <a:t>1.2.2.4</a:t>
          </a:r>
        </a:p>
      </dgm:t>
    </dgm:pt>
    <dgm:pt modelId="{22CA98A3-9134-472C-9D25-C51F5CD9F3B2}" type="parTrans" cxnId="{5FB434AC-B895-43DC-BAA1-4C875F6E8CED}">
      <dgm:prSet/>
      <dgm:spPr/>
      <dgm:t>
        <a:bodyPr/>
        <a:lstStyle/>
        <a:p>
          <a:endParaRPr lang="en-US"/>
        </a:p>
      </dgm:t>
    </dgm:pt>
    <dgm:pt modelId="{39C367E5-363B-4AFF-B63C-30B84614EC55}" type="sibTrans" cxnId="{5FB434AC-B895-43DC-BAA1-4C875F6E8CED}">
      <dgm:prSet/>
      <dgm:spPr/>
      <dgm:t>
        <a:bodyPr/>
        <a:lstStyle/>
        <a:p>
          <a:endParaRPr lang="en-US"/>
        </a:p>
      </dgm:t>
    </dgm:pt>
    <dgm:pt modelId="{56995972-7B17-401A-8DD2-83F6A829EE81}">
      <dgm:prSet custT="1"/>
      <dgm:spPr/>
      <dgm:t>
        <a:bodyPr/>
        <a:lstStyle/>
        <a:p>
          <a:r>
            <a:rPr lang="en-US" sz="1800" dirty="0"/>
            <a:t>VHF Antenna</a:t>
          </a:r>
        </a:p>
        <a:p>
          <a:r>
            <a:rPr lang="en-US" sz="1800" dirty="0"/>
            <a:t>1.2.2.5</a:t>
          </a:r>
        </a:p>
      </dgm:t>
    </dgm:pt>
    <dgm:pt modelId="{66451FFC-A641-4190-AC8E-4000ECAA91EA}" type="parTrans" cxnId="{DE98059E-8EAC-48E8-902D-56E3BB932203}">
      <dgm:prSet/>
      <dgm:spPr/>
      <dgm:t>
        <a:bodyPr/>
        <a:lstStyle/>
        <a:p>
          <a:endParaRPr lang="en-US"/>
        </a:p>
      </dgm:t>
    </dgm:pt>
    <dgm:pt modelId="{2083BE32-889E-472A-B702-405327854DD5}" type="sibTrans" cxnId="{DE98059E-8EAC-48E8-902D-56E3BB932203}">
      <dgm:prSet/>
      <dgm:spPr/>
      <dgm:t>
        <a:bodyPr/>
        <a:lstStyle/>
        <a:p>
          <a:endParaRPr lang="en-US"/>
        </a:p>
      </dgm:t>
    </dgm:pt>
    <dgm:pt modelId="{2A0FB8E6-194F-4D4B-AE64-2277ADE2993D}">
      <dgm:prSet custT="1"/>
      <dgm:spPr/>
      <dgm:t>
        <a:bodyPr/>
        <a:lstStyle/>
        <a:p>
          <a:r>
            <a:rPr lang="en-US" sz="1800" dirty="0"/>
            <a:t>APRS Capable Radio</a:t>
          </a:r>
        </a:p>
        <a:p>
          <a:r>
            <a:rPr lang="en-US" sz="1800" dirty="0"/>
            <a:t>1.2.3</a:t>
          </a:r>
        </a:p>
      </dgm:t>
    </dgm:pt>
    <dgm:pt modelId="{FFB74481-1701-4D7C-9B81-5F898D9DC342}" type="parTrans" cxnId="{448C702E-6276-4612-92BF-442CCB596CD7}">
      <dgm:prSet/>
      <dgm:spPr/>
      <dgm:t>
        <a:bodyPr/>
        <a:lstStyle/>
        <a:p>
          <a:endParaRPr lang="en-US"/>
        </a:p>
      </dgm:t>
    </dgm:pt>
    <dgm:pt modelId="{EA8DB858-0250-4DAF-B2C0-B35C5998BCBE}" type="sibTrans" cxnId="{448C702E-6276-4612-92BF-442CCB596CD7}">
      <dgm:prSet/>
      <dgm:spPr/>
      <dgm:t>
        <a:bodyPr/>
        <a:lstStyle/>
        <a:p>
          <a:endParaRPr lang="en-US"/>
        </a:p>
      </dgm:t>
    </dgm:pt>
    <dgm:pt modelId="{097778FA-DDFD-42E4-B0B2-173F6C7F37A9}">
      <dgm:prSet custT="1"/>
      <dgm:spPr/>
      <dgm:t>
        <a:bodyPr/>
        <a:lstStyle/>
        <a:p>
          <a:r>
            <a:rPr lang="en-US" sz="1800" dirty="0"/>
            <a:t>Sensors</a:t>
          </a:r>
        </a:p>
        <a:p>
          <a:r>
            <a:rPr lang="en-US" sz="1800" dirty="0"/>
            <a:t>1.2.2.6</a:t>
          </a:r>
        </a:p>
      </dgm:t>
    </dgm:pt>
    <dgm:pt modelId="{E7C391F7-D5DE-4CD4-BE46-A5655D4BE4E0}" type="parTrans" cxnId="{508C3EB9-A2B2-4AD8-B250-48499E51C581}">
      <dgm:prSet/>
      <dgm:spPr/>
      <dgm:t>
        <a:bodyPr/>
        <a:lstStyle/>
        <a:p>
          <a:endParaRPr lang="en-US"/>
        </a:p>
      </dgm:t>
    </dgm:pt>
    <dgm:pt modelId="{34151E31-92B4-40DA-9E34-24BC78290522}" type="sibTrans" cxnId="{508C3EB9-A2B2-4AD8-B250-48499E51C581}">
      <dgm:prSet/>
      <dgm:spPr/>
      <dgm:t>
        <a:bodyPr/>
        <a:lstStyle/>
        <a:p>
          <a:endParaRPr lang="en-US"/>
        </a:p>
      </dgm:t>
    </dgm:pt>
    <dgm:pt modelId="{6C039EFD-4F33-4A4A-9BC5-4C0710F5F7EF}">
      <dgm:prSet custT="1"/>
      <dgm:spPr/>
      <dgm:t>
        <a:bodyPr/>
        <a:lstStyle/>
        <a:p>
          <a:r>
            <a:rPr lang="en-US" sz="1800" dirty="0"/>
            <a:t>Power System</a:t>
          </a:r>
        </a:p>
        <a:p>
          <a:r>
            <a:rPr lang="en-US" sz="1800" dirty="0"/>
            <a:t>1.2.2.7</a:t>
          </a:r>
        </a:p>
      </dgm:t>
    </dgm:pt>
    <dgm:pt modelId="{BD95F288-CB37-4D5F-B0DB-68E048CEE328}" type="parTrans" cxnId="{4CBA7A5C-F2D8-4A72-B6C4-E332C0ED9548}">
      <dgm:prSet/>
      <dgm:spPr/>
      <dgm:t>
        <a:bodyPr/>
        <a:lstStyle/>
        <a:p>
          <a:endParaRPr lang="en-US"/>
        </a:p>
      </dgm:t>
    </dgm:pt>
    <dgm:pt modelId="{5D7C7C78-AEC0-4B67-9CF6-6D7B5B7D24B8}" type="sibTrans" cxnId="{4CBA7A5C-F2D8-4A72-B6C4-E332C0ED9548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1029A-72A0-4A84-9E1F-2AF0D79F9D4E}" type="pres">
      <dgm:prSet presAssocID="{D05D5C46-2E53-42B5-B707-B6246E05A44D}" presName="Name14" presStyleCnt="0"/>
      <dgm:spPr/>
    </dgm:pt>
    <dgm:pt modelId="{987439FE-1ACE-4777-ADEF-EAF3B60EB218}" type="pres">
      <dgm:prSet presAssocID="{D05D5C46-2E53-42B5-B707-B6246E05A44D}" presName="level1Shape" presStyleLbl="node0" presStyleIdx="0" presStyleCnt="1" custScaleX="171747" custScaleY="206140">
        <dgm:presLayoutVars>
          <dgm:chPref val="3"/>
        </dgm:presLayoutVars>
      </dgm:prSet>
      <dgm:spPr/>
    </dgm:pt>
    <dgm:pt modelId="{8672D5DF-9F1F-4930-AD5A-A623B903EC63}" type="pres">
      <dgm:prSet presAssocID="{D05D5C46-2E53-42B5-B707-B6246E05A44D}" presName="hierChild2" presStyleCnt="0"/>
      <dgm:spPr/>
    </dgm:pt>
    <dgm:pt modelId="{4E8294FF-4DC9-4F75-9DA0-E110213584D0}" type="pres">
      <dgm:prSet presAssocID="{29DAE4B9-9408-4500-8817-9978A95E7CB4}" presName="Name19" presStyleLbl="parChTrans1D2" presStyleIdx="0" presStyleCnt="3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2" presStyleIdx="0" presStyleCnt="3" custScaleX="165514" custScaleY="128554"/>
      <dgm:spPr/>
    </dgm:pt>
    <dgm:pt modelId="{64FA7816-BFEA-4A01-B837-5122D2754647}" type="pres">
      <dgm:prSet presAssocID="{046C61FA-570F-4F33-9CB7-C1D0B758191F}" presName="hierChild3" presStyleCnt="0"/>
      <dgm:spPr/>
    </dgm:pt>
    <dgm:pt modelId="{A0D4E1CE-4B73-4CD1-AFF7-DEC34A552CDB}" type="pres">
      <dgm:prSet presAssocID="{F0E50F3A-401A-43C9-8EB7-B834109B5DDE}" presName="Name19" presStyleLbl="parChTrans1D2" presStyleIdx="1" presStyleCnt="3"/>
      <dgm:spPr/>
    </dgm:pt>
    <dgm:pt modelId="{ADB65FAA-0BE3-4530-B012-C7EA6A93D93D}" type="pres">
      <dgm:prSet presAssocID="{4699079F-7A13-42F6-92C2-69D4C5158B2E}" presName="Name21" presStyleCnt="0"/>
      <dgm:spPr/>
    </dgm:pt>
    <dgm:pt modelId="{B3CD3C68-1669-450E-8FC8-C09E301E9D41}" type="pres">
      <dgm:prSet presAssocID="{4699079F-7A13-42F6-92C2-69D4C5158B2E}" presName="level2Shape" presStyleLbl="node2" presStyleIdx="1" presStyleCnt="3" custScaleX="139528" custScaleY="121173"/>
      <dgm:spPr/>
    </dgm:pt>
    <dgm:pt modelId="{E4864DB4-C751-45D3-92DA-BABEA9F459EB}" type="pres">
      <dgm:prSet presAssocID="{4699079F-7A13-42F6-92C2-69D4C5158B2E}" presName="hierChild3" presStyleCnt="0"/>
      <dgm:spPr/>
    </dgm:pt>
    <dgm:pt modelId="{361080A4-575D-456A-8991-27A307E3B51B}" type="pres">
      <dgm:prSet presAssocID="{13F5C4E0-07EA-4C22-943E-D02489F1B69E}" presName="Name19" presStyleLbl="parChTrans1D3" presStyleIdx="0" presStyleCnt="7"/>
      <dgm:spPr/>
    </dgm:pt>
    <dgm:pt modelId="{0508B05F-8AE9-48FF-99E2-85C2EBBE1F23}" type="pres">
      <dgm:prSet presAssocID="{30D3B0A2-4588-4598-ADB2-61245A211143}" presName="Name21" presStyleCnt="0"/>
      <dgm:spPr/>
    </dgm:pt>
    <dgm:pt modelId="{9262AC69-E34F-4C3D-B319-87C8475E5DB8}" type="pres">
      <dgm:prSet presAssocID="{30D3B0A2-4588-4598-ADB2-61245A211143}" presName="level2Shape" presStyleLbl="node3" presStyleIdx="0" presStyleCnt="7" custScaleX="121822" custScaleY="118771"/>
      <dgm:spPr/>
    </dgm:pt>
    <dgm:pt modelId="{E91D4CFE-FFD7-40C5-90F3-76E1AA69F9B0}" type="pres">
      <dgm:prSet presAssocID="{30D3B0A2-4588-4598-ADB2-61245A211143}" presName="hierChild3" presStyleCnt="0"/>
      <dgm:spPr/>
    </dgm:pt>
    <dgm:pt modelId="{2F9B4FFB-6145-42F8-B17F-DFA998C498C1}" type="pres">
      <dgm:prSet presAssocID="{D64E23BE-6665-46D5-82ED-9D5B7AC773F9}" presName="Name19" presStyleLbl="parChTrans1D3" presStyleIdx="1" presStyleCnt="7"/>
      <dgm:spPr/>
    </dgm:pt>
    <dgm:pt modelId="{E786B2F1-957F-4DD0-9ADE-8B7BC58C4365}" type="pres">
      <dgm:prSet presAssocID="{985D8AA4-C9E7-41DE-8819-2DCE1BD815F7}" presName="Name21" presStyleCnt="0"/>
      <dgm:spPr/>
    </dgm:pt>
    <dgm:pt modelId="{EF171812-91AC-43D7-A42A-CC8B58FD9EC9}" type="pres">
      <dgm:prSet presAssocID="{985D8AA4-C9E7-41DE-8819-2DCE1BD815F7}" presName="level2Shape" presStyleLbl="node3" presStyleIdx="1" presStyleCnt="7" custScaleX="147182" custScaleY="176205"/>
      <dgm:spPr/>
    </dgm:pt>
    <dgm:pt modelId="{90A76469-C58C-4AB4-977A-FC8CFA3263F1}" type="pres">
      <dgm:prSet presAssocID="{985D8AA4-C9E7-41DE-8819-2DCE1BD815F7}" presName="hierChild3" presStyleCnt="0"/>
      <dgm:spPr/>
    </dgm:pt>
    <dgm:pt modelId="{D36A7E0F-3197-46E0-A695-A435357F37C6}" type="pres">
      <dgm:prSet presAssocID="{A447F2AA-3082-4AB8-9F9D-D9DBC6E1B95B}" presName="Name19" presStyleLbl="parChTrans1D3" presStyleIdx="2" presStyleCnt="7"/>
      <dgm:spPr/>
    </dgm:pt>
    <dgm:pt modelId="{9C91ECBC-DCD0-4B41-B76C-96305342C6EA}" type="pres">
      <dgm:prSet presAssocID="{C59061BD-8DA1-4638-9D15-FD07457F9718}" presName="Name21" presStyleCnt="0"/>
      <dgm:spPr/>
    </dgm:pt>
    <dgm:pt modelId="{097E336A-1EF9-4352-A72B-C75BE9E4FC53}" type="pres">
      <dgm:prSet presAssocID="{C59061BD-8DA1-4638-9D15-FD07457F9718}" presName="level2Shape" presStyleLbl="node3" presStyleIdx="2" presStyleCnt="7" custScaleX="162022" custScaleY="148394"/>
      <dgm:spPr/>
    </dgm:pt>
    <dgm:pt modelId="{21BE5719-1D65-4CAD-8F45-F9AFACCE4776}" type="pres">
      <dgm:prSet presAssocID="{C59061BD-8DA1-4638-9D15-FD07457F9718}" presName="hierChild3" presStyleCnt="0"/>
      <dgm:spPr/>
    </dgm:pt>
    <dgm:pt modelId="{DAC27198-236F-404D-B09F-CD1807940B34}" type="pres">
      <dgm:prSet presAssocID="{22CA98A3-9134-472C-9D25-C51F5CD9F3B2}" presName="Name19" presStyleLbl="parChTrans1D3" presStyleIdx="3" presStyleCnt="7"/>
      <dgm:spPr/>
    </dgm:pt>
    <dgm:pt modelId="{C29CE78E-5787-4D8B-AD07-F32866FB67DC}" type="pres">
      <dgm:prSet presAssocID="{2FBC8872-FCDD-44D5-8EC8-090CA35C5253}" presName="Name21" presStyleCnt="0"/>
      <dgm:spPr/>
    </dgm:pt>
    <dgm:pt modelId="{98C111EB-F1A0-4FCA-A176-F3F04844E78C}" type="pres">
      <dgm:prSet presAssocID="{2FBC8872-FCDD-44D5-8EC8-090CA35C5253}" presName="level2Shape" presStyleLbl="node3" presStyleIdx="3" presStyleCnt="7" custScaleX="116767" custScaleY="141186"/>
      <dgm:spPr/>
    </dgm:pt>
    <dgm:pt modelId="{DDD65F2C-6840-48E8-B450-A30096F786B9}" type="pres">
      <dgm:prSet presAssocID="{2FBC8872-FCDD-44D5-8EC8-090CA35C5253}" presName="hierChild3" presStyleCnt="0"/>
      <dgm:spPr/>
    </dgm:pt>
    <dgm:pt modelId="{546CEB99-805A-4499-B0F8-258EE0D7C9AC}" type="pres">
      <dgm:prSet presAssocID="{66451FFC-A641-4190-AC8E-4000ECAA91EA}" presName="Name19" presStyleLbl="parChTrans1D3" presStyleIdx="4" presStyleCnt="7"/>
      <dgm:spPr/>
    </dgm:pt>
    <dgm:pt modelId="{729E32B4-BCF9-46DF-B81F-BEF9131D28C8}" type="pres">
      <dgm:prSet presAssocID="{56995972-7B17-401A-8DD2-83F6A829EE81}" presName="Name21" presStyleCnt="0"/>
      <dgm:spPr/>
    </dgm:pt>
    <dgm:pt modelId="{54229208-7A22-469D-9DB8-AEE1B2D643B1}" type="pres">
      <dgm:prSet presAssocID="{56995972-7B17-401A-8DD2-83F6A829EE81}" presName="level2Shape" presStyleLbl="node3" presStyleIdx="4" presStyleCnt="7" custScaleX="114814" custScaleY="128458"/>
      <dgm:spPr/>
    </dgm:pt>
    <dgm:pt modelId="{0007A9CE-9CDD-4957-8D7D-220E4E97891E}" type="pres">
      <dgm:prSet presAssocID="{56995972-7B17-401A-8DD2-83F6A829EE81}" presName="hierChild3" presStyleCnt="0"/>
      <dgm:spPr/>
    </dgm:pt>
    <dgm:pt modelId="{5A246D63-F9EE-4B2A-8281-9FAC85B78D72}" type="pres">
      <dgm:prSet presAssocID="{E7C391F7-D5DE-4CD4-BE46-A5655D4BE4E0}" presName="Name19" presStyleLbl="parChTrans1D3" presStyleIdx="5" presStyleCnt="7"/>
      <dgm:spPr/>
    </dgm:pt>
    <dgm:pt modelId="{F78C946E-0994-469A-9B6B-51875BBD484A}" type="pres">
      <dgm:prSet presAssocID="{097778FA-DDFD-42E4-B0B2-173F6C7F37A9}" presName="Name21" presStyleCnt="0"/>
      <dgm:spPr/>
    </dgm:pt>
    <dgm:pt modelId="{66EC4B33-3A5A-475B-A6D4-4B2FE8751846}" type="pres">
      <dgm:prSet presAssocID="{097778FA-DDFD-42E4-B0B2-173F6C7F37A9}" presName="level2Shape" presStyleLbl="node3" presStyleIdx="5" presStyleCnt="7" custScaleX="119689" custScaleY="134817"/>
      <dgm:spPr/>
    </dgm:pt>
    <dgm:pt modelId="{CBB88A7D-96B3-44AB-9564-2126BDBAC28D}" type="pres">
      <dgm:prSet presAssocID="{097778FA-DDFD-42E4-B0B2-173F6C7F37A9}" presName="hierChild3" presStyleCnt="0"/>
      <dgm:spPr/>
    </dgm:pt>
    <dgm:pt modelId="{3BF66979-4224-41E0-8967-64F822CC334F}" type="pres">
      <dgm:prSet presAssocID="{BD95F288-CB37-4D5F-B0DB-68E048CEE328}" presName="Name19" presStyleLbl="parChTrans1D3" presStyleIdx="6" presStyleCnt="7"/>
      <dgm:spPr/>
    </dgm:pt>
    <dgm:pt modelId="{011EF819-AAD7-48D9-8008-999E315AAFBA}" type="pres">
      <dgm:prSet presAssocID="{6C039EFD-4F33-4A4A-9BC5-4C0710F5F7EF}" presName="Name21" presStyleCnt="0"/>
      <dgm:spPr/>
    </dgm:pt>
    <dgm:pt modelId="{E2DAA1A9-B65C-4C40-B885-34A1BFE936A4}" type="pres">
      <dgm:prSet presAssocID="{6C039EFD-4F33-4A4A-9BC5-4C0710F5F7EF}" presName="level2Shape" presStyleLbl="node3" presStyleIdx="6" presStyleCnt="7" custScaleX="119419" custScaleY="142670"/>
      <dgm:spPr/>
    </dgm:pt>
    <dgm:pt modelId="{ED28A220-9358-48AA-B1DF-087E0BFBA047}" type="pres">
      <dgm:prSet presAssocID="{6C039EFD-4F33-4A4A-9BC5-4C0710F5F7EF}" presName="hierChild3" presStyleCnt="0"/>
      <dgm:spPr/>
    </dgm:pt>
    <dgm:pt modelId="{2842F5C1-98EA-45BA-AEB0-3885FC5119E2}" type="pres">
      <dgm:prSet presAssocID="{FFB74481-1701-4D7C-9B81-5F898D9DC342}" presName="Name19" presStyleLbl="parChTrans1D2" presStyleIdx="2" presStyleCnt="3"/>
      <dgm:spPr/>
    </dgm:pt>
    <dgm:pt modelId="{D96BC0B5-917A-40A4-81AE-AF5E9C84063B}" type="pres">
      <dgm:prSet presAssocID="{2A0FB8E6-194F-4D4B-AE64-2277ADE2993D}" presName="Name21" presStyleCnt="0"/>
      <dgm:spPr/>
    </dgm:pt>
    <dgm:pt modelId="{273489B5-D31E-419F-B516-42137FDB555A}" type="pres">
      <dgm:prSet presAssocID="{2A0FB8E6-194F-4D4B-AE64-2277ADE2993D}" presName="level2Shape" presStyleLbl="node2" presStyleIdx="2" presStyleCnt="3" custScaleX="151363" custScaleY="116134"/>
      <dgm:spPr/>
    </dgm:pt>
    <dgm:pt modelId="{03B4043C-A3FD-4DEF-B7A0-B515DA7AF6EE}" type="pres">
      <dgm:prSet presAssocID="{2A0FB8E6-194F-4D4B-AE64-2277ADE2993D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B2B8DD0C-ED09-4441-833F-C7ECB7CC4370}" type="presOf" srcId="{30D3B0A2-4588-4598-ADB2-61245A211143}" destId="{9262AC69-E34F-4C3D-B319-87C8475E5DB8}" srcOrd="0" destOrd="0" presId="urn:microsoft.com/office/officeart/2005/8/layout/hierarchy6"/>
    <dgm:cxn modelId="{A6487F0D-C00D-4964-A481-3780CD6F3CBC}" srcId="{4699079F-7A13-42F6-92C2-69D4C5158B2E}" destId="{985D8AA4-C9E7-41DE-8819-2DCE1BD815F7}" srcOrd="1" destOrd="0" parTransId="{D64E23BE-6665-46D5-82ED-9D5B7AC773F9}" sibTransId="{8B27E4EB-C092-46BC-88C0-C3DB8C1A5B63}"/>
    <dgm:cxn modelId="{6EBCE80D-1790-421D-9509-CED440EA73DD}" type="presOf" srcId="{66451FFC-A641-4190-AC8E-4000ECAA91EA}" destId="{546CEB99-805A-4499-B0F8-258EE0D7C9AC}" srcOrd="0" destOrd="0" presId="urn:microsoft.com/office/officeart/2005/8/layout/hierarchy6"/>
    <dgm:cxn modelId="{E5CC240F-436C-4259-A29B-108EAAFA902D}" type="presOf" srcId="{C59061BD-8DA1-4638-9D15-FD07457F9718}" destId="{097E336A-1EF9-4352-A72B-C75BE9E4FC53}" srcOrd="0" destOrd="0" presId="urn:microsoft.com/office/officeart/2005/8/layout/hierarchy6"/>
    <dgm:cxn modelId="{F25FD11D-E97E-4ADE-9B97-A7E405CC1780}" type="presOf" srcId="{13F5C4E0-07EA-4C22-943E-D02489F1B69E}" destId="{361080A4-575D-456A-8991-27A307E3B51B}" srcOrd="0" destOrd="0" presId="urn:microsoft.com/office/officeart/2005/8/layout/hierarchy6"/>
    <dgm:cxn modelId="{788B6C23-593D-4C2C-8491-7B3DDBEAEDC1}" type="presOf" srcId="{A447F2AA-3082-4AB8-9F9D-D9DBC6E1B95B}" destId="{D36A7E0F-3197-46E0-A695-A435357F37C6}" srcOrd="0" destOrd="0" presId="urn:microsoft.com/office/officeart/2005/8/layout/hierarchy6"/>
    <dgm:cxn modelId="{B1FC4B27-C0A8-45A6-B839-DF15343D4858}" srcId="{D05D5C46-2E53-42B5-B707-B6246E05A44D}" destId="{046C61FA-570F-4F33-9CB7-C1D0B758191F}" srcOrd="0" destOrd="0" parTransId="{29DAE4B9-9408-4500-8817-9978A95E7CB4}" sibTransId="{2CF10BA0-6DAD-4934-8583-5A9C8D87D15D}"/>
    <dgm:cxn modelId="{CA2F8C27-D386-4677-90F5-1C2173CED6BC}" type="presOf" srcId="{6C039EFD-4F33-4A4A-9BC5-4C0710F5F7EF}" destId="{E2DAA1A9-B65C-4C40-B885-34A1BFE936A4}" srcOrd="0" destOrd="0" presId="urn:microsoft.com/office/officeart/2005/8/layout/hierarchy6"/>
    <dgm:cxn modelId="{C9FBB12B-C38C-4839-88B3-DB70DA37341A}" type="presOf" srcId="{4699079F-7A13-42F6-92C2-69D4C5158B2E}" destId="{B3CD3C68-1669-450E-8FC8-C09E301E9D41}" srcOrd="0" destOrd="0" presId="urn:microsoft.com/office/officeart/2005/8/layout/hierarchy6"/>
    <dgm:cxn modelId="{448C702E-6276-4612-92BF-442CCB596CD7}" srcId="{D05D5C46-2E53-42B5-B707-B6246E05A44D}" destId="{2A0FB8E6-194F-4D4B-AE64-2277ADE2993D}" srcOrd="2" destOrd="0" parTransId="{FFB74481-1701-4D7C-9B81-5F898D9DC342}" sibTransId="{EA8DB858-0250-4DAF-B2C0-B35C5998BCBE}"/>
    <dgm:cxn modelId="{4BB6AD34-2BDC-4799-99B4-44ACE262014C}" type="presOf" srcId="{D05D5C46-2E53-42B5-B707-B6246E05A44D}" destId="{987439FE-1ACE-4777-ADEF-EAF3B60EB218}" srcOrd="0" destOrd="0" presId="urn:microsoft.com/office/officeart/2005/8/layout/hierarchy6"/>
    <dgm:cxn modelId="{483A7E36-51E5-4F02-8923-80E961725B17}" type="presOf" srcId="{E7C391F7-D5DE-4CD4-BE46-A5655D4BE4E0}" destId="{5A246D63-F9EE-4B2A-8281-9FAC85B78D72}" srcOrd="0" destOrd="0" presId="urn:microsoft.com/office/officeart/2005/8/layout/hierarchy6"/>
    <dgm:cxn modelId="{5A942640-45BE-450C-96F5-30CFB629EC3E}" type="presOf" srcId="{046C61FA-570F-4F33-9CB7-C1D0B758191F}" destId="{640E6D8D-C17B-45A4-9B09-B84ECD4F067E}" srcOrd="0" destOrd="0" presId="urn:microsoft.com/office/officeart/2005/8/layout/hierarchy6"/>
    <dgm:cxn modelId="{4CBA7A5C-F2D8-4A72-B6C4-E332C0ED9548}" srcId="{4699079F-7A13-42F6-92C2-69D4C5158B2E}" destId="{6C039EFD-4F33-4A4A-9BC5-4C0710F5F7EF}" srcOrd="6" destOrd="0" parTransId="{BD95F288-CB37-4D5F-B0DB-68E048CEE328}" sibTransId="{5D7C7C78-AEC0-4B67-9CF6-6D7B5B7D24B8}"/>
    <dgm:cxn modelId="{F2259261-1CE5-4401-8AB4-E7F0334C495E}" srcId="{D05D5C46-2E53-42B5-B707-B6246E05A44D}" destId="{4699079F-7A13-42F6-92C2-69D4C5158B2E}" srcOrd="1" destOrd="0" parTransId="{F0E50F3A-401A-43C9-8EB7-B834109B5DDE}" sibTransId="{E3991160-8F32-48E9-AC62-423C050001C1}"/>
    <dgm:cxn modelId="{5ECE0F65-A437-4460-9B86-F0969504E8C9}" type="presOf" srcId="{56995972-7B17-401A-8DD2-83F6A829EE81}" destId="{54229208-7A22-469D-9DB8-AEE1B2D643B1}" srcOrd="0" destOrd="0" presId="urn:microsoft.com/office/officeart/2005/8/layout/hierarchy6"/>
    <dgm:cxn modelId="{8DB4026A-7EAE-4EFD-8DEB-5FF2BB09F1D5}" type="presOf" srcId="{BD95F288-CB37-4D5F-B0DB-68E048CEE328}" destId="{3BF66979-4224-41E0-8967-64F822CC334F}" srcOrd="0" destOrd="0" presId="urn:microsoft.com/office/officeart/2005/8/layout/hierarchy6"/>
    <dgm:cxn modelId="{02C4036A-66E7-48C8-B810-937C2DAD8D2A}" type="presOf" srcId="{2FBC8872-FCDD-44D5-8EC8-090CA35C5253}" destId="{98C111EB-F1A0-4FCA-A176-F3F04844E78C}" srcOrd="0" destOrd="0" presId="urn:microsoft.com/office/officeart/2005/8/layout/hierarchy6"/>
    <dgm:cxn modelId="{B2517391-32AD-413D-8301-BB9CAC5C90E8}" type="presOf" srcId="{D64E23BE-6665-46D5-82ED-9D5B7AC773F9}" destId="{2F9B4FFB-6145-42F8-B17F-DFA998C498C1}" srcOrd="0" destOrd="0" presId="urn:microsoft.com/office/officeart/2005/8/layout/hierarchy6"/>
    <dgm:cxn modelId="{DE98059E-8EAC-48E8-902D-56E3BB932203}" srcId="{4699079F-7A13-42F6-92C2-69D4C5158B2E}" destId="{56995972-7B17-401A-8DD2-83F6A829EE81}" srcOrd="4" destOrd="0" parTransId="{66451FFC-A641-4190-AC8E-4000ECAA91EA}" sibTransId="{2083BE32-889E-472A-B702-405327854DD5}"/>
    <dgm:cxn modelId="{D04F4DAB-355B-485B-A580-B0CA8543300E}" srcId="{4699079F-7A13-42F6-92C2-69D4C5158B2E}" destId="{30D3B0A2-4588-4598-ADB2-61245A211143}" srcOrd="0" destOrd="0" parTransId="{13F5C4E0-07EA-4C22-943E-D02489F1B69E}" sibTransId="{3BD791EA-6F9B-462B-861F-614AF764C4AB}"/>
    <dgm:cxn modelId="{5FB434AC-B895-43DC-BAA1-4C875F6E8CED}" srcId="{4699079F-7A13-42F6-92C2-69D4C5158B2E}" destId="{2FBC8872-FCDD-44D5-8EC8-090CA35C5253}" srcOrd="3" destOrd="0" parTransId="{22CA98A3-9134-472C-9D25-C51F5CD9F3B2}" sibTransId="{39C367E5-363B-4AFF-B63C-30B84614EC55}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4CA4ACB5-57B0-4B63-9FE4-A77365D453DE}" type="presOf" srcId="{F0E50F3A-401A-43C9-8EB7-B834109B5DDE}" destId="{A0D4E1CE-4B73-4CD1-AFF7-DEC34A552CDB}" srcOrd="0" destOrd="0" presId="urn:microsoft.com/office/officeart/2005/8/layout/hierarchy6"/>
    <dgm:cxn modelId="{508C3EB9-A2B2-4AD8-B250-48499E51C581}" srcId="{4699079F-7A13-42F6-92C2-69D4C5158B2E}" destId="{097778FA-DDFD-42E4-B0B2-173F6C7F37A9}" srcOrd="5" destOrd="0" parTransId="{E7C391F7-D5DE-4CD4-BE46-A5655D4BE4E0}" sibTransId="{34151E31-92B4-40DA-9E34-24BC78290522}"/>
    <dgm:cxn modelId="{567D68BE-86B9-499E-A279-67BBDBD22F85}" type="presOf" srcId="{2A0FB8E6-194F-4D4B-AE64-2277ADE2993D}" destId="{273489B5-D31E-419F-B516-42137FDB555A}" srcOrd="0" destOrd="0" presId="urn:microsoft.com/office/officeart/2005/8/layout/hierarchy6"/>
    <dgm:cxn modelId="{85B155C0-915D-449C-BAA9-5FA67E2ECA5C}" srcId="{4699079F-7A13-42F6-92C2-69D4C5158B2E}" destId="{C59061BD-8DA1-4638-9D15-FD07457F9718}" srcOrd="2" destOrd="0" parTransId="{A447F2AA-3082-4AB8-9F9D-D9DBC6E1B95B}" sibTransId="{8155F5B5-089E-46D8-B757-04A0305413E5}"/>
    <dgm:cxn modelId="{17CF80C9-78EF-4EEC-93EC-2484F68D6766}" type="presOf" srcId="{985D8AA4-C9E7-41DE-8819-2DCE1BD815F7}" destId="{EF171812-91AC-43D7-A42A-CC8B58FD9EC9}" srcOrd="0" destOrd="0" presId="urn:microsoft.com/office/officeart/2005/8/layout/hierarchy6"/>
    <dgm:cxn modelId="{8A94A8D3-4738-48A7-9749-881CC8B4AF15}" type="presOf" srcId="{097778FA-DDFD-42E4-B0B2-173F6C7F37A9}" destId="{66EC4B33-3A5A-475B-A6D4-4B2FE8751846}" srcOrd="0" destOrd="0" presId="urn:microsoft.com/office/officeart/2005/8/layout/hierarchy6"/>
    <dgm:cxn modelId="{48EE3BD8-99C3-496E-BFC0-19A52FD9332D}" type="presOf" srcId="{29DAE4B9-9408-4500-8817-9978A95E7CB4}" destId="{4E8294FF-4DC9-4F75-9DA0-E110213584D0}" srcOrd="0" destOrd="0" presId="urn:microsoft.com/office/officeart/2005/8/layout/hierarchy6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97F337E2-429B-4322-A2C6-D27CD7351C70}" type="presOf" srcId="{FFB74481-1701-4D7C-9B81-5F898D9DC342}" destId="{2842F5C1-98EA-45BA-AEB0-3885FC5119E2}" srcOrd="0" destOrd="0" presId="urn:microsoft.com/office/officeart/2005/8/layout/hierarchy6"/>
    <dgm:cxn modelId="{81A3F1E2-643E-43F6-911C-145088F78C4D}" type="presOf" srcId="{22CA98A3-9134-472C-9D25-C51F5CD9F3B2}" destId="{DAC27198-236F-404D-B09F-CD1807940B34}" srcOrd="0" destOrd="0" presId="urn:microsoft.com/office/officeart/2005/8/layout/hierarchy6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60DED2DA-3161-43F2-B0B0-C6F82F576FBE}" type="presParOf" srcId="{34BC4897-3275-4765-BAB0-ED65AB10D3AC}" destId="{D911029A-72A0-4A84-9E1F-2AF0D79F9D4E}" srcOrd="0" destOrd="0" presId="urn:microsoft.com/office/officeart/2005/8/layout/hierarchy6"/>
    <dgm:cxn modelId="{CFC09BE5-1FD2-4F05-BCCE-D22609CD90CD}" type="presParOf" srcId="{D911029A-72A0-4A84-9E1F-2AF0D79F9D4E}" destId="{987439FE-1ACE-4777-ADEF-EAF3B60EB218}" srcOrd="0" destOrd="0" presId="urn:microsoft.com/office/officeart/2005/8/layout/hierarchy6"/>
    <dgm:cxn modelId="{D190EACD-1961-49D7-AA4D-50771CCF94E2}" type="presParOf" srcId="{D911029A-72A0-4A84-9E1F-2AF0D79F9D4E}" destId="{8672D5DF-9F1F-4930-AD5A-A623B903EC63}" srcOrd="1" destOrd="0" presId="urn:microsoft.com/office/officeart/2005/8/layout/hierarchy6"/>
    <dgm:cxn modelId="{7A4CB370-8EB9-4E84-B403-81FCDCCE59FB}" type="presParOf" srcId="{8672D5DF-9F1F-4930-AD5A-A623B903EC63}" destId="{4E8294FF-4DC9-4F75-9DA0-E110213584D0}" srcOrd="0" destOrd="0" presId="urn:microsoft.com/office/officeart/2005/8/layout/hierarchy6"/>
    <dgm:cxn modelId="{A1A78227-6AF7-4818-8B44-BE8CA8C2748B}" type="presParOf" srcId="{8672D5DF-9F1F-4930-AD5A-A623B903EC63}" destId="{4764E388-4C15-4D4E-BC2F-8F2DA51605AF}" srcOrd="1" destOrd="0" presId="urn:microsoft.com/office/officeart/2005/8/layout/hierarchy6"/>
    <dgm:cxn modelId="{EB237701-F81F-41A3-B631-B8147C017331}" type="presParOf" srcId="{4764E388-4C15-4D4E-BC2F-8F2DA51605AF}" destId="{640E6D8D-C17B-45A4-9B09-B84ECD4F067E}" srcOrd="0" destOrd="0" presId="urn:microsoft.com/office/officeart/2005/8/layout/hierarchy6"/>
    <dgm:cxn modelId="{9309F38C-21CF-4141-B3E3-D5BCE0F9CCFB}" type="presParOf" srcId="{4764E388-4C15-4D4E-BC2F-8F2DA51605AF}" destId="{64FA7816-BFEA-4A01-B837-5122D2754647}" srcOrd="1" destOrd="0" presId="urn:microsoft.com/office/officeart/2005/8/layout/hierarchy6"/>
    <dgm:cxn modelId="{B4BC68F3-F883-467A-AF8B-F9FAF3F5C00D}" type="presParOf" srcId="{8672D5DF-9F1F-4930-AD5A-A623B903EC63}" destId="{A0D4E1CE-4B73-4CD1-AFF7-DEC34A552CDB}" srcOrd="2" destOrd="0" presId="urn:microsoft.com/office/officeart/2005/8/layout/hierarchy6"/>
    <dgm:cxn modelId="{5B5F49AF-FE8B-48DB-BA25-6092F564D365}" type="presParOf" srcId="{8672D5DF-9F1F-4930-AD5A-A623B903EC63}" destId="{ADB65FAA-0BE3-4530-B012-C7EA6A93D93D}" srcOrd="3" destOrd="0" presId="urn:microsoft.com/office/officeart/2005/8/layout/hierarchy6"/>
    <dgm:cxn modelId="{693778DC-F55F-4919-9436-DD7AB8A475EA}" type="presParOf" srcId="{ADB65FAA-0BE3-4530-B012-C7EA6A93D93D}" destId="{B3CD3C68-1669-450E-8FC8-C09E301E9D41}" srcOrd="0" destOrd="0" presId="urn:microsoft.com/office/officeart/2005/8/layout/hierarchy6"/>
    <dgm:cxn modelId="{12360C15-741C-404B-9340-F9CB270FB452}" type="presParOf" srcId="{ADB65FAA-0BE3-4530-B012-C7EA6A93D93D}" destId="{E4864DB4-C751-45D3-92DA-BABEA9F459EB}" srcOrd="1" destOrd="0" presId="urn:microsoft.com/office/officeart/2005/8/layout/hierarchy6"/>
    <dgm:cxn modelId="{9975B395-BDDB-475C-B0A4-CB0BA1308A56}" type="presParOf" srcId="{E4864DB4-C751-45D3-92DA-BABEA9F459EB}" destId="{361080A4-575D-456A-8991-27A307E3B51B}" srcOrd="0" destOrd="0" presId="urn:microsoft.com/office/officeart/2005/8/layout/hierarchy6"/>
    <dgm:cxn modelId="{D948BB51-59E3-495A-85A9-EDB74D28E021}" type="presParOf" srcId="{E4864DB4-C751-45D3-92DA-BABEA9F459EB}" destId="{0508B05F-8AE9-48FF-99E2-85C2EBBE1F23}" srcOrd="1" destOrd="0" presId="urn:microsoft.com/office/officeart/2005/8/layout/hierarchy6"/>
    <dgm:cxn modelId="{13BCAF14-B1FE-4EC7-9E11-7837CEB275E3}" type="presParOf" srcId="{0508B05F-8AE9-48FF-99E2-85C2EBBE1F23}" destId="{9262AC69-E34F-4C3D-B319-87C8475E5DB8}" srcOrd="0" destOrd="0" presId="urn:microsoft.com/office/officeart/2005/8/layout/hierarchy6"/>
    <dgm:cxn modelId="{7429E7CC-4770-4EFA-B917-C485351129C4}" type="presParOf" srcId="{0508B05F-8AE9-48FF-99E2-85C2EBBE1F23}" destId="{E91D4CFE-FFD7-40C5-90F3-76E1AA69F9B0}" srcOrd="1" destOrd="0" presId="urn:microsoft.com/office/officeart/2005/8/layout/hierarchy6"/>
    <dgm:cxn modelId="{5F981E32-2160-4383-AFD8-F63727F19F55}" type="presParOf" srcId="{E4864DB4-C751-45D3-92DA-BABEA9F459EB}" destId="{2F9B4FFB-6145-42F8-B17F-DFA998C498C1}" srcOrd="2" destOrd="0" presId="urn:microsoft.com/office/officeart/2005/8/layout/hierarchy6"/>
    <dgm:cxn modelId="{9F1A3CFF-05E9-4623-A9C1-A300DB65E2F9}" type="presParOf" srcId="{E4864DB4-C751-45D3-92DA-BABEA9F459EB}" destId="{E786B2F1-957F-4DD0-9ADE-8B7BC58C4365}" srcOrd="3" destOrd="0" presId="urn:microsoft.com/office/officeart/2005/8/layout/hierarchy6"/>
    <dgm:cxn modelId="{3024E284-A86D-4778-871D-2BD49E3E7050}" type="presParOf" srcId="{E786B2F1-957F-4DD0-9ADE-8B7BC58C4365}" destId="{EF171812-91AC-43D7-A42A-CC8B58FD9EC9}" srcOrd="0" destOrd="0" presId="urn:microsoft.com/office/officeart/2005/8/layout/hierarchy6"/>
    <dgm:cxn modelId="{7B50A965-F38F-46E9-83F0-990908F0B390}" type="presParOf" srcId="{E786B2F1-957F-4DD0-9ADE-8B7BC58C4365}" destId="{90A76469-C58C-4AB4-977A-FC8CFA3263F1}" srcOrd="1" destOrd="0" presId="urn:microsoft.com/office/officeart/2005/8/layout/hierarchy6"/>
    <dgm:cxn modelId="{28001C56-6D77-4A7C-B21C-21222B9259EE}" type="presParOf" srcId="{E4864DB4-C751-45D3-92DA-BABEA9F459EB}" destId="{D36A7E0F-3197-46E0-A695-A435357F37C6}" srcOrd="4" destOrd="0" presId="urn:microsoft.com/office/officeart/2005/8/layout/hierarchy6"/>
    <dgm:cxn modelId="{D18C79A7-BE0A-4540-ADFC-AA5CC7DCAFDD}" type="presParOf" srcId="{E4864DB4-C751-45D3-92DA-BABEA9F459EB}" destId="{9C91ECBC-DCD0-4B41-B76C-96305342C6EA}" srcOrd="5" destOrd="0" presId="urn:microsoft.com/office/officeart/2005/8/layout/hierarchy6"/>
    <dgm:cxn modelId="{633223CB-C860-4D03-A2D4-5E41A0F8CA69}" type="presParOf" srcId="{9C91ECBC-DCD0-4B41-B76C-96305342C6EA}" destId="{097E336A-1EF9-4352-A72B-C75BE9E4FC53}" srcOrd="0" destOrd="0" presId="urn:microsoft.com/office/officeart/2005/8/layout/hierarchy6"/>
    <dgm:cxn modelId="{59EF108D-6CB4-44FF-B038-C5E9EB155DEC}" type="presParOf" srcId="{9C91ECBC-DCD0-4B41-B76C-96305342C6EA}" destId="{21BE5719-1D65-4CAD-8F45-F9AFACCE4776}" srcOrd="1" destOrd="0" presId="urn:microsoft.com/office/officeart/2005/8/layout/hierarchy6"/>
    <dgm:cxn modelId="{89744D4A-47E4-46DF-AECA-F6EB10308D54}" type="presParOf" srcId="{E4864DB4-C751-45D3-92DA-BABEA9F459EB}" destId="{DAC27198-236F-404D-B09F-CD1807940B34}" srcOrd="6" destOrd="0" presId="urn:microsoft.com/office/officeart/2005/8/layout/hierarchy6"/>
    <dgm:cxn modelId="{0CD0A131-9CD8-4AD0-9B34-5715FD099884}" type="presParOf" srcId="{E4864DB4-C751-45D3-92DA-BABEA9F459EB}" destId="{C29CE78E-5787-4D8B-AD07-F32866FB67DC}" srcOrd="7" destOrd="0" presId="urn:microsoft.com/office/officeart/2005/8/layout/hierarchy6"/>
    <dgm:cxn modelId="{EFA398C1-A0FA-4EF7-A00A-C3D7DC6AA0ED}" type="presParOf" srcId="{C29CE78E-5787-4D8B-AD07-F32866FB67DC}" destId="{98C111EB-F1A0-4FCA-A176-F3F04844E78C}" srcOrd="0" destOrd="0" presId="urn:microsoft.com/office/officeart/2005/8/layout/hierarchy6"/>
    <dgm:cxn modelId="{FDF64A8E-3692-4109-92DC-3CC96BB44E10}" type="presParOf" srcId="{C29CE78E-5787-4D8B-AD07-F32866FB67DC}" destId="{DDD65F2C-6840-48E8-B450-A30096F786B9}" srcOrd="1" destOrd="0" presId="urn:microsoft.com/office/officeart/2005/8/layout/hierarchy6"/>
    <dgm:cxn modelId="{D0FD7C26-FE8F-4643-A5D2-AE4C3FB938B3}" type="presParOf" srcId="{E4864DB4-C751-45D3-92DA-BABEA9F459EB}" destId="{546CEB99-805A-4499-B0F8-258EE0D7C9AC}" srcOrd="8" destOrd="0" presId="urn:microsoft.com/office/officeart/2005/8/layout/hierarchy6"/>
    <dgm:cxn modelId="{6B60C4F1-1976-4F15-A6FB-E0CBF32C7BF5}" type="presParOf" srcId="{E4864DB4-C751-45D3-92DA-BABEA9F459EB}" destId="{729E32B4-BCF9-46DF-B81F-BEF9131D28C8}" srcOrd="9" destOrd="0" presId="urn:microsoft.com/office/officeart/2005/8/layout/hierarchy6"/>
    <dgm:cxn modelId="{74453ADD-88DC-41EE-9C9D-69A7CCAF0142}" type="presParOf" srcId="{729E32B4-BCF9-46DF-B81F-BEF9131D28C8}" destId="{54229208-7A22-469D-9DB8-AEE1B2D643B1}" srcOrd="0" destOrd="0" presId="urn:microsoft.com/office/officeart/2005/8/layout/hierarchy6"/>
    <dgm:cxn modelId="{2D94768A-26E1-41CA-8E25-29AEA32FBEDB}" type="presParOf" srcId="{729E32B4-BCF9-46DF-B81F-BEF9131D28C8}" destId="{0007A9CE-9CDD-4957-8D7D-220E4E97891E}" srcOrd="1" destOrd="0" presId="urn:microsoft.com/office/officeart/2005/8/layout/hierarchy6"/>
    <dgm:cxn modelId="{451FA23D-8633-4C31-A5D9-42BC26A62A30}" type="presParOf" srcId="{E4864DB4-C751-45D3-92DA-BABEA9F459EB}" destId="{5A246D63-F9EE-4B2A-8281-9FAC85B78D72}" srcOrd="10" destOrd="0" presId="urn:microsoft.com/office/officeart/2005/8/layout/hierarchy6"/>
    <dgm:cxn modelId="{A827E6A8-7627-4BA6-99DC-7BBBB9A0C7F6}" type="presParOf" srcId="{E4864DB4-C751-45D3-92DA-BABEA9F459EB}" destId="{F78C946E-0994-469A-9B6B-51875BBD484A}" srcOrd="11" destOrd="0" presId="urn:microsoft.com/office/officeart/2005/8/layout/hierarchy6"/>
    <dgm:cxn modelId="{215D68A1-6ACF-4316-9167-7E0C131C903B}" type="presParOf" srcId="{F78C946E-0994-469A-9B6B-51875BBD484A}" destId="{66EC4B33-3A5A-475B-A6D4-4B2FE8751846}" srcOrd="0" destOrd="0" presId="urn:microsoft.com/office/officeart/2005/8/layout/hierarchy6"/>
    <dgm:cxn modelId="{0B35A1D7-78FC-4386-85CE-2EFCFE7CEECD}" type="presParOf" srcId="{F78C946E-0994-469A-9B6B-51875BBD484A}" destId="{CBB88A7D-96B3-44AB-9564-2126BDBAC28D}" srcOrd="1" destOrd="0" presId="urn:microsoft.com/office/officeart/2005/8/layout/hierarchy6"/>
    <dgm:cxn modelId="{618B6264-46C1-4AA3-9A7E-59203C42168F}" type="presParOf" srcId="{E4864DB4-C751-45D3-92DA-BABEA9F459EB}" destId="{3BF66979-4224-41E0-8967-64F822CC334F}" srcOrd="12" destOrd="0" presId="urn:microsoft.com/office/officeart/2005/8/layout/hierarchy6"/>
    <dgm:cxn modelId="{CB2C69D4-6D60-4E7C-AE1D-7BD741C32CAA}" type="presParOf" srcId="{E4864DB4-C751-45D3-92DA-BABEA9F459EB}" destId="{011EF819-AAD7-48D9-8008-999E315AAFBA}" srcOrd="13" destOrd="0" presId="urn:microsoft.com/office/officeart/2005/8/layout/hierarchy6"/>
    <dgm:cxn modelId="{017CE464-D9A3-4CF4-BF67-EEFAF1F52136}" type="presParOf" srcId="{011EF819-AAD7-48D9-8008-999E315AAFBA}" destId="{E2DAA1A9-B65C-4C40-B885-34A1BFE936A4}" srcOrd="0" destOrd="0" presId="urn:microsoft.com/office/officeart/2005/8/layout/hierarchy6"/>
    <dgm:cxn modelId="{187B75FF-A16B-4486-819F-E9D432B3D33D}" type="presParOf" srcId="{011EF819-AAD7-48D9-8008-999E315AAFBA}" destId="{ED28A220-9358-48AA-B1DF-087E0BFBA047}" srcOrd="1" destOrd="0" presId="urn:microsoft.com/office/officeart/2005/8/layout/hierarchy6"/>
    <dgm:cxn modelId="{77E9F4AD-309B-4DDD-84C1-9F548247DD1B}" type="presParOf" srcId="{8672D5DF-9F1F-4930-AD5A-A623B903EC63}" destId="{2842F5C1-98EA-45BA-AEB0-3885FC5119E2}" srcOrd="4" destOrd="0" presId="urn:microsoft.com/office/officeart/2005/8/layout/hierarchy6"/>
    <dgm:cxn modelId="{16F9230B-4273-4DB5-9613-A5829891C09C}" type="presParOf" srcId="{8672D5DF-9F1F-4930-AD5A-A623B903EC63}" destId="{D96BC0B5-917A-40A4-81AE-AF5E9C84063B}" srcOrd="5" destOrd="0" presId="urn:microsoft.com/office/officeart/2005/8/layout/hierarchy6"/>
    <dgm:cxn modelId="{5F611D80-8E17-4070-B4C3-AD1813AD4628}" type="presParOf" srcId="{D96BC0B5-917A-40A4-81AE-AF5E9C84063B}" destId="{273489B5-D31E-419F-B516-42137FDB555A}" srcOrd="0" destOrd="0" presId="urn:microsoft.com/office/officeart/2005/8/layout/hierarchy6"/>
    <dgm:cxn modelId="{07D761DD-3C9D-4E01-8D6B-5A39D926B337}" type="presParOf" srcId="{D96BC0B5-917A-40A4-81AE-AF5E9C84063B}" destId="{03B4043C-A3FD-4DEF-B7A0-B515DA7AF6EE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 custT="1"/>
      <dgm:spPr/>
      <dgm:t>
        <a:bodyPr/>
        <a:lstStyle/>
        <a:p>
          <a:r>
            <a:rPr lang="en-US" sz="1800" dirty="0"/>
            <a:t>Ground Station</a:t>
          </a:r>
        </a:p>
        <a:p>
          <a:r>
            <a:rPr lang="en-US" sz="1800" dirty="0"/>
            <a:t>1.2</a:t>
          </a: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4699079F-7A13-42F6-92C2-69D4C5158B2E}">
      <dgm:prSet custT="1"/>
      <dgm:spPr/>
      <dgm:t>
        <a:bodyPr/>
        <a:lstStyle/>
        <a:p>
          <a:r>
            <a:rPr lang="en-US" sz="1800" dirty="0"/>
            <a:t>Ground Terminal</a:t>
          </a:r>
        </a:p>
        <a:p>
          <a:r>
            <a:rPr lang="en-US" sz="1800" dirty="0"/>
            <a:t>1.2.2</a:t>
          </a:r>
          <a:endParaRPr lang="en-US" sz="1500" dirty="0"/>
        </a:p>
      </dgm:t>
    </dgm:pt>
    <dgm:pt modelId="{F0E50F3A-401A-43C9-8EB7-B834109B5DDE}" type="parTrans" cxnId="{F2259261-1CE5-4401-8AB4-E7F0334C495E}">
      <dgm:prSet/>
      <dgm:spPr/>
      <dgm:t>
        <a:bodyPr/>
        <a:lstStyle/>
        <a:p>
          <a:endParaRPr lang="en-US"/>
        </a:p>
      </dgm:t>
    </dgm:pt>
    <dgm:pt modelId="{E3991160-8F32-48E9-AC62-423C050001C1}" type="sibTrans" cxnId="{F2259261-1CE5-4401-8AB4-E7F0334C495E}">
      <dgm:prSet/>
      <dgm:spPr/>
      <dgm:t>
        <a:bodyPr/>
        <a:lstStyle/>
        <a:p>
          <a:endParaRPr lang="en-US"/>
        </a:p>
      </dgm:t>
    </dgm:pt>
    <dgm:pt modelId="{30D3B0A2-4588-4598-ADB2-61245A211143}">
      <dgm:prSet custT="1"/>
      <dgm:spPr/>
      <dgm:t>
        <a:bodyPr/>
        <a:lstStyle/>
        <a:p>
          <a:r>
            <a:rPr lang="en-US" sz="1800" dirty="0"/>
            <a:t>Transceiver</a:t>
          </a:r>
        </a:p>
        <a:p>
          <a:r>
            <a:rPr lang="en-US" sz="1800" dirty="0"/>
            <a:t>1.2.2.1</a:t>
          </a:r>
        </a:p>
      </dgm:t>
    </dgm:pt>
    <dgm:pt modelId="{13F5C4E0-07EA-4C22-943E-D02489F1B69E}" type="parTrans" cxnId="{D04F4DAB-355B-485B-A580-B0CA8543300E}">
      <dgm:prSet/>
      <dgm:spPr/>
      <dgm:t>
        <a:bodyPr/>
        <a:lstStyle/>
        <a:p>
          <a:endParaRPr lang="en-US"/>
        </a:p>
      </dgm:t>
    </dgm:pt>
    <dgm:pt modelId="{3BD791EA-6F9B-462B-861F-614AF764C4AB}" type="sibTrans" cxnId="{D04F4DAB-355B-485B-A580-B0CA8543300E}">
      <dgm:prSet/>
      <dgm:spPr/>
      <dgm:t>
        <a:bodyPr/>
        <a:lstStyle/>
        <a:p>
          <a:endParaRPr lang="en-US"/>
        </a:p>
      </dgm:t>
    </dgm:pt>
    <dgm:pt modelId="{8EAB5271-6496-403C-88F9-222988986100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1.2.2.1.1</a:t>
          </a:r>
        </a:p>
      </dgm:t>
    </dgm:pt>
    <dgm:pt modelId="{19216214-AF35-4AF2-A5B2-56C17897F67B}" type="parTrans" cxnId="{1254F485-FDF9-4E07-BBA6-B9203459712C}">
      <dgm:prSet/>
      <dgm:spPr/>
      <dgm:t>
        <a:bodyPr/>
        <a:lstStyle/>
        <a:p>
          <a:endParaRPr lang="en-US"/>
        </a:p>
      </dgm:t>
    </dgm:pt>
    <dgm:pt modelId="{95678DBB-A9D0-4E2B-8466-03BAFA512DBC}" type="sibTrans" cxnId="{1254F485-FDF9-4E07-BBA6-B9203459712C}">
      <dgm:prSet/>
      <dgm:spPr/>
      <dgm:t>
        <a:bodyPr/>
        <a:lstStyle/>
        <a:p>
          <a:endParaRPr lang="en-US"/>
        </a:p>
      </dgm:t>
    </dgm:pt>
    <dgm:pt modelId="{67B35AB5-28A2-4E94-9101-819C156B1FF3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1.2.2.1.2</a:t>
          </a:r>
        </a:p>
      </dgm:t>
    </dgm:pt>
    <dgm:pt modelId="{E9DA3FF2-FA41-4D42-8BD4-40001B13266C}" type="parTrans" cxnId="{07872170-FD74-425D-AAE8-573349E4706C}">
      <dgm:prSet/>
      <dgm:spPr/>
      <dgm:t>
        <a:bodyPr/>
        <a:lstStyle/>
        <a:p>
          <a:endParaRPr lang="en-US"/>
        </a:p>
      </dgm:t>
    </dgm:pt>
    <dgm:pt modelId="{479FB973-F4DF-46A7-8479-BFEADDB44BEC}" type="sibTrans" cxnId="{07872170-FD74-425D-AAE8-573349E4706C}">
      <dgm:prSet/>
      <dgm:spPr/>
      <dgm:t>
        <a:bodyPr/>
        <a:lstStyle/>
        <a:p>
          <a:endParaRPr lang="en-US"/>
        </a:p>
      </dgm:t>
    </dgm:pt>
    <dgm:pt modelId="{E4C28742-95CA-4696-AA5C-BC39493EC1D8}">
      <dgm:prSet custT="1"/>
      <dgm:spPr/>
      <dgm:t>
        <a:bodyPr/>
        <a:lstStyle/>
        <a:p>
          <a:r>
            <a:rPr lang="en-US" sz="1800" dirty="0"/>
            <a:t>Terminal Node Controller</a:t>
          </a:r>
        </a:p>
        <a:p>
          <a:r>
            <a:rPr lang="en-US" sz="1800" dirty="0"/>
            <a:t>1.2.2.2</a:t>
          </a:r>
        </a:p>
      </dgm:t>
    </dgm:pt>
    <dgm:pt modelId="{4615500A-C339-4520-9462-531F45B03F39}" type="parTrans" cxnId="{3278B7BD-B330-4135-B910-DFD1A19BE377}">
      <dgm:prSet/>
      <dgm:spPr/>
      <dgm:t>
        <a:bodyPr/>
        <a:lstStyle/>
        <a:p>
          <a:endParaRPr lang="en-US"/>
        </a:p>
      </dgm:t>
    </dgm:pt>
    <dgm:pt modelId="{9270813B-A7EC-4151-8B14-D0B3C3452A4C}" type="sibTrans" cxnId="{3278B7BD-B330-4135-B910-DFD1A19BE377}">
      <dgm:prSet/>
      <dgm:spPr/>
      <dgm:t>
        <a:bodyPr/>
        <a:lstStyle/>
        <a:p>
          <a:endParaRPr lang="en-US"/>
        </a:p>
      </dgm:t>
    </dgm:pt>
    <dgm:pt modelId="{573819CB-003C-40A2-B52B-99F648218BE3}">
      <dgm:prSet custT="1"/>
      <dgm:spPr/>
      <dgm:t>
        <a:bodyPr/>
        <a:lstStyle/>
        <a:p>
          <a:r>
            <a:rPr lang="en-US" sz="1800" dirty="0"/>
            <a:t>Programming</a:t>
          </a:r>
        </a:p>
        <a:p>
          <a:r>
            <a:rPr lang="en-US" sz="1800" dirty="0"/>
            <a:t>1.2.2.2.1</a:t>
          </a:r>
        </a:p>
      </dgm:t>
    </dgm:pt>
    <dgm:pt modelId="{8B9CA189-CDED-4A34-B6B8-DA193C3E75F3}" type="parTrans" cxnId="{83656F23-9AD7-414C-B2E0-9FF0DB40DDDD}">
      <dgm:prSet/>
      <dgm:spPr/>
      <dgm:t>
        <a:bodyPr/>
        <a:lstStyle/>
        <a:p>
          <a:endParaRPr lang="en-US"/>
        </a:p>
      </dgm:t>
    </dgm:pt>
    <dgm:pt modelId="{0ADDA0A2-D059-4437-BF1D-617D243CA978}" type="sibTrans" cxnId="{83656F23-9AD7-414C-B2E0-9FF0DB40DDDD}">
      <dgm:prSet/>
      <dgm:spPr/>
      <dgm:t>
        <a:bodyPr/>
        <a:lstStyle/>
        <a:p>
          <a:endParaRPr lang="en-US"/>
        </a:p>
      </dgm:t>
    </dgm:pt>
    <dgm:pt modelId="{17B10C20-5C13-4EE5-BFE4-4E83D966671E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1.2.2.2.2</a:t>
          </a:r>
        </a:p>
      </dgm:t>
    </dgm:pt>
    <dgm:pt modelId="{508B8C20-1FFF-4EE2-8619-A4328D38FD5C}" type="parTrans" cxnId="{620E38CF-F24E-4185-BEF9-2E3B809581D0}">
      <dgm:prSet/>
      <dgm:spPr/>
      <dgm:t>
        <a:bodyPr/>
        <a:lstStyle/>
        <a:p>
          <a:endParaRPr lang="en-US"/>
        </a:p>
      </dgm:t>
    </dgm:pt>
    <dgm:pt modelId="{3B10A6E2-FE37-4CD9-99D2-AD3FE31C7130}" type="sibTrans" cxnId="{620E38CF-F24E-4185-BEF9-2E3B809581D0}">
      <dgm:prSet/>
      <dgm:spPr/>
      <dgm:t>
        <a:bodyPr/>
        <a:lstStyle/>
        <a:p>
          <a:endParaRPr lang="en-US"/>
        </a:p>
      </dgm:t>
    </dgm:pt>
    <dgm:pt modelId="{555F8D95-03B8-4D77-A6FC-D979F71E991D}">
      <dgm:prSet custT="1"/>
      <dgm:spPr/>
      <dgm:t>
        <a:bodyPr/>
        <a:lstStyle/>
        <a:p>
          <a:r>
            <a:rPr lang="en-US" sz="1800" dirty="0"/>
            <a:t>Main Control Unit</a:t>
          </a:r>
        </a:p>
        <a:p>
          <a:r>
            <a:rPr lang="en-US" sz="1800" dirty="0"/>
            <a:t>1.2.2.3</a:t>
          </a:r>
        </a:p>
      </dgm:t>
    </dgm:pt>
    <dgm:pt modelId="{49500BEC-9969-4CD3-8F95-A480D4408E39}" type="parTrans" cxnId="{257AA583-FA15-4C2D-818D-7DF0074CDB84}">
      <dgm:prSet/>
      <dgm:spPr/>
      <dgm:t>
        <a:bodyPr/>
        <a:lstStyle/>
        <a:p>
          <a:endParaRPr lang="en-US"/>
        </a:p>
      </dgm:t>
    </dgm:pt>
    <dgm:pt modelId="{07935C82-205F-4FA2-BB07-5319F7694231}" type="sibTrans" cxnId="{257AA583-FA15-4C2D-818D-7DF0074CDB84}">
      <dgm:prSet/>
      <dgm:spPr/>
      <dgm:t>
        <a:bodyPr/>
        <a:lstStyle/>
        <a:p>
          <a:endParaRPr lang="en-US"/>
        </a:p>
      </dgm:t>
    </dgm:pt>
    <dgm:pt modelId="{C459E11C-E3DB-4D18-8ECB-4D6426E926F7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1.2.2.3.1</a:t>
          </a:r>
        </a:p>
      </dgm:t>
    </dgm:pt>
    <dgm:pt modelId="{687AC81B-35B3-4553-89AB-3B569F045709}" type="parTrans" cxnId="{50BFE2D2-FC93-43F2-96C5-7FC84F5A7657}">
      <dgm:prSet/>
      <dgm:spPr/>
      <dgm:t>
        <a:bodyPr/>
        <a:lstStyle/>
        <a:p>
          <a:endParaRPr lang="en-US"/>
        </a:p>
      </dgm:t>
    </dgm:pt>
    <dgm:pt modelId="{504224B0-C4F5-4344-8B04-25FA902B6D6A}" type="sibTrans" cxnId="{50BFE2D2-FC93-43F2-96C5-7FC84F5A7657}">
      <dgm:prSet/>
      <dgm:spPr/>
      <dgm:t>
        <a:bodyPr/>
        <a:lstStyle/>
        <a:p>
          <a:endParaRPr lang="en-US"/>
        </a:p>
      </dgm:t>
    </dgm:pt>
    <dgm:pt modelId="{5DA089B8-0F47-4011-AA11-F0D60D7DDC32}">
      <dgm:prSet/>
      <dgm:spPr/>
      <dgm:t>
        <a:bodyPr/>
        <a:lstStyle/>
        <a:p>
          <a:r>
            <a:rPr lang="en-US" dirty="0"/>
            <a:t>Test</a:t>
          </a:r>
        </a:p>
        <a:p>
          <a:r>
            <a:rPr lang="en-US" dirty="0"/>
            <a:t>1.2.2.3.2</a:t>
          </a:r>
        </a:p>
      </dgm:t>
    </dgm:pt>
    <dgm:pt modelId="{DAE6D320-A5EA-43E0-B872-0D8F1B469B3C}" type="parTrans" cxnId="{7FD7C1C5-CE20-4068-9277-DA7133E44F15}">
      <dgm:prSet/>
      <dgm:spPr/>
      <dgm:t>
        <a:bodyPr/>
        <a:lstStyle/>
        <a:p>
          <a:endParaRPr lang="en-US"/>
        </a:p>
      </dgm:t>
    </dgm:pt>
    <dgm:pt modelId="{20EB44BC-E9D5-4A4F-896B-D22C55FBC426}" type="sibTrans" cxnId="{7FD7C1C5-CE20-4068-9277-DA7133E44F15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1029A-72A0-4A84-9E1F-2AF0D79F9D4E}" type="pres">
      <dgm:prSet presAssocID="{D05D5C46-2E53-42B5-B707-B6246E05A44D}" presName="Name14" presStyleCnt="0"/>
      <dgm:spPr/>
    </dgm:pt>
    <dgm:pt modelId="{987439FE-1ACE-4777-ADEF-EAF3B60EB218}" type="pres">
      <dgm:prSet presAssocID="{D05D5C46-2E53-42B5-B707-B6246E05A44D}" presName="level1Shape" presStyleLbl="node0" presStyleIdx="0" presStyleCnt="1">
        <dgm:presLayoutVars>
          <dgm:chPref val="3"/>
        </dgm:presLayoutVars>
      </dgm:prSet>
      <dgm:spPr/>
    </dgm:pt>
    <dgm:pt modelId="{8672D5DF-9F1F-4930-AD5A-A623B903EC63}" type="pres">
      <dgm:prSet presAssocID="{D05D5C46-2E53-42B5-B707-B6246E05A44D}" presName="hierChild2" presStyleCnt="0"/>
      <dgm:spPr/>
    </dgm:pt>
    <dgm:pt modelId="{A0D4E1CE-4B73-4CD1-AFF7-DEC34A552CDB}" type="pres">
      <dgm:prSet presAssocID="{F0E50F3A-401A-43C9-8EB7-B834109B5DDE}" presName="Name19" presStyleLbl="parChTrans1D2" presStyleIdx="0" presStyleCnt="1"/>
      <dgm:spPr/>
    </dgm:pt>
    <dgm:pt modelId="{ADB65FAA-0BE3-4530-B012-C7EA6A93D93D}" type="pres">
      <dgm:prSet presAssocID="{4699079F-7A13-42F6-92C2-69D4C5158B2E}" presName="Name21" presStyleCnt="0"/>
      <dgm:spPr/>
    </dgm:pt>
    <dgm:pt modelId="{B3CD3C68-1669-450E-8FC8-C09E301E9D41}" type="pres">
      <dgm:prSet presAssocID="{4699079F-7A13-42F6-92C2-69D4C5158B2E}" presName="level2Shape" presStyleLbl="node2" presStyleIdx="0" presStyleCnt="1"/>
      <dgm:spPr/>
    </dgm:pt>
    <dgm:pt modelId="{E4864DB4-C751-45D3-92DA-BABEA9F459EB}" type="pres">
      <dgm:prSet presAssocID="{4699079F-7A13-42F6-92C2-69D4C5158B2E}" presName="hierChild3" presStyleCnt="0"/>
      <dgm:spPr/>
    </dgm:pt>
    <dgm:pt modelId="{361080A4-575D-456A-8991-27A307E3B51B}" type="pres">
      <dgm:prSet presAssocID="{13F5C4E0-07EA-4C22-943E-D02489F1B69E}" presName="Name19" presStyleLbl="parChTrans1D3" presStyleIdx="0" presStyleCnt="3"/>
      <dgm:spPr/>
    </dgm:pt>
    <dgm:pt modelId="{0508B05F-8AE9-48FF-99E2-85C2EBBE1F23}" type="pres">
      <dgm:prSet presAssocID="{30D3B0A2-4588-4598-ADB2-61245A211143}" presName="Name21" presStyleCnt="0"/>
      <dgm:spPr/>
    </dgm:pt>
    <dgm:pt modelId="{9262AC69-E34F-4C3D-B319-87C8475E5DB8}" type="pres">
      <dgm:prSet presAssocID="{30D3B0A2-4588-4598-ADB2-61245A211143}" presName="level2Shape" presStyleLbl="node3" presStyleIdx="0" presStyleCnt="3"/>
      <dgm:spPr/>
    </dgm:pt>
    <dgm:pt modelId="{E91D4CFE-FFD7-40C5-90F3-76E1AA69F9B0}" type="pres">
      <dgm:prSet presAssocID="{30D3B0A2-4588-4598-ADB2-61245A211143}" presName="hierChild3" presStyleCnt="0"/>
      <dgm:spPr/>
    </dgm:pt>
    <dgm:pt modelId="{C25465BE-0821-43FE-8F9C-BA4E98320A58}" type="pres">
      <dgm:prSet presAssocID="{19216214-AF35-4AF2-A5B2-56C17897F67B}" presName="Name19" presStyleLbl="parChTrans1D4" presStyleIdx="0" presStyleCnt="6"/>
      <dgm:spPr/>
    </dgm:pt>
    <dgm:pt modelId="{67550C3C-84F0-4C4A-AB99-964023C5CB81}" type="pres">
      <dgm:prSet presAssocID="{8EAB5271-6496-403C-88F9-222988986100}" presName="Name21" presStyleCnt="0"/>
      <dgm:spPr/>
    </dgm:pt>
    <dgm:pt modelId="{772407FC-7B21-4A8F-988E-48DA11CAF903}" type="pres">
      <dgm:prSet presAssocID="{8EAB5271-6496-403C-88F9-222988986100}" presName="level2Shape" presStyleLbl="node4" presStyleIdx="0" presStyleCnt="6" custScaleX="120906"/>
      <dgm:spPr/>
    </dgm:pt>
    <dgm:pt modelId="{B5089235-B2B0-4E73-B524-219DF0E25C42}" type="pres">
      <dgm:prSet presAssocID="{8EAB5271-6496-403C-88F9-222988986100}" presName="hierChild3" presStyleCnt="0"/>
      <dgm:spPr/>
    </dgm:pt>
    <dgm:pt modelId="{F2868F31-950A-4BFD-8B6F-D5755DBB75D6}" type="pres">
      <dgm:prSet presAssocID="{E9DA3FF2-FA41-4D42-8BD4-40001B13266C}" presName="Name19" presStyleLbl="parChTrans1D4" presStyleIdx="1" presStyleCnt="6"/>
      <dgm:spPr/>
    </dgm:pt>
    <dgm:pt modelId="{C7090FDD-7843-4D2D-9ABA-9DD8C9FFC8E5}" type="pres">
      <dgm:prSet presAssocID="{67B35AB5-28A2-4E94-9101-819C156B1FF3}" presName="Name21" presStyleCnt="0"/>
      <dgm:spPr/>
    </dgm:pt>
    <dgm:pt modelId="{FB5DC79A-7F46-4D13-85E8-35303F842A22}" type="pres">
      <dgm:prSet presAssocID="{67B35AB5-28A2-4E94-9101-819C156B1FF3}" presName="level2Shape" presStyleLbl="node4" presStyleIdx="1" presStyleCnt="6"/>
      <dgm:spPr/>
    </dgm:pt>
    <dgm:pt modelId="{59EEA586-A8F6-46E8-880E-07654C63A5AE}" type="pres">
      <dgm:prSet presAssocID="{67B35AB5-28A2-4E94-9101-819C156B1FF3}" presName="hierChild3" presStyleCnt="0"/>
      <dgm:spPr/>
    </dgm:pt>
    <dgm:pt modelId="{0655E668-7751-4D5F-A1E2-0DF7BD9D6A0F}" type="pres">
      <dgm:prSet presAssocID="{4615500A-C339-4520-9462-531F45B03F39}" presName="Name19" presStyleLbl="parChTrans1D3" presStyleIdx="1" presStyleCnt="3"/>
      <dgm:spPr/>
    </dgm:pt>
    <dgm:pt modelId="{D08F4CBF-8862-4BDD-82A5-C84210CBF8E6}" type="pres">
      <dgm:prSet presAssocID="{E4C28742-95CA-4696-AA5C-BC39493EC1D8}" presName="Name21" presStyleCnt="0"/>
      <dgm:spPr/>
    </dgm:pt>
    <dgm:pt modelId="{E1810D8B-FD71-4346-9F31-426E501B8D3F}" type="pres">
      <dgm:prSet presAssocID="{E4C28742-95CA-4696-AA5C-BC39493EC1D8}" presName="level2Shape" presStyleLbl="node3" presStyleIdx="1" presStyleCnt="3" custScaleY="134545"/>
      <dgm:spPr/>
    </dgm:pt>
    <dgm:pt modelId="{BE8A236C-9B99-4961-98D3-7F6EFD6A597A}" type="pres">
      <dgm:prSet presAssocID="{E4C28742-95CA-4696-AA5C-BC39493EC1D8}" presName="hierChild3" presStyleCnt="0"/>
      <dgm:spPr/>
    </dgm:pt>
    <dgm:pt modelId="{2B24B3E4-0744-477E-AE25-2683EB36C7F0}" type="pres">
      <dgm:prSet presAssocID="{8B9CA189-CDED-4A34-B6B8-DA193C3E75F3}" presName="Name19" presStyleLbl="parChTrans1D4" presStyleIdx="2" presStyleCnt="6"/>
      <dgm:spPr/>
    </dgm:pt>
    <dgm:pt modelId="{322A872C-BE5B-4863-B083-62934BD16FEE}" type="pres">
      <dgm:prSet presAssocID="{573819CB-003C-40A2-B52B-99F648218BE3}" presName="Name21" presStyleCnt="0"/>
      <dgm:spPr/>
    </dgm:pt>
    <dgm:pt modelId="{3C6A7F90-7E8F-4AD3-A96B-3CA3CB53F395}" type="pres">
      <dgm:prSet presAssocID="{573819CB-003C-40A2-B52B-99F648218BE3}" presName="level2Shape" presStyleLbl="node4" presStyleIdx="2" presStyleCnt="6" custScaleX="110456"/>
      <dgm:spPr/>
    </dgm:pt>
    <dgm:pt modelId="{0D9BDA25-D06A-4EF5-8BDF-92686415540B}" type="pres">
      <dgm:prSet presAssocID="{573819CB-003C-40A2-B52B-99F648218BE3}" presName="hierChild3" presStyleCnt="0"/>
      <dgm:spPr/>
    </dgm:pt>
    <dgm:pt modelId="{DE2604ED-07EB-4506-8560-29A23EE12F9C}" type="pres">
      <dgm:prSet presAssocID="{508B8C20-1FFF-4EE2-8619-A4328D38FD5C}" presName="Name19" presStyleLbl="parChTrans1D4" presStyleIdx="3" presStyleCnt="6"/>
      <dgm:spPr/>
    </dgm:pt>
    <dgm:pt modelId="{FD1625F0-853C-4852-BEE0-651796CFC439}" type="pres">
      <dgm:prSet presAssocID="{17B10C20-5C13-4EE5-BFE4-4E83D966671E}" presName="Name21" presStyleCnt="0"/>
      <dgm:spPr/>
    </dgm:pt>
    <dgm:pt modelId="{2E4B6EC1-CD77-4925-8DAB-5C2DACDEDBFF}" type="pres">
      <dgm:prSet presAssocID="{17B10C20-5C13-4EE5-BFE4-4E83D966671E}" presName="level2Shape" presStyleLbl="node4" presStyleIdx="3" presStyleCnt="6"/>
      <dgm:spPr/>
    </dgm:pt>
    <dgm:pt modelId="{5A6F33A8-0E55-4558-BE27-E7F6D0AA0E2B}" type="pres">
      <dgm:prSet presAssocID="{17B10C20-5C13-4EE5-BFE4-4E83D966671E}" presName="hierChild3" presStyleCnt="0"/>
      <dgm:spPr/>
    </dgm:pt>
    <dgm:pt modelId="{041DA12E-18E9-4386-BA03-240200D3F54E}" type="pres">
      <dgm:prSet presAssocID="{49500BEC-9969-4CD3-8F95-A480D4408E39}" presName="Name19" presStyleLbl="parChTrans1D3" presStyleIdx="2" presStyleCnt="3"/>
      <dgm:spPr/>
    </dgm:pt>
    <dgm:pt modelId="{3E622948-3A85-44FF-815F-ED98A235FB02}" type="pres">
      <dgm:prSet presAssocID="{555F8D95-03B8-4D77-A6FC-D979F71E991D}" presName="Name21" presStyleCnt="0"/>
      <dgm:spPr/>
    </dgm:pt>
    <dgm:pt modelId="{E31F7DFC-1A80-4BD6-8A56-EDEE93A15CB5}" type="pres">
      <dgm:prSet presAssocID="{555F8D95-03B8-4D77-A6FC-D979F71E991D}" presName="level2Shape" presStyleLbl="node3" presStyleIdx="2" presStyleCnt="3" custScaleY="135330"/>
      <dgm:spPr/>
    </dgm:pt>
    <dgm:pt modelId="{AA30A878-F026-4082-ABC9-7216A000FE68}" type="pres">
      <dgm:prSet presAssocID="{555F8D95-03B8-4D77-A6FC-D979F71E991D}" presName="hierChild3" presStyleCnt="0"/>
      <dgm:spPr/>
    </dgm:pt>
    <dgm:pt modelId="{97FEE9B0-4954-4F90-A906-9B3BF323BDE2}" type="pres">
      <dgm:prSet presAssocID="{687AC81B-35B3-4553-89AB-3B569F045709}" presName="Name19" presStyleLbl="parChTrans1D4" presStyleIdx="4" presStyleCnt="6"/>
      <dgm:spPr/>
    </dgm:pt>
    <dgm:pt modelId="{A309CB5B-5630-4B0D-ADD9-8982C620BE76}" type="pres">
      <dgm:prSet presAssocID="{C459E11C-E3DB-4D18-8ECB-4D6426E926F7}" presName="Name21" presStyleCnt="0"/>
      <dgm:spPr/>
    </dgm:pt>
    <dgm:pt modelId="{A8242BC4-A16C-420A-82CA-08D3825ED862}" type="pres">
      <dgm:prSet presAssocID="{C459E11C-E3DB-4D18-8ECB-4D6426E926F7}" presName="level2Shape" presStyleLbl="node4" presStyleIdx="4" presStyleCnt="6" custScaleX="118924"/>
      <dgm:spPr/>
    </dgm:pt>
    <dgm:pt modelId="{87E031CB-428C-482C-8BAD-8A310ADB9642}" type="pres">
      <dgm:prSet presAssocID="{C459E11C-E3DB-4D18-8ECB-4D6426E926F7}" presName="hierChild3" presStyleCnt="0"/>
      <dgm:spPr/>
    </dgm:pt>
    <dgm:pt modelId="{FD05A970-19FD-433F-8051-BC4C963895FA}" type="pres">
      <dgm:prSet presAssocID="{DAE6D320-A5EA-43E0-B872-0D8F1B469B3C}" presName="Name19" presStyleLbl="parChTrans1D4" presStyleIdx="5" presStyleCnt="6"/>
      <dgm:spPr/>
    </dgm:pt>
    <dgm:pt modelId="{0F935558-0C4A-4583-A9DD-612C6BCEEB15}" type="pres">
      <dgm:prSet presAssocID="{5DA089B8-0F47-4011-AA11-F0D60D7DDC32}" presName="Name21" presStyleCnt="0"/>
      <dgm:spPr/>
    </dgm:pt>
    <dgm:pt modelId="{59DD81D7-1C49-4B74-BE1D-7887F1376ABC}" type="pres">
      <dgm:prSet presAssocID="{5DA089B8-0F47-4011-AA11-F0D60D7DDC32}" presName="level2Shape" presStyleLbl="node4" presStyleIdx="5" presStyleCnt="6"/>
      <dgm:spPr/>
    </dgm:pt>
    <dgm:pt modelId="{95A35F93-CCA4-4D9A-81E4-52FAB53EEED6}" type="pres">
      <dgm:prSet presAssocID="{5DA089B8-0F47-4011-AA11-F0D60D7DDC32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B9A2D400-2120-44C8-B44F-49959DA93A88}" type="presOf" srcId="{E4C28742-95CA-4696-AA5C-BC39493EC1D8}" destId="{E1810D8B-FD71-4346-9F31-426E501B8D3F}" srcOrd="0" destOrd="0" presId="urn:microsoft.com/office/officeart/2005/8/layout/hierarchy6"/>
    <dgm:cxn modelId="{04B7E803-367E-4023-92D9-E1CE395553F6}" type="presOf" srcId="{4615500A-C339-4520-9462-531F45B03F39}" destId="{0655E668-7751-4D5F-A1E2-0DF7BD9D6A0F}" srcOrd="0" destOrd="0" presId="urn:microsoft.com/office/officeart/2005/8/layout/hierarchy6"/>
    <dgm:cxn modelId="{B2B8DD0C-ED09-4441-833F-C7ECB7CC4370}" type="presOf" srcId="{30D3B0A2-4588-4598-ADB2-61245A211143}" destId="{9262AC69-E34F-4C3D-B319-87C8475E5DB8}" srcOrd="0" destOrd="0" presId="urn:microsoft.com/office/officeart/2005/8/layout/hierarchy6"/>
    <dgm:cxn modelId="{E6E2A813-019E-4E9E-9D8D-3283905E38BE}" type="presOf" srcId="{555F8D95-03B8-4D77-A6FC-D979F71E991D}" destId="{E31F7DFC-1A80-4BD6-8A56-EDEE93A15CB5}" srcOrd="0" destOrd="0" presId="urn:microsoft.com/office/officeart/2005/8/layout/hierarchy6"/>
    <dgm:cxn modelId="{BC944F15-1F91-45E5-B26B-8A6A6695B230}" type="presOf" srcId="{573819CB-003C-40A2-B52B-99F648218BE3}" destId="{3C6A7F90-7E8F-4AD3-A96B-3CA3CB53F395}" srcOrd="0" destOrd="0" presId="urn:microsoft.com/office/officeart/2005/8/layout/hierarchy6"/>
    <dgm:cxn modelId="{F25FD11D-E97E-4ADE-9B97-A7E405CC1780}" type="presOf" srcId="{13F5C4E0-07EA-4C22-943E-D02489F1B69E}" destId="{361080A4-575D-456A-8991-27A307E3B51B}" srcOrd="0" destOrd="0" presId="urn:microsoft.com/office/officeart/2005/8/layout/hierarchy6"/>
    <dgm:cxn modelId="{4A727D1E-A031-40C1-8D7D-74A021E791FD}" type="presOf" srcId="{67B35AB5-28A2-4E94-9101-819C156B1FF3}" destId="{FB5DC79A-7F46-4D13-85E8-35303F842A22}" srcOrd="0" destOrd="0" presId="urn:microsoft.com/office/officeart/2005/8/layout/hierarchy6"/>
    <dgm:cxn modelId="{83656F23-9AD7-414C-B2E0-9FF0DB40DDDD}" srcId="{E4C28742-95CA-4696-AA5C-BC39493EC1D8}" destId="{573819CB-003C-40A2-B52B-99F648218BE3}" srcOrd="0" destOrd="0" parTransId="{8B9CA189-CDED-4A34-B6B8-DA193C3E75F3}" sibTransId="{0ADDA0A2-D059-4437-BF1D-617D243CA978}"/>
    <dgm:cxn modelId="{C1DCC426-181B-45D5-BEFE-D3E652B26E28}" type="presOf" srcId="{E9DA3FF2-FA41-4D42-8BD4-40001B13266C}" destId="{F2868F31-950A-4BFD-8B6F-D5755DBB75D6}" srcOrd="0" destOrd="0" presId="urn:microsoft.com/office/officeart/2005/8/layout/hierarchy6"/>
    <dgm:cxn modelId="{C9FBB12B-C38C-4839-88B3-DB70DA37341A}" type="presOf" srcId="{4699079F-7A13-42F6-92C2-69D4C5158B2E}" destId="{B3CD3C68-1669-450E-8FC8-C09E301E9D41}" srcOrd="0" destOrd="0" presId="urn:microsoft.com/office/officeart/2005/8/layout/hierarchy6"/>
    <dgm:cxn modelId="{4BB6AD34-2BDC-4799-99B4-44ACE262014C}" type="presOf" srcId="{D05D5C46-2E53-42B5-B707-B6246E05A44D}" destId="{987439FE-1ACE-4777-ADEF-EAF3B60EB218}" srcOrd="0" destOrd="0" presId="urn:microsoft.com/office/officeart/2005/8/layout/hierarchy6"/>
    <dgm:cxn modelId="{E325233F-05A5-44F9-9A00-655137EF9588}" type="presOf" srcId="{5DA089B8-0F47-4011-AA11-F0D60D7DDC32}" destId="{59DD81D7-1C49-4B74-BE1D-7887F1376ABC}" srcOrd="0" destOrd="0" presId="urn:microsoft.com/office/officeart/2005/8/layout/hierarchy6"/>
    <dgm:cxn modelId="{F2259261-1CE5-4401-8AB4-E7F0334C495E}" srcId="{D05D5C46-2E53-42B5-B707-B6246E05A44D}" destId="{4699079F-7A13-42F6-92C2-69D4C5158B2E}" srcOrd="0" destOrd="0" parTransId="{F0E50F3A-401A-43C9-8EB7-B834109B5DDE}" sibTransId="{E3991160-8F32-48E9-AC62-423C050001C1}"/>
    <dgm:cxn modelId="{E379BC66-CA11-4F80-A912-E8F442381476}" type="presOf" srcId="{508B8C20-1FFF-4EE2-8619-A4328D38FD5C}" destId="{DE2604ED-07EB-4506-8560-29A23EE12F9C}" srcOrd="0" destOrd="0" presId="urn:microsoft.com/office/officeart/2005/8/layout/hierarchy6"/>
    <dgm:cxn modelId="{AE9DAA4A-BCC0-4F5F-8975-779A2CD9D9E3}" type="presOf" srcId="{17B10C20-5C13-4EE5-BFE4-4E83D966671E}" destId="{2E4B6EC1-CD77-4925-8DAB-5C2DACDEDBFF}" srcOrd="0" destOrd="0" presId="urn:microsoft.com/office/officeart/2005/8/layout/hierarchy6"/>
    <dgm:cxn modelId="{07872170-FD74-425D-AAE8-573349E4706C}" srcId="{30D3B0A2-4588-4598-ADB2-61245A211143}" destId="{67B35AB5-28A2-4E94-9101-819C156B1FF3}" srcOrd="1" destOrd="0" parTransId="{E9DA3FF2-FA41-4D42-8BD4-40001B13266C}" sibTransId="{479FB973-F4DF-46A7-8479-BFEADDB44BEC}"/>
    <dgm:cxn modelId="{1413A074-B728-441C-9A4C-BD70BD1C136D}" type="presOf" srcId="{8B9CA189-CDED-4A34-B6B8-DA193C3E75F3}" destId="{2B24B3E4-0744-477E-AE25-2683EB36C7F0}" srcOrd="0" destOrd="0" presId="urn:microsoft.com/office/officeart/2005/8/layout/hierarchy6"/>
    <dgm:cxn modelId="{E53B5E5A-FD2F-404F-89E8-D66E3985B21A}" type="presOf" srcId="{687AC81B-35B3-4553-89AB-3B569F045709}" destId="{97FEE9B0-4954-4F90-A906-9B3BF323BDE2}" srcOrd="0" destOrd="0" presId="urn:microsoft.com/office/officeart/2005/8/layout/hierarchy6"/>
    <dgm:cxn modelId="{F3E76A7D-1455-4DD5-B6F3-575974C5921B}" type="presOf" srcId="{DAE6D320-A5EA-43E0-B872-0D8F1B469B3C}" destId="{FD05A970-19FD-433F-8051-BC4C963895FA}" srcOrd="0" destOrd="0" presId="urn:microsoft.com/office/officeart/2005/8/layout/hierarchy6"/>
    <dgm:cxn modelId="{257AA583-FA15-4C2D-818D-7DF0074CDB84}" srcId="{4699079F-7A13-42F6-92C2-69D4C5158B2E}" destId="{555F8D95-03B8-4D77-A6FC-D979F71E991D}" srcOrd="2" destOrd="0" parTransId="{49500BEC-9969-4CD3-8F95-A480D4408E39}" sibTransId="{07935C82-205F-4FA2-BB07-5319F7694231}"/>
    <dgm:cxn modelId="{1254F485-FDF9-4E07-BBA6-B9203459712C}" srcId="{30D3B0A2-4588-4598-ADB2-61245A211143}" destId="{8EAB5271-6496-403C-88F9-222988986100}" srcOrd="0" destOrd="0" parTransId="{19216214-AF35-4AF2-A5B2-56C17897F67B}" sibTransId="{95678DBB-A9D0-4E2B-8466-03BAFA512DBC}"/>
    <dgm:cxn modelId="{D474DE87-CAFF-4EB0-B1ED-F7B41321B66E}" type="presOf" srcId="{C459E11C-E3DB-4D18-8ECB-4D6426E926F7}" destId="{A8242BC4-A16C-420A-82CA-08D3825ED862}" srcOrd="0" destOrd="0" presId="urn:microsoft.com/office/officeart/2005/8/layout/hierarchy6"/>
    <dgm:cxn modelId="{E6633E9C-1E75-4A3B-8DC3-49C85BE56AA8}" type="presOf" srcId="{19216214-AF35-4AF2-A5B2-56C17897F67B}" destId="{C25465BE-0821-43FE-8F9C-BA4E98320A58}" srcOrd="0" destOrd="0" presId="urn:microsoft.com/office/officeart/2005/8/layout/hierarchy6"/>
    <dgm:cxn modelId="{D04F4DAB-355B-485B-A580-B0CA8543300E}" srcId="{4699079F-7A13-42F6-92C2-69D4C5158B2E}" destId="{30D3B0A2-4588-4598-ADB2-61245A211143}" srcOrd="0" destOrd="0" parTransId="{13F5C4E0-07EA-4C22-943E-D02489F1B69E}" sibTransId="{3BD791EA-6F9B-462B-861F-614AF764C4AB}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4CA4ACB5-57B0-4B63-9FE4-A77365D453DE}" type="presOf" srcId="{F0E50F3A-401A-43C9-8EB7-B834109B5DDE}" destId="{A0D4E1CE-4B73-4CD1-AFF7-DEC34A552CDB}" srcOrd="0" destOrd="0" presId="urn:microsoft.com/office/officeart/2005/8/layout/hierarchy6"/>
    <dgm:cxn modelId="{3278B7BD-B330-4135-B910-DFD1A19BE377}" srcId="{4699079F-7A13-42F6-92C2-69D4C5158B2E}" destId="{E4C28742-95CA-4696-AA5C-BC39493EC1D8}" srcOrd="1" destOrd="0" parTransId="{4615500A-C339-4520-9462-531F45B03F39}" sibTransId="{9270813B-A7EC-4151-8B14-D0B3C3452A4C}"/>
    <dgm:cxn modelId="{7FD7C1C5-CE20-4068-9277-DA7133E44F15}" srcId="{555F8D95-03B8-4D77-A6FC-D979F71E991D}" destId="{5DA089B8-0F47-4011-AA11-F0D60D7DDC32}" srcOrd="1" destOrd="0" parTransId="{DAE6D320-A5EA-43E0-B872-0D8F1B469B3C}" sibTransId="{20EB44BC-E9D5-4A4F-896B-D22C55FBC426}"/>
    <dgm:cxn modelId="{620E38CF-F24E-4185-BEF9-2E3B809581D0}" srcId="{E4C28742-95CA-4696-AA5C-BC39493EC1D8}" destId="{17B10C20-5C13-4EE5-BFE4-4E83D966671E}" srcOrd="1" destOrd="0" parTransId="{508B8C20-1FFF-4EE2-8619-A4328D38FD5C}" sibTransId="{3B10A6E2-FE37-4CD9-99D2-AD3FE31C7130}"/>
    <dgm:cxn modelId="{50BFE2D2-FC93-43F2-96C5-7FC84F5A7657}" srcId="{555F8D95-03B8-4D77-A6FC-D979F71E991D}" destId="{C459E11C-E3DB-4D18-8ECB-4D6426E926F7}" srcOrd="0" destOrd="0" parTransId="{687AC81B-35B3-4553-89AB-3B569F045709}" sibTransId="{504224B0-C4F5-4344-8B04-25FA902B6D6A}"/>
    <dgm:cxn modelId="{582989D3-40AA-4CCF-9CDD-D79E5668C924}" type="presOf" srcId="{49500BEC-9969-4CD3-8F95-A480D4408E39}" destId="{041DA12E-18E9-4386-BA03-240200D3F54E}" srcOrd="0" destOrd="0" presId="urn:microsoft.com/office/officeart/2005/8/layout/hierarchy6"/>
    <dgm:cxn modelId="{234C3FD6-6DCA-46F2-8B8E-F4B24D06193A}" type="presOf" srcId="{8EAB5271-6496-403C-88F9-222988986100}" destId="{772407FC-7B21-4A8F-988E-48DA11CAF903}" srcOrd="0" destOrd="0" presId="urn:microsoft.com/office/officeart/2005/8/layout/hierarchy6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60DED2DA-3161-43F2-B0B0-C6F82F576FBE}" type="presParOf" srcId="{34BC4897-3275-4765-BAB0-ED65AB10D3AC}" destId="{D911029A-72A0-4A84-9E1F-2AF0D79F9D4E}" srcOrd="0" destOrd="0" presId="urn:microsoft.com/office/officeart/2005/8/layout/hierarchy6"/>
    <dgm:cxn modelId="{CFC09BE5-1FD2-4F05-BCCE-D22609CD90CD}" type="presParOf" srcId="{D911029A-72A0-4A84-9E1F-2AF0D79F9D4E}" destId="{987439FE-1ACE-4777-ADEF-EAF3B60EB218}" srcOrd="0" destOrd="0" presId="urn:microsoft.com/office/officeart/2005/8/layout/hierarchy6"/>
    <dgm:cxn modelId="{D190EACD-1961-49D7-AA4D-50771CCF94E2}" type="presParOf" srcId="{D911029A-72A0-4A84-9E1F-2AF0D79F9D4E}" destId="{8672D5DF-9F1F-4930-AD5A-A623B903EC63}" srcOrd="1" destOrd="0" presId="urn:microsoft.com/office/officeart/2005/8/layout/hierarchy6"/>
    <dgm:cxn modelId="{B4BC68F3-F883-467A-AF8B-F9FAF3F5C00D}" type="presParOf" srcId="{8672D5DF-9F1F-4930-AD5A-A623B903EC63}" destId="{A0D4E1CE-4B73-4CD1-AFF7-DEC34A552CDB}" srcOrd="0" destOrd="0" presId="urn:microsoft.com/office/officeart/2005/8/layout/hierarchy6"/>
    <dgm:cxn modelId="{5B5F49AF-FE8B-48DB-BA25-6092F564D365}" type="presParOf" srcId="{8672D5DF-9F1F-4930-AD5A-A623B903EC63}" destId="{ADB65FAA-0BE3-4530-B012-C7EA6A93D93D}" srcOrd="1" destOrd="0" presId="urn:microsoft.com/office/officeart/2005/8/layout/hierarchy6"/>
    <dgm:cxn modelId="{693778DC-F55F-4919-9436-DD7AB8A475EA}" type="presParOf" srcId="{ADB65FAA-0BE3-4530-B012-C7EA6A93D93D}" destId="{B3CD3C68-1669-450E-8FC8-C09E301E9D41}" srcOrd="0" destOrd="0" presId="urn:microsoft.com/office/officeart/2005/8/layout/hierarchy6"/>
    <dgm:cxn modelId="{12360C15-741C-404B-9340-F9CB270FB452}" type="presParOf" srcId="{ADB65FAA-0BE3-4530-B012-C7EA6A93D93D}" destId="{E4864DB4-C751-45D3-92DA-BABEA9F459EB}" srcOrd="1" destOrd="0" presId="urn:microsoft.com/office/officeart/2005/8/layout/hierarchy6"/>
    <dgm:cxn modelId="{9975B395-BDDB-475C-B0A4-CB0BA1308A56}" type="presParOf" srcId="{E4864DB4-C751-45D3-92DA-BABEA9F459EB}" destId="{361080A4-575D-456A-8991-27A307E3B51B}" srcOrd="0" destOrd="0" presId="urn:microsoft.com/office/officeart/2005/8/layout/hierarchy6"/>
    <dgm:cxn modelId="{D948BB51-59E3-495A-85A9-EDB74D28E021}" type="presParOf" srcId="{E4864DB4-C751-45D3-92DA-BABEA9F459EB}" destId="{0508B05F-8AE9-48FF-99E2-85C2EBBE1F23}" srcOrd="1" destOrd="0" presId="urn:microsoft.com/office/officeart/2005/8/layout/hierarchy6"/>
    <dgm:cxn modelId="{13BCAF14-B1FE-4EC7-9E11-7837CEB275E3}" type="presParOf" srcId="{0508B05F-8AE9-48FF-99E2-85C2EBBE1F23}" destId="{9262AC69-E34F-4C3D-B319-87C8475E5DB8}" srcOrd="0" destOrd="0" presId="urn:microsoft.com/office/officeart/2005/8/layout/hierarchy6"/>
    <dgm:cxn modelId="{7429E7CC-4770-4EFA-B917-C485351129C4}" type="presParOf" srcId="{0508B05F-8AE9-48FF-99E2-85C2EBBE1F23}" destId="{E91D4CFE-FFD7-40C5-90F3-76E1AA69F9B0}" srcOrd="1" destOrd="0" presId="urn:microsoft.com/office/officeart/2005/8/layout/hierarchy6"/>
    <dgm:cxn modelId="{4FE9E372-065B-48E2-A42F-FFFEF14F0731}" type="presParOf" srcId="{E91D4CFE-FFD7-40C5-90F3-76E1AA69F9B0}" destId="{C25465BE-0821-43FE-8F9C-BA4E98320A58}" srcOrd="0" destOrd="0" presId="urn:microsoft.com/office/officeart/2005/8/layout/hierarchy6"/>
    <dgm:cxn modelId="{B116A61D-3401-4E77-9150-68A86C1DC233}" type="presParOf" srcId="{E91D4CFE-FFD7-40C5-90F3-76E1AA69F9B0}" destId="{67550C3C-84F0-4C4A-AB99-964023C5CB81}" srcOrd="1" destOrd="0" presId="urn:microsoft.com/office/officeart/2005/8/layout/hierarchy6"/>
    <dgm:cxn modelId="{48578C2A-3EA8-4574-8DC6-CC3F2F62B0D2}" type="presParOf" srcId="{67550C3C-84F0-4C4A-AB99-964023C5CB81}" destId="{772407FC-7B21-4A8F-988E-48DA11CAF903}" srcOrd="0" destOrd="0" presId="urn:microsoft.com/office/officeart/2005/8/layout/hierarchy6"/>
    <dgm:cxn modelId="{C36CADF1-0DD0-4FE7-9712-B54EDB15E21D}" type="presParOf" srcId="{67550C3C-84F0-4C4A-AB99-964023C5CB81}" destId="{B5089235-B2B0-4E73-B524-219DF0E25C42}" srcOrd="1" destOrd="0" presId="urn:microsoft.com/office/officeart/2005/8/layout/hierarchy6"/>
    <dgm:cxn modelId="{CA4DF52C-74DD-46F4-95AE-EC8E39C8AA54}" type="presParOf" srcId="{E91D4CFE-FFD7-40C5-90F3-76E1AA69F9B0}" destId="{F2868F31-950A-4BFD-8B6F-D5755DBB75D6}" srcOrd="2" destOrd="0" presId="urn:microsoft.com/office/officeart/2005/8/layout/hierarchy6"/>
    <dgm:cxn modelId="{959C15E2-3F5C-4C21-83CC-BB217944CC45}" type="presParOf" srcId="{E91D4CFE-FFD7-40C5-90F3-76E1AA69F9B0}" destId="{C7090FDD-7843-4D2D-9ABA-9DD8C9FFC8E5}" srcOrd="3" destOrd="0" presId="urn:microsoft.com/office/officeart/2005/8/layout/hierarchy6"/>
    <dgm:cxn modelId="{67ADEB04-0FD7-4BF1-9E16-90BC85F3FC05}" type="presParOf" srcId="{C7090FDD-7843-4D2D-9ABA-9DD8C9FFC8E5}" destId="{FB5DC79A-7F46-4D13-85E8-35303F842A22}" srcOrd="0" destOrd="0" presId="urn:microsoft.com/office/officeart/2005/8/layout/hierarchy6"/>
    <dgm:cxn modelId="{B4420BD3-D886-451F-8733-F78A7D63F3E7}" type="presParOf" srcId="{C7090FDD-7843-4D2D-9ABA-9DD8C9FFC8E5}" destId="{59EEA586-A8F6-46E8-880E-07654C63A5AE}" srcOrd="1" destOrd="0" presId="urn:microsoft.com/office/officeart/2005/8/layout/hierarchy6"/>
    <dgm:cxn modelId="{7A283F7C-7CD5-4C16-A928-1B37EA79C04F}" type="presParOf" srcId="{E4864DB4-C751-45D3-92DA-BABEA9F459EB}" destId="{0655E668-7751-4D5F-A1E2-0DF7BD9D6A0F}" srcOrd="2" destOrd="0" presId="urn:microsoft.com/office/officeart/2005/8/layout/hierarchy6"/>
    <dgm:cxn modelId="{6EA8C5C5-946F-4F51-8BBB-EDC6AB0E6FC3}" type="presParOf" srcId="{E4864DB4-C751-45D3-92DA-BABEA9F459EB}" destId="{D08F4CBF-8862-4BDD-82A5-C84210CBF8E6}" srcOrd="3" destOrd="0" presId="urn:microsoft.com/office/officeart/2005/8/layout/hierarchy6"/>
    <dgm:cxn modelId="{56B10D73-DFCB-4D7E-ABC0-8B6730176017}" type="presParOf" srcId="{D08F4CBF-8862-4BDD-82A5-C84210CBF8E6}" destId="{E1810D8B-FD71-4346-9F31-426E501B8D3F}" srcOrd="0" destOrd="0" presId="urn:microsoft.com/office/officeart/2005/8/layout/hierarchy6"/>
    <dgm:cxn modelId="{79F5C7BA-44FB-4FE5-929C-9A256099EBD5}" type="presParOf" srcId="{D08F4CBF-8862-4BDD-82A5-C84210CBF8E6}" destId="{BE8A236C-9B99-4961-98D3-7F6EFD6A597A}" srcOrd="1" destOrd="0" presId="urn:microsoft.com/office/officeart/2005/8/layout/hierarchy6"/>
    <dgm:cxn modelId="{CDBF6241-EFEC-4F95-A177-FD1C0F08A3E4}" type="presParOf" srcId="{BE8A236C-9B99-4961-98D3-7F6EFD6A597A}" destId="{2B24B3E4-0744-477E-AE25-2683EB36C7F0}" srcOrd="0" destOrd="0" presId="urn:microsoft.com/office/officeart/2005/8/layout/hierarchy6"/>
    <dgm:cxn modelId="{0319B859-1A95-4FCA-B8B8-884E99A6152B}" type="presParOf" srcId="{BE8A236C-9B99-4961-98D3-7F6EFD6A597A}" destId="{322A872C-BE5B-4863-B083-62934BD16FEE}" srcOrd="1" destOrd="0" presId="urn:microsoft.com/office/officeart/2005/8/layout/hierarchy6"/>
    <dgm:cxn modelId="{DEB6402F-2C71-47C0-A542-55BE272C4FBF}" type="presParOf" srcId="{322A872C-BE5B-4863-B083-62934BD16FEE}" destId="{3C6A7F90-7E8F-4AD3-A96B-3CA3CB53F395}" srcOrd="0" destOrd="0" presId="urn:microsoft.com/office/officeart/2005/8/layout/hierarchy6"/>
    <dgm:cxn modelId="{CA3A980A-2963-4A63-8028-C3147E210B6F}" type="presParOf" srcId="{322A872C-BE5B-4863-B083-62934BD16FEE}" destId="{0D9BDA25-D06A-4EF5-8BDF-92686415540B}" srcOrd="1" destOrd="0" presId="urn:microsoft.com/office/officeart/2005/8/layout/hierarchy6"/>
    <dgm:cxn modelId="{7F480DD4-F0A7-4D5B-97B4-B4DCFC3E9CA5}" type="presParOf" srcId="{BE8A236C-9B99-4961-98D3-7F6EFD6A597A}" destId="{DE2604ED-07EB-4506-8560-29A23EE12F9C}" srcOrd="2" destOrd="0" presId="urn:microsoft.com/office/officeart/2005/8/layout/hierarchy6"/>
    <dgm:cxn modelId="{B06C8719-EC7E-4496-BF25-36A5AFC6A57E}" type="presParOf" srcId="{BE8A236C-9B99-4961-98D3-7F6EFD6A597A}" destId="{FD1625F0-853C-4852-BEE0-651796CFC439}" srcOrd="3" destOrd="0" presId="urn:microsoft.com/office/officeart/2005/8/layout/hierarchy6"/>
    <dgm:cxn modelId="{A2E46EB2-6411-498C-827B-C83585D4A7A0}" type="presParOf" srcId="{FD1625F0-853C-4852-BEE0-651796CFC439}" destId="{2E4B6EC1-CD77-4925-8DAB-5C2DACDEDBFF}" srcOrd="0" destOrd="0" presId="urn:microsoft.com/office/officeart/2005/8/layout/hierarchy6"/>
    <dgm:cxn modelId="{AEFEDBC9-8C4C-4F46-BCEB-C2091F4EFF2A}" type="presParOf" srcId="{FD1625F0-853C-4852-BEE0-651796CFC439}" destId="{5A6F33A8-0E55-4558-BE27-E7F6D0AA0E2B}" srcOrd="1" destOrd="0" presId="urn:microsoft.com/office/officeart/2005/8/layout/hierarchy6"/>
    <dgm:cxn modelId="{C80A4CB2-042B-463D-B0B0-8387ACEA46A7}" type="presParOf" srcId="{E4864DB4-C751-45D3-92DA-BABEA9F459EB}" destId="{041DA12E-18E9-4386-BA03-240200D3F54E}" srcOrd="4" destOrd="0" presId="urn:microsoft.com/office/officeart/2005/8/layout/hierarchy6"/>
    <dgm:cxn modelId="{19E667BA-E1BB-4BC3-A29F-11597521A1AA}" type="presParOf" srcId="{E4864DB4-C751-45D3-92DA-BABEA9F459EB}" destId="{3E622948-3A85-44FF-815F-ED98A235FB02}" srcOrd="5" destOrd="0" presId="urn:microsoft.com/office/officeart/2005/8/layout/hierarchy6"/>
    <dgm:cxn modelId="{771A17DE-F66C-4017-8B85-3BA426A3EFBA}" type="presParOf" srcId="{3E622948-3A85-44FF-815F-ED98A235FB02}" destId="{E31F7DFC-1A80-4BD6-8A56-EDEE93A15CB5}" srcOrd="0" destOrd="0" presId="urn:microsoft.com/office/officeart/2005/8/layout/hierarchy6"/>
    <dgm:cxn modelId="{0424D021-F940-4156-B12E-258F47EA74EF}" type="presParOf" srcId="{3E622948-3A85-44FF-815F-ED98A235FB02}" destId="{AA30A878-F026-4082-ABC9-7216A000FE68}" srcOrd="1" destOrd="0" presId="urn:microsoft.com/office/officeart/2005/8/layout/hierarchy6"/>
    <dgm:cxn modelId="{2FB2DC6E-04E1-424B-AA2C-00BBFA4E35E2}" type="presParOf" srcId="{AA30A878-F026-4082-ABC9-7216A000FE68}" destId="{97FEE9B0-4954-4F90-A906-9B3BF323BDE2}" srcOrd="0" destOrd="0" presId="urn:microsoft.com/office/officeart/2005/8/layout/hierarchy6"/>
    <dgm:cxn modelId="{C4B7B1DD-203B-4F19-B95C-0CBF3FDEE0A1}" type="presParOf" srcId="{AA30A878-F026-4082-ABC9-7216A000FE68}" destId="{A309CB5B-5630-4B0D-ADD9-8982C620BE76}" srcOrd="1" destOrd="0" presId="urn:microsoft.com/office/officeart/2005/8/layout/hierarchy6"/>
    <dgm:cxn modelId="{F414C039-BA75-43E3-990E-A14D4627DCE8}" type="presParOf" srcId="{A309CB5B-5630-4B0D-ADD9-8982C620BE76}" destId="{A8242BC4-A16C-420A-82CA-08D3825ED862}" srcOrd="0" destOrd="0" presId="urn:microsoft.com/office/officeart/2005/8/layout/hierarchy6"/>
    <dgm:cxn modelId="{F0A667DD-A9CF-42B4-874C-7E1C9A5307E1}" type="presParOf" srcId="{A309CB5B-5630-4B0D-ADD9-8982C620BE76}" destId="{87E031CB-428C-482C-8BAD-8A310ADB9642}" srcOrd="1" destOrd="0" presId="urn:microsoft.com/office/officeart/2005/8/layout/hierarchy6"/>
    <dgm:cxn modelId="{59B93995-18EE-4313-BEA9-0747D3F0AB6E}" type="presParOf" srcId="{AA30A878-F026-4082-ABC9-7216A000FE68}" destId="{FD05A970-19FD-433F-8051-BC4C963895FA}" srcOrd="2" destOrd="0" presId="urn:microsoft.com/office/officeart/2005/8/layout/hierarchy6"/>
    <dgm:cxn modelId="{46DFF13E-B3DE-4D34-8E91-440BA2A28040}" type="presParOf" srcId="{AA30A878-F026-4082-ABC9-7216A000FE68}" destId="{0F935558-0C4A-4583-A9DD-612C6BCEEB15}" srcOrd="3" destOrd="0" presId="urn:microsoft.com/office/officeart/2005/8/layout/hierarchy6"/>
    <dgm:cxn modelId="{189B1762-B193-4226-BF8D-1DFA02481D33}" type="presParOf" srcId="{0F935558-0C4A-4583-A9DD-612C6BCEEB15}" destId="{59DD81D7-1C49-4B74-BE1D-7887F1376ABC}" srcOrd="0" destOrd="0" presId="urn:microsoft.com/office/officeart/2005/8/layout/hierarchy6"/>
    <dgm:cxn modelId="{99365314-581D-4D3A-AB23-814F44E0C123}" type="presParOf" srcId="{0F935558-0C4A-4583-A9DD-612C6BCEEB15}" destId="{95A35F93-CCA4-4D9A-81E4-52FAB53EEED6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 custT="1"/>
      <dgm:spPr/>
      <dgm:t>
        <a:bodyPr/>
        <a:lstStyle/>
        <a:p>
          <a:r>
            <a:rPr lang="en-US" sz="1800" dirty="0"/>
            <a:t>Ground Station</a:t>
          </a:r>
        </a:p>
        <a:p>
          <a:r>
            <a:rPr lang="en-US" sz="1800" dirty="0"/>
            <a:t>1.2</a:t>
          </a: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4699079F-7A13-42F6-92C2-69D4C5158B2E}">
      <dgm:prSet custT="1"/>
      <dgm:spPr/>
      <dgm:t>
        <a:bodyPr/>
        <a:lstStyle/>
        <a:p>
          <a:r>
            <a:rPr lang="en-US" sz="1800" dirty="0"/>
            <a:t>Ground Terminal</a:t>
          </a:r>
        </a:p>
        <a:p>
          <a:r>
            <a:rPr lang="en-US" sz="1800" dirty="0"/>
            <a:t>1.2.2</a:t>
          </a:r>
        </a:p>
      </dgm:t>
    </dgm:pt>
    <dgm:pt modelId="{F0E50F3A-401A-43C9-8EB7-B834109B5DDE}" type="parTrans" cxnId="{F2259261-1CE5-4401-8AB4-E7F0334C495E}">
      <dgm:prSet/>
      <dgm:spPr/>
      <dgm:t>
        <a:bodyPr/>
        <a:lstStyle/>
        <a:p>
          <a:endParaRPr lang="en-US"/>
        </a:p>
      </dgm:t>
    </dgm:pt>
    <dgm:pt modelId="{E3991160-8F32-48E9-AC62-423C050001C1}" type="sibTrans" cxnId="{F2259261-1CE5-4401-8AB4-E7F0334C495E}">
      <dgm:prSet/>
      <dgm:spPr/>
      <dgm:t>
        <a:bodyPr/>
        <a:lstStyle/>
        <a:p>
          <a:endParaRPr lang="en-US"/>
        </a:p>
      </dgm:t>
    </dgm:pt>
    <dgm:pt modelId="{30D3B0A2-4588-4598-ADB2-61245A211143}">
      <dgm:prSet custT="1"/>
      <dgm:spPr/>
      <dgm:t>
        <a:bodyPr/>
        <a:lstStyle/>
        <a:p>
          <a:r>
            <a:rPr lang="en-US" sz="1800" dirty="0"/>
            <a:t>Memory</a:t>
          </a:r>
        </a:p>
        <a:p>
          <a:r>
            <a:rPr lang="en-US" sz="1800" dirty="0"/>
            <a:t>1.2.2.4</a:t>
          </a:r>
        </a:p>
      </dgm:t>
    </dgm:pt>
    <dgm:pt modelId="{13F5C4E0-07EA-4C22-943E-D02489F1B69E}" type="parTrans" cxnId="{D04F4DAB-355B-485B-A580-B0CA8543300E}">
      <dgm:prSet/>
      <dgm:spPr/>
      <dgm:t>
        <a:bodyPr/>
        <a:lstStyle/>
        <a:p>
          <a:endParaRPr lang="en-US"/>
        </a:p>
      </dgm:t>
    </dgm:pt>
    <dgm:pt modelId="{3BD791EA-6F9B-462B-861F-614AF764C4AB}" type="sibTrans" cxnId="{D04F4DAB-355B-485B-A580-B0CA8543300E}">
      <dgm:prSet/>
      <dgm:spPr/>
      <dgm:t>
        <a:bodyPr/>
        <a:lstStyle/>
        <a:p>
          <a:endParaRPr lang="en-US"/>
        </a:p>
      </dgm:t>
    </dgm:pt>
    <dgm:pt modelId="{8EAB5271-6496-403C-88F9-222988986100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1.2.2.4.1</a:t>
          </a:r>
        </a:p>
      </dgm:t>
    </dgm:pt>
    <dgm:pt modelId="{19216214-AF35-4AF2-A5B2-56C17897F67B}" type="parTrans" cxnId="{1254F485-FDF9-4E07-BBA6-B9203459712C}">
      <dgm:prSet/>
      <dgm:spPr/>
      <dgm:t>
        <a:bodyPr/>
        <a:lstStyle/>
        <a:p>
          <a:endParaRPr lang="en-US"/>
        </a:p>
      </dgm:t>
    </dgm:pt>
    <dgm:pt modelId="{95678DBB-A9D0-4E2B-8466-03BAFA512DBC}" type="sibTrans" cxnId="{1254F485-FDF9-4E07-BBA6-B9203459712C}">
      <dgm:prSet/>
      <dgm:spPr/>
      <dgm:t>
        <a:bodyPr/>
        <a:lstStyle/>
        <a:p>
          <a:endParaRPr lang="en-US"/>
        </a:p>
      </dgm:t>
    </dgm:pt>
    <dgm:pt modelId="{67B35AB5-28A2-4E94-9101-819C156B1FF3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1.2.2.4.2</a:t>
          </a:r>
        </a:p>
      </dgm:t>
    </dgm:pt>
    <dgm:pt modelId="{E9DA3FF2-FA41-4D42-8BD4-40001B13266C}" type="parTrans" cxnId="{07872170-FD74-425D-AAE8-573349E4706C}">
      <dgm:prSet/>
      <dgm:spPr/>
      <dgm:t>
        <a:bodyPr/>
        <a:lstStyle/>
        <a:p>
          <a:endParaRPr lang="en-US"/>
        </a:p>
      </dgm:t>
    </dgm:pt>
    <dgm:pt modelId="{479FB973-F4DF-46A7-8479-BFEADDB44BEC}" type="sibTrans" cxnId="{07872170-FD74-425D-AAE8-573349E4706C}">
      <dgm:prSet/>
      <dgm:spPr/>
      <dgm:t>
        <a:bodyPr/>
        <a:lstStyle/>
        <a:p>
          <a:endParaRPr lang="en-US"/>
        </a:p>
      </dgm:t>
    </dgm:pt>
    <dgm:pt modelId="{E4C28742-95CA-4696-AA5C-BC39493EC1D8}">
      <dgm:prSet custT="1"/>
      <dgm:spPr/>
      <dgm:t>
        <a:bodyPr/>
        <a:lstStyle/>
        <a:p>
          <a:r>
            <a:rPr lang="en-US" sz="1800" dirty="0"/>
            <a:t>VHF Antenna</a:t>
          </a:r>
        </a:p>
        <a:p>
          <a:r>
            <a:rPr lang="en-US" sz="1800" dirty="0"/>
            <a:t>1.2.2.5</a:t>
          </a:r>
        </a:p>
      </dgm:t>
    </dgm:pt>
    <dgm:pt modelId="{4615500A-C339-4520-9462-531F45B03F39}" type="parTrans" cxnId="{3278B7BD-B330-4135-B910-DFD1A19BE377}">
      <dgm:prSet/>
      <dgm:spPr/>
      <dgm:t>
        <a:bodyPr/>
        <a:lstStyle/>
        <a:p>
          <a:endParaRPr lang="en-US"/>
        </a:p>
      </dgm:t>
    </dgm:pt>
    <dgm:pt modelId="{9270813B-A7EC-4151-8B14-D0B3C3452A4C}" type="sibTrans" cxnId="{3278B7BD-B330-4135-B910-DFD1A19BE377}">
      <dgm:prSet/>
      <dgm:spPr/>
      <dgm:t>
        <a:bodyPr/>
        <a:lstStyle/>
        <a:p>
          <a:endParaRPr lang="en-US"/>
        </a:p>
      </dgm:t>
    </dgm:pt>
    <dgm:pt modelId="{573819CB-003C-40A2-B52B-99F648218BE3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1.2.2.5.1</a:t>
          </a:r>
        </a:p>
      </dgm:t>
    </dgm:pt>
    <dgm:pt modelId="{8B9CA189-CDED-4A34-B6B8-DA193C3E75F3}" type="parTrans" cxnId="{83656F23-9AD7-414C-B2E0-9FF0DB40DDDD}">
      <dgm:prSet/>
      <dgm:spPr/>
      <dgm:t>
        <a:bodyPr/>
        <a:lstStyle/>
        <a:p>
          <a:endParaRPr lang="en-US"/>
        </a:p>
      </dgm:t>
    </dgm:pt>
    <dgm:pt modelId="{0ADDA0A2-D059-4437-BF1D-617D243CA978}" type="sibTrans" cxnId="{83656F23-9AD7-414C-B2E0-9FF0DB40DDDD}">
      <dgm:prSet/>
      <dgm:spPr/>
      <dgm:t>
        <a:bodyPr/>
        <a:lstStyle/>
        <a:p>
          <a:endParaRPr lang="en-US"/>
        </a:p>
      </dgm:t>
    </dgm:pt>
    <dgm:pt modelId="{17B10C20-5C13-4EE5-BFE4-4E83D966671E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1.2.2.5.2</a:t>
          </a:r>
        </a:p>
      </dgm:t>
    </dgm:pt>
    <dgm:pt modelId="{508B8C20-1FFF-4EE2-8619-A4328D38FD5C}" type="parTrans" cxnId="{620E38CF-F24E-4185-BEF9-2E3B809581D0}">
      <dgm:prSet/>
      <dgm:spPr/>
      <dgm:t>
        <a:bodyPr/>
        <a:lstStyle/>
        <a:p>
          <a:endParaRPr lang="en-US"/>
        </a:p>
      </dgm:t>
    </dgm:pt>
    <dgm:pt modelId="{3B10A6E2-FE37-4CD9-99D2-AD3FE31C7130}" type="sibTrans" cxnId="{620E38CF-F24E-4185-BEF9-2E3B809581D0}">
      <dgm:prSet/>
      <dgm:spPr/>
      <dgm:t>
        <a:bodyPr/>
        <a:lstStyle/>
        <a:p>
          <a:endParaRPr lang="en-US"/>
        </a:p>
      </dgm:t>
    </dgm:pt>
    <dgm:pt modelId="{26F2A1B1-122B-42FF-8BDE-CCA0E28D8635}">
      <dgm:prSet custT="1"/>
      <dgm:spPr/>
      <dgm:t>
        <a:bodyPr/>
        <a:lstStyle/>
        <a:p>
          <a:r>
            <a:rPr lang="en-US" sz="1800" dirty="0"/>
            <a:t>Sensors</a:t>
          </a:r>
        </a:p>
        <a:p>
          <a:r>
            <a:rPr lang="en-US" sz="1800" dirty="0"/>
            <a:t>1.2.2.6</a:t>
          </a:r>
        </a:p>
      </dgm:t>
    </dgm:pt>
    <dgm:pt modelId="{89692139-91A4-488B-B577-B6E42A143117}" type="parTrans" cxnId="{ACE18188-C2D2-4221-A10E-E27B2E6D3178}">
      <dgm:prSet/>
      <dgm:spPr/>
      <dgm:t>
        <a:bodyPr/>
        <a:lstStyle/>
        <a:p>
          <a:endParaRPr lang="en-US"/>
        </a:p>
      </dgm:t>
    </dgm:pt>
    <dgm:pt modelId="{F1C35F51-154F-4A2D-ACFD-8D6FA3878A73}" type="sibTrans" cxnId="{ACE18188-C2D2-4221-A10E-E27B2E6D3178}">
      <dgm:prSet/>
      <dgm:spPr/>
      <dgm:t>
        <a:bodyPr/>
        <a:lstStyle/>
        <a:p>
          <a:endParaRPr lang="en-US"/>
        </a:p>
      </dgm:t>
    </dgm:pt>
    <dgm:pt modelId="{05E47385-62F9-4324-939C-05439DE4CBD2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1.2.2.6.1</a:t>
          </a:r>
        </a:p>
      </dgm:t>
    </dgm:pt>
    <dgm:pt modelId="{7DC2963E-A090-481F-AE63-6AE6AC19EADF}" type="parTrans" cxnId="{9CF5A69C-11C7-475D-A3F9-DC5808A9F335}">
      <dgm:prSet/>
      <dgm:spPr/>
      <dgm:t>
        <a:bodyPr/>
        <a:lstStyle/>
        <a:p>
          <a:endParaRPr lang="en-US"/>
        </a:p>
      </dgm:t>
    </dgm:pt>
    <dgm:pt modelId="{2FE83E29-0674-4203-96CB-6A66C2665E9C}" type="sibTrans" cxnId="{9CF5A69C-11C7-475D-A3F9-DC5808A9F335}">
      <dgm:prSet/>
      <dgm:spPr/>
      <dgm:t>
        <a:bodyPr/>
        <a:lstStyle/>
        <a:p>
          <a:endParaRPr lang="en-US"/>
        </a:p>
      </dgm:t>
    </dgm:pt>
    <dgm:pt modelId="{8E521FA1-9F3F-44AD-B3DB-C7E06809AE38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1.2.2.6.2</a:t>
          </a:r>
        </a:p>
      </dgm:t>
    </dgm:pt>
    <dgm:pt modelId="{CF7F3085-225B-441D-84A3-A9DE0AAC383C}" type="parTrans" cxnId="{6870E6A1-E9AE-4EA7-A414-EA8A8AD58E9F}">
      <dgm:prSet/>
      <dgm:spPr/>
      <dgm:t>
        <a:bodyPr/>
        <a:lstStyle/>
        <a:p>
          <a:endParaRPr lang="en-US"/>
        </a:p>
      </dgm:t>
    </dgm:pt>
    <dgm:pt modelId="{49D4D71C-3ACF-43A9-9D61-041DFE396B9E}" type="sibTrans" cxnId="{6870E6A1-E9AE-4EA7-A414-EA8A8AD58E9F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1029A-72A0-4A84-9E1F-2AF0D79F9D4E}" type="pres">
      <dgm:prSet presAssocID="{D05D5C46-2E53-42B5-B707-B6246E05A44D}" presName="Name14" presStyleCnt="0"/>
      <dgm:spPr/>
    </dgm:pt>
    <dgm:pt modelId="{987439FE-1ACE-4777-ADEF-EAF3B60EB218}" type="pres">
      <dgm:prSet presAssocID="{D05D5C46-2E53-42B5-B707-B6246E05A44D}" presName="level1Shape" presStyleLbl="node0" presStyleIdx="0" presStyleCnt="1">
        <dgm:presLayoutVars>
          <dgm:chPref val="3"/>
        </dgm:presLayoutVars>
      </dgm:prSet>
      <dgm:spPr/>
    </dgm:pt>
    <dgm:pt modelId="{8672D5DF-9F1F-4930-AD5A-A623B903EC63}" type="pres">
      <dgm:prSet presAssocID="{D05D5C46-2E53-42B5-B707-B6246E05A44D}" presName="hierChild2" presStyleCnt="0"/>
      <dgm:spPr/>
    </dgm:pt>
    <dgm:pt modelId="{A0D4E1CE-4B73-4CD1-AFF7-DEC34A552CDB}" type="pres">
      <dgm:prSet presAssocID="{F0E50F3A-401A-43C9-8EB7-B834109B5DDE}" presName="Name19" presStyleLbl="parChTrans1D2" presStyleIdx="0" presStyleCnt="1"/>
      <dgm:spPr/>
    </dgm:pt>
    <dgm:pt modelId="{ADB65FAA-0BE3-4530-B012-C7EA6A93D93D}" type="pres">
      <dgm:prSet presAssocID="{4699079F-7A13-42F6-92C2-69D4C5158B2E}" presName="Name21" presStyleCnt="0"/>
      <dgm:spPr/>
    </dgm:pt>
    <dgm:pt modelId="{B3CD3C68-1669-450E-8FC8-C09E301E9D41}" type="pres">
      <dgm:prSet presAssocID="{4699079F-7A13-42F6-92C2-69D4C5158B2E}" presName="level2Shape" presStyleLbl="node2" presStyleIdx="0" presStyleCnt="1"/>
      <dgm:spPr/>
    </dgm:pt>
    <dgm:pt modelId="{E4864DB4-C751-45D3-92DA-BABEA9F459EB}" type="pres">
      <dgm:prSet presAssocID="{4699079F-7A13-42F6-92C2-69D4C5158B2E}" presName="hierChild3" presStyleCnt="0"/>
      <dgm:spPr/>
    </dgm:pt>
    <dgm:pt modelId="{361080A4-575D-456A-8991-27A307E3B51B}" type="pres">
      <dgm:prSet presAssocID="{13F5C4E0-07EA-4C22-943E-D02489F1B69E}" presName="Name19" presStyleLbl="parChTrans1D3" presStyleIdx="0" presStyleCnt="3"/>
      <dgm:spPr/>
    </dgm:pt>
    <dgm:pt modelId="{0508B05F-8AE9-48FF-99E2-85C2EBBE1F23}" type="pres">
      <dgm:prSet presAssocID="{30D3B0A2-4588-4598-ADB2-61245A211143}" presName="Name21" presStyleCnt="0"/>
      <dgm:spPr/>
    </dgm:pt>
    <dgm:pt modelId="{9262AC69-E34F-4C3D-B319-87C8475E5DB8}" type="pres">
      <dgm:prSet presAssocID="{30D3B0A2-4588-4598-ADB2-61245A211143}" presName="level2Shape" presStyleLbl="node3" presStyleIdx="0" presStyleCnt="3"/>
      <dgm:spPr/>
    </dgm:pt>
    <dgm:pt modelId="{E91D4CFE-FFD7-40C5-90F3-76E1AA69F9B0}" type="pres">
      <dgm:prSet presAssocID="{30D3B0A2-4588-4598-ADB2-61245A211143}" presName="hierChild3" presStyleCnt="0"/>
      <dgm:spPr/>
    </dgm:pt>
    <dgm:pt modelId="{C25465BE-0821-43FE-8F9C-BA4E98320A58}" type="pres">
      <dgm:prSet presAssocID="{19216214-AF35-4AF2-A5B2-56C17897F67B}" presName="Name19" presStyleLbl="parChTrans1D4" presStyleIdx="0" presStyleCnt="6"/>
      <dgm:spPr/>
    </dgm:pt>
    <dgm:pt modelId="{67550C3C-84F0-4C4A-AB99-964023C5CB81}" type="pres">
      <dgm:prSet presAssocID="{8EAB5271-6496-403C-88F9-222988986100}" presName="Name21" presStyleCnt="0"/>
      <dgm:spPr/>
    </dgm:pt>
    <dgm:pt modelId="{772407FC-7B21-4A8F-988E-48DA11CAF903}" type="pres">
      <dgm:prSet presAssocID="{8EAB5271-6496-403C-88F9-222988986100}" presName="level2Shape" presStyleLbl="node4" presStyleIdx="0" presStyleCnt="6" custScaleX="123904"/>
      <dgm:spPr/>
    </dgm:pt>
    <dgm:pt modelId="{B5089235-B2B0-4E73-B524-219DF0E25C42}" type="pres">
      <dgm:prSet presAssocID="{8EAB5271-6496-403C-88F9-222988986100}" presName="hierChild3" presStyleCnt="0"/>
      <dgm:spPr/>
    </dgm:pt>
    <dgm:pt modelId="{F2868F31-950A-4BFD-8B6F-D5755DBB75D6}" type="pres">
      <dgm:prSet presAssocID="{E9DA3FF2-FA41-4D42-8BD4-40001B13266C}" presName="Name19" presStyleLbl="parChTrans1D4" presStyleIdx="1" presStyleCnt="6"/>
      <dgm:spPr/>
    </dgm:pt>
    <dgm:pt modelId="{C7090FDD-7843-4D2D-9ABA-9DD8C9FFC8E5}" type="pres">
      <dgm:prSet presAssocID="{67B35AB5-28A2-4E94-9101-819C156B1FF3}" presName="Name21" presStyleCnt="0"/>
      <dgm:spPr/>
    </dgm:pt>
    <dgm:pt modelId="{FB5DC79A-7F46-4D13-85E8-35303F842A22}" type="pres">
      <dgm:prSet presAssocID="{67B35AB5-28A2-4E94-9101-819C156B1FF3}" presName="level2Shape" presStyleLbl="node4" presStyleIdx="1" presStyleCnt="6"/>
      <dgm:spPr/>
    </dgm:pt>
    <dgm:pt modelId="{59EEA586-A8F6-46E8-880E-07654C63A5AE}" type="pres">
      <dgm:prSet presAssocID="{67B35AB5-28A2-4E94-9101-819C156B1FF3}" presName="hierChild3" presStyleCnt="0"/>
      <dgm:spPr/>
    </dgm:pt>
    <dgm:pt modelId="{0655E668-7751-4D5F-A1E2-0DF7BD9D6A0F}" type="pres">
      <dgm:prSet presAssocID="{4615500A-C339-4520-9462-531F45B03F39}" presName="Name19" presStyleLbl="parChTrans1D3" presStyleIdx="1" presStyleCnt="3"/>
      <dgm:spPr/>
    </dgm:pt>
    <dgm:pt modelId="{D08F4CBF-8862-4BDD-82A5-C84210CBF8E6}" type="pres">
      <dgm:prSet presAssocID="{E4C28742-95CA-4696-AA5C-BC39493EC1D8}" presName="Name21" presStyleCnt="0"/>
      <dgm:spPr/>
    </dgm:pt>
    <dgm:pt modelId="{E1810D8B-FD71-4346-9F31-426E501B8D3F}" type="pres">
      <dgm:prSet presAssocID="{E4C28742-95CA-4696-AA5C-BC39493EC1D8}" presName="level2Shape" presStyleLbl="node3" presStyleIdx="1" presStyleCnt="3"/>
      <dgm:spPr/>
    </dgm:pt>
    <dgm:pt modelId="{BE8A236C-9B99-4961-98D3-7F6EFD6A597A}" type="pres">
      <dgm:prSet presAssocID="{E4C28742-95CA-4696-AA5C-BC39493EC1D8}" presName="hierChild3" presStyleCnt="0"/>
      <dgm:spPr/>
    </dgm:pt>
    <dgm:pt modelId="{2B24B3E4-0744-477E-AE25-2683EB36C7F0}" type="pres">
      <dgm:prSet presAssocID="{8B9CA189-CDED-4A34-B6B8-DA193C3E75F3}" presName="Name19" presStyleLbl="parChTrans1D4" presStyleIdx="2" presStyleCnt="6"/>
      <dgm:spPr/>
    </dgm:pt>
    <dgm:pt modelId="{322A872C-BE5B-4863-B083-62934BD16FEE}" type="pres">
      <dgm:prSet presAssocID="{573819CB-003C-40A2-B52B-99F648218BE3}" presName="Name21" presStyleCnt="0"/>
      <dgm:spPr/>
    </dgm:pt>
    <dgm:pt modelId="{3C6A7F90-7E8F-4AD3-A96B-3CA3CB53F395}" type="pres">
      <dgm:prSet presAssocID="{573819CB-003C-40A2-B52B-99F648218BE3}" presName="level2Shape" presStyleLbl="node4" presStyleIdx="2" presStyleCnt="6" custScaleX="125781"/>
      <dgm:spPr/>
    </dgm:pt>
    <dgm:pt modelId="{0D9BDA25-D06A-4EF5-8BDF-92686415540B}" type="pres">
      <dgm:prSet presAssocID="{573819CB-003C-40A2-B52B-99F648218BE3}" presName="hierChild3" presStyleCnt="0"/>
      <dgm:spPr/>
    </dgm:pt>
    <dgm:pt modelId="{DE2604ED-07EB-4506-8560-29A23EE12F9C}" type="pres">
      <dgm:prSet presAssocID="{508B8C20-1FFF-4EE2-8619-A4328D38FD5C}" presName="Name19" presStyleLbl="parChTrans1D4" presStyleIdx="3" presStyleCnt="6"/>
      <dgm:spPr/>
    </dgm:pt>
    <dgm:pt modelId="{FD1625F0-853C-4852-BEE0-651796CFC439}" type="pres">
      <dgm:prSet presAssocID="{17B10C20-5C13-4EE5-BFE4-4E83D966671E}" presName="Name21" presStyleCnt="0"/>
      <dgm:spPr/>
    </dgm:pt>
    <dgm:pt modelId="{2E4B6EC1-CD77-4925-8DAB-5C2DACDEDBFF}" type="pres">
      <dgm:prSet presAssocID="{17B10C20-5C13-4EE5-BFE4-4E83D966671E}" presName="level2Shape" presStyleLbl="node4" presStyleIdx="3" presStyleCnt="6"/>
      <dgm:spPr/>
    </dgm:pt>
    <dgm:pt modelId="{5A6F33A8-0E55-4558-BE27-E7F6D0AA0E2B}" type="pres">
      <dgm:prSet presAssocID="{17B10C20-5C13-4EE5-BFE4-4E83D966671E}" presName="hierChild3" presStyleCnt="0"/>
      <dgm:spPr/>
    </dgm:pt>
    <dgm:pt modelId="{CFD37E20-F173-4F85-ACF3-62A5E8F7493C}" type="pres">
      <dgm:prSet presAssocID="{89692139-91A4-488B-B577-B6E42A143117}" presName="Name19" presStyleLbl="parChTrans1D3" presStyleIdx="2" presStyleCnt="3"/>
      <dgm:spPr/>
    </dgm:pt>
    <dgm:pt modelId="{B69F7310-F3F8-4D3B-AA36-B1C0B3CFDBCE}" type="pres">
      <dgm:prSet presAssocID="{26F2A1B1-122B-42FF-8BDE-CCA0E28D8635}" presName="Name21" presStyleCnt="0"/>
      <dgm:spPr/>
    </dgm:pt>
    <dgm:pt modelId="{76E2BBEA-6156-45B0-A80A-11FFF80592DE}" type="pres">
      <dgm:prSet presAssocID="{26F2A1B1-122B-42FF-8BDE-CCA0E28D8635}" presName="level2Shape" presStyleLbl="node3" presStyleIdx="2" presStyleCnt="3"/>
      <dgm:spPr/>
    </dgm:pt>
    <dgm:pt modelId="{DCB7B642-A1A5-4A15-9FB1-CCD583CB0A46}" type="pres">
      <dgm:prSet presAssocID="{26F2A1B1-122B-42FF-8BDE-CCA0E28D8635}" presName="hierChild3" presStyleCnt="0"/>
      <dgm:spPr/>
    </dgm:pt>
    <dgm:pt modelId="{FA1560B4-9836-49C1-A891-3272709BE9E8}" type="pres">
      <dgm:prSet presAssocID="{7DC2963E-A090-481F-AE63-6AE6AC19EADF}" presName="Name19" presStyleLbl="parChTrans1D4" presStyleIdx="4" presStyleCnt="6"/>
      <dgm:spPr/>
    </dgm:pt>
    <dgm:pt modelId="{E9437F96-81AA-4512-8A9A-93490B9FF2B6}" type="pres">
      <dgm:prSet presAssocID="{05E47385-62F9-4324-939C-05439DE4CBD2}" presName="Name21" presStyleCnt="0"/>
      <dgm:spPr/>
    </dgm:pt>
    <dgm:pt modelId="{D1B70210-93D5-4B4B-983C-29E4C3EF270D}" type="pres">
      <dgm:prSet presAssocID="{05E47385-62F9-4324-939C-05439DE4CBD2}" presName="level2Shape" presStyleLbl="node4" presStyleIdx="4" presStyleCnt="6" custScaleX="110407"/>
      <dgm:spPr/>
    </dgm:pt>
    <dgm:pt modelId="{1543F30C-E769-49BC-86D9-2B60C8E8F5C7}" type="pres">
      <dgm:prSet presAssocID="{05E47385-62F9-4324-939C-05439DE4CBD2}" presName="hierChild3" presStyleCnt="0"/>
      <dgm:spPr/>
    </dgm:pt>
    <dgm:pt modelId="{F44A96BC-4125-4EFF-892B-5E2BF9E754FF}" type="pres">
      <dgm:prSet presAssocID="{CF7F3085-225B-441D-84A3-A9DE0AAC383C}" presName="Name19" presStyleLbl="parChTrans1D4" presStyleIdx="5" presStyleCnt="6"/>
      <dgm:spPr/>
    </dgm:pt>
    <dgm:pt modelId="{466E9B2E-D613-44A5-8D91-60A42BE431FA}" type="pres">
      <dgm:prSet presAssocID="{8E521FA1-9F3F-44AD-B3DB-C7E06809AE38}" presName="Name21" presStyleCnt="0"/>
      <dgm:spPr/>
    </dgm:pt>
    <dgm:pt modelId="{D680EA8B-F6A0-4540-89B8-C9D854EF3EB7}" type="pres">
      <dgm:prSet presAssocID="{8E521FA1-9F3F-44AD-B3DB-C7E06809AE38}" presName="level2Shape" presStyleLbl="node4" presStyleIdx="5" presStyleCnt="6"/>
      <dgm:spPr/>
    </dgm:pt>
    <dgm:pt modelId="{E4E20416-2BFA-40D5-8C83-24BF346C80C0}" type="pres">
      <dgm:prSet presAssocID="{8E521FA1-9F3F-44AD-B3DB-C7E06809AE38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B9A2D400-2120-44C8-B44F-49959DA93A88}" type="presOf" srcId="{E4C28742-95CA-4696-AA5C-BC39493EC1D8}" destId="{E1810D8B-FD71-4346-9F31-426E501B8D3F}" srcOrd="0" destOrd="0" presId="urn:microsoft.com/office/officeart/2005/8/layout/hierarchy6"/>
    <dgm:cxn modelId="{6BB06103-F7B3-4217-BD9A-706E9650ABD3}" type="presOf" srcId="{7DC2963E-A090-481F-AE63-6AE6AC19EADF}" destId="{FA1560B4-9836-49C1-A891-3272709BE9E8}" srcOrd="0" destOrd="0" presId="urn:microsoft.com/office/officeart/2005/8/layout/hierarchy6"/>
    <dgm:cxn modelId="{04B7E803-367E-4023-92D9-E1CE395553F6}" type="presOf" srcId="{4615500A-C339-4520-9462-531F45B03F39}" destId="{0655E668-7751-4D5F-A1E2-0DF7BD9D6A0F}" srcOrd="0" destOrd="0" presId="urn:microsoft.com/office/officeart/2005/8/layout/hierarchy6"/>
    <dgm:cxn modelId="{B2B8DD0C-ED09-4441-833F-C7ECB7CC4370}" type="presOf" srcId="{30D3B0A2-4588-4598-ADB2-61245A211143}" destId="{9262AC69-E34F-4C3D-B319-87C8475E5DB8}" srcOrd="0" destOrd="0" presId="urn:microsoft.com/office/officeart/2005/8/layout/hierarchy6"/>
    <dgm:cxn modelId="{BC944F15-1F91-45E5-B26B-8A6A6695B230}" type="presOf" srcId="{573819CB-003C-40A2-B52B-99F648218BE3}" destId="{3C6A7F90-7E8F-4AD3-A96B-3CA3CB53F395}" srcOrd="0" destOrd="0" presId="urn:microsoft.com/office/officeart/2005/8/layout/hierarchy6"/>
    <dgm:cxn modelId="{3DE0EF1C-4C9C-4A3B-A0FC-273DB0495D16}" type="presOf" srcId="{26F2A1B1-122B-42FF-8BDE-CCA0E28D8635}" destId="{76E2BBEA-6156-45B0-A80A-11FFF80592DE}" srcOrd="0" destOrd="0" presId="urn:microsoft.com/office/officeart/2005/8/layout/hierarchy6"/>
    <dgm:cxn modelId="{F25FD11D-E97E-4ADE-9B97-A7E405CC1780}" type="presOf" srcId="{13F5C4E0-07EA-4C22-943E-D02489F1B69E}" destId="{361080A4-575D-456A-8991-27A307E3B51B}" srcOrd="0" destOrd="0" presId="urn:microsoft.com/office/officeart/2005/8/layout/hierarchy6"/>
    <dgm:cxn modelId="{4A727D1E-A031-40C1-8D7D-74A021E791FD}" type="presOf" srcId="{67B35AB5-28A2-4E94-9101-819C156B1FF3}" destId="{FB5DC79A-7F46-4D13-85E8-35303F842A22}" srcOrd="0" destOrd="0" presId="urn:microsoft.com/office/officeart/2005/8/layout/hierarchy6"/>
    <dgm:cxn modelId="{83656F23-9AD7-414C-B2E0-9FF0DB40DDDD}" srcId="{E4C28742-95CA-4696-AA5C-BC39493EC1D8}" destId="{573819CB-003C-40A2-B52B-99F648218BE3}" srcOrd="0" destOrd="0" parTransId="{8B9CA189-CDED-4A34-B6B8-DA193C3E75F3}" sibTransId="{0ADDA0A2-D059-4437-BF1D-617D243CA978}"/>
    <dgm:cxn modelId="{C1DCC426-181B-45D5-BEFE-D3E652B26E28}" type="presOf" srcId="{E9DA3FF2-FA41-4D42-8BD4-40001B13266C}" destId="{F2868F31-950A-4BFD-8B6F-D5755DBB75D6}" srcOrd="0" destOrd="0" presId="urn:microsoft.com/office/officeart/2005/8/layout/hierarchy6"/>
    <dgm:cxn modelId="{C9FBB12B-C38C-4839-88B3-DB70DA37341A}" type="presOf" srcId="{4699079F-7A13-42F6-92C2-69D4C5158B2E}" destId="{B3CD3C68-1669-450E-8FC8-C09E301E9D41}" srcOrd="0" destOrd="0" presId="urn:microsoft.com/office/officeart/2005/8/layout/hierarchy6"/>
    <dgm:cxn modelId="{4BB6AD34-2BDC-4799-99B4-44ACE262014C}" type="presOf" srcId="{D05D5C46-2E53-42B5-B707-B6246E05A44D}" destId="{987439FE-1ACE-4777-ADEF-EAF3B60EB218}" srcOrd="0" destOrd="0" presId="urn:microsoft.com/office/officeart/2005/8/layout/hierarchy6"/>
    <dgm:cxn modelId="{F2259261-1CE5-4401-8AB4-E7F0334C495E}" srcId="{D05D5C46-2E53-42B5-B707-B6246E05A44D}" destId="{4699079F-7A13-42F6-92C2-69D4C5158B2E}" srcOrd="0" destOrd="0" parTransId="{F0E50F3A-401A-43C9-8EB7-B834109B5DDE}" sibTransId="{E3991160-8F32-48E9-AC62-423C050001C1}"/>
    <dgm:cxn modelId="{E379BC66-CA11-4F80-A912-E8F442381476}" type="presOf" srcId="{508B8C20-1FFF-4EE2-8619-A4328D38FD5C}" destId="{DE2604ED-07EB-4506-8560-29A23EE12F9C}" srcOrd="0" destOrd="0" presId="urn:microsoft.com/office/officeart/2005/8/layout/hierarchy6"/>
    <dgm:cxn modelId="{9295C568-2DA7-4123-BBC1-5D9519C99612}" type="presOf" srcId="{89692139-91A4-488B-B577-B6E42A143117}" destId="{CFD37E20-F173-4F85-ACF3-62A5E8F7493C}" srcOrd="0" destOrd="0" presId="urn:microsoft.com/office/officeart/2005/8/layout/hierarchy6"/>
    <dgm:cxn modelId="{AE9DAA4A-BCC0-4F5F-8975-779A2CD9D9E3}" type="presOf" srcId="{17B10C20-5C13-4EE5-BFE4-4E83D966671E}" destId="{2E4B6EC1-CD77-4925-8DAB-5C2DACDEDBFF}" srcOrd="0" destOrd="0" presId="urn:microsoft.com/office/officeart/2005/8/layout/hierarchy6"/>
    <dgm:cxn modelId="{70BB4F4F-F1E0-47F6-A377-E776A0D85B40}" type="presOf" srcId="{CF7F3085-225B-441D-84A3-A9DE0AAC383C}" destId="{F44A96BC-4125-4EFF-892B-5E2BF9E754FF}" srcOrd="0" destOrd="0" presId="urn:microsoft.com/office/officeart/2005/8/layout/hierarchy6"/>
    <dgm:cxn modelId="{07872170-FD74-425D-AAE8-573349E4706C}" srcId="{30D3B0A2-4588-4598-ADB2-61245A211143}" destId="{67B35AB5-28A2-4E94-9101-819C156B1FF3}" srcOrd="1" destOrd="0" parTransId="{E9DA3FF2-FA41-4D42-8BD4-40001B13266C}" sibTransId="{479FB973-F4DF-46A7-8479-BFEADDB44BEC}"/>
    <dgm:cxn modelId="{1413A074-B728-441C-9A4C-BD70BD1C136D}" type="presOf" srcId="{8B9CA189-CDED-4A34-B6B8-DA193C3E75F3}" destId="{2B24B3E4-0744-477E-AE25-2683EB36C7F0}" srcOrd="0" destOrd="0" presId="urn:microsoft.com/office/officeart/2005/8/layout/hierarchy6"/>
    <dgm:cxn modelId="{77DAF87C-92EE-48F7-8935-DB08021A7413}" type="presOf" srcId="{8E521FA1-9F3F-44AD-B3DB-C7E06809AE38}" destId="{D680EA8B-F6A0-4540-89B8-C9D854EF3EB7}" srcOrd="0" destOrd="0" presId="urn:microsoft.com/office/officeart/2005/8/layout/hierarchy6"/>
    <dgm:cxn modelId="{1254F485-FDF9-4E07-BBA6-B9203459712C}" srcId="{30D3B0A2-4588-4598-ADB2-61245A211143}" destId="{8EAB5271-6496-403C-88F9-222988986100}" srcOrd="0" destOrd="0" parTransId="{19216214-AF35-4AF2-A5B2-56C17897F67B}" sibTransId="{95678DBB-A9D0-4E2B-8466-03BAFA512DBC}"/>
    <dgm:cxn modelId="{ACE18188-C2D2-4221-A10E-E27B2E6D3178}" srcId="{4699079F-7A13-42F6-92C2-69D4C5158B2E}" destId="{26F2A1B1-122B-42FF-8BDE-CCA0E28D8635}" srcOrd="2" destOrd="0" parTransId="{89692139-91A4-488B-B577-B6E42A143117}" sibTransId="{F1C35F51-154F-4A2D-ACFD-8D6FA3878A73}"/>
    <dgm:cxn modelId="{E6633E9C-1E75-4A3B-8DC3-49C85BE56AA8}" type="presOf" srcId="{19216214-AF35-4AF2-A5B2-56C17897F67B}" destId="{C25465BE-0821-43FE-8F9C-BA4E98320A58}" srcOrd="0" destOrd="0" presId="urn:microsoft.com/office/officeart/2005/8/layout/hierarchy6"/>
    <dgm:cxn modelId="{9CF5A69C-11C7-475D-A3F9-DC5808A9F335}" srcId="{26F2A1B1-122B-42FF-8BDE-CCA0E28D8635}" destId="{05E47385-62F9-4324-939C-05439DE4CBD2}" srcOrd="0" destOrd="0" parTransId="{7DC2963E-A090-481F-AE63-6AE6AC19EADF}" sibTransId="{2FE83E29-0674-4203-96CB-6A66C2665E9C}"/>
    <dgm:cxn modelId="{6870E6A1-E9AE-4EA7-A414-EA8A8AD58E9F}" srcId="{26F2A1B1-122B-42FF-8BDE-CCA0E28D8635}" destId="{8E521FA1-9F3F-44AD-B3DB-C7E06809AE38}" srcOrd="1" destOrd="0" parTransId="{CF7F3085-225B-441D-84A3-A9DE0AAC383C}" sibTransId="{49D4D71C-3ACF-43A9-9D61-041DFE396B9E}"/>
    <dgm:cxn modelId="{AC865FAA-402A-4E4C-A14D-EE94CC331A9B}" type="presOf" srcId="{05E47385-62F9-4324-939C-05439DE4CBD2}" destId="{D1B70210-93D5-4B4B-983C-29E4C3EF270D}" srcOrd="0" destOrd="0" presId="urn:microsoft.com/office/officeart/2005/8/layout/hierarchy6"/>
    <dgm:cxn modelId="{D04F4DAB-355B-485B-A580-B0CA8543300E}" srcId="{4699079F-7A13-42F6-92C2-69D4C5158B2E}" destId="{30D3B0A2-4588-4598-ADB2-61245A211143}" srcOrd="0" destOrd="0" parTransId="{13F5C4E0-07EA-4C22-943E-D02489F1B69E}" sibTransId="{3BD791EA-6F9B-462B-861F-614AF764C4AB}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4CA4ACB5-57B0-4B63-9FE4-A77365D453DE}" type="presOf" srcId="{F0E50F3A-401A-43C9-8EB7-B834109B5DDE}" destId="{A0D4E1CE-4B73-4CD1-AFF7-DEC34A552CDB}" srcOrd="0" destOrd="0" presId="urn:microsoft.com/office/officeart/2005/8/layout/hierarchy6"/>
    <dgm:cxn modelId="{3278B7BD-B330-4135-B910-DFD1A19BE377}" srcId="{4699079F-7A13-42F6-92C2-69D4C5158B2E}" destId="{E4C28742-95CA-4696-AA5C-BC39493EC1D8}" srcOrd="1" destOrd="0" parTransId="{4615500A-C339-4520-9462-531F45B03F39}" sibTransId="{9270813B-A7EC-4151-8B14-D0B3C3452A4C}"/>
    <dgm:cxn modelId="{620E38CF-F24E-4185-BEF9-2E3B809581D0}" srcId="{E4C28742-95CA-4696-AA5C-BC39493EC1D8}" destId="{17B10C20-5C13-4EE5-BFE4-4E83D966671E}" srcOrd="1" destOrd="0" parTransId="{508B8C20-1FFF-4EE2-8619-A4328D38FD5C}" sibTransId="{3B10A6E2-FE37-4CD9-99D2-AD3FE31C7130}"/>
    <dgm:cxn modelId="{234C3FD6-6DCA-46F2-8B8E-F4B24D06193A}" type="presOf" srcId="{8EAB5271-6496-403C-88F9-222988986100}" destId="{772407FC-7B21-4A8F-988E-48DA11CAF903}" srcOrd="0" destOrd="0" presId="urn:microsoft.com/office/officeart/2005/8/layout/hierarchy6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60DED2DA-3161-43F2-B0B0-C6F82F576FBE}" type="presParOf" srcId="{34BC4897-3275-4765-BAB0-ED65AB10D3AC}" destId="{D911029A-72A0-4A84-9E1F-2AF0D79F9D4E}" srcOrd="0" destOrd="0" presId="urn:microsoft.com/office/officeart/2005/8/layout/hierarchy6"/>
    <dgm:cxn modelId="{CFC09BE5-1FD2-4F05-BCCE-D22609CD90CD}" type="presParOf" srcId="{D911029A-72A0-4A84-9E1F-2AF0D79F9D4E}" destId="{987439FE-1ACE-4777-ADEF-EAF3B60EB218}" srcOrd="0" destOrd="0" presId="urn:microsoft.com/office/officeart/2005/8/layout/hierarchy6"/>
    <dgm:cxn modelId="{D190EACD-1961-49D7-AA4D-50771CCF94E2}" type="presParOf" srcId="{D911029A-72A0-4A84-9E1F-2AF0D79F9D4E}" destId="{8672D5DF-9F1F-4930-AD5A-A623B903EC63}" srcOrd="1" destOrd="0" presId="urn:microsoft.com/office/officeart/2005/8/layout/hierarchy6"/>
    <dgm:cxn modelId="{B4BC68F3-F883-467A-AF8B-F9FAF3F5C00D}" type="presParOf" srcId="{8672D5DF-9F1F-4930-AD5A-A623B903EC63}" destId="{A0D4E1CE-4B73-4CD1-AFF7-DEC34A552CDB}" srcOrd="0" destOrd="0" presId="urn:microsoft.com/office/officeart/2005/8/layout/hierarchy6"/>
    <dgm:cxn modelId="{5B5F49AF-FE8B-48DB-BA25-6092F564D365}" type="presParOf" srcId="{8672D5DF-9F1F-4930-AD5A-A623B903EC63}" destId="{ADB65FAA-0BE3-4530-B012-C7EA6A93D93D}" srcOrd="1" destOrd="0" presId="urn:microsoft.com/office/officeart/2005/8/layout/hierarchy6"/>
    <dgm:cxn modelId="{693778DC-F55F-4919-9436-DD7AB8A475EA}" type="presParOf" srcId="{ADB65FAA-0BE3-4530-B012-C7EA6A93D93D}" destId="{B3CD3C68-1669-450E-8FC8-C09E301E9D41}" srcOrd="0" destOrd="0" presId="urn:microsoft.com/office/officeart/2005/8/layout/hierarchy6"/>
    <dgm:cxn modelId="{12360C15-741C-404B-9340-F9CB270FB452}" type="presParOf" srcId="{ADB65FAA-0BE3-4530-B012-C7EA6A93D93D}" destId="{E4864DB4-C751-45D3-92DA-BABEA9F459EB}" srcOrd="1" destOrd="0" presId="urn:microsoft.com/office/officeart/2005/8/layout/hierarchy6"/>
    <dgm:cxn modelId="{9975B395-BDDB-475C-B0A4-CB0BA1308A56}" type="presParOf" srcId="{E4864DB4-C751-45D3-92DA-BABEA9F459EB}" destId="{361080A4-575D-456A-8991-27A307E3B51B}" srcOrd="0" destOrd="0" presId="urn:microsoft.com/office/officeart/2005/8/layout/hierarchy6"/>
    <dgm:cxn modelId="{D948BB51-59E3-495A-85A9-EDB74D28E021}" type="presParOf" srcId="{E4864DB4-C751-45D3-92DA-BABEA9F459EB}" destId="{0508B05F-8AE9-48FF-99E2-85C2EBBE1F23}" srcOrd="1" destOrd="0" presId="urn:microsoft.com/office/officeart/2005/8/layout/hierarchy6"/>
    <dgm:cxn modelId="{13BCAF14-B1FE-4EC7-9E11-7837CEB275E3}" type="presParOf" srcId="{0508B05F-8AE9-48FF-99E2-85C2EBBE1F23}" destId="{9262AC69-E34F-4C3D-B319-87C8475E5DB8}" srcOrd="0" destOrd="0" presId="urn:microsoft.com/office/officeart/2005/8/layout/hierarchy6"/>
    <dgm:cxn modelId="{7429E7CC-4770-4EFA-B917-C485351129C4}" type="presParOf" srcId="{0508B05F-8AE9-48FF-99E2-85C2EBBE1F23}" destId="{E91D4CFE-FFD7-40C5-90F3-76E1AA69F9B0}" srcOrd="1" destOrd="0" presId="urn:microsoft.com/office/officeart/2005/8/layout/hierarchy6"/>
    <dgm:cxn modelId="{4FE9E372-065B-48E2-A42F-FFFEF14F0731}" type="presParOf" srcId="{E91D4CFE-FFD7-40C5-90F3-76E1AA69F9B0}" destId="{C25465BE-0821-43FE-8F9C-BA4E98320A58}" srcOrd="0" destOrd="0" presId="urn:microsoft.com/office/officeart/2005/8/layout/hierarchy6"/>
    <dgm:cxn modelId="{B116A61D-3401-4E77-9150-68A86C1DC233}" type="presParOf" srcId="{E91D4CFE-FFD7-40C5-90F3-76E1AA69F9B0}" destId="{67550C3C-84F0-4C4A-AB99-964023C5CB81}" srcOrd="1" destOrd="0" presId="urn:microsoft.com/office/officeart/2005/8/layout/hierarchy6"/>
    <dgm:cxn modelId="{48578C2A-3EA8-4574-8DC6-CC3F2F62B0D2}" type="presParOf" srcId="{67550C3C-84F0-4C4A-AB99-964023C5CB81}" destId="{772407FC-7B21-4A8F-988E-48DA11CAF903}" srcOrd="0" destOrd="0" presId="urn:microsoft.com/office/officeart/2005/8/layout/hierarchy6"/>
    <dgm:cxn modelId="{C36CADF1-0DD0-4FE7-9712-B54EDB15E21D}" type="presParOf" srcId="{67550C3C-84F0-4C4A-AB99-964023C5CB81}" destId="{B5089235-B2B0-4E73-B524-219DF0E25C42}" srcOrd="1" destOrd="0" presId="urn:microsoft.com/office/officeart/2005/8/layout/hierarchy6"/>
    <dgm:cxn modelId="{CA4DF52C-74DD-46F4-95AE-EC8E39C8AA54}" type="presParOf" srcId="{E91D4CFE-FFD7-40C5-90F3-76E1AA69F9B0}" destId="{F2868F31-950A-4BFD-8B6F-D5755DBB75D6}" srcOrd="2" destOrd="0" presId="urn:microsoft.com/office/officeart/2005/8/layout/hierarchy6"/>
    <dgm:cxn modelId="{959C15E2-3F5C-4C21-83CC-BB217944CC45}" type="presParOf" srcId="{E91D4CFE-FFD7-40C5-90F3-76E1AA69F9B0}" destId="{C7090FDD-7843-4D2D-9ABA-9DD8C9FFC8E5}" srcOrd="3" destOrd="0" presId="urn:microsoft.com/office/officeart/2005/8/layout/hierarchy6"/>
    <dgm:cxn modelId="{67ADEB04-0FD7-4BF1-9E16-90BC85F3FC05}" type="presParOf" srcId="{C7090FDD-7843-4D2D-9ABA-9DD8C9FFC8E5}" destId="{FB5DC79A-7F46-4D13-85E8-35303F842A22}" srcOrd="0" destOrd="0" presId="urn:microsoft.com/office/officeart/2005/8/layout/hierarchy6"/>
    <dgm:cxn modelId="{B4420BD3-D886-451F-8733-F78A7D63F3E7}" type="presParOf" srcId="{C7090FDD-7843-4D2D-9ABA-9DD8C9FFC8E5}" destId="{59EEA586-A8F6-46E8-880E-07654C63A5AE}" srcOrd="1" destOrd="0" presId="urn:microsoft.com/office/officeart/2005/8/layout/hierarchy6"/>
    <dgm:cxn modelId="{7A283F7C-7CD5-4C16-A928-1B37EA79C04F}" type="presParOf" srcId="{E4864DB4-C751-45D3-92DA-BABEA9F459EB}" destId="{0655E668-7751-4D5F-A1E2-0DF7BD9D6A0F}" srcOrd="2" destOrd="0" presId="urn:microsoft.com/office/officeart/2005/8/layout/hierarchy6"/>
    <dgm:cxn modelId="{6EA8C5C5-946F-4F51-8BBB-EDC6AB0E6FC3}" type="presParOf" srcId="{E4864DB4-C751-45D3-92DA-BABEA9F459EB}" destId="{D08F4CBF-8862-4BDD-82A5-C84210CBF8E6}" srcOrd="3" destOrd="0" presId="urn:microsoft.com/office/officeart/2005/8/layout/hierarchy6"/>
    <dgm:cxn modelId="{56B10D73-DFCB-4D7E-ABC0-8B6730176017}" type="presParOf" srcId="{D08F4CBF-8862-4BDD-82A5-C84210CBF8E6}" destId="{E1810D8B-FD71-4346-9F31-426E501B8D3F}" srcOrd="0" destOrd="0" presId="urn:microsoft.com/office/officeart/2005/8/layout/hierarchy6"/>
    <dgm:cxn modelId="{79F5C7BA-44FB-4FE5-929C-9A256099EBD5}" type="presParOf" srcId="{D08F4CBF-8862-4BDD-82A5-C84210CBF8E6}" destId="{BE8A236C-9B99-4961-98D3-7F6EFD6A597A}" srcOrd="1" destOrd="0" presId="urn:microsoft.com/office/officeart/2005/8/layout/hierarchy6"/>
    <dgm:cxn modelId="{CDBF6241-EFEC-4F95-A177-FD1C0F08A3E4}" type="presParOf" srcId="{BE8A236C-9B99-4961-98D3-7F6EFD6A597A}" destId="{2B24B3E4-0744-477E-AE25-2683EB36C7F0}" srcOrd="0" destOrd="0" presId="urn:microsoft.com/office/officeart/2005/8/layout/hierarchy6"/>
    <dgm:cxn modelId="{0319B859-1A95-4FCA-B8B8-884E99A6152B}" type="presParOf" srcId="{BE8A236C-9B99-4961-98D3-7F6EFD6A597A}" destId="{322A872C-BE5B-4863-B083-62934BD16FEE}" srcOrd="1" destOrd="0" presId="urn:microsoft.com/office/officeart/2005/8/layout/hierarchy6"/>
    <dgm:cxn modelId="{DEB6402F-2C71-47C0-A542-55BE272C4FBF}" type="presParOf" srcId="{322A872C-BE5B-4863-B083-62934BD16FEE}" destId="{3C6A7F90-7E8F-4AD3-A96B-3CA3CB53F395}" srcOrd="0" destOrd="0" presId="urn:microsoft.com/office/officeart/2005/8/layout/hierarchy6"/>
    <dgm:cxn modelId="{CA3A980A-2963-4A63-8028-C3147E210B6F}" type="presParOf" srcId="{322A872C-BE5B-4863-B083-62934BD16FEE}" destId="{0D9BDA25-D06A-4EF5-8BDF-92686415540B}" srcOrd="1" destOrd="0" presId="urn:microsoft.com/office/officeart/2005/8/layout/hierarchy6"/>
    <dgm:cxn modelId="{7F480DD4-F0A7-4D5B-97B4-B4DCFC3E9CA5}" type="presParOf" srcId="{BE8A236C-9B99-4961-98D3-7F6EFD6A597A}" destId="{DE2604ED-07EB-4506-8560-29A23EE12F9C}" srcOrd="2" destOrd="0" presId="urn:microsoft.com/office/officeart/2005/8/layout/hierarchy6"/>
    <dgm:cxn modelId="{B06C8719-EC7E-4496-BF25-36A5AFC6A57E}" type="presParOf" srcId="{BE8A236C-9B99-4961-98D3-7F6EFD6A597A}" destId="{FD1625F0-853C-4852-BEE0-651796CFC439}" srcOrd="3" destOrd="0" presId="urn:microsoft.com/office/officeart/2005/8/layout/hierarchy6"/>
    <dgm:cxn modelId="{A2E46EB2-6411-498C-827B-C83585D4A7A0}" type="presParOf" srcId="{FD1625F0-853C-4852-BEE0-651796CFC439}" destId="{2E4B6EC1-CD77-4925-8DAB-5C2DACDEDBFF}" srcOrd="0" destOrd="0" presId="urn:microsoft.com/office/officeart/2005/8/layout/hierarchy6"/>
    <dgm:cxn modelId="{AEFEDBC9-8C4C-4F46-BCEB-C2091F4EFF2A}" type="presParOf" srcId="{FD1625F0-853C-4852-BEE0-651796CFC439}" destId="{5A6F33A8-0E55-4558-BE27-E7F6D0AA0E2B}" srcOrd="1" destOrd="0" presId="urn:microsoft.com/office/officeart/2005/8/layout/hierarchy6"/>
    <dgm:cxn modelId="{1DD99DD8-9130-4BD0-8463-2909A7FD498D}" type="presParOf" srcId="{E4864DB4-C751-45D3-92DA-BABEA9F459EB}" destId="{CFD37E20-F173-4F85-ACF3-62A5E8F7493C}" srcOrd="4" destOrd="0" presId="urn:microsoft.com/office/officeart/2005/8/layout/hierarchy6"/>
    <dgm:cxn modelId="{FBC441E6-3BB7-492D-BEE5-8B12DEC0458B}" type="presParOf" srcId="{E4864DB4-C751-45D3-92DA-BABEA9F459EB}" destId="{B69F7310-F3F8-4D3B-AA36-B1C0B3CFDBCE}" srcOrd="5" destOrd="0" presId="urn:microsoft.com/office/officeart/2005/8/layout/hierarchy6"/>
    <dgm:cxn modelId="{084182CC-EC7C-4E41-838C-3648D06E9695}" type="presParOf" srcId="{B69F7310-F3F8-4D3B-AA36-B1C0B3CFDBCE}" destId="{76E2BBEA-6156-45B0-A80A-11FFF80592DE}" srcOrd="0" destOrd="0" presId="urn:microsoft.com/office/officeart/2005/8/layout/hierarchy6"/>
    <dgm:cxn modelId="{FDA56852-70F6-4669-A0E7-2A9F8293C984}" type="presParOf" srcId="{B69F7310-F3F8-4D3B-AA36-B1C0B3CFDBCE}" destId="{DCB7B642-A1A5-4A15-9FB1-CCD583CB0A46}" srcOrd="1" destOrd="0" presId="urn:microsoft.com/office/officeart/2005/8/layout/hierarchy6"/>
    <dgm:cxn modelId="{1E76D054-60C4-4516-A8E1-A6C12EF58558}" type="presParOf" srcId="{DCB7B642-A1A5-4A15-9FB1-CCD583CB0A46}" destId="{FA1560B4-9836-49C1-A891-3272709BE9E8}" srcOrd="0" destOrd="0" presId="urn:microsoft.com/office/officeart/2005/8/layout/hierarchy6"/>
    <dgm:cxn modelId="{D35E000B-DEA7-415F-8690-710B2EC70B50}" type="presParOf" srcId="{DCB7B642-A1A5-4A15-9FB1-CCD583CB0A46}" destId="{E9437F96-81AA-4512-8A9A-93490B9FF2B6}" srcOrd="1" destOrd="0" presId="urn:microsoft.com/office/officeart/2005/8/layout/hierarchy6"/>
    <dgm:cxn modelId="{1858A49F-FD00-4DEB-B82E-89383CF51C50}" type="presParOf" srcId="{E9437F96-81AA-4512-8A9A-93490B9FF2B6}" destId="{D1B70210-93D5-4B4B-983C-29E4C3EF270D}" srcOrd="0" destOrd="0" presId="urn:microsoft.com/office/officeart/2005/8/layout/hierarchy6"/>
    <dgm:cxn modelId="{09DDB06F-67AC-4627-8663-89383757B1A1}" type="presParOf" srcId="{E9437F96-81AA-4512-8A9A-93490B9FF2B6}" destId="{1543F30C-E769-49BC-86D9-2B60C8E8F5C7}" srcOrd="1" destOrd="0" presId="urn:microsoft.com/office/officeart/2005/8/layout/hierarchy6"/>
    <dgm:cxn modelId="{FAF7AC65-A833-44C9-9D31-0912A496B95A}" type="presParOf" srcId="{DCB7B642-A1A5-4A15-9FB1-CCD583CB0A46}" destId="{F44A96BC-4125-4EFF-892B-5E2BF9E754FF}" srcOrd="2" destOrd="0" presId="urn:microsoft.com/office/officeart/2005/8/layout/hierarchy6"/>
    <dgm:cxn modelId="{66A66C24-5DA4-42FE-812A-138D29C0F239}" type="presParOf" srcId="{DCB7B642-A1A5-4A15-9FB1-CCD583CB0A46}" destId="{466E9B2E-D613-44A5-8D91-60A42BE431FA}" srcOrd="3" destOrd="0" presId="urn:microsoft.com/office/officeart/2005/8/layout/hierarchy6"/>
    <dgm:cxn modelId="{372A5803-413B-4A3F-B368-62060C345A9C}" type="presParOf" srcId="{466E9B2E-D613-44A5-8D91-60A42BE431FA}" destId="{D680EA8B-F6A0-4540-89B8-C9D854EF3EB7}" srcOrd="0" destOrd="0" presId="urn:microsoft.com/office/officeart/2005/8/layout/hierarchy6"/>
    <dgm:cxn modelId="{F346B8AE-A6D9-4E7B-ADC0-CBE09BD1C9D1}" type="presParOf" srcId="{466E9B2E-D613-44A5-8D91-60A42BE431FA}" destId="{E4E20416-2BFA-40D5-8C83-24BF346C80C0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 custT="1"/>
      <dgm:spPr/>
      <dgm:t>
        <a:bodyPr/>
        <a:lstStyle/>
        <a:p>
          <a:r>
            <a:rPr lang="en-US" sz="1800" dirty="0"/>
            <a:t>Ground Station</a:t>
          </a:r>
        </a:p>
        <a:p>
          <a:r>
            <a:rPr lang="en-US" sz="1800" dirty="0"/>
            <a:t>1.2</a:t>
          </a: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4699079F-7A13-42F6-92C2-69D4C5158B2E}">
      <dgm:prSet custT="1"/>
      <dgm:spPr/>
      <dgm:t>
        <a:bodyPr/>
        <a:lstStyle/>
        <a:p>
          <a:r>
            <a:rPr lang="en-US" sz="1800" dirty="0"/>
            <a:t>Ground Terminal</a:t>
          </a:r>
        </a:p>
        <a:p>
          <a:r>
            <a:rPr lang="en-US" sz="1800" dirty="0"/>
            <a:t>1.2.2</a:t>
          </a:r>
        </a:p>
      </dgm:t>
    </dgm:pt>
    <dgm:pt modelId="{F0E50F3A-401A-43C9-8EB7-B834109B5DDE}" type="parTrans" cxnId="{F2259261-1CE5-4401-8AB4-E7F0334C495E}">
      <dgm:prSet/>
      <dgm:spPr/>
      <dgm:t>
        <a:bodyPr/>
        <a:lstStyle/>
        <a:p>
          <a:endParaRPr lang="en-US"/>
        </a:p>
      </dgm:t>
    </dgm:pt>
    <dgm:pt modelId="{E3991160-8F32-48E9-AC62-423C050001C1}" type="sibTrans" cxnId="{F2259261-1CE5-4401-8AB4-E7F0334C495E}">
      <dgm:prSet/>
      <dgm:spPr/>
      <dgm:t>
        <a:bodyPr/>
        <a:lstStyle/>
        <a:p>
          <a:endParaRPr lang="en-US"/>
        </a:p>
      </dgm:t>
    </dgm:pt>
    <dgm:pt modelId="{30D3B0A2-4588-4598-ADB2-61245A211143}">
      <dgm:prSet/>
      <dgm:spPr/>
      <dgm:t>
        <a:bodyPr/>
        <a:lstStyle/>
        <a:p>
          <a:r>
            <a:rPr lang="en-US" dirty="0"/>
            <a:t>Power System</a:t>
          </a:r>
        </a:p>
        <a:p>
          <a:r>
            <a:rPr lang="en-US" dirty="0"/>
            <a:t>1.2.2.7</a:t>
          </a:r>
        </a:p>
      </dgm:t>
    </dgm:pt>
    <dgm:pt modelId="{13F5C4E0-07EA-4C22-943E-D02489F1B69E}" type="parTrans" cxnId="{D04F4DAB-355B-485B-A580-B0CA8543300E}">
      <dgm:prSet/>
      <dgm:spPr/>
      <dgm:t>
        <a:bodyPr/>
        <a:lstStyle/>
        <a:p>
          <a:endParaRPr lang="en-US"/>
        </a:p>
      </dgm:t>
    </dgm:pt>
    <dgm:pt modelId="{3BD791EA-6F9B-462B-861F-614AF764C4AB}" type="sibTrans" cxnId="{D04F4DAB-355B-485B-A580-B0CA8543300E}">
      <dgm:prSet/>
      <dgm:spPr/>
      <dgm:t>
        <a:bodyPr/>
        <a:lstStyle/>
        <a:p>
          <a:endParaRPr lang="en-US"/>
        </a:p>
      </dgm:t>
    </dgm:pt>
    <dgm:pt modelId="{8EAB5271-6496-403C-88F9-222988986100}">
      <dgm:prSet custT="1"/>
      <dgm:spPr/>
      <dgm:t>
        <a:bodyPr/>
        <a:lstStyle/>
        <a:p>
          <a:r>
            <a:rPr lang="en-US" sz="1800" dirty="0"/>
            <a:t>Procurement</a:t>
          </a:r>
          <a:endParaRPr lang="en-US" sz="1700" dirty="0"/>
        </a:p>
        <a:p>
          <a:r>
            <a:rPr lang="en-US" sz="1700" dirty="0"/>
            <a:t>1.2.2.7.1</a:t>
          </a:r>
        </a:p>
      </dgm:t>
    </dgm:pt>
    <dgm:pt modelId="{19216214-AF35-4AF2-A5B2-56C17897F67B}" type="parTrans" cxnId="{1254F485-FDF9-4E07-BBA6-B9203459712C}">
      <dgm:prSet/>
      <dgm:spPr/>
      <dgm:t>
        <a:bodyPr/>
        <a:lstStyle/>
        <a:p>
          <a:endParaRPr lang="en-US"/>
        </a:p>
      </dgm:t>
    </dgm:pt>
    <dgm:pt modelId="{95678DBB-A9D0-4E2B-8466-03BAFA512DBC}" type="sibTrans" cxnId="{1254F485-FDF9-4E07-BBA6-B9203459712C}">
      <dgm:prSet/>
      <dgm:spPr/>
      <dgm:t>
        <a:bodyPr/>
        <a:lstStyle/>
        <a:p>
          <a:endParaRPr lang="en-US"/>
        </a:p>
      </dgm:t>
    </dgm:pt>
    <dgm:pt modelId="{67B35AB5-28A2-4E94-9101-819C156B1FF3}">
      <dgm:prSet custT="1"/>
      <dgm:spPr/>
      <dgm:t>
        <a:bodyPr/>
        <a:lstStyle/>
        <a:p>
          <a:r>
            <a:rPr lang="en-US" sz="1800" dirty="0"/>
            <a:t>Test</a:t>
          </a:r>
          <a:endParaRPr lang="en-US" sz="1700" dirty="0"/>
        </a:p>
        <a:p>
          <a:r>
            <a:rPr lang="en-US" sz="1700" dirty="0"/>
            <a:t>1.2.2.7.2</a:t>
          </a:r>
        </a:p>
      </dgm:t>
    </dgm:pt>
    <dgm:pt modelId="{E9DA3FF2-FA41-4D42-8BD4-40001B13266C}" type="parTrans" cxnId="{07872170-FD74-425D-AAE8-573349E4706C}">
      <dgm:prSet/>
      <dgm:spPr/>
      <dgm:t>
        <a:bodyPr/>
        <a:lstStyle/>
        <a:p>
          <a:endParaRPr lang="en-US"/>
        </a:p>
      </dgm:t>
    </dgm:pt>
    <dgm:pt modelId="{479FB973-F4DF-46A7-8479-BFEADDB44BEC}" type="sibTrans" cxnId="{07872170-FD74-425D-AAE8-573349E4706C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1029A-72A0-4A84-9E1F-2AF0D79F9D4E}" type="pres">
      <dgm:prSet presAssocID="{D05D5C46-2E53-42B5-B707-B6246E05A44D}" presName="Name14" presStyleCnt="0"/>
      <dgm:spPr/>
    </dgm:pt>
    <dgm:pt modelId="{987439FE-1ACE-4777-ADEF-EAF3B60EB218}" type="pres">
      <dgm:prSet presAssocID="{D05D5C46-2E53-42B5-B707-B6246E05A44D}" presName="level1Shape" presStyleLbl="node0" presStyleIdx="0" presStyleCnt="1">
        <dgm:presLayoutVars>
          <dgm:chPref val="3"/>
        </dgm:presLayoutVars>
      </dgm:prSet>
      <dgm:spPr/>
    </dgm:pt>
    <dgm:pt modelId="{8672D5DF-9F1F-4930-AD5A-A623B903EC63}" type="pres">
      <dgm:prSet presAssocID="{D05D5C46-2E53-42B5-B707-B6246E05A44D}" presName="hierChild2" presStyleCnt="0"/>
      <dgm:spPr/>
    </dgm:pt>
    <dgm:pt modelId="{A0D4E1CE-4B73-4CD1-AFF7-DEC34A552CDB}" type="pres">
      <dgm:prSet presAssocID="{F0E50F3A-401A-43C9-8EB7-B834109B5DDE}" presName="Name19" presStyleLbl="parChTrans1D2" presStyleIdx="0" presStyleCnt="1"/>
      <dgm:spPr/>
    </dgm:pt>
    <dgm:pt modelId="{ADB65FAA-0BE3-4530-B012-C7EA6A93D93D}" type="pres">
      <dgm:prSet presAssocID="{4699079F-7A13-42F6-92C2-69D4C5158B2E}" presName="Name21" presStyleCnt="0"/>
      <dgm:spPr/>
    </dgm:pt>
    <dgm:pt modelId="{B3CD3C68-1669-450E-8FC8-C09E301E9D41}" type="pres">
      <dgm:prSet presAssocID="{4699079F-7A13-42F6-92C2-69D4C5158B2E}" presName="level2Shape" presStyleLbl="node2" presStyleIdx="0" presStyleCnt="1"/>
      <dgm:spPr/>
    </dgm:pt>
    <dgm:pt modelId="{E4864DB4-C751-45D3-92DA-BABEA9F459EB}" type="pres">
      <dgm:prSet presAssocID="{4699079F-7A13-42F6-92C2-69D4C5158B2E}" presName="hierChild3" presStyleCnt="0"/>
      <dgm:spPr/>
    </dgm:pt>
    <dgm:pt modelId="{361080A4-575D-456A-8991-27A307E3B51B}" type="pres">
      <dgm:prSet presAssocID="{13F5C4E0-07EA-4C22-943E-D02489F1B69E}" presName="Name19" presStyleLbl="parChTrans1D3" presStyleIdx="0" presStyleCnt="1"/>
      <dgm:spPr/>
    </dgm:pt>
    <dgm:pt modelId="{0508B05F-8AE9-48FF-99E2-85C2EBBE1F23}" type="pres">
      <dgm:prSet presAssocID="{30D3B0A2-4588-4598-ADB2-61245A211143}" presName="Name21" presStyleCnt="0"/>
      <dgm:spPr/>
    </dgm:pt>
    <dgm:pt modelId="{9262AC69-E34F-4C3D-B319-87C8475E5DB8}" type="pres">
      <dgm:prSet presAssocID="{30D3B0A2-4588-4598-ADB2-61245A211143}" presName="level2Shape" presStyleLbl="node3" presStyleIdx="0" presStyleCnt="1"/>
      <dgm:spPr/>
    </dgm:pt>
    <dgm:pt modelId="{E91D4CFE-FFD7-40C5-90F3-76E1AA69F9B0}" type="pres">
      <dgm:prSet presAssocID="{30D3B0A2-4588-4598-ADB2-61245A211143}" presName="hierChild3" presStyleCnt="0"/>
      <dgm:spPr/>
    </dgm:pt>
    <dgm:pt modelId="{C25465BE-0821-43FE-8F9C-BA4E98320A58}" type="pres">
      <dgm:prSet presAssocID="{19216214-AF35-4AF2-A5B2-56C17897F67B}" presName="Name19" presStyleLbl="parChTrans1D4" presStyleIdx="0" presStyleCnt="2"/>
      <dgm:spPr/>
    </dgm:pt>
    <dgm:pt modelId="{67550C3C-84F0-4C4A-AB99-964023C5CB81}" type="pres">
      <dgm:prSet presAssocID="{8EAB5271-6496-403C-88F9-222988986100}" presName="Name21" presStyleCnt="0"/>
      <dgm:spPr/>
    </dgm:pt>
    <dgm:pt modelId="{772407FC-7B21-4A8F-988E-48DA11CAF903}" type="pres">
      <dgm:prSet presAssocID="{8EAB5271-6496-403C-88F9-222988986100}" presName="level2Shape" presStyleLbl="node4" presStyleIdx="0" presStyleCnt="2"/>
      <dgm:spPr/>
    </dgm:pt>
    <dgm:pt modelId="{B5089235-B2B0-4E73-B524-219DF0E25C42}" type="pres">
      <dgm:prSet presAssocID="{8EAB5271-6496-403C-88F9-222988986100}" presName="hierChild3" presStyleCnt="0"/>
      <dgm:spPr/>
    </dgm:pt>
    <dgm:pt modelId="{F2868F31-950A-4BFD-8B6F-D5755DBB75D6}" type="pres">
      <dgm:prSet presAssocID="{E9DA3FF2-FA41-4D42-8BD4-40001B13266C}" presName="Name19" presStyleLbl="parChTrans1D4" presStyleIdx="1" presStyleCnt="2"/>
      <dgm:spPr/>
    </dgm:pt>
    <dgm:pt modelId="{C7090FDD-7843-4D2D-9ABA-9DD8C9FFC8E5}" type="pres">
      <dgm:prSet presAssocID="{67B35AB5-28A2-4E94-9101-819C156B1FF3}" presName="Name21" presStyleCnt="0"/>
      <dgm:spPr/>
    </dgm:pt>
    <dgm:pt modelId="{FB5DC79A-7F46-4D13-85E8-35303F842A22}" type="pres">
      <dgm:prSet presAssocID="{67B35AB5-28A2-4E94-9101-819C156B1FF3}" presName="level2Shape" presStyleLbl="node4" presStyleIdx="1" presStyleCnt="2"/>
      <dgm:spPr/>
    </dgm:pt>
    <dgm:pt modelId="{59EEA586-A8F6-46E8-880E-07654C63A5AE}" type="pres">
      <dgm:prSet presAssocID="{67B35AB5-28A2-4E94-9101-819C156B1FF3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B2B8DD0C-ED09-4441-833F-C7ECB7CC4370}" type="presOf" srcId="{30D3B0A2-4588-4598-ADB2-61245A211143}" destId="{9262AC69-E34F-4C3D-B319-87C8475E5DB8}" srcOrd="0" destOrd="0" presId="urn:microsoft.com/office/officeart/2005/8/layout/hierarchy6"/>
    <dgm:cxn modelId="{F25FD11D-E97E-4ADE-9B97-A7E405CC1780}" type="presOf" srcId="{13F5C4E0-07EA-4C22-943E-D02489F1B69E}" destId="{361080A4-575D-456A-8991-27A307E3B51B}" srcOrd="0" destOrd="0" presId="urn:microsoft.com/office/officeart/2005/8/layout/hierarchy6"/>
    <dgm:cxn modelId="{4A727D1E-A031-40C1-8D7D-74A021E791FD}" type="presOf" srcId="{67B35AB5-28A2-4E94-9101-819C156B1FF3}" destId="{FB5DC79A-7F46-4D13-85E8-35303F842A22}" srcOrd="0" destOrd="0" presId="urn:microsoft.com/office/officeart/2005/8/layout/hierarchy6"/>
    <dgm:cxn modelId="{C1DCC426-181B-45D5-BEFE-D3E652B26E28}" type="presOf" srcId="{E9DA3FF2-FA41-4D42-8BD4-40001B13266C}" destId="{F2868F31-950A-4BFD-8B6F-D5755DBB75D6}" srcOrd="0" destOrd="0" presId="urn:microsoft.com/office/officeart/2005/8/layout/hierarchy6"/>
    <dgm:cxn modelId="{C9FBB12B-C38C-4839-88B3-DB70DA37341A}" type="presOf" srcId="{4699079F-7A13-42F6-92C2-69D4C5158B2E}" destId="{B3CD3C68-1669-450E-8FC8-C09E301E9D41}" srcOrd="0" destOrd="0" presId="urn:microsoft.com/office/officeart/2005/8/layout/hierarchy6"/>
    <dgm:cxn modelId="{4BB6AD34-2BDC-4799-99B4-44ACE262014C}" type="presOf" srcId="{D05D5C46-2E53-42B5-B707-B6246E05A44D}" destId="{987439FE-1ACE-4777-ADEF-EAF3B60EB218}" srcOrd="0" destOrd="0" presId="urn:microsoft.com/office/officeart/2005/8/layout/hierarchy6"/>
    <dgm:cxn modelId="{F2259261-1CE5-4401-8AB4-E7F0334C495E}" srcId="{D05D5C46-2E53-42B5-B707-B6246E05A44D}" destId="{4699079F-7A13-42F6-92C2-69D4C5158B2E}" srcOrd="0" destOrd="0" parTransId="{F0E50F3A-401A-43C9-8EB7-B834109B5DDE}" sibTransId="{E3991160-8F32-48E9-AC62-423C050001C1}"/>
    <dgm:cxn modelId="{07872170-FD74-425D-AAE8-573349E4706C}" srcId="{30D3B0A2-4588-4598-ADB2-61245A211143}" destId="{67B35AB5-28A2-4E94-9101-819C156B1FF3}" srcOrd="1" destOrd="0" parTransId="{E9DA3FF2-FA41-4D42-8BD4-40001B13266C}" sibTransId="{479FB973-F4DF-46A7-8479-BFEADDB44BEC}"/>
    <dgm:cxn modelId="{1254F485-FDF9-4E07-BBA6-B9203459712C}" srcId="{30D3B0A2-4588-4598-ADB2-61245A211143}" destId="{8EAB5271-6496-403C-88F9-222988986100}" srcOrd="0" destOrd="0" parTransId="{19216214-AF35-4AF2-A5B2-56C17897F67B}" sibTransId="{95678DBB-A9D0-4E2B-8466-03BAFA512DBC}"/>
    <dgm:cxn modelId="{E6633E9C-1E75-4A3B-8DC3-49C85BE56AA8}" type="presOf" srcId="{19216214-AF35-4AF2-A5B2-56C17897F67B}" destId="{C25465BE-0821-43FE-8F9C-BA4E98320A58}" srcOrd="0" destOrd="0" presId="urn:microsoft.com/office/officeart/2005/8/layout/hierarchy6"/>
    <dgm:cxn modelId="{D04F4DAB-355B-485B-A580-B0CA8543300E}" srcId="{4699079F-7A13-42F6-92C2-69D4C5158B2E}" destId="{30D3B0A2-4588-4598-ADB2-61245A211143}" srcOrd="0" destOrd="0" parTransId="{13F5C4E0-07EA-4C22-943E-D02489F1B69E}" sibTransId="{3BD791EA-6F9B-462B-861F-614AF764C4AB}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4CA4ACB5-57B0-4B63-9FE4-A77365D453DE}" type="presOf" srcId="{F0E50F3A-401A-43C9-8EB7-B834109B5DDE}" destId="{A0D4E1CE-4B73-4CD1-AFF7-DEC34A552CDB}" srcOrd="0" destOrd="0" presId="urn:microsoft.com/office/officeart/2005/8/layout/hierarchy6"/>
    <dgm:cxn modelId="{234C3FD6-6DCA-46F2-8B8E-F4B24D06193A}" type="presOf" srcId="{8EAB5271-6496-403C-88F9-222988986100}" destId="{772407FC-7B21-4A8F-988E-48DA11CAF903}" srcOrd="0" destOrd="0" presId="urn:microsoft.com/office/officeart/2005/8/layout/hierarchy6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60DED2DA-3161-43F2-B0B0-C6F82F576FBE}" type="presParOf" srcId="{34BC4897-3275-4765-BAB0-ED65AB10D3AC}" destId="{D911029A-72A0-4A84-9E1F-2AF0D79F9D4E}" srcOrd="0" destOrd="0" presId="urn:microsoft.com/office/officeart/2005/8/layout/hierarchy6"/>
    <dgm:cxn modelId="{CFC09BE5-1FD2-4F05-BCCE-D22609CD90CD}" type="presParOf" srcId="{D911029A-72A0-4A84-9E1F-2AF0D79F9D4E}" destId="{987439FE-1ACE-4777-ADEF-EAF3B60EB218}" srcOrd="0" destOrd="0" presId="urn:microsoft.com/office/officeart/2005/8/layout/hierarchy6"/>
    <dgm:cxn modelId="{D190EACD-1961-49D7-AA4D-50771CCF94E2}" type="presParOf" srcId="{D911029A-72A0-4A84-9E1F-2AF0D79F9D4E}" destId="{8672D5DF-9F1F-4930-AD5A-A623B903EC63}" srcOrd="1" destOrd="0" presId="urn:microsoft.com/office/officeart/2005/8/layout/hierarchy6"/>
    <dgm:cxn modelId="{B4BC68F3-F883-467A-AF8B-F9FAF3F5C00D}" type="presParOf" srcId="{8672D5DF-9F1F-4930-AD5A-A623B903EC63}" destId="{A0D4E1CE-4B73-4CD1-AFF7-DEC34A552CDB}" srcOrd="0" destOrd="0" presId="urn:microsoft.com/office/officeart/2005/8/layout/hierarchy6"/>
    <dgm:cxn modelId="{5B5F49AF-FE8B-48DB-BA25-6092F564D365}" type="presParOf" srcId="{8672D5DF-9F1F-4930-AD5A-A623B903EC63}" destId="{ADB65FAA-0BE3-4530-B012-C7EA6A93D93D}" srcOrd="1" destOrd="0" presId="urn:microsoft.com/office/officeart/2005/8/layout/hierarchy6"/>
    <dgm:cxn modelId="{693778DC-F55F-4919-9436-DD7AB8A475EA}" type="presParOf" srcId="{ADB65FAA-0BE3-4530-B012-C7EA6A93D93D}" destId="{B3CD3C68-1669-450E-8FC8-C09E301E9D41}" srcOrd="0" destOrd="0" presId="urn:microsoft.com/office/officeart/2005/8/layout/hierarchy6"/>
    <dgm:cxn modelId="{12360C15-741C-404B-9340-F9CB270FB452}" type="presParOf" srcId="{ADB65FAA-0BE3-4530-B012-C7EA6A93D93D}" destId="{E4864DB4-C751-45D3-92DA-BABEA9F459EB}" srcOrd="1" destOrd="0" presId="urn:microsoft.com/office/officeart/2005/8/layout/hierarchy6"/>
    <dgm:cxn modelId="{9975B395-BDDB-475C-B0A4-CB0BA1308A56}" type="presParOf" srcId="{E4864DB4-C751-45D3-92DA-BABEA9F459EB}" destId="{361080A4-575D-456A-8991-27A307E3B51B}" srcOrd="0" destOrd="0" presId="urn:microsoft.com/office/officeart/2005/8/layout/hierarchy6"/>
    <dgm:cxn modelId="{D948BB51-59E3-495A-85A9-EDB74D28E021}" type="presParOf" srcId="{E4864DB4-C751-45D3-92DA-BABEA9F459EB}" destId="{0508B05F-8AE9-48FF-99E2-85C2EBBE1F23}" srcOrd="1" destOrd="0" presId="urn:microsoft.com/office/officeart/2005/8/layout/hierarchy6"/>
    <dgm:cxn modelId="{13BCAF14-B1FE-4EC7-9E11-7837CEB275E3}" type="presParOf" srcId="{0508B05F-8AE9-48FF-99E2-85C2EBBE1F23}" destId="{9262AC69-E34F-4C3D-B319-87C8475E5DB8}" srcOrd="0" destOrd="0" presId="urn:microsoft.com/office/officeart/2005/8/layout/hierarchy6"/>
    <dgm:cxn modelId="{7429E7CC-4770-4EFA-B917-C485351129C4}" type="presParOf" srcId="{0508B05F-8AE9-48FF-99E2-85C2EBBE1F23}" destId="{E91D4CFE-FFD7-40C5-90F3-76E1AA69F9B0}" srcOrd="1" destOrd="0" presId="urn:microsoft.com/office/officeart/2005/8/layout/hierarchy6"/>
    <dgm:cxn modelId="{4FE9E372-065B-48E2-A42F-FFFEF14F0731}" type="presParOf" srcId="{E91D4CFE-FFD7-40C5-90F3-76E1AA69F9B0}" destId="{C25465BE-0821-43FE-8F9C-BA4E98320A58}" srcOrd="0" destOrd="0" presId="urn:microsoft.com/office/officeart/2005/8/layout/hierarchy6"/>
    <dgm:cxn modelId="{B116A61D-3401-4E77-9150-68A86C1DC233}" type="presParOf" srcId="{E91D4CFE-FFD7-40C5-90F3-76E1AA69F9B0}" destId="{67550C3C-84F0-4C4A-AB99-964023C5CB81}" srcOrd="1" destOrd="0" presId="urn:microsoft.com/office/officeart/2005/8/layout/hierarchy6"/>
    <dgm:cxn modelId="{48578C2A-3EA8-4574-8DC6-CC3F2F62B0D2}" type="presParOf" srcId="{67550C3C-84F0-4C4A-AB99-964023C5CB81}" destId="{772407FC-7B21-4A8F-988E-48DA11CAF903}" srcOrd="0" destOrd="0" presId="urn:microsoft.com/office/officeart/2005/8/layout/hierarchy6"/>
    <dgm:cxn modelId="{C36CADF1-0DD0-4FE7-9712-B54EDB15E21D}" type="presParOf" srcId="{67550C3C-84F0-4C4A-AB99-964023C5CB81}" destId="{B5089235-B2B0-4E73-B524-219DF0E25C42}" srcOrd="1" destOrd="0" presId="urn:microsoft.com/office/officeart/2005/8/layout/hierarchy6"/>
    <dgm:cxn modelId="{CA4DF52C-74DD-46F4-95AE-EC8E39C8AA54}" type="presParOf" srcId="{E91D4CFE-FFD7-40C5-90F3-76E1AA69F9B0}" destId="{F2868F31-950A-4BFD-8B6F-D5755DBB75D6}" srcOrd="2" destOrd="0" presId="urn:microsoft.com/office/officeart/2005/8/layout/hierarchy6"/>
    <dgm:cxn modelId="{959C15E2-3F5C-4C21-83CC-BB217944CC45}" type="presParOf" srcId="{E91D4CFE-FFD7-40C5-90F3-76E1AA69F9B0}" destId="{C7090FDD-7843-4D2D-9ABA-9DD8C9FFC8E5}" srcOrd="3" destOrd="0" presId="urn:microsoft.com/office/officeart/2005/8/layout/hierarchy6"/>
    <dgm:cxn modelId="{67ADEB04-0FD7-4BF1-9E16-90BC85F3FC05}" type="presParOf" srcId="{C7090FDD-7843-4D2D-9ABA-9DD8C9FFC8E5}" destId="{FB5DC79A-7F46-4D13-85E8-35303F842A22}" srcOrd="0" destOrd="0" presId="urn:microsoft.com/office/officeart/2005/8/layout/hierarchy6"/>
    <dgm:cxn modelId="{B4420BD3-D886-451F-8733-F78A7D63F3E7}" type="presParOf" srcId="{C7090FDD-7843-4D2D-9ABA-9DD8C9FFC8E5}" destId="{59EEA586-A8F6-46E8-880E-07654C63A5AE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39FE-1ACE-4777-ADEF-EAF3B60EB218}">
      <dsp:nvSpPr>
        <dsp:cNvPr id="0" name=""/>
        <dsp:cNvSpPr/>
      </dsp:nvSpPr>
      <dsp:spPr>
        <a:xfrm>
          <a:off x="4801271" y="661211"/>
          <a:ext cx="1840082" cy="1472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Station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</a:t>
          </a:r>
        </a:p>
      </dsp:txBody>
      <dsp:txXfrm>
        <a:off x="4844395" y="704335"/>
        <a:ext cx="1753834" cy="1386129"/>
      </dsp:txXfrm>
    </dsp:sp>
    <dsp:sp modelId="{4E8294FF-4DC9-4F75-9DA0-E110213584D0}">
      <dsp:nvSpPr>
        <dsp:cNvPr id="0" name=""/>
        <dsp:cNvSpPr/>
      </dsp:nvSpPr>
      <dsp:spPr>
        <a:xfrm>
          <a:off x="3841604" y="2133588"/>
          <a:ext cx="1879707" cy="285704"/>
        </a:xfrm>
        <a:custGeom>
          <a:avLst/>
          <a:gdLst/>
          <a:ahLst/>
          <a:cxnLst/>
          <a:rect l="0" t="0" r="0" b="0"/>
          <a:pathLst>
            <a:path>
              <a:moveTo>
                <a:pt x="1879707" y="0"/>
              </a:moveTo>
              <a:lnTo>
                <a:pt x="1879707" y="142852"/>
              </a:lnTo>
              <a:lnTo>
                <a:pt x="0" y="142852"/>
              </a:lnTo>
              <a:lnTo>
                <a:pt x="0" y="2857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2954953" y="2419292"/>
          <a:ext cx="1773302" cy="918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Station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1.2.1</a:t>
          </a:r>
        </a:p>
      </dsp:txBody>
      <dsp:txXfrm>
        <a:off x="2981846" y="2446185"/>
        <a:ext cx="1719516" cy="864424"/>
      </dsp:txXfrm>
    </dsp:sp>
    <dsp:sp modelId="{A0D4E1CE-4B73-4CD1-AFF7-DEC34A552CDB}">
      <dsp:nvSpPr>
        <dsp:cNvPr id="0" name=""/>
        <dsp:cNvSpPr/>
      </dsp:nvSpPr>
      <dsp:spPr>
        <a:xfrm>
          <a:off x="5675592" y="2133588"/>
          <a:ext cx="91440" cy="285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852"/>
              </a:lnTo>
              <a:lnTo>
                <a:pt x="121526" y="142852"/>
              </a:lnTo>
              <a:lnTo>
                <a:pt x="121526" y="2857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3C68-1669-450E-8FC8-C09E301E9D41}">
      <dsp:nvSpPr>
        <dsp:cNvPr id="0" name=""/>
        <dsp:cNvSpPr/>
      </dsp:nvSpPr>
      <dsp:spPr>
        <a:xfrm>
          <a:off x="5049673" y="2419292"/>
          <a:ext cx="1494890" cy="8654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Terminal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</a:t>
          </a:r>
        </a:p>
      </dsp:txBody>
      <dsp:txXfrm>
        <a:off x="5075022" y="2444641"/>
        <a:ext cx="1444192" cy="814793"/>
      </dsp:txXfrm>
    </dsp:sp>
    <dsp:sp modelId="{361080A4-575D-456A-8991-27A307E3B51B}">
      <dsp:nvSpPr>
        <dsp:cNvPr id="0" name=""/>
        <dsp:cNvSpPr/>
      </dsp:nvSpPr>
      <dsp:spPr>
        <a:xfrm>
          <a:off x="655013" y="3284784"/>
          <a:ext cx="5142104" cy="285704"/>
        </a:xfrm>
        <a:custGeom>
          <a:avLst/>
          <a:gdLst/>
          <a:ahLst/>
          <a:cxnLst/>
          <a:rect l="0" t="0" r="0" b="0"/>
          <a:pathLst>
            <a:path>
              <a:moveTo>
                <a:pt x="5142104" y="0"/>
              </a:moveTo>
              <a:lnTo>
                <a:pt x="5142104" y="142852"/>
              </a:lnTo>
              <a:lnTo>
                <a:pt x="0" y="142852"/>
              </a:lnTo>
              <a:lnTo>
                <a:pt x="0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AC69-E34F-4C3D-B319-87C8475E5DB8}">
      <dsp:nvSpPr>
        <dsp:cNvPr id="0" name=""/>
        <dsp:cNvSpPr/>
      </dsp:nvSpPr>
      <dsp:spPr>
        <a:xfrm>
          <a:off x="2418" y="3570488"/>
          <a:ext cx="1305190" cy="8483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Transceiver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1.2.2.1</a:t>
          </a:r>
        </a:p>
      </dsp:txBody>
      <dsp:txXfrm>
        <a:off x="27265" y="3595335"/>
        <a:ext cx="1255496" cy="798640"/>
      </dsp:txXfrm>
    </dsp:sp>
    <dsp:sp modelId="{2F9B4FFB-6145-42F8-B17F-DFA998C498C1}">
      <dsp:nvSpPr>
        <dsp:cNvPr id="0" name=""/>
        <dsp:cNvSpPr/>
      </dsp:nvSpPr>
      <dsp:spPr>
        <a:xfrm>
          <a:off x="2417473" y="3284784"/>
          <a:ext cx="3379644" cy="285704"/>
        </a:xfrm>
        <a:custGeom>
          <a:avLst/>
          <a:gdLst/>
          <a:ahLst/>
          <a:cxnLst/>
          <a:rect l="0" t="0" r="0" b="0"/>
          <a:pathLst>
            <a:path>
              <a:moveTo>
                <a:pt x="3379644" y="0"/>
              </a:moveTo>
              <a:lnTo>
                <a:pt x="3379644" y="142852"/>
              </a:lnTo>
              <a:lnTo>
                <a:pt x="0" y="142852"/>
              </a:lnTo>
              <a:lnTo>
                <a:pt x="0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71812-91AC-43D7-A42A-CC8B58FD9EC9}">
      <dsp:nvSpPr>
        <dsp:cNvPr id="0" name=""/>
        <dsp:cNvSpPr/>
      </dsp:nvSpPr>
      <dsp:spPr>
        <a:xfrm>
          <a:off x="1629026" y="3570488"/>
          <a:ext cx="1576895" cy="12585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Terminal Node Controller (TNC)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1.2.2.2</a:t>
          </a:r>
        </a:p>
      </dsp:txBody>
      <dsp:txXfrm>
        <a:off x="1665888" y="3607350"/>
        <a:ext cx="1503171" cy="1184839"/>
      </dsp:txXfrm>
    </dsp:sp>
    <dsp:sp modelId="{D36A7E0F-3197-46E0-A695-A435357F37C6}">
      <dsp:nvSpPr>
        <dsp:cNvPr id="0" name=""/>
        <dsp:cNvSpPr/>
      </dsp:nvSpPr>
      <dsp:spPr>
        <a:xfrm>
          <a:off x="4395283" y="3284784"/>
          <a:ext cx="1401835" cy="285704"/>
        </a:xfrm>
        <a:custGeom>
          <a:avLst/>
          <a:gdLst/>
          <a:ahLst/>
          <a:cxnLst/>
          <a:rect l="0" t="0" r="0" b="0"/>
          <a:pathLst>
            <a:path>
              <a:moveTo>
                <a:pt x="1401835" y="0"/>
              </a:moveTo>
              <a:lnTo>
                <a:pt x="1401835" y="142852"/>
              </a:lnTo>
              <a:lnTo>
                <a:pt x="0" y="142852"/>
              </a:lnTo>
              <a:lnTo>
                <a:pt x="0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E336A-1EF9-4352-A72B-C75BE9E4FC53}">
      <dsp:nvSpPr>
        <dsp:cNvPr id="0" name=""/>
        <dsp:cNvSpPr/>
      </dsp:nvSpPr>
      <dsp:spPr>
        <a:xfrm>
          <a:off x="3527338" y="3570488"/>
          <a:ext cx="1735889" cy="1059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Control Unit (MCU)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1.2.2.3</a:t>
          </a:r>
        </a:p>
      </dsp:txBody>
      <dsp:txXfrm>
        <a:off x="3558382" y="3601532"/>
        <a:ext cx="1673801" cy="997832"/>
      </dsp:txXfrm>
    </dsp:sp>
    <dsp:sp modelId="{DAC27198-236F-404D-B09F-CD1807940B34}">
      <dsp:nvSpPr>
        <dsp:cNvPr id="0" name=""/>
        <dsp:cNvSpPr/>
      </dsp:nvSpPr>
      <dsp:spPr>
        <a:xfrm>
          <a:off x="5797118" y="3284784"/>
          <a:ext cx="413042" cy="28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2"/>
              </a:lnTo>
              <a:lnTo>
                <a:pt x="413042" y="142852"/>
              </a:lnTo>
              <a:lnTo>
                <a:pt x="413042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111EB-F1A0-4FCA-A176-F3F04844E78C}">
      <dsp:nvSpPr>
        <dsp:cNvPr id="0" name=""/>
        <dsp:cNvSpPr/>
      </dsp:nvSpPr>
      <dsp:spPr>
        <a:xfrm>
          <a:off x="5584645" y="3570488"/>
          <a:ext cx="1251031" cy="10084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1.2.2.4</a:t>
          </a:r>
        </a:p>
      </dsp:txBody>
      <dsp:txXfrm>
        <a:off x="5614181" y="3600024"/>
        <a:ext cx="1191959" cy="949364"/>
      </dsp:txXfrm>
    </dsp:sp>
    <dsp:sp modelId="{546CEB99-805A-4499-B0F8-258EE0D7C9AC}">
      <dsp:nvSpPr>
        <dsp:cNvPr id="0" name=""/>
        <dsp:cNvSpPr/>
      </dsp:nvSpPr>
      <dsp:spPr>
        <a:xfrm>
          <a:off x="5797118" y="3284784"/>
          <a:ext cx="1975029" cy="28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2"/>
              </a:lnTo>
              <a:lnTo>
                <a:pt x="1975029" y="142852"/>
              </a:lnTo>
              <a:lnTo>
                <a:pt x="1975029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29208-7A22-469D-9DB8-AEE1B2D643B1}">
      <dsp:nvSpPr>
        <dsp:cNvPr id="0" name=""/>
        <dsp:cNvSpPr/>
      </dsp:nvSpPr>
      <dsp:spPr>
        <a:xfrm>
          <a:off x="7157094" y="3570488"/>
          <a:ext cx="1230107" cy="9175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VHF Antenna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1.2.2.5</a:t>
          </a:r>
        </a:p>
      </dsp:txBody>
      <dsp:txXfrm>
        <a:off x="7183967" y="3597361"/>
        <a:ext cx="1176361" cy="863779"/>
      </dsp:txXfrm>
    </dsp:sp>
    <dsp:sp modelId="{5A246D63-F9EE-4B2A-8281-9FAC85B78D72}">
      <dsp:nvSpPr>
        <dsp:cNvPr id="0" name=""/>
        <dsp:cNvSpPr/>
      </dsp:nvSpPr>
      <dsp:spPr>
        <a:xfrm>
          <a:off x="5797118" y="3284784"/>
          <a:ext cx="3552669" cy="28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2"/>
              </a:lnTo>
              <a:lnTo>
                <a:pt x="3552669" y="142852"/>
              </a:lnTo>
              <a:lnTo>
                <a:pt x="3552669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C4B33-3A5A-475B-A6D4-4B2FE8751846}">
      <dsp:nvSpPr>
        <dsp:cNvPr id="0" name=""/>
        <dsp:cNvSpPr/>
      </dsp:nvSpPr>
      <dsp:spPr>
        <a:xfrm>
          <a:off x="8708618" y="3570488"/>
          <a:ext cx="1282337" cy="9629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Sensors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1.2.2.6</a:t>
          </a:r>
        </a:p>
      </dsp:txBody>
      <dsp:txXfrm>
        <a:off x="8736822" y="3598692"/>
        <a:ext cx="1225929" cy="906537"/>
      </dsp:txXfrm>
    </dsp:sp>
    <dsp:sp modelId="{3BF66979-4224-41E0-8967-64F822CC334F}">
      <dsp:nvSpPr>
        <dsp:cNvPr id="0" name=""/>
        <dsp:cNvSpPr/>
      </dsp:nvSpPr>
      <dsp:spPr>
        <a:xfrm>
          <a:off x="5797118" y="3284784"/>
          <a:ext cx="5154977" cy="28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2"/>
              </a:lnTo>
              <a:lnTo>
                <a:pt x="5154977" y="142852"/>
              </a:lnTo>
              <a:lnTo>
                <a:pt x="5154977" y="285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AA1A9-B65C-4C40-B885-34A1BFE936A4}">
      <dsp:nvSpPr>
        <dsp:cNvPr id="0" name=""/>
        <dsp:cNvSpPr/>
      </dsp:nvSpPr>
      <dsp:spPr>
        <a:xfrm>
          <a:off x="10312373" y="3570488"/>
          <a:ext cx="1279444" cy="10190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Power System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1.2.2.7</a:t>
          </a:r>
        </a:p>
      </dsp:txBody>
      <dsp:txXfrm>
        <a:off x="10342220" y="3600335"/>
        <a:ext cx="1219750" cy="959341"/>
      </dsp:txXfrm>
    </dsp:sp>
    <dsp:sp modelId="{2842F5C1-98EA-45BA-AEB0-3885FC5119E2}">
      <dsp:nvSpPr>
        <dsp:cNvPr id="0" name=""/>
        <dsp:cNvSpPr/>
      </dsp:nvSpPr>
      <dsp:spPr>
        <a:xfrm>
          <a:off x="5721312" y="2133588"/>
          <a:ext cx="1955514" cy="28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2"/>
              </a:lnTo>
              <a:lnTo>
                <a:pt x="1955514" y="142852"/>
              </a:lnTo>
              <a:lnTo>
                <a:pt x="1955514" y="2857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489B5-D31E-419F-B516-42137FDB555A}">
      <dsp:nvSpPr>
        <dsp:cNvPr id="0" name=""/>
        <dsp:cNvSpPr/>
      </dsp:nvSpPr>
      <dsp:spPr>
        <a:xfrm>
          <a:off x="6865981" y="2419292"/>
          <a:ext cx="1621689" cy="829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APRS Capable Radio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1.2.3</a:t>
          </a:r>
        </a:p>
      </dsp:txBody>
      <dsp:txXfrm>
        <a:off x="6890276" y="2443587"/>
        <a:ext cx="1573099" cy="78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39FE-1ACE-4777-ADEF-EAF3B60EB218}">
      <dsp:nvSpPr>
        <dsp:cNvPr id="0" name=""/>
        <dsp:cNvSpPr/>
      </dsp:nvSpPr>
      <dsp:spPr>
        <a:xfrm>
          <a:off x="4593266" y="155797"/>
          <a:ext cx="1309046" cy="872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Station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</a:t>
          </a:r>
        </a:p>
      </dsp:txBody>
      <dsp:txXfrm>
        <a:off x="4618826" y="181357"/>
        <a:ext cx="1257926" cy="821577"/>
      </dsp:txXfrm>
    </dsp:sp>
    <dsp:sp modelId="{A0D4E1CE-4B73-4CD1-AFF7-DEC34A552CDB}">
      <dsp:nvSpPr>
        <dsp:cNvPr id="0" name=""/>
        <dsp:cNvSpPr/>
      </dsp:nvSpPr>
      <dsp:spPr>
        <a:xfrm>
          <a:off x="5202069" y="1028494"/>
          <a:ext cx="91440" cy="349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0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3C68-1669-450E-8FC8-C09E301E9D41}">
      <dsp:nvSpPr>
        <dsp:cNvPr id="0" name=""/>
        <dsp:cNvSpPr/>
      </dsp:nvSpPr>
      <dsp:spPr>
        <a:xfrm>
          <a:off x="4593266" y="1377573"/>
          <a:ext cx="1309046" cy="8726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Terminal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</a:t>
          </a:r>
          <a:endParaRPr lang="en-US" sz="1500" kern="1200" dirty="0"/>
        </a:p>
      </dsp:txBody>
      <dsp:txXfrm>
        <a:off x="4618826" y="1403133"/>
        <a:ext cx="1257926" cy="821577"/>
      </dsp:txXfrm>
    </dsp:sp>
    <dsp:sp modelId="{361080A4-575D-456A-8991-27A307E3B51B}">
      <dsp:nvSpPr>
        <dsp:cNvPr id="0" name=""/>
        <dsp:cNvSpPr/>
      </dsp:nvSpPr>
      <dsp:spPr>
        <a:xfrm>
          <a:off x="1645484" y="2250271"/>
          <a:ext cx="3602305" cy="349078"/>
        </a:xfrm>
        <a:custGeom>
          <a:avLst/>
          <a:gdLst/>
          <a:ahLst/>
          <a:cxnLst/>
          <a:rect l="0" t="0" r="0" b="0"/>
          <a:pathLst>
            <a:path>
              <a:moveTo>
                <a:pt x="3602305" y="0"/>
              </a:moveTo>
              <a:lnTo>
                <a:pt x="3602305" y="174539"/>
              </a:lnTo>
              <a:lnTo>
                <a:pt x="0" y="174539"/>
              </a:lnTo>
              <a:lnTo>
                <a:pt x="0" y="3490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AC69-E34F-4C3D-B319-87C8475E5DB8}">
      <dsp:nvSpPr>
        <dsp:cNvPr id="0" name=""/>
        <dsp:cNvSpPr/>
      </dsp:nvSpPr>
      <dsp:spPr>
        <a:xfrm>
          <a:off x="990961" y="2599349"/>
          <a:ext cx="1309046" cy="8726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Transceiver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1.2.2.1</a:t>
          </a:r>
        </a:p>
      </dsp:txBody>
      <dsp:txXfrm>
        <a:off x="1016521" y="2624909"/>
        <a:ext cx="1257926" cy="821577"/>
      </dsp:txXfrm>
    </dsp:sp>
    <dsp:sp modelId="{C25465BE-0821-43FE-8F9C-BA4E98320A58}">
      <dsp:nvSpPr>
        <dsp:cNvPr id="0" name=""/>
        <dsp:cNvSpPr/>
      </dsp:nvSpPr>
      <dsp:spPr>
        <a:xfrm>
          <a:off x="794604" y="3472047"/>
          <a:ext cx="850879" cy="349078"/>
        </a:xfrm>
        <a:custGeom>
          <a:avLst/>
          <a:gdLst/>
          <a:ahLst/>
          <a:cxnLst/>
          <a:rect l="0" t="0" r="0" b="0"/>
          <a:pathLst>
            <a:path>
              <a:moveTo>
                <a:pt x="850879" y="0"/>
              </a:moveTo>
              <a:lnTo>
                <a:pt x="850879" y="174539"/>
              </a:lnTo>
              <a:lnTo>
                <a:pt x="0" y="174539"/>
              </a:lnTo>
              <a:lnTo>
                <a:pt x="0" y="3490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407FC-7B21-4A8F-988E-48DA11CAF903}">
      <dsp:nvSpPr>
        <dsp:cNvPr id="0" name=""/>
        <dsp:cNvSpPr/>
      </dsp:nvSpPr>
      <dsp:spPr>
        <a:xfrm>
          <a:off x="3246" y="3821126"/>
          <a:ext cx="1582715" cy="8726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1.2.2.1.1</a:t>
          </a:r>
        </a:p>
      </dsp:txBody>
      <dsp:txXfrm>
        <a:off x="28806" y="3846686"/>
        <a:ext cx="1531595" cy="821577"/>
      </dsp:txXfrm>
    </dsp:sp>
    <dsp:sp modelId="{F2868F31-950A-4BFD-8B6F-D5755DBB75D6}">
      <dsp:nvSpPr>
        <dsp:cNvPr id="0" name=""/>
        <dsp:cNvSpPr/>
      </dsp:nvSpPr>
      <dsp:spPr>
        <a:xfrm>
          <a:off x="1645484" y="3472047"/>
          <a:ext cx="987714" cy="34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39"/>
              </a:lnTo>
              <a:lnTo>
                <a:pt x="987714" y="174539"/>
              </a:lnTo>
              <a:lnTo>
                <a:pt x="987714" y="3490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DC79A-7F46-4D13-85E8-35303F842A22}">
      <dsp:nvSpPr>
        <dsp:cNvPr id="0" name=""/>
        <dsp:cNvSpPr/>
      </dsp:nvSpPr>
      <dsp:spPr>
        <a:xfrm>
          <a:off x="1978675" y="3821126"/>
          <a:ext cx="1309046" cy="8726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1.2.2.1.2</a:t>
          </a:r>
        </a:p>
      </dsp:txBody>
      <dsp:txXfrm>
        <a:off x="2004235" y="3846686"/>
        <a:ext cx="1257926" cy="821577"/>
      </dsp:txXfrm>
    </dsp:sp>
    <dsp:sp modelId="{0655E668-7751-4D5F-A1E2-0DF7BD9D6A0F}">
      <dsp:nvSpPr>
        <dsp:cNvPr id="0" name=""/>
        <dsp:cNvSpPr/>
      </dsp:nvSpPr>
      <dsp:spPr>
        <a:xfrm>
          <a:off x="5202069" y="2250271"/>
          <a:ext cx="91440" cy="349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539"/>
              </a:lnTo>
              <a:lnTo>
                <a:pt x="52206" y="174539"/>
              </a:lnTo>
              <a:lnTo>
                <a:pt x="52206" y="3490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10D8B-FD71-4346-9F31-426E501B8D3F}">
      <dsp:nvSpPr>
        <dsp:cNvPr id="0" name=""/>
        <dsp:cNvSpPr/>
      </dsp:nvSpPr>
      <dsp:spPr>
        <a:xfrm>
          <a:off x="4599752" y="2599349"/>
          <a:ext cx="1309046" cy="11741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Terminal Node Controller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1.2.2.2</a:t>
          </a:r>
        </a:p>
      </dsp:txBody>
      <dsp:txXfrm>
        <a:off x="4634142" y="2633739"/>
        <a:ext cx="1240266" cy="1105390"/>
      </dsp:txXfrm>
    </dsp:sp>
    <dsp:sp modelId="{2B24B3E4-0744-477E-AE25-2683EB36C7F0}">
      <dsp:nvSpPr>
        <dsp:cNvPr id="0" name=""/>
        <dsp:cNvSpPr/>
      </dsp:nvSpPr>
      <dsp:spPr>
        <a:xfrm>
          <a:off x="4403395" y="3773520"/>
          <a:ext cx="850879" cy="349078"/>
        </a:xfrm>
        <a:custGeom>
          <a:avLst/>
          <a:gdLst/>
          <a:ahLst/>
          <a:cxnLst/>
          <a:rect l="0" t="0" r="0" b="0"/>
          <a:pathLst>
            <a:path>
              <a:moveTo>
                <a:pt x="850879" y="0"/>
              </a:moveTo>
              <a:lnTo>
                <a:pt x="850879" y="174539"/>
              </a:lnTo>
              <a:lnTo>
                <a:pt x="0" y="174539"/>
              </a:lnTo>
              <a:lnTo>
                <a:pt x="0" y="3490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A7F90-7E8F-4AD3-A96B-3CA3CB53F395}">
      <dsp:nvSpPr>
        <dsp:cNvPr id="0" name=""/>
        <dsp:cNvSpPr/>
      </dsp:nvSpPr>
      <dsp:spPr>
        <a:xfrm>
          <a:off x="3680435" y="4122599"/>
          <a:ext cx="1445919" cy="8726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Programming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1.2.2.2.1</a:t>
          </a:r>
        </a:p>
      </dsp:txBody>
      <dsp:txXfrm>
        <a:off x="3705995" y="4148159"/>
        <a:ext cx="1394799" cy="821577"/>
      </dsp:txXfrm>
    </dsp:sp>
    <dsp:sp modelId="{DE2604ED-07EB-4506-8560-29A23EE12F9C}">
      <dsp:nvSpPr>
        <dsp:cNvPr id="0" name=""/>
        <dsp:cNvSpPr/>
      </dsp:nvSpPr>
      <dsp:spPr>
        <a:xfrm>
          <a:off x="5254275" y="3773520"/>
          <a:ext cx="919316" cy="34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39"/>
              </a:lnTo>
              <a:lnTo>
                <a:pt x="919316" y="174539"/>
              </a:lnTo>
              <a:lnTo>
                <a:pt x="919316" y="3490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B6EC1-CD77-4925-8DAB-5C2DACDEDBFF}">
      <dsp:nvSpPr>
        <dsp:cNvPr id="0" name=""/>
        <dsp:cNvSpPr/>
      </dsp:nvSpPr>
      <dsp:spPr>
        <a:xfrm>
          <a:off x="5519069" y="4122599"/>
          <a:ext cx="1309046" cy="8726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1.2.2.2.2</a:t>
          </a:r>
        </a:p>
      </dsp:txBody>
      <dsp:txXfrm>
        <a:off x="5544629" y="4148159"/>
        <a:ext cx="1257926" cy="821577"/>
      </dsp:txXfrm>
    </dsp:sp>
    <dsp:sp modelId="{041DA12E-18E9-4386-BA03-240200D3F54E}">
      <dsp:nvSpPr>
        <dsp:cNvPr id="0" name=""/>
        <dsp:cNvSpPr/>
      </dsp:nvSpPr>
      <dsp:spPr>
        <a:xfrm>
          <a:off x="5247789" y="2250271"/>
          <a:ext cx="3602305" cy="34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39"/>
              </a:lnTo>
              <a:lnTo>
                <a:pt x="3602305" y="174539"/>
              </a:lnTo>
              <a:lnTo>
                <a:pt x="3602305" y="3490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DFC-1A80-4BD6-8A56-EDEE93A15CB5}">
      <dsp:nvSpPr>
        <dsp:cNvPr id="0" name=""/>
        <dsp:cNvSpPr/>
      </dsp:nvSpPr>
      <dsp:spPr>
        <a:xfrm>
          <a:off x="8195571" y="2599349"/>
          <a:ext cx="1309046" cy="11810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Control Unit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1.2.2.3</a:t>
          </a:r>
        </a:p>
      </dsp:txBody>
      <dsp:txXfrm>
        <a:off x="8230162" y="2633940"/>
        <a:ext cx="1239864" cy="1111839"/>
      </dsp:txXfrm>
    </dsp:sp>
    <dsp:sp modelId="{97FEE9B0-4954-4F90-A906-9B3BF323BDE2}">
      <dsp:nvSpPr>
        <dsp:cNvPr id="0" name=""/>
        <dsp:cNvSpPr/>
      </dsp:nvSpPr>
      <dsp:spPr>
        <a:xfrm>
          <a:off x="7999214" y="3780371"/>
          <a:ext cx="850879" cy="349078"/>
        </a:xfrm>
        <a:custGeom>
          <a:avLst/>
          <a:gdLst/>
          <a:ahLst/>
          <a:cxnLst/>
          <a:rect l="0" t="0" r="0" b="0"/>
          <a:pathLst>
            <a:path>
              <a:moveTo>
                <a:pt x="850879" y="0"/>
              </a:moveTo>
              <a:lnTo>
                <a:pt x="850879" y="174539"/>
              </a:lnTo>
              <a:lnTo>
                <a:pt x="0" y="174539"/>
              </a:lnTo>
              <a:lnTo>
                <a:pt x="0" y="3490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42BC4-A16C-420A-82CA-08D3825ED862}">
      <dsp:nvSpPr>
        <dsp:cNvPr id="0" name=""/>
        <dsp:cNvSpPr/>
      </dsp:nvSpPr>
      <dsp:spPr>
        <a:xfrm>
          <a:off x="7220829" y="4129450"/>
          <a:ext cx="1556770" cy="8726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1.2.2.3.1</a:t>
          </a:r>
        </a:p>
      </dsp:txBody>
      <dsp:txXfrm>
        <a:off x="7246389" y="4155010"/>
        <a:ext cx="1505650" cy="821577"/>
      </dsp:txXfrm>
    </dsp:sp>
    <dsp:sp modelId="{FD05A970-19FD-433F-8051-BC4C963895FA}">
      <dsp:nvSpPr>
        <dsp:cNvPr id="0" name=""/>
        <dsp:cNvSpPr/>
      </dsp:nvSpPr>
      <dsp:spPr>
        <a:xfrm>
          <a:off x="8850094" y="3780371"/>
          <a:ext cx="974741" cy="34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39"/>
              </a:lnTo>
              <a:lnTo>
                <a:pt x="974741" y="174539"/>
              </a:lnTo>
              <a:lnTo>
                <a:pt x="974741" y="3490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D81D7-1C49-4B74-BE1D-7887F1376ABC}">
      <dsp:nvSpPr>
        <dsp:cNvPr id="0" name=""/>
        <dsp:cNvSpPr/>
      </dsp:nvSpPr>
      <dsp:spPr>
        <a:xfrm>
          <a:off x="9170313" y="4129450"/>
          <a:ext cx="1309046" cy="8726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1.2.2.3.2</a:t>
          </a:r>
        </a:p>
      </dsp:txBody>
      <dsp:txXfrm>
        <a:off x="9195873" y="4155010"/>
        <a:ext cx="1257926" cy="821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39FE-1ACE-4777-ADEF-EAF3B60EB218}">
      <dsp:nvSpPr>
        <dsp:cNvPr id="0" name=""/>
        <dsp:cNvSpPr/>
      </dsp:nvSpPr>
      <dsp:spPr>
        <a:xfrm>
          <a:off x="4638109" y="336575"/>
          <a:ext cx="1293690" cy="862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Station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</a:t>
          </a:r>
        </a:p>
      </dsp:txBody>
      <dsp:txXfrm>
        <a:off x="4663370" y="361836"/>
        <a:ext cx="1243168" cy="811938"/>
      </dsp:txXfrm>
    </dsp:sp>
    <dsp:sp modelId="{A0D4E1CE-4B73-4CD1-AFF7-DEC34A552CDB}">
      <dsp:nvSpPr>
        <dsp:cNvPr id="0" name=""/>
        <dsp:cNvSpPr/>
      </dsp:nvSpPr>
      <dsp:spPr>
        <a:xfrm>
          <a:off x="5239235" y="1199035"/>
          <a:ext cx="91440" cy="344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3C68-1669-450E-8FC8-C09E301E9D41}">
      <dsp:nvSpPr>
        <dsp:cNvPr id="0" name=""/>
        <dsp:cNvSpPr/>
      </dsp:nvSpPr>
      <dsp:spPr>
        <a:xfrm>
          <a:off x="4638109" y="1544019"/>
          <a:ext cx="1293690" cy="862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Terminal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</a:t>
          </a:r>
        </a:p>
      </dsp:txBody>
      <dsp:txXfrm>
        <a:off x="4663370" y="1569280"/>
        <a:ext cx="1243168" cy="811938"/>
      </dsp:txXfrm>
    </dsp:sp>
    <dsp:sp modelId="{361080A4-575D-456A-8991-27A307E3B51B}">
      <dsp:nvSpPr>
        <dsp:cNvPr id="0" name=""/>
        <dsp:cNvSpPr/>
      </dsp:nvSpPr>
      <dsp:spPr>
        <a:xfrm>
          <a:off x="1643626" y="2406480"/>
          <a:ext cx="3641328" cy="344984"/>
        </a:xfrm>
        <a:custGeom>
          <a:avLst/>
          <a:gdLst/>
          <a:ahLst/>
          <a:cxnLst/>
          <a:rect l="0" t="0" r="0" b="0"/>
          <a:pathLst>
            <a:path>
              <a:moveTo>
                <a:pt x="3641328" y="0"/>
              </a:moveTo>
              <a:lnTo>
                <a:pt x="3641328" y="172492"/>
              </a:lnTo>
              <a:lnTo>
                <a:pt x="0" y="172492"/>
              </a:lnTo>
              <a:lnTo>
                <a:pt x="0" y="344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AC69-E34F-4C3D-B319-87C8475E5DB8}">
      <dsp:nvSpPr>
        <dsp:cNvPr id="0" name=""/>
        <dsp:cNvSpPr/>
      </dsp:nvSpPr>
      <dsp:spPr>
        <a:xfrm>
          <a:off x="996781" y="2751464"/>
          <a:ext cx="1293690" cy="862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1.2.2.4</a:t>
          </a:r>
        </a:p>
      </dsp:txBody>
      <dsp:txXfrm>
        <a:off x="1022042" y="2776725"/>
        <a:ext cx="1243168" cy="811938"/>
      </dsp:txXfrm>
    </dsp:sp>
    <dsp:sp modelId="{C25465BE-0821-43FE-8F9C-BA4E98320A58}">
      <dsp:nvSpPr>
        <dsp:cNvPr id="0" name=""/>
        <dsp:cNvSpPr/>
      </dsp:nvSpPr>
      <dsp:spPr>
        <a:xfrm>
          <a:off x="802727" y="3613925"/>
          <a:ext cx="840898" cy="344984"/>
        </a:xfrm>
        <a:custGeom>
          <a:avLst/>
          <a:gdLst/>
          <a:ahLst/>
          <a:cxnLst/>
          <a:rect l="0" t="0" r="0" b="0"/>
          <a:pathLst>
            <a:path>
              <a:moveTo>
                <a:pt x="840898" y="0"/>
              </a:moveTo>
              <a:lnTo>
                <a:pt x="840898" y="172492"/>
              </a:lnTo>
              <a:lnTo>
                <a:pt x="0" y="172492"/>
              </a:lnTo>
              <a:lnTo>
                <a:pt x="0" y="3449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407FC-7B21-4A8F-988E-48DA11CAF903}">
      <dsp:nvSpPr>
        <dsp:cNvPr id="0" name=""/>
        <dsp:cNvSpPr/>
      </dsp:nvSpPr>
      <dsp:spPr>
        <a:xfrm>
          <a:off x="1260" y="3958909"/>
          <a:ext cx="1602934" cy="862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1.2.2.4.1</a:t>
          </a:r>
        </a:p>
      </dsp:txBody>
      <dsp:txXfrm>
        <a:off x="26521" y="3984170"/>
        <a:ext cx="1552412" cy="811938"/>
      </dsp:txXfrm>
    </dsp:sp>
    <dsp:sp modelId="{F2868F31-950A-4BFD-8B6F-D5755DBB75D6}">
      <dsp:nvSpPr>
        <dsp:cNvPr id="0" name=""/>
        <dsp:cNvSpPr/>
      </dsp:nvSpPr>
      <dsp:spPr>
        <a:xfrm>
          <a:off x="1643626" y="3613925"/>
          <a:ext cx="995520" cy="34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2"/>
              </a:lnTo>
              <a:lnTo>
                <a:pt x="995520" y="172492"/>
              </a:lnTo>
              <a:lnTo>
                <a:pt x="995520" y="3449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DC79A-7F46-4D13-85E8-35303F842A22}">
      <dsp:nvSpPr>
        <dsp:cNvPr id="0" name=""/>
        <dsp:cNvSpPr/>
      </dsp:nvSpPr>
      <dsp:spPr>
        <a:xfrm>
          <a:off x="1992302" y="3958909"/>
          <a:ext cx="1293690" cy="862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1.2.2.4.2</a:t>
          </a:r>
        </a:p>
      </dsp:txBody>
      <dsp:txXfrm>
        <a:off x="2017563" y="3984170"/>
        <a:ext cx="1243168" cy="811938"/>
      </dsp:txXfrm>
    </dsp:sp>
    <dsp:sp modelId="{0655E668-7751-4D5F-A1E2-0DF7BD9D6A0F}">
      <dsp:nvSpPr>
        <dsp:cNvPr id="0" name=""/>
        <dsp:cNvSpPr/>
      </dsp:nvSpPr>
      <dsp:spPr>
        <a:xfrm>
          <a:off x="5239235" y="2406480"/>
          <a:ext cx="91440" cy="344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492"/>
              </a:lnTo>
              <a:lnTo>
                <a:pt x="89372" y="172492"/>
              </a:lnTo>
              <a:lnTo>
                <a:pt x="89372" y="344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10D8B-FD71-4346-9F31-426E501B8D3F}">
      <dsp:nvSpPr>
        <dsp:cNvPr id="0" name=""/>
        <dsp:cNvSpPr/>
      </dsp:nvSpPr>
      <dsp:spPr>
        <a:xfrm>
          <a:off x="4681762" y="2751464"/>
          <a:ext cx="1293690" cy="862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VHF Antenna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1.2.2.5</a:t>
          </a:r>
        </a:p>
      </dsp:txBody>
      <dsp:txXfrm>
        <a:off x="4707023" y="2776725"/>
        <a:ext cx="1243168" cy="811938"/>
      </dsp:txXfrm>
    </dsp:sp>
    <dsp:sp modelId="{2B24B3E4-0744-477E-AE25-2683EB36C7F0}">
      <dsp:nvSpPr>
        <dsp:cNvPr id="0" name=""/>
        <dsp:cNvSpPr/>
      </dsp:nvSpPr>
      <dsp:spPr>
        <a:xfrm>
          <a:off x="4487708" y="3613925"/>
          <a:ext cx="840898" cy="344984"/>
        </a:xfrm>
        <a:custGeom>
          <a:avLst/>
          <a:gdLst/>
          <a:ahLst/>
          <a:cxnLst/>
          <a:rect l="0" t="0" r="0" b="0"/>
          <a:pathLst>
            <a:path>
              <a:moveTo>
                <a:pt x="840898" y="0"/>
              </a:moveTo>
              <a:lnTo>
                <a:pt x="840898" y="172492"/>
              </a:lnTo>
              <a:lnTo>
                <a:pt x="0" y="172492"/>
              </a:lnTo>
              <a:lnTo>
                <a:pt x="0" y="3449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A7F90-7E8F-4AD3-A96B-3CA3CB53F395}">
      <dsp:nvSpPr>
        <dsp:cNvPr id="0" name=""/>
        <dsp:cNvSpPr/>
      </dsp:nvSpPr>
      <dsp:spPr>
        <a:xfrm>
          <a:off x="3674100" y="3958909"/>
          <a:ext cx="1627217" cy="862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1.2.2.5.1</a:t>
          </a:r>
        </a:p>
      </dsp:txBody>
      <dsp:txXfrm>
        <a:off x="3699361" y="3984170"/>
        <a:ext cx="1576695" cy="811938"/>
      </dsp:txXfrm>
    </dsp:sp>
    <dsp:sp modelId="{DE2604ED-07EB-4506-8560-29A23EE12F9C}">
      <dsp:nvSpPr>
        <dsp:cNvPr id="0" name=""/>
        <dsp:cNvSpPr/>
      </dsp:nvSpPr>
      <dsp:spPr>
        <a:xfrm>
          <a:off x="5328607" y="3613925"/>
          <a:ext cx="1007662" cy="34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2"/>
              </a:lnTo>
              <a:lnTo>
                <a:pt x="1007662" y="172492"/>
              </a:lnTo>
              <a:lnTo>
                <a:pt x="1007662" y="3449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B6EC1-CD77-4925-8DAB-5C2DACDEDBFF}">
      <dsp:nvSpPr>
        <dsp:cNvPr id="0" name=""/>
        <dsp:cNvSpPr/>
      </dsp:nvSpPr>
      <dsp:spPr>
        <a:xfrm>
          <a:off x="5689424" y="3958909"/>
          <a:ext cx="1293690" cy="862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1.2.2.5.2</a:t>
          </a:r>
        </a:p>
      </dsp:txBody>
      <dsp:txXfrm>
        <a:off x="5714685" y="3984170"/>
        <a:ext cx="1243168" cy="811938"/>
      </dsp:txXfrm>
    </dsp:sp>
    <dsp:sp modelId="{CFD37E20-F173-4F85-ACF3-62A5E8F7493C}">
      <dsp:nvSpPr>
        <dsp:cNvPr id="0" name=""/>
        <dsp:cNvSpPr/>
      </dsp:nvSpPr>
      <dsp:spPr>
        <a:xfrm>
          <a:off x="5284955" y="2406480"/>
          <a:ext cx="3641328" cy="34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2"/>
              </a:lnTo>
              <a:lnTo>
                <a:pt x="3641328" y="172492"/>
              </a:lnTo>
              <a:lnTo>
                <a:pt x="3641328" y="3449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2BBEA-6156-45B0-A80A-11FFF80592DE}">
      <dsp:nvSpPr>
        <dsp:cNvPr id="0" name=""/>
        <dsp:cNvSpPr/>
      </dsp:nvSpPr>
      <dsp:spPr>
        <a:xfrm>
          <a:off x="8279438" y="2751464"/>
          <a:ext cx="1293690" cy="862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Sensors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1.2.2.6</a:t>
          </a:r>
        </a:p>
      </dsp:txBody>
      <dsp:txXfrm>
        <a:off x="8304699" y="2776725"/>
        <a:ext cx="1243168" cy="811938"/>
      </dsp:txXfrm>
    </dsp:sp>
    <dsp:sp modelId="{FA1560B4-9836-49C1-A891-3272709BE9E8}">
      <dsp:nvSpPr>
        <dsp:cNvPr id="0" name=""/>
        <dsp:cNvSpPr/>
      </dsp:nvSpPr>
      <dsp:spPr>
        <a:xfrm>
          <a:off x="8085385" y="3613925"/>
          <a:ext cx="840898" cy="344984"/>
        </a:xfrm>
        <a:custGeom>
          <a:avLst/>
          <a:gdLst/>
          <a:ahLst/>
          <a:cxnLst/>
          <a:rect l="0" t="0" r="0" b="0"/>
          <a:pathLst>
            <a:path>
              <a:moveTo>
                <a:pt x="840898" y="0"/>
              </a:moveTo>
              <a:lnTo>
                <a:pt x="840898" y="172492"/>
              </a:lnTo>
              <a:lnTo>
                <a:pt x="0" y="172492"/>
              </a:lnTo>
              <a:lnTo>
                <a:pt x="0" y="3449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0210-93D5-4B4B-983C-29E4C3EF270D}">
      <dsp:nvSpPr>
        <dsp:cNvPr id="0" name=""/>
        <dsp:cNvSpPr/>
      </dsp:nvSpPr>
      <dsp:spPr>
        <a:xfrm>
          <a:off x="7371222" y="3958909"/>
          <a:ext cx="1428325" cy="862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1.2.2.6.1</a:t>
          </a:r>
        </a:p>
      </dsp:txBody>
      <dsp:txXfrm>
        <a:off x="7396483" y="3984170"/>
        <a:ext cx="1377803" cy="811938"/>
      </dsp:txXfrm>
    </dsp:sp>
    <dsp:sp modelId="{F44A96BC-4125-4EFF-892B-5E2BF9E754FF}">
      <dsp:nvSpPr>
        <dsp:cNvPr id="0" name=""/>
        <dsp:cNvSpPr/>
      </dsp:nvSpPr>
      <dsp:spPr>
        <a:xfrm>
          <a:off x="8926284" y="3613925"/>
          <a:ext cx="908216" cy="34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2"/>
              </a:lnTo>
              <a:lnTo>
                <a:pt x="908216" y="172492"/>
              </a:lnTo>
              <a:lnTo>
                <a:pt x="908216" y="34498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0EA8B-F6A0-4540-89B8-C9D854EF3EB7}">
      <dsp:nvSpPr>
        <dsp:cNvPr id="0" name=""/>
        <dsp:cNvSpPr/>
      </dsp:nvSpPr>
      <dsp:spPr>
        <a:xfrm>
          <a:off x="9187654" y="3958909"/>
          <a:ext cx="1293690" cy="862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1.2.2.6.2</a:t>
          </a:r>
        </a:p>
      </dsp:txBody>
      <dsp:txXfrm>
        <a:off x="9212915" y="3984170"/>
        <a:ext cx="1243168" cy="811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39FE-1ACE-4777-ADEF-EAF3B60EB218}">
      <dsp:nvSpPr>
        <dsp:cNvPr id="0" name=""/>
        <dsp:cNvSpPr/>
      </dsp:nvSpPr>
      <dsp:spPr>
        <a:xfrm>
          <a:off x="4497846" y="0"/>
          <a:ext cx="1486912" cy="991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Station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</a:t>
          </a:r>
        </a:p>
      </dsp:txBody>
      <dsp:txXfrm>
        <a:off x="4526879" y="29033"/>
        <a:ext cx="1428846" cy="933209"/>
      </dsp:txXfrm>
    </dsp:sp>
    <dsp:sp modelId="{A0D4E1CE-4B73-4CD1-AFF7-DEC34A552CDB}">
      <dsp:nvSpPr>
        <dsp:cNvPr id="0" name=""/>
        <dsp:cNvSpPr/>
      </dsp:nvSpPr>
      <dsp:spPr>
        <a:xfrm>
          <a:off x="5195582" y="991275"/>
          <a:ext cx="91440" cy="39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3C68-1669-450E-8FC8-C09E301E9D41}">
      <dsp:nvSpPr>
        <dsp:cNvPr id="0" name=""/>
        <dsp:cNvSpPr/>
      </dsp:nvSpPr>
      <dsp:spPr>
        <a:xfrm>
          <a:off x="4497846" y="1387785"/>
          <a:ext cx="1486912" cy="991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Terminal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1.2.2</a:t>
          </a:r>
        </a:p>
      </dsp:txBody>
      <dsp:txXfrm>
        <a:off x="4526879" y="1416818"/>
        <a:ext cx="1428846" cy="933209"/>
      </dsp:txXfrm>
    </dsp:sp>
    <dsp:sp modelId="{361080A4-575D-456A-8991-27A307E3B51B}">
      <dsp:nvSpPr>
        <dsp:cNvPr id="0" name=""/>
        <dsp:cNvSpPr/>
      </dsp:nvSpPr>
      <dsp:spPr>
        <a:xfrm>
          <a:off x="5195582" y="2379060"/>
          <a:ext cx="91440" cy="39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AC69-E34F-4C3D-B319-87C8475E5DB8}">
      <dsp:nvSpPr>
        <dsp:cNvPr id="0" name=""/>
        <dsp:cNvSpPr/>
      </dsp:nvSpPr>
      <dsp:spPr>
        <a:xfrm>
          <a:off x="4497846" y="2775570"/>
          <a:ext cx="1486912" cy="9912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Power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1.2.2.7</a:t>
          </a:r>
        </a:p>
      </dsp:txBody>
      <dsp:txXfrm>
        <a:off x="4526879" y="2804603"/>
        <a:ext cx="1428846" cy="933209"/>
      </dsp:txXfrm>
    </dsp:sp>
    <dsp:sp modelId="{C25465BE-0821-43FE-8F9C-BA4E98320A58}">
      <dsp:nvSpPr>
        <dsp:cNvPr id="0" name=""/>
        <dsp:cNvSpPr/>
      </dsp:nvSpPr>
      <dsp:spPr>
        <a:xfrm>
          <a:off x="4274809" y="3766845"/>
          <a:ext cx="966493" cy="396510"/>
        </a:xfrm>
        <a:custGeom>
          <a:avLst/>
          <a:gdLst/>
          <a:ahLst/>
          <a:cxnLst/>
          <a:rect l="0" t="0" r="0" b="0"/>
          <a:pathLst>
            <a:path>
              <a:moveTo>
                <a:pt x="966493" y="0"/>
              </a:moveTo>
              <a:lnTo>
                <a:pt x="966493" y="198255"/>
              </a:lnTo>
              <a:lnTo>
                <a:pt x="0" y="198255"/>
              </a:lnTo>
              <a:lnTo>
                <a:pt x="0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407FC-7B21-4A8F-988E-48DA11CAF903}">
      <dsp:nvSpPr>
        <dsp:cNvPr id="0" name=""/>
        <dsp:cNvSpPr/>
      </dsp:nvSpPr>
      <dsp:spPr>
        <a:xfrm>
          <a:off x="3531353" y="4163355"/>
          <a:ext cx="1486912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  <a:endParaRPr lang="en-US" sz="17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1.2.2.7.1</a:t>
          </a:r>
        </a:p>
      </dsp:txBody>
      <dsp:txXfrm>
        <a:off x="3560386" y="4192388"/>
        <a:ext cx="1428846" cy="933209"/>
      </dsp:txXfrm>
    </dsp:sp>
    <dsp:sp modelId="{F2868F31-950A-4BFD-8B6F-D5755DBB75D6}">
      <dsp:nvSpPr>
        <dsp:cNvPr id="0" name=""/>
        <dsp:cNvSpPr/>
      </dsp:nvSpPr>
      <dsp:spPr>
        <a:xfrm>
          <a:off x="5241303" y="3766845"/>
          <a:ext cx="966493" cy="39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55"/>
              </a:lnTo>
              <a:lnTo>
                <a:pt x="966493" y="198255"/>
              </a:lnTo>
              <a:lnTo>
                <a:pt x="966493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DC79A-7F46-4D13-85E8-35303F842A22}">
      <dsp:nvSpPr>
        <dsp:cNvPr id="0" name=""/>
        <dsp:cNvSpPr/>
      </dsp:nvSpPr>
      <dsp:spPr>
        <a:xfrm>
          <a:off x="5464339" y="4163355"/>
          <a:ext cx="1486912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  <a:endParaRPr lang="en-US" sz="17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1.2.2.7.2</a:t>
          </a:r>
        </a:p>
      </dsp:txBody>
      <dsp:txXfrm>
        <a:off x="5493372" y="4192388"/>
        <a:ext cx="1428846" cy="933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12/20/2022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12/20/2022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12/20/2022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12/20/2022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12/20/2022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12/20/2022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12/20/2022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12/20/2022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12/20/2022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12/20/2022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12/20/2022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12/20/2022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12/20/2022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‹#›</a:t>
            </a:fld>
            <a:endParaRPr lang="en-TH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Ground Terminal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(APRS-G)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10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802F366-2BB2-4E54-0493-2278269C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22362"/>
              </p:ext>
            </p:extLst>
          </p:nvPr>
        </p:nvGraphicFramePr>
        <p:xfrm>
          <a:off x="1152144" y="1597981"/>
          <a:ext cx="10518346" cy="456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467">
                  <a:extLst>
                    <a:ext uri="{9D8B030D-6E8A-4147-A177-3AD203B41FA5}">
                      <a16:colId xmlns:a16="http://schemas.microsoft.com/office/drawing/2014/main" val="3564864317"/>
                    </a:ext>
                  </a:extLst>
                </a:gridCol>
                <a:gridCol w="3083614">
                  <a:extLst>
                    <a:ext uri="{9D8B030D-6E8A-4147-A177-3AD203B41FA5}">
                      <a16:colId xmlns:a16="http://schemas.microsoft.com/office/drawing/2014/main" val="1646782548"/>
                    </a:ext>
                  </a:extLst>
                </a:gridCol>
                <a:gridCol w="4086265">
                  <a:extLst>
                    <a:ext uri="{9D8B030D-6E8A-4147-A177-3AD203B41FA5}">
                      <a16:colId xmlns:a16="http://schemas.microsoft.com/office/drawing/2014/main" val="2247011621"/>
                    </a:ext>
                  </a:extLst>
                </a:gridCol>
              </a:tblGrid>
              <a:tr h="1058167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1.2 – Ground terminal shall get data from sensors installed on ground.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22412"/>
                  </a:ext>
                </a:extLst>
              </a:tr>
              <a:tr h="841434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863194"/>
                  </a:ext>
                </a:extLst>
              </a:tr>
              <a:tr h="1325892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Sensors will establish communication to send data to the MCU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Data reception through UART ports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Data packets reading from terminal software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827641"/>
                  </a:ext>
                </a:extLst>
              </a:tr>
              <a:tr h="1338640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Data collected from sensor will be stored on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Data stored on MCU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Write data on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3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46B7-2F5A-6EE4-5665-5BB0DBA1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A15452F-6F42-5B1E-E897-56CFB6D3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11</a:t>
            </a:fld>
            <a:endParaRPr lang="en-TH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DF2A393-B02C-50D6-B5C4-AE082C86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69587"/>
              </p:ext>
            </p:extLst>
          </p:nvPr>
        </p:nvGraphicFramePr>
        <p:xfrm>
          <a:off x="939937" y="1965022"/>
          <a:ext cx="10312125" cy="2171718"/>
        </p:xfrm>
        <a:graphic>
          <a:graphicData uri="http://schemas.openxmlformats.org/drawingml/2006/table">
            <a:tbl>
              <a:tblPr/>
              <a:tblGrid>
                <a:gridCol w="3444081">
                  <a:extLst>
                    <a:ext uri="{9D8B030D-6E8A-4147-A177-3AD203B41FA5}">
                      <a16:colId xmlns:a16="http://schemas.microsoft.com/office/drawing/2014/main" val="270191271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902479849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42075742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3009511239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961458110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531514380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788066874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750689234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61968859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3982552873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76133779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965738942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4106573924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423254101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784656644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744792589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14776489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992186814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540935287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540398637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56937455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14505629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902021279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348770066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241803240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72470872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497083195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3739400177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3762741300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853452941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3788428463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546945957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176404347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3724134302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2127666097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642373848"/>
                    </a:ext>
                  </a:extLst>
                </a:gridCol>
                <a:gridCol w="190779">
                  <a:extLst>
                    <a:ext uri="{9D8B030D-6E8A-4147-A177-3AD203B41FA5}">
                      <a16:colId xmlns:a16="http://schemas.microsoft.com/office/drawing/2014/main" val="1869679817"/>
                    </a:ext>
                  </a:extLst>
                </a:gridCol>
              </a:tblGrid>
              <a:tr h="3216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4254" marR="4254" marT="42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77959"/>
                  </a:ext>
                </a:extLst>
              </a:tr>
              <a:tr h="3216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91884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Procurement Components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71397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MCU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15722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Hardware integration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0815"/>
                  </a:ext>
                </a:extLst>
              </a:tr>
              <a:tr h="332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 with APRS satellites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54" marR="4254" marT="42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4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2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FEBE1-17F4-DF14-2B3C-CBB4DA9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ABD6F-0996-5BBF-8E08-E4C805B6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480"/>
            <a:ext cx="10515600" cy="48704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Arial"/>
                <a:cs typeface="Arial"/>
              </a:rPr>
              <a:t>Purpose : </a:t>
            </a:r>
            <a:r>
              <a:rPr lang="en-US" sz="1800" dirty="0">
                <a:latin typeface="Arial"/>
                <a:cs typeface="Arial"/>
              </a:rPr>
              <a:t>Provide satellite data link for APRS packets for testing and data collected by ground sensors.</a:t>
            </a:r>
          </a:p>
          <a:p>
            <a:endParaRPr lang="en-US" sz="1800" dirty="0"/>
          </a:p>
          <a:p>
            <a:r>
              <a:rPr lang="en-US" sz="1800" b="1" dirty="0">
                <a:latin typeface="Arial"/>
                <a:cs typeface="Arial"/>
              </a:rPr>
              <a:t>Function 1: </a:t>
            </a:r>
            <a:r>
              <a:rPr lang="en-US" sz="1800" dirty="0">
                <a:latin typeface="Arial"/>
                <a:cs typeface="Arial"/>
              </a:rPr>
              <a:t>Receive APRS packets from APRS satellites.​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1a: Receive and decode satellite APRS packets.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1b: Storage satellite APRS packets.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latin typeface="Arial"/>
                <a:cs typeface="Arial"/>
              </a:rPr>
              <a:t>Function 2: </a:t>
            </a:r>
            <a:r>
              <a:rPr lang="en-US" sz="1800" dirty="0">
                <a:latin typeface="Arial"/>
                <a:cs typeface="Arial"/>
              </a:rPr>
              <a:t>Transmit APRS packets to APRS satellites.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2a: Encapsulate data on AX.25 protocol for transmission.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2b: Transmit at 1200 bps to satellite.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latin typeface="Arial"/>
                <a:cs typeface="Arial"/>
              </a:rPr>
              <a:t>Function 3: </a:t>
            </a:r>
            <a:r>
              <a:rPr lang="en-US" sz="1800" dirty="0">
                <a:latin typeface="Arial"/>
                <a:cs typeface="Arial"/>
              </a:rPr>
              <a:t>Collect data from ground sensors for satellite transmission</a:t>
            </a:r>
          </a:p>
          <a:p>
            <a:pPr marL="457200" lvl="1" indent="0">
              <a:buNone/>
            </a:pPr>
            <a:r>
              <a:rPr lang="en-US" sz="1800" dirty="0">
                <a:latin typeface="Arial"/>
                <a:cs typeface="Arial"/>
              </a:rPr>
              <a:t>	Performance 3a: Read data collected by ground sensors.</a:t>
            </a:r>
          </a:p>
          <a:p>
            <a:pPr marL="457200" lvl="1" indent="0">
              <a:buNone/>
            </a:pPr>
            <a:r>
              <a:rPr lang="en-US" sz="1800" dirty="0">
                <a:latin typeface="Arial"/>
                <a:cs typeface="Arial"/>
              </a:rPr>
              <a:t>	Performance 3b: Prepare data on APRS format.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C9E3C-35CC-2175-F02C-AC02F65F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25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20D36-E673-DEE4-FC0E-53A56F8D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F01F40-4A41-97FB-A1EE-B55E5C7D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C15D0619-F9AA-6607-2E3F-F8CE38820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053026"/>
              </p:ext>
            </p:extLst>
          </p:nvPr>
        </p:nvGraphicFramePr>
        <p:xfrm>
          <a:off x="301840" y="648070"/>
          <a:ext cx="11594237" cy="549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3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7598-1064-4A44-D9F3-7D7780C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0FEBC8-226D-CB2F-D031-AFCFABE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4</a:t>
            </a:fld>
            <a:endParaRPr lang="en-TH"/>
          </a:p>
        </p:txBody>
      </p:sp>
      <p:graphicFrame>
        <p:nvGraphicFramePr>
          <p:cNvPr id="8" name="Diagram 1">
            <a:extLst>
              <a:ext uri="{FF2B5EF4-FFF2-40B4-BE49-F238E27FC236}">
                <a16:creationId xmlns:a16="http://schemas.microsoft.com/office/drawing/2014/main" id="{DE3673E9-0787-DB1A-39EE-BEA483B7F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147422"/>
              </p:ext>
            </p:extLst>
          </p:nvPr>
        </p:nvGraphicFramePr>
        <p:xfrm>
          <a:off x="1018095" y="980388"/>
          <a:ext cx="10482606" cy="515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7598-1064-4A44-D9F3-7D7780C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 (Cont’l)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0FEBC8-226D-CB2F-D031-AFCFABE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5</a:t>
            </a:fld>
            <a:endParaRPr lang="en-TH"/>
          </a:p>
        </p:txBody>
      </p:sp>
      <p:graphicFrame>
        <p:nvGraphicFramePr>
          <p:cNvPr id="8" name="Diagram 1">
            <a:extLst>
              <a:ext uri="{FF2B5EF4-FFF2-40B4-BE49-F238E27FC236}">
                <a16:creationId xmlns:a16="http://schemas.microsoft.com/office/drawing/2014/main" id="{DE3673E9-0787-DB1A-39EE-BEA483B7F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31226"/>
              </p:ext>
            </p:extLst>
          </p:nvPr>
        </p:nvGraphicFramePr>
        <p:xfrm>
          <a:off x="1018095" y="980388"/>
          <a:ext cx="10482606" cy="515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96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7598-1064-4A44-D9F3-7D7780C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(Cont’l)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0FEBC8-226D-CB2F-D031-AFCFABE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6</a:t>
            </a:fld>
            <a:endParaRPr lang="en-TH"/>
          </a:p>
        </p:txBody>
      </p:sp>
      <p:graphicFrame>
        <p:nvGraphicFramePr>
          <p:cNvPr id="8" name="Diagram 1">
            <a:extLst>
              <a:ext uri="{FF2B5EF4-FFF2-40B4-BE49-F238E27FC236}">
                <a16:creationId xmlns:a16="http://schemas.microsoft.com/office/drawing/2014/main" id="{DE3673E9-0787-DB1A-39EE-BEA483B7F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65400"/>
              </p:ext>
            </p:extLst>
          </p:nvPr>
        </p:nvGraphicFramePr>
        <p:xfrm>
          <a:off x="1018095" y="980388"/>
          <a:ext cx="10482606" cy="515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11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E208-8CF2-ED99-6A52-3F2EF5F6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Block diagram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415EE-97C9-A349-7A33-C7DF872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7</a:t>
            </a:fld>
            <a:endParaRPr lang="en-TH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3E20141-6707-484C-96F9-BA023EB01D93}"/>
              </a:ext>
            </a:extLst>
          </p:cNvPr>
          <p:cNvSpPr txBox="1">
            <a:spLocks/>
          </p:cNvSpPr>
          <p:nvPr/>
        </p:nvSpPr>
        <p:spPr>
          <a:xfrm>
            <a:off x="6489579" y="2709908"/>
            <a:ext cx="142042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1800" dirty="0"/>
              <a:t>Transceiver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BE591-C01B-DCA6-FEC0-4DC174DE4A9E}"/>
              </a:ext>
            </a:extLst>
          </p:cNvPr>
          <p:cNvSpPr txBox="1">
            <a:spLocks/>
          </p:cNvSpPr>
          <p:nvPr/>
        </p:nvSpPr>
        <p:spPr>
          <a:xfrm>
            <a:off x="2097091" y="2853923"/>
            <a:ext cx="1584176" cy="72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1600" dirty="0"/>
              <a:t>Sensors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DFE4F5D-8CA9-B04F-3752-55D4E29525E1}"/>
              </a:ext>
            </a:extLst>
          </p:cNvPr>
          <p:cNvSpPr txBox="1">
            <a:spLocks/>
          </p:cNvSpPr>
          <p:nvPr/>
        </p:nvSpPr>
        <p:spPr>
          <a:xfrm>
            <a:off x="4689379" y="4671799"/>
            <a:ext cx="1440160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dirty="0"/>
              <a:t>Flash Memory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E02235D-7E47-917A-2E18-6035C46CCF4A}"/>
              </a:ext>
            </a:extLst>
          </p:cNvPr>
          <p:cNvSpPr txBox="1">
            <a:spLocks/>
          </p:cNvSpPr>
          <p:nvPr/>
        </p:nvSpPr>
        <p:spPr>
          <a:xfrm>
            <a:off x="4689379" y="3527477"/>
            <a:ext cx="1440160" cy="750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1800" dirty="0"/>
              <a:t>MCU &amp; TNC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3CD8D71-2002-1180-549B-3EE0AD39C31A}"/>
              </a:ext>
            </a:extLst>
          </p:cNvPr>
          <p:cNvSpPr txBox="1">
            <a:spLocks/>
          </p:cNvSpPr>
          <p:nvPr/>
        </p:nvSpPr>
        <p:spPr>
          <a:xfrm>
            <a:off x="6921627" y="4150067"/>
            <a:ext cx="864096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1800" dirty="0"/>
              <a:t>EPS</a:t>
            </a:r>
          </a:p>
        </p:txBody>
      </p:sp>
      <p:sp>
        <p:nvSpPr>
          <p:cNvPr id="10" name="Isosceles Triangle 11">
            <a:extLst>
              <a:ext uri="{FF2B5EF4-FFF2-40B4-BE49-F238E27FC236}">
                <a16:creationId xmlns:a16="http://schemas.microsoft.com/office/drawing/2014/main" id="{B898C340-2288-DC92-ABC6-C3C0AFD480C6}"/>
              </a:ext>
            </a:extLst>
          </p:cNvPr>
          <p:cNvSpPr/>
          <p:nvPr/>
        </p:nvSpPr>
        <p:spPr>
          <a:xfrm rot="10800000">
            <a:off x="7065643" y="1760326"/>
            <a:ext cx="332010" cy="445525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2B1B2BA8-8911-2988-F480-529106E2EE6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199792" y="2169793"/>
            <a:ext cx="9867" cy="5401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7">
            <a:extLst>
              <a:ext uri="{FF2B5EF4-FFF2-40B4-BE49-F238E27FC236}">
                <a16:creationId xmlns:a16="http://schemas.microsoft.com/office/drawing/2014/main" id="{4AA19E20-E8CF-0394-D57E-A1B7EBF5F687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>
            <a:off x="6129539" y="3902977"/>
            <a:ext cx="792088" cy="5351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0">
            <a:extLst>
              <a:ext uri="{FF2B5EF4-FFF2-40B4-BE49-F238E27FC236}">
                <a16:creationId xmlns:a16="http://schemas.microsoft.com/office/drawing/2014/main" id="{03513058-82AB-3AF9-4A54-70CF65A92CB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6844687" y="3641078"/>
            <a:ext cx="864095" cy="1538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3">
            <a:extLst>
              <a:ext uri="{FF2B5EF4-FFF2-40B4-BE49-F238E27FC236}">
                <a16:creationId xmlns:a16="http://schemas.microsoft.com/office/drawing/2014/main" id="{2A92B03E-8B7C-7211-F2BB-CAD19E8E86D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681267" y="3213963"/>
            <a:ext cx="1008112" cy="6890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33">
            <a:extLst>
              <a:ext uri="{FF2B5EF4-FFF2-40B4-BE49-F238E27FC236}">
                <a16:creationId xmlns:a16="http://schemas.microsoft.com/office/drawing/2014/main" id="{BF339F6F-FC81-F84B-A703-B379A57E0FE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5684751" y="2722649"/>
            <a:ext cx="529537" cy="108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6">
            <a:extLst>
              <a:ext uri="{FF2B5EF4-FFF2-40B4-BE49-F238E27FC236}">
                <a16:creationId xmlns:a16="http://schemas.microsoft.com/office/drawing/2014/main" id="{0337E460-9F6D-9907-3710-F3FB0D6F24E1}"/>
              </a:ext>
            </a:extLst>
          </p:cNvPr>
          <p:cNvSpPr/>
          <p:nvPr/>
        </p:nvSpPr>
        <p:spPr>
          <a:xfrm>
            <a:off x="4113315" y="2599476"/>
            <a:ext cx="4334114" cy="291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37">
            <a:extLst>
              <a:ext uri="{FF2B5EF4-FFF2-40B4-BE49-F238E27FC236}">
                <a16:creationId xmlns:a16="http://schemas.microsoft.com/office/drawing/2014/main" id="{532F6EAA-DCBE-5846-7ED4-7AAD5100CA74}"/>
              </a:ext>
            </a:extLst>
          </p:cNvPr>
          <p:cNvSpPr txBox="1"/>
          <p:nvPr/>
        </p:nvSpPr>
        <p:spPr>
          <a:xfrm>
            <a:off x="5301447" y="32197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(SPI)</a:t>
            </a: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16AB06A4-BE6F-41E3-EE96-880F10A5C0EE}"/>
              </a:ext>
            </a:extLst>
          </p:cNvPr>
          <p:cNvSpPr txBox="1"/>
          <p:nvPr/>
        </p:nvSpPr>
        <p:spPr>
          <a:xfrm>
            <a:off x="5453261" y="436402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(SPI)</a:t>
            </a:r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DC80F0C9-4464-1C04-8359-C6FACBDD7045}"/>
              </a:ext>
            </a:extLst>
          </p:cNvPr>
          <p:cNvSpPr txBox="1"/>
          <p:nvPr/>
        </p:nvSpPr>
        <p:spPr>
          <a:xfrm>
            <a:off x="4200919" y="3285971"/>
            <a:ext cx="69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(UART)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F4EE8EF2-109B-FFA2-4122-DFB73C5225B9}"/>
              </a:ext>
            </a:extLst>
          </p:cNvPr>
          <p:cNvSpPr txBox="1"/>
          <p:nvPr/>
        </p:nvSpPr>
        <p:spPr>
          <a:xfrm>
            <a:off x="7320102" y="1983088"/>
            <a:ext cx="2361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VHF Omnidirectional Antenna</a:t>
            </a:r>
          </a:p>
        </p:txBody>
      </p:sp>
      <p:cxnSp>
        <p:nvCxnSpPr>
          <p:cNvPr id="21" name="Straight Arrow Connector 42">
            <a:extLst>
              <a:ext uri="{FF2B5EF4-FFF2-40B4-BE49-F238E27FC236}">
                <a16:creationId xmlns:a16="http://schemas.microsoft.com/office/drawing/2014/main" id="{D8699B72-19E8-1C29-0245-7C7E92D7F629}"/>
              </a:ext>
            </a:extLst>
          </p:cNvPr>
          <p:cNvCxnSpPr/>
          <p:nvPr/>
        </p:nvCxnSpPr>
        <p:spPr>
          <a:xfrm>
            <a:off x="5409459" y="4294083"/>
            <a:ext cx="0" cy="3621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8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802F366-2BB2-4E54-0493-2278269C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13563"/>
              </p:ext>
            </p:extLst>
          </p:nvPr>
        </p:nvGraphicFramePr>
        <p:xfrm>
          <a:off x="1737700" y="1189608"/>
          <a:ext cx="9030543" cy="516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32">
                  <a:extLst>
                    <a:ext uri="{9D8B030D-6E8A-4147-A177-3AD203B41FA5}">
                      <a16:colId xmlns:a16="http://schemas.microsoft.com/office/drawing/2014/main" val="3564864317"/>
                    </a:ext>
                  </a:extLst>
                </a:gridCol>
                <a:gridCol w="2647442">
                  <a:extLst>
                    <a:ext uri="{9D8B030D-6E8A-4147-A177-3AD203B41FA5}">
                      <a16:colId xmlns:a16="http://schemas.microsoft.com/office/drawing/2014/main" val="1646782548"/>
                    </a:ext>
                  </a:extLst>
                </a:gridCol>
                <a:gridCol w="3508269">
                  <a:extLst>
                    <a:ext uri="{9D8B030D-6E8A-4147-A177-3AD203B41FA5}">
                      <a16:colId xmlns:a16="http://schemas.microsoft.com/office/drawing/2014/main" val="2247011621"/>
                    </a:ext>
                  </a:extLst>
                </a:gridCol>
              </a:tblGrid>
              <a:tr h="755002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1.1 – Ground terminal shall be able to communicate with APRS satellites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22412"/>
                  </a:ext>
                </a:extLst>
              </a:tr>
              <a:tr h="600363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863194"/>
                  </a:ext>
                </a:extLst>
              </a:tr>
              <a:tr h="946023">
                <a:tc rowSpan="2">
                  <a:txBody>
                    <a:bodyPr/>
                    <a:lstStyle/>
                    <a:p>
                      <a:pPr marL="0" marR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GT transceiver will be able to receive RF signal from satellites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Physical connection between antenna and transceiver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Testing coaxial cable conductivity between antenna connectors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827641"/>
                  </a:ext>
                </a:extLst>
              </a:tr>
              <a:tr h="955118">
                <a:tc vMerge="1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Measure receivable signal power from transceiver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Using spectrum analyzer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3487144"/>
                  </a:ext>
                </a:extLst>
              </a:tr>
              <a:tr h="95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GT transceiver will be able to transmit RF signal to satellites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Antenna Impedance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Checking SWR values with Vector Network Analyzer (below 1.5)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023600"/>
                  </a:ext>
                </a:extLst>
              </a:tr>
              <a:tr h="955118">
                <a:tc vMerge="1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Transceiver power output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Measuring transceiver power output (&gt;40 W)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12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5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9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802F366-2BB2-4E54-0493-2278269C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49972"/>
              </p:ext>
            </p:extLst>
          </p:nvPr>
        </p:nvGraphicFramePr>
        <p:xfrm>
          <a:off x="1737700" y="1189608"/>
          <a:ext cx="9030543" cy="419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32">
                  <a:extLst>
                    <a:ext uri="{9D8B030D-6E8A-4147-A177-3AD203B41FA5}">
                      <a16:colId xmlns:a16="http://schemas.microsoft.com/office/drawing/2014/main" val="3564864317"/>
                    </a:ext>
                  </a:extLst>
                </a:gridCol>
                <a:gridCol w="2647442">
                  <a:extLst>
                    <a:ext uri="{9D8B030D-6E8A-4147-A177-3AD203B41FA5}">
                      <a16:colId xmlns:a16="http://schemas.microsoft.com/office/drawing/2014/main" val="1646782548"/>
                    </a:ext>
                  </a:extLst>
                </a:gridCol>
                <a:gridCol w="3508269">
                  <a:extLst>
                    <a:ext uri="{9D8B030D-6E8A-4147-A177-3AD203B41FA5}">
                      <a16:colId xmlns:a16="http://schemas.microsoft.com/office/drawing/2014/main" val="2247011621"/>
                    </a:ext>
                  </a:extLst>
                </a:gridCol>
              </a:tblGrid>
              <a:tr h="755002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1.1 – Ground terminal shall be able to communicate with APRS satellites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22412"/>
                  </a:ext>
                </a:extLst>
              </a:tr>
              <a:tr h="600363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863194"/>
                  </a:ext>
                </a:extLst>
              </a:tr>
              <a:tr h="946023">
                <a:tc>
                  <a:txBody>
                    <a:bodyPr/>
                    <a:lstStyle/>
                    <a:p>
                      <a:pPr marL="0" marR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TNC will be able to decode APRS packets coming from satellites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Communication between transceiver and TNC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Checking TNC reception audio levels and data received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8778769"/>
                  </a:ext>
                </a:extLst>
              </a:tr>
              <a:tr h="946023">
                <a:tc>
                  <a:txBody>
                    <a:bodyPr/>
                    <a:lstStyle/>
                    <a:p>
                      <a:pPr marL="0" marR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TNC will prepare APRS packets for transmit data from sensors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Sensor data on APRS format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TNC data output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5753329"/>
                  </a:ext>
                </a:extLst>
              </a:tr>
              <a:tr h="946023">
                <a:tc>
                  <a:txBody>
                    <a:bodyPr/>
                    <a:lstStyle/>
                    <a:p>
                      <a:pPr marL="0" marR="0" indent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GT must transmit APRS packets when satellite passes over GT location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Transmission starts when satellite passes over GT location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TLE prediction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934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C6373-757B-4C64-8724-538DC455FAFF}">
  <ds:schemaRefs>
    <ds:schemaRef ds:uri="http://schemas.microsoft.com/office/2006/metadata/properties"/>
    <ds:schemaRef ds:uri="http://schemas.microsoft.com/office/infopath/2007/PartnerControls"/>
    <ds:schemaRef ds:uri="63281834-bd77-4da8-9b5c-8cdc7ad0c569"/>
  </ds:schemaRefs>
</ds:datastoreItem>
</file>

<file path=customXml/itemProps2.xml><?xml version="1.0" encoding="utf-8"?>
<ds:datastoreItem xmlns:ds="http://schemas.openxmlformats.org/officeDocument/2006/customXml" ds:itemID="{5FB52BBE-3E59-4978-B0E6-E490ECDD5AD0}"/>
</file>

<file path=customXml/itemProps3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571</Words>
  <Application>Microsoft Office PowerPoint</Application>
  <PresentationFormat>Widescreen</PresentationFormat>
  <Paragraphs>221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Ground Terminal  (APRS-G)</vt:lpstr>
      <vt:lpstr>Function and Performance</vt:lpstr>
      <vt:lpstr>PBS</vt:lpstr>
      <vt:lpstr>WBS</vt:lpstr>
      <vt:lpstr>WBS  (Cont’l)</vt:lpstr>
      <vt:lpstr>WBS (Cont’l)</vt:lpstr>
      <vt:lpstr>Block diagram</vt:lpstr>
      <vt:lpstr>RAS</vt:lpstr>
      <vt:lpstr>RAS</vt:lpstr>
      <vt:lpstr>RAS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FERRER TORRES Javier Eladio</cp:lastModifiedBy>
  <cp:revision>52</cp:revision>
  <dcterms:created xsi:type="dcterms:W3CDTF">2022-11-20T12:42:05Z</dcterms:created>
  <dcterms:modified xsi:type="dcterms:W3CDTF">2022-12-20T08:56:47Z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