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110C7-11D3-4890-96A5-48FF2159F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E5E24-B6A7-4394-867F-3AC44336F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F20DF-9C22-4E87-A688-64E7B383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79017-61EF-47A8-B761-C0B445C8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E5995-253B-465E-A7CD-2A038129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8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87604-5C5E-4323-B886-7A171D2B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AD30C-DDB0-4E4A-B984-18366AD61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CE80C-8E53-45BE-A633-4BDF5065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DB538-D903-440C-A87A-452CD3A0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821A4-BAD2-4478-B935-51E21E00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3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6A3D4-7224-4476-869C-57B41D80B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605EB-EF3A-4290-A694-281D826ED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22043-E759-4487-9B5B-05CC3D31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F47AA-63F8-403F-897E-C2A631F1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89A2-85C0-45FA-9FA4-F0F42CA3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6799-73FA-4503-9BB5-445F321F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EEE24-7610-4D03-BB49-2886D96C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7E205-621E-4E37-ADFE-3F2D7A3D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778ED-E68B-48FE-BB79-A91EB7F9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2B607-3647-42AB-AEE7-B968F97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9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09C3D-8761-4423-B723-44E19676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19E6C-8AFB-4667-816E-F5A101D9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FBF50-BD7B-4395-838B-5C78F89D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07579-25DE-4045-B26C-D72326A8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B67B1-4AAB-4DA5-860A-4D012DE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6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F22CD-8203-4044-A59B-87986F5C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42E95-2FFF-499F-8C9D-54FE2E3C7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ED2F18-3052-436C-A4DB-A5E2AF26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21C23-B33E-48FE-986A-33522368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E99F7-87B3-4A5E-BA96-B6E1AB0D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6BC7E-FC78-480A-A1FB-984AF2AD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76E4E-59F6-4D48-8BB1-78A15E3B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7ACF3-4DF2-4E73-9378-DDFF6DC7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5FCEA9-1ECB-45E6-8504-630E55492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A2D91E-F7DA-45C1-B985-586E72CD3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CE760-7CD9-43A4-89BF-0B452DAA7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9CA3C-7304-4BFE-B9F6-AF36EDA7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8B933-2749-40A8-9464-1D08607F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FC9025-973B-4D44-B2E4-FCBE7656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5823B-56EB-46C5-86AD-433572E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C41541-7C7F-4530-8A44-E6F006B2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E26A1-C2B7-43D3-BC41-DFFC354A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3370C8-E582-444C-84B0-FCE93B69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6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BBC6BB-EB1B-41A6-9CF2-AAA48DB8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00A4F4-987F-498E-B2A5-2A2965DC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01BEF-94D3-4DFE-B50B-8EF81A8D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7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1DC9-EB80-4900-9CAA-842118D4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1B4F5-C500-4059-91D5-5F73B258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FA95A-1983-459E-9D9A-AC6C689D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2E550-09D0-4B6C-BC43-2147532E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E3EA2-5018-4BFB-932A-EBCB714F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3223C-1B7A-42AE-8A09-8978C44D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66419-45E1-4AEB-851B-4D96F89D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B470BE-B8FD-451A-A3B3-601C83010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D8E86-9BD3-4F3B-826E-F4814EB0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1D4AF-1509-4CA9-AD2B-31C23E9B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4DB3B-02A2-42B6-81E5-59E3C40D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11822-5494-4468-B0ED-B4EE438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1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AAE689-1866-48CA-840D-7235DD83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61371-E967-437D-B8CC-B470251B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B1898-4829-4D79-96E4-51850F0F7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7DB4-1A84-422F-9517-AFA67C002244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C7ADA-8CC2-4715-A58A-73127C7F3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98BB2-CD24-4E14-B66C-E5AB724A4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07D5-4672-40AC-B99F-D00EA38DB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757C-4F0C-4EF7-9979-583D4B981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Mobile Robots Localization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6855A-2AA3-48A1-96B9-80B45B77A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Baul</a:t>
            </a:r>
            <a:r>
              <a:rPr lang="en-US" altLang="zh-CN" dirty="0"/>
              <a:t> Xu</a:t>
            </a:r>
          </a:p>
          <a:p>
            <a:r>
              <a:rPr lang="en-US" altLang="zh-CN" dirty="0"/>
              <a:t>27/8/2019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4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Global Localization</a:t>
            </a:r>
          </a:p>
          <a:p>
            <a:pPr lvl="1"/>
            <a:r>
              <a:rPr lang="en-US" altLang="zh-CN" dirty="0"/>
              <a:t>QR code</a:t>
            </a:r>
          </a:p>
          <a:p>
            <a:pPr lvl="1"/>
            <a:r>
              <a:rPr lang="en-US" altLang="zh-CN" dirty="0"/>
              <a:t>MCL</a:t>
            </a:r>
          </a:p>
          <a:p>
            <a:pPr lvl="1"/>
            <a:r>
              <a:rPr lang="en-US" altLang="zh-CN" dirty="0"/>
              <a:t>GPS</a:t>
            </a:r>
          </a:p>
          <a:p>
            <a:pPr lvl="1"/>
            <a:r>
              <a:rPr lang="en-US" altLang="zh-CN" dirty="0"/>
              <a:t>RFID</a:t>
            </a:r>
          </a:p>
          <a:p>
            <a:pPr lvl="1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766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03114-844D-4D8D-B4EA-73702B9EFA6C}"/>
              </a:ext>
            </a:extLst>
          </p:cNvPr>
          <p:cNvCxnSpPr>
            <a:cxnSpLocks/>
          </p:cNvCxnSpPr>
          <p:nvPr/>
        </p:nvCxnSpPr>
        <p:spPr>
          <a:xfrm flipV="1">
            <a:off x="2895600" y="4443017"/>
            <a:ext cx="4105275" cy="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Global Localization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No cumulative error</a:t>
            </a:r>
          </a:p>
          <a:p>
            <a:pPr marL="457200" lvl="1" indent="0">
              <a:buNone/>
            </a:pPr>
            <a:r>
              <a:rPr lang="en-US" altLang="zh-CN" dirty="0"/>
              <a:t>× Discontinuity</a:t>
            </a:r>
          </a:p>
          <a:p>
            <a:pPr marL="457200" lvl="1" indent="0">
              <a:buNone/>
            </a:pPr>
            <a:r>
              <a:rPr lang="en-US" altLang="zh-CN" dirty="0"/>
              <a:t>× Local minimum problem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16D8E0-846E-4B2D-A075-C2556CC64967}"/>
              </a:ext>
            </a:extLst>
          </p:cNvPr>
          <p:cNvCxnSpPr/>
          <p:nvPr/>
        </p:nvCxnSpPr>
        <p:spPr>
          <a:xfrm>
            <a:off x="2486025" y="6181725"/>
            <a:ext cx="3457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8BAC97-6F69-4172-A5E2-A2783EF35424}"/>
              </a:ext>
            </a:extLst>
          </p:cNvPr>
          <p:cNvCxnSpPr/>
          <p:nvPr/>
        </p:nvCxnSpPr>
        <p:spPr>
          <a:xfrm flipV="1">
            <a:off x="2476500" y="3429000"/>
            <a:ext cx="0" cy="277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4B014020-C3FB-4E22-BB96-A86D411EA01F}"/>
              </a:ext>
            </a:extLst>
          </p:cNvPr>
          <p:cNvSpPr/>
          <p:nvPr/>
        </p:nvSpPr>
        <p:spPr>
          <a:xfrm>
            <a:off x="5124445" y="3119999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0CBFE2F9-FA13-40C5-BFC4-1732093A75C2}"/>
              </a:ext>
            </a:extLst>
          </p:cNvPr>
          <p:cNvSpPr/>
          <p:nvPr/>
        </p:nvSpPr>
        <p:spPr>
          <a:xfrm>
            <a:off x="6184109" y="3138490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F1F61E1-20EC-4352-A7F1-72627EA62203}"/>
              </a:ext>
            </a:extLst>
          </p:cNvPr>
          <p:cNvSpPr/>
          <p:nvPr/>
        </p:nvSpPr>
        <p:spPr>
          <a:xfrm>
            <a:off x="2728922" y="4333874"/>
            <a:ext cx="390523" cy="20002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770C718B-37CD-4AC7-92DA-B2926561C151}"/>
              </a:ext>
            </a:extLst>
          </p:cNvPr>
          <p:cNvSpPr/>
          <p:nvPr/>
        </p:nvSpPr>
        <p:spPr>
          <a:xfrm>
            <a:off x="5652084" y="4363814"/>
            <a:ext cx="390523" cy="20002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EFC8A50-A293-4D71-8056-E9BA2B9ED2DA}"/>
                  </a:ext>
                </a:extLst>
              </p:cNvPr>
              <p:cNvSpPr txBox="1"/>
              <p:nvPr/>
            </p:nvSpPr>
            <p:spPr>
              <a:xfrm>
                <a:off x="5808293" y="6082452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EFC8A50-A293-4D71-8056-E9BA2B9E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93" y="6082452"/>
                <a:ext cx="7766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F835BC-67DA-44B5-A044-7A0564376084}"/>
                  </a:ext>
                </a:extLst>
              </p:cNvPr>
              <p:cNvSpPr txBox="1"/>
              <p:nvPr/>
            </p:nvSpPr>
            <p:spPr>
              <a:xfrm>
                <a:off x="1952258" y="3078717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F835BC-67DA-44B5-A044-7A056437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258" y="3078717"/>
                <a:ext cx="7766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C4210E-EA77-444F-881D-A67661F0D2AB}"/>
                  </a:ext>
                </a:extLst>
              </p:cNvPr>
              <p:cNvSpPr txBox="1"/>
              <p:nvPr/>
            </p:nvSpPr>
            <p:spPr>
              <a:xfrm>
                <a:off x="4998242" y="2748483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C4210E-EA77-444F-881D-A67661F0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42" y="2748483"/>
                <a:ext cx="7766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5EBDC33-DB84-4B0A-9842-F4CEEFA31EF4}"/>
                  </a:ext>
                </a:extLst>
              </p:cNvPr>
              <p:cNvSpPr txBox="1"/>
              <p:nvPr/>
            </p:nvSpPr>
            <p:spPr>
              <a:xfrm>
                <a:off x="6096000" y="2731740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5EBDC33-DB84-4B0A-9842-F4CEEFA3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31740"/>
                <a:ext cx="7766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箭头: 五边形 66">
            <a:extLst>
              <a:ext uri="{FF2B5EF4-FFF2-40B4-BE49-F238E27FC236}">
                <a16:creationId xmlns:a16="http://schemas.microsoft.com/office/drawing/2014/main" id="{C0635F42-6F7D-4B7E-AE13-D1915536C743}"/>
              </a:ext>
            </a:extLst>
          </p:cNvPr>
          <p:cNvSpPr/>
          <p:nvPr/>
        </p:nvSpPr>
        <p:spPr>
          <a:xfrm>
            <a:off x="4525402" y="4348876"/>
            <a:ext cx="390523" cy="20002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4113C9F-F90C-432A-9560-3B360CA50C2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44000" y="3719509"/>
            <a:ext cx="430619" cy="71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F87707-97E5-448E-86FC-DFB6F9B1F4E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917318" y="3701018"/>
            <a:ext cx="497637" cy="75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AD71E3-8D74-45C9-A6DB-AF08D00092B2}"/>
                  </a:ext>
                </a:extLst>
              </p:cNvPr>
              <p:cNvSpPr txBox="1"/>
              <p:nvPr/>
            </p:nvSpPr>
            <p:spPr>
              <a:xfrm>
                <a:off x="4525402" y="4663637"/>
                <a:ext cx="39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AD71E3-8D74-45C9-A6DB-AF08D000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02" y="4663637"/>
                <a:ext cx="39051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D0F6347-0AA2-4CAE-A116-6FC76BB7A4F6}"/>
                  </a:ext>
                </a:extLst>
              </p:cNvPr>
              <p:cNvSpPr txBox="1"/>
              <p:nvPr/>
            </p:nvSpPr>
            <p:spPr>
              <a:xfrm>
                <a:off x="5613033" y="4710787"/>
                <a:ext cx="390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D0F6347-0AA2-4CAE-A116-6FC76BB7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33" y="4710787"/>
                <a:ext cx="390519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BE14061-814B-47D3-98A6-D3E46B509A00}"/>
              </a:ext>
            </a:extLst>
          </p:cNvPr>
          <p:cNvSpPr txBox="1"/>
          <p:nvPr/>
        </p:nvSpPr>
        <p:spPr>
          <a:xfrm>
            <a:off x="7991474" y="3905250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 you think which one is the true pose?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073F17-69A5-4824-953C-3C4E959E4199}"/>
                  </a:ext>
                </a:extLst>
              </p:cNvPr>
              <p:cNvSpPr txBox="1"/>
              <p:nvPr/>
            </p:nvSpPr>
            <p:spPr>
              <a:xfrm>
                <a:off x="6244059" y="3896597"/>
                <a:ext cx="802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073F17-69A5-4824-953C-3C4E959E4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59" y="3896597"/>
                <a:ext cx="8022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A69E249-F27E-44D2-9783-FC9D58A029C7}"/>
                  </a:ext>
                </a:extLst>
              </p:cNvPr>
              <p:cNvSpPr txBox="1"/>
              <p:nvPr/>
            </p:nvSpPr>
            <p:spPr>
              <a:xfrm>
                <a:off x="5097055" y="3917250"/>
                <a:ext cx="802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A69E249-F27E-44D2-9783-FC9D58A02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55" y="3917250"/>
                <a:ext cx="8022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56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03114-844D-4D8D-B4EA-73702B9EFA6C}"/>
              </a:ext>
            </a:extLst>
          </p:cNvPr>
          <p:cNvCxnSpPr>
            <a:cxnSpLocks/>
          </p:cNvCxnSpPr>
          <p:nvPr/>
        </p:nvCxnSpPr>
        <p:spPr>
          <a:xfrm flipV="1">
            <a:off x="2895600" y="4438651"/>
            <a:ext cx="7158039" cy="10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344B01A-65FF-48AD-9452-709CE562CE78}"/>
              </a:ext>
            </a:extLst>
          </p:cNvPr>
          <p:cNvSpPr/>
          <p:nvPr/>
        </p:nvSpPr>
        <p:spPr>
          <a:xfrm>
            <a:off x="4196583" y="4195642"/>
            <a:ext cx="1050945" cy="5541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4944149-657C-4D79-AC2A-1B68B3E732F9}"/>
              </a:ext>
            </a:extLst>
          </p:cNvPr>
          <p:cNvSpPr/>
          <p:nvPr/>
        </p:nvSpPr>
        <p:spPr>
          <a:xfrm>
            <a:off x="4305306" y="4229578"/>
            <a:ext cx="804856" cy="4795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ADE7F74-6044-4C60-9BA0-BEFD4338271B}"/>
              </a:ext>
            </a:extLst>
          </p:cNvPr>
          <p:cNvSpPr/>
          <p:nvPr/>
        </p:nvSpPr>
        <p:spPr>
          <a:xfrm>
            <a:off x="2580727" y="4244108"/>
            <a:ext cx="647676" cy="3737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Global Localization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16D8E0-846E-4B2D-A075-C2556CC64967}"/>
              </a:ext>
            </a:extLst>
          </p:cNvPr>
          <p:cNvCxnSpPr/>
          <p:nvPr/>
        </p:nvCxnSpPr>
        <p:spPr>
          <a:xfrm>
            <a:off x="2486025" y="6181725"/>
            <a:ext cx="3457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8BAC97-6F69-4172-A5E2-A2783EF35424}"/>
              </a:ext>
            </a:extLst>
          </p:cNvPr>
          <p:cNvCxnSpPr/>
          <p:nvPr/>
        </p:nvCxnSpPr>
        <p:spPr>
          <a:xfrm flipV="1">
            <a:off x="2476500" y="3429000"/>
            <a:ext cx="0" cy="277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4B014020-C3FB-4E22-BB96-A86D411EA01F}"/>
              </a:ext>
            </a:extLst>
          </p:cNvPr>
          <p:cNvSpPr/>
          <p:nvPr/>
        </p:nvSpPr>
        <p:spPr>
          <a:xfrm>
            <a:off x="5124445" y="3119999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8BF8B27B-27B4-4953-8F23-4B5F899047A6}"/>
              </a:ext>
            </a:extLst>
          </p:cNvPr>
          <p:cNvSpPr/>
          <p:nvPr/>
        </p:nvSpPr>
        <p:spPr>
          <a:xfrm>
            <a:off x="4305306" y="5206530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0CBFE2F9-FA13-40C5-BFC4-1732093A75C2}"/>
              </a:ext>
            </a:extLst>
          </p:cNvPr>
          <p:cNvSpPr/>
          <p:nvPr/>
        </p:nvSpPr>
        <p:spPr>
          <a:xfrm>
            <a:off x="7067556" y="3138490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四角 11">
            <a:extLst>
              <a:ext uri="{FF2B5EF4-FFF2-40B4-BE49-F238E27FC236}">
                <a16:creationId xmlns:a16="http://schemas.microsoft.com/office/drawing/2014/main" id="{0ACE4E20-C54C-4AE5-BEF7-8A60AB369C47}"/>
              </a:ext>
            </a:extLst>
          </p:cNvPr>
          <p:cNvSpPr/>
          <p:nvPr/>
        </p:nvSpPr>
        <p:spPr>
          <a:xfrm>
            <a:off x="7252108" y="5043893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四角 12">
            <a:extLst>
              <a:ext uri="{FF2B5EF4-FFF2-40B4-BE49-F238E27FC236}">
                <a16:creationId xmlns:a16="http://schemas.microsoft.com/office/drawing/2014/main" id="{BC468C4C-F15A-48C0-93C6-D76024C0787B}"/>
              </a:ext>
            </a:extLst>
          </p:cNvPr>
          <p:cNvSpPr/>
          <p:nvPr/>
        </p:nvSpPr>
        <p:spPr>
          <a:xfrm>
            <a:off x="8972556" y="4832115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F1F61E1-20EC-4352-A7F1-72627EA62203}"/>
              </a:ext>
            </a:extLst>
          </p:cNvPr>
          <p:cNvSpPr/>
          <p:nvPr/>
        </p:nvSpPr>
        <p:spPr>
          <a:xfrm>
            <a:off x="2728922" y="4333874"/>
            <a:ext cx="390523" cy="20002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BD4E4D5-07B4-487C-87F0-D682CB9A0760}"/>
              </a:ext>
            </a:extLst>
          </p:cNvPr>
          <p:cNvSpPr/>
          <p:nvPr/>
        </p:nvSpPr>
        <p:spPr>
          <a:xfrm>
            <a:off x="4417225" y="4284243"/>
            <a:ext cx="581017" cy="3350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D562E70-2F7A-4E24-A4D3-F2E253F6A7DF}"/>
              </a:ext>
            </a:extLst>
          </p:cNvPr>
          <p:cNvCxnSpPr>
            <a:stCxn id="27" idx="4"/>
            <a:endCxn id="10" idx="0"/>
          </p:cNvCxnSpPr>
          <p:nvPr/>
        </p:nvCxnSpPr>
        <p:spPr>
          <a:xfrm flipH="1">
            <a:off x="4595816" y="4709087"/>
            <a:ext cx="111918" cy="49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92CF679B-B3F6-4810-BD3F-1B8A523E89D4}"/>
              </a:ext>
            </a:extLst>
          </p:cNvPr>
          <p:cNvSpPr/>
          <p:nvPr/>
        </p:nvSpPr>
        <p:spPr>
          <a:xfrm>
            <a:off x="4526795" y="4351732"/>
            <a:ext cx="390523" cy="20002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F87707-97E5-448E-86FC-DFB6F9B1F4E0}"/>
              </a:ext>
            </a:extLst>
          </p:cNvPr>
          <p:cNvCxnSpPr>
            <a:stCxn id="28" idx="3"/>
            <a:endCxn id="9" idx="2"/>
          </p:cNvCxnSpPr>
          <p:nvPr/>
        </p:nvCxnSpPr>
        <p:spPr>
          <a:xfrm flipV="1">
            <a:off x="4917318" y="3701018"/>
            <a:ext cx="497637" cy="75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1A85353-51C7-406D-904B-BC08333BAC34}"/>
              </a:ext>
            </a:extLst>
          </p:cNvPr>
          <p:cNvSpPr/>
          <p:nvPr/>
        </p:nvSpPr>
        <p:spPr>
          <a:xfrm>
            <a:off x="5261726" y="4223820"/>
            <a:ext cx="773192" cy="4692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770C718B-37CD-4AC7-92DA-B2926561C151}"/>
              </a:ext>
            </a:extLst>
          </p:cNvPr>
          <p:cNvSpPr/>
          <p:nvPr/>
        </p:nvSpPr>
        <p:spPr>
          <a:xfrm>
            <a:off x="5480430" y="4343526"/>
            <a:ext cx="390523" cy="20002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258C34-2474-4E6B-8ED2-62A478202788}"/>
              </a:ext>
            </a:extLst>
          </p:cNvPr>
          <p:cNvSpPr/>
          <p:nvPr/>
        </p:nvSpPr>
        <p:spPr>
          <a:xfrm>
            <a:off x="6584957" y="4161234"/>
            <a:ext cx="1053328" cy="5810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89C8833E-8198-44AC-8222-CFD39719D3A7}"/>
              </a:ext>
            </a:extLst>
          </p:cNvPr>
          <p:cNvSpPr/>
          <p:nvPr/>
        </p:nvSpPr>
        <p:spPr>
          <a:xfrm>
            <a:off x="6916359" y="4333873"/>
            <a:ext cx="390523" cy="20002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EFC8A50-A293-4D71-8056-E9BA2B9ED2DA}"/>
                  </a:ext>
                </a:extLst>
              </p:cNvPr>
              <p:cNvSpPr txBox="1"/>
              <p:nvPr/>
            </p:nvSpPr>
            <p:spPr>
              <a:xfrm>
                <a:off x="5808293" y="6082452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EFC8A50-A293-4D71-8056-E9BA2B9E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93" y="6082452"/>
                <a:ext cx="7766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F835BC-67DA-44B5-A044-7A0564376084}"/>
                  </a:ext>
                </a:extLst>
              </p:cNvPr>
              <p:cNvSpPr txBox="1"/>
              <p:nvPr/>
            </p:nvSpPr>
            <p:spPr>
              <a:xfrm>
                <a:off x="1952258" y="3078717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F835BC-67DA-44B5-A044-7A056437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258" y="3078717"/>
                <a:ext cx="7766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DE6016-39E5-486C-8AC5-289BB8D2FC1A}"/>
                  </a:ext>
                </a:extLst>
              </p:cNvPr>
              <p:cNvSpPr txBox="1"/>
              <p:nvPr/>
            </p:nvSpPr>
            <p:spPr>
              <a:xfrm>
                <a:off x="3875111" y="5560427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DE6016-39E5-486C-8AC5-289BB8D2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11" y="5560427"/>
                <a:ext cx="7766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C4210E-EA77-444F-881D-A67661F0D2AB}"/>
                  </a:ext>
                </a:extLst>
              </p:cNvPr>
              <p:cNvSpPr txBox="1"/>
              <p:nvPr/>
            </p:nvSpPr>
            <p:spPr>
              <a:xfrm>
                <a:off x="4998242" y="2748483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C4210E-EA77-444F-881D-A67661F0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42" y="2748483"/>
                <a:ext cx="7766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5EBDC33-DB84-4B0A-9842-F4CEEFA31EF4}"/>
                  </a:ext>
                </a:extLst>
              </p:cNvPr>
              <p:cNvSpPr txBox="1"/>
              <p:nvPr/>
            </p:nvSpPr>
            <p:spPr>
              <a:xfrm>
                <a:off x="6969733" y="2741295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5EBDC33-DB84-4B0A-9842-F4CEEFA3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733" y="2741295"/>
                <a:ext cx="7766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ABB418D-5DDF-4CBC-A550-7334735FA635}"/>
                  </a:ext>
                </a:extLst>
              </p:cNvPr>
              <p:cNvSpPr txBox="1"/>
              <p:nvPr/>
            </p:nvSpPr>
            <p:spPr>
              <a:xfrm>
                <a:off x="7305677" y="5617271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ABB418D-5DDF-4CBC-A550-7334735FA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77" y="5617271"/>
                <a:ext cx="7766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3C4F64-E174-4A80-8C27-ED4597F96472}"/>
                  </a:ext>
                </a:extLst>
              </p:cNvPr>
              <p:cNvSpPr txBox="1"/>
              <p:nvPr/>
            </p:nvSpPr>
            <p:spPr>
              <a:xfrm>
                <a:off x="9080524" y="5464118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3C4F64-E174-4A80-8C27-ED4597F96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24" y="5464118"/>
                <a:ext cx="7766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252906B-0E91-46CC-A529-305614D9559A}"/>
              </a:ext>
            </a:extLst>
          </p:cNvPr>
          <p:cNvSpPr/>
          <p:nvPr/>
        </p:nvSpPr>
        <p:spPr>
          <a:xfrm>
            <a:off x="6895056" y="4351732"/>
            <a:ext cx="352362" cy="179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9DA8818-30F2-45A0-AD2D-620043684571}"/>
              </a:ext>
            </a:extLst>
          </p:cNvPr>
          <p:cNvCxnSpPr>
            <a:stCxn id="37" idx="3"/>
            <a:endCxn id="11" idx="2"/>
          </p:cNvCxnSpPr>
          <p:nvPr/>
        </p:nvCxnSpPr>
        <p:spPr>
          <a:xfrm flipV="1">
            <a:off x="7306882" y="3719509"/>
            <a:ext cx="51184" cy="71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826192D-D8F8-4C48-B7DB-3B29EB27F4BF}"/>
              </a:ext>
            </a:extLst>
          </p:cNvPr>
          <p:cNvCxnSpPr>
            <a:stCxn id="37" idx="3"/>
            <a:endCxn id="12" idx="0"/>
          </p:cNvCxnSpPr>
          <p:nvPr/>
        </p:nvCxnSpPr>
        <p:spPr>
          <a:xfrm>
            <a:off x="7306882" y="4433886"/>
            <a:ext cx="235736" cy="6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4E05A3-54BC-4C95-9DD4-845C07493B2F}"/>
              </a:ext>
            </a:extLst>
          </p:cNvPr>
          <p:cNvCxnSpPr>
            <a:endCxn id="13" idx="0"/>
          </p:cNvCxnSpPr>
          <p:nvPr/>
        </p:nvCxnSpPr>
        <p:spPr>
          <a:xfrm>
            <a:off x="7328185" y="4433885"/>
            <a:ext cx="1934881" cy="39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BED133CD-DDCB-4678-8280-2728F2B98C3D}"/>
              </a:ext>
            </a:extLst>
          </p:cNvPr>
          <p:cNvSpPr/>
          <p:nvPr/>
        </p:nvSpPr>
        <p:spPr>
          <a:xfrm rot="5400000">
            <a:off x="3755205" y="3122126"/>
            <a:ext cx="92923" cy="1812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7CF5B1A-966C-4EA0-98CD-67C722323EFC}"/>
              </a:ext>
            </a:extLst>
          </p:cNvPr>
          <p:cNvSpPr txBox="1"/>
          <p:nvPr/>
        </p:nvSpPr>
        <p:spPr>
          <a:xfrm>
            <a:off x="2728922" y="3593052"/>
            <a:ext cx="228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Relative localization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1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7" grpId="0" animBg="1"/>
      <p:bldP spid="27" grpId="1" animBg="1"/>
      <p:bldP spid="27" grpId="2" animBg="1"/>
      <p:bldP spid="31" grpId="0" animBg="1"/>
      <p:bldP spid="31" grpId="1" animBg="1"/>
      <p:bldP spid="34" grpId="0" animBg="1"/>
      <p:bldP spid="35" grpId="0" animBg="1"/>
      <p:bldP spid="36" grpId="0" animBg="1"/>
      <p:bldP spid="36" grpId="1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B103114-844D-4D8D-B4EA-73702B9EFA6C}"/>
              </a:ext>
            </a:extLst>
          </p:cNvPr>
          <p:cNvCxnSpPr>
            <a:cxnSpLocks/>
          </p:cNvCxnSpPr>
          <p:nvPr/>
        </p:nvCxnSpPr>
        <p:spPr>
          <a:xfrm flipV="1">
            <a:off x="2895600" y="4438651"/>
            <a:ext cx="7158039" cy="10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344B01A-65FF-48AD-9452-709CE562CE78}"/>
              </a:ext>
            </a:extLst>
          </p:cNvPr>
          <p:cNvSpPr/>
          <p:nvPr/>
        </p:nvSpPr>
        <p:spPr>
          <a:xfrm>
            <a:off x="4196583" y="4195642"/>
            <a:ext cx="1050945" cy="5541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4944149-657C-4D79-AC2A-1B68B3E732F9}"/>
              </a:ext>
            </a:extLst>
          </p:cNvPr>
          <p:cNvSpPr/>
          <p:nvPr/>
        </p:nvSpPr>
        <p:spPr>
          <a:xfrm>
            <a:off x="4305306" y="4229578"/>
            <a:ext cx="804856" cy="4795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ADE7F74-6044-4C60-9BA0-BEFD4338271B}"/>
              </a:ext>
            </a:extLst>
          </p:cNvPr>
          <p:cNvSpPr/>
          <p:nvPr/>
        </p:nvSpPr>
        <p:spPr>
          <a:xfrm>
            <a:off x="2580727" y="4244108"/>
            <a:ext cx="647676" cy="37370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Global Localization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16D8E0-846E-4B2D-A075-C2556CC64967}"/>
              </a:ext>
            </a:extLst>
          </p:cNvPr>
          <p:cNvCxnSpPr/>
          <p:nvPr/>
        </p:nvCxnSpPr>
        <p:spPr>
          <a:xfrm>
            <a:off x="2486025" y="6181725"/>
            <a:ext cx="3457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8BAC97-6F69-4172-A5E2-A2783EF35424}"/>
              </a:ext>
            </a:extLst>
          </p:cNvPr>
          <p:cNvCxnSpPr/>
          <p:nvPr/>
        </p:nvCxnSpPr>
        <p:spPr>
          <a:xfrm flipV="1">
            <a:off x="2476500" y="3429000"/>
            <a:ext cx="0" cy="277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4B014020-C3FB-4E22-BB96-A86D411EA01F}"/>
              </a:ext>
            </a:extLst>
          </p:cNvPr>
          <p:cNvSpPr/>
          <p:nvPr/>
        </p:nvSpPr>
        <p:spPr>
          <a:xfrm>
            <a:off x="5124445" y="3119999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8BF8B27B-27B4-4953-8F23-4B5F899047A6}"/>
              </a:ext>
            </a:extLst>
          </p:cNvPr>
          <p:cNvSpPr/>
          <p:nvPr/>
        </p:nvSpPr>
        <p:spPr>
          <a:xfrm>
            <a:off x="4305306" y="5206530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0CBFE2F9-FA13-40C5-BFC4-1732093A75C2}"/>
              </a:ext>
            </a:extLst>
          </p:cNvPr>
          <p:cNvSpPr/>
          <p:nvPr/>
        </p:nvSpPr>
        <p:spPr>
          <a:xfrm>
            <a:off x="7067556" y="3138490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四角 11">
            <a:extLst>
              <a:ext uri="{FF2B5EF4-FFF2-40B4-BE49-F238E27FC236}">
                <a16:creationId xmlns:a16="http://schemas.microsoft.com/office/drawing/2014/main" id="{0ACE4E20-C54C-4AE5-BEF7-8A60AB369C47}"/>
              </a:ext>
            </a:extLst>
          </p:cNvPr>
          <p:cNvSpPr/>
          <p:nvPr/>
        </p:nvSpPr>
        <p:spPr>
          <a:xfrm>
            <a:off x="7252108" y="5043893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四角 12">
            <a:extLst>
              <a:ext uri="{FF2B5EF4-FFF2-40B4-BE49-F238E27FC236}">
                <a16:creationId xmlns:a16="http://schemas.microsoft.com/office/drawing/2014/main" id="{BC468C4C-F15A-48C0-93C6-D76024C0787B}"/>
              </a:ext>
            </a:extLst>
          </p:cNvPr>
          <p:cNvSpPr/>
          <p:nvPr/>
        </p:nvSpPr>
        <p:spPr>
          <a:xfrm>
            <a:off x="8972556" y="4832115"/>
            <a:ext cx="581019" cy="5810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F1F61E1-20EC-4352-A7F1-72627EA62203}"/>
              </a:ext>
            </a:extLst>
          </p:cNvPr>
          <p:cNvSpPr/>
          <p:nvPr/>
        </p:nvSpPr>
        <p:spPr>
          <a:xfrm>
            <a:off x="2728922" y="4333874"/>
            <a:ext cx="390523" cy="20002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BD4E4D5-07B4-487C-87F0-D682CB9A0760}"/>
              </a:ext>
            </a:extLst>
          </p:cNvPr>
          <p:cNvSpPr/>
          <p:nvPr/>
        </p:nvSpPr>
        <p:spPr>
          <a:xfrm>
            <a:off x="4417225" y="4284243"/>
            <a:ext cx="581017" cy="3350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D562E70-2F7A-4E24-A4D3-F2E253F6A7DF}"/>
              </a:ext>
            </a:extLst>
          </p:cNvPr>
          <p:cNvCxnSpPr>
            <a:stCxn id="27" idx="4"/>
            <a:endCxn id="10" idx="0"/>
          </p:cNvCxnSpPr>
          <p:nvPr/>
        </p:nvCxnSpPr>
        <p:spPr>
          <a:xfrm flipH="1">
            <a:off x="4595816" y="4709087"/>
            <a:ext cx="111918" cy="49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92CF679B-B3F6-4810-BD3F-1B8A523E89D4}"/>
              </a:ext>
            </a:extLst>
          </p:cNvPr>
          <p:cNvSpPr/>
          <p:nvPr/>
        </p:nvSpPr>
        <p:spPr>
          <a:xfrm>
            <a:off x="4526795" y="4351732"/>
            <a:ext cx="390523" cy="20002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F87707-97E5-448E-86FC-DFB6F9B1F4E0}"/>
              </a:ext>
            </a:extLst>
          </p:cNvPr>
          <p:cNvCxnSpPr>
            <a:stCxn id="28" idx="3"/>
            <a:endCxn id="9" idx="2"/>
          </p:cNvCxnSpPr>
          <p:nvPr/>
        </p:nvCxnSpPr>
        <p:spPr>
          <a:xfrm flipV="1">
            <a:off x="4917318" y="3701018"/>
            <a:ext cx="497637" cy="75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1A85353-51C7-406D-904B-BC08333BAC34}"/>
              </a:ext>
            </a:extLst>
          </p:cNvPr>
          <p:cNvSpPr/>
          <p:nvPr/>
        </p:nvSpPr>
        <p:spPr>
          <a:xfrm>
            <a:off x="5261726" y="4223820"/>
            <a:ext cx="773192" cy="4692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770C718B-37CD-4AC7-92DA-B2926561C151}"/>
              </a:ext>
            </a:extLst>
          </p:cNvPr>
          <p:cNvSpPr/>
          <p:nvPr/>
        </p:nvSpPr>
        <p:spPr>
          <a:xfrm>
            <a:off x="5480430" y="4343526"/>
            <a:ext cx="390523" cy="20002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258C34-2474-4E6B-8ED2-62A478202788}"/>
              </a:ext>
            </a:extLst>
          </p:cNvPr>
          <p:cNvSpPr/>
          <p:nvPr/>
        </p:nvSpPr>
        <p:spPr>
          <a:xfrm>
            <a:off x="6584957" y="4161234"/>
            <a:ext cx="1053328" cy="58101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89C8833E-8198-44AC-8222-CFD39719D3A7}"/>
              </a:ext>
            </a:extLst>
          </p:cNvPr>
          <p:cNvSpPr/>
          <p:nvPr/>
        </p:nvSpPr>
        <p:spPr>
          <a:xfrm>
            <a:off x="6916359" y="4333873"/>
            <a:ext cx="390523" cy="20002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EFC8A50-A293-4D71-8056-E9BA2B9ED2DA}"/>
                  </a:ext>
                </a:extLst>
              </p:cNvPr>
              <p:cNvSpPr txBox="1"/>
              <p:nvPr/>
            </p:nvSpPr>
            <p:spPr>
              <a:xfrm>
                <a:off x="5808293" y="6082452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EFC8A50-A293-4D71-8056-E9BA2B9E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93" y="6082452"/>
                <a:ext cx="7766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F835BC-67DA-44B5-A044-7A0564376084}"/>
                  </a:ext>
                </a:extLst>
              </p:cNvPr>
              <p:cNvSpPr txBox="1"/>
              <p:nvPr/>
            </p:nvSpPr>
            <p:spPr>
              <a:xfrm>
                <a:off x="1952258" y="3078717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F835BC-67DA-44B5-A044-7A056437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258" y="3078717"/>
                <a:ext cx="7766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DE6016-39E5-486C-8AC5-289BB8D2FC1A}"/>
                  </a:ext>
                </a:extLst>
              </p:cNvPr>
              <p:cNvSpPr txBox="1"/>
              <p:nvPr/>
            </p:nvSpPr>
            <p:spPr>
              <a:xfrm>
                <a:off x="3875111" y="5560427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DE6016-39E5-486C-8AC5-289BB8D2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11" y="5560427"/>
                <a:ext cx="7766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C4210E-EA77-444F-881D-A67661F0D2AB}"/>
                  </a:ext>
                </a:extLst>
              </p:cNvPr>
              <p:cNvSpPr txBox="1"/>
              <p:nvPr/>
            </p:nvSpPr>
            <p:spPr>
              <a:xfrm>
                <a:off x="4998242" y="2748483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C4210E-EA77-444F-881D-A67661F0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42" y="2748483"/>
                <a:ext cx="7766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5EBDC33-DB84-4B0A-9842-F4CEEFA31EF4}"/>
                  </a:ext>
                </a:extLst>
              </p:cNvPr>
              <p:cNvSpPr txBox="1"/>
              <p:nvPr/>
            </p:nvSpPr>
            <p:spPr>
              <a:xfrm>
                <a:off x="6969733" y="2741295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5EBDC33-DB84-4B0A-9842-F4CEEFA3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733" y="2741295"/>
                <a:ext cx="7766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ABB418D-5DDF-4CBC-A550-7334735FA635}"/>
                  </a:ext>
                </a:extLst>
              </p:cNvPr>
              <p:cNvSpPr txBox="1"/>
              <p:nvPr/>
            </p:nvSpPr>
            <p:spPr>
              <a:xfrm>
                <a:off x="7305677" y="5617271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ABB418D-5DDF-4CBC-A550-7334735FA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77" y="5617271"/>
                <a:ext cx="7766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3C4F64-E174-4A80-8C27-ED4597F96472}"/>
                  </a:ext>
                </a:extLst>
              </p:cNvPr>
              <p:cNvSpPr txBox="1"/>
              <p:nvPr/>
            </p:nvSpPr>
            <p:spPr>
              <a:xfrm>
                <a:off x="9080524" y="5464118"/>
                <a:ext cx="77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3C4F64-E174-4A80-8C27-ED4597F96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24" y="5464118"/>
                <a:ext cx="7766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252906B-0E91-46CC-A529-305614D9559A}"/>
              </a:ext>
            </a:extLst>
          </p:cNvPr>
          <p:cNvSpPr/>
          <p:nvPr/>
        </p:nvSpPr>
        <p:spPr>
          <a:xfrm>
            <a:off x="6895056" y="4351732"/>
            <a:ext cx="352362" cy="1795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9DA8818-30F2-45A0-AD2D-620043684571}"/>
              </a:ext>
            </a:extLst>
          </p:cNvPr>
          <p:cNvCxnSpPr>
            <a:stCxn id="37" idx="3"/>
            <a:endCxn id="11" idx="2"/>
          </p:cNvCxnSpPr>
          <p:nvPr/>
        </p:nvCxnSpPr>
        <p:spPr>
          <a:xfrm flipV="1">
            <a:off x="7306882" y="3719509"/>
            <a:ext cx="51184" cy="71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826192D-D8F8-4C48-B7DB-3B29EB27F4BF}"/>
              </a:ext>
            </a:extLst>
          </p:cNvPr>
          <p:cNvCxnSpPr>
            <a:stCxn id="37" idx="3"/>
            <a:endCxn id="12" idx="0"/>
          </p:cNvCxnSpPr>
          <p:nvPr/>
        </p:nvCxnSpPr>
        <p:spPr>
          <a:xfrm>
            <a:off x="7306882" y="4433886"/>
            <a:ext cx="235736" cy="6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4E05A3-54BC-4C95-9DD4-845C07493B2F}"/>
              </a:ext>
            </a:extLst>
          </p:cNvPr>
          <p:cNvCxnSpPr>
            <a:endCxn id="13" idx="0"/>
          </p:cNvCxnSpPr>
          <p:nvPr/>
        </p:nvCxnSpPr>
        <p:spPr>
          <a:xfrm>
            <a:off x="7328185" y="4433885"/>
            <a:ext cx="1934881" cy="39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BED133CD-DDCB-4678-8280-2728F2B98C3D}"/>
              </a:ext>
            </a:extLst>
          </p:cNvPr>
          <p:cNvSpPr/>
          <p:nvPr/>
        </p:nvSpPr>
        <p:spPr>
          <a:xfrm rot="5400000">
            <a:off x="3755205" y="3122126"/>
            <a:ext cx="92923" cy="1812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7CF5B1A-966C-4EA0-98CD-67C722323EFC}"/>
              </a:ext>
            </a:extLst>
          </p:cNvPr>
          <p:cNvSpPr txBox="1"/>
          <p:nvPr/>
        </p:nvSpPr>
        <p:spPr>
          <a:xfrm>
            <a:off x="2728922" y="3593052"/>
            <a:ext cx="228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Relative localization</a:t>
            </a:r>
            <a:endParaRPr lang="zh-CN" altLang="en-US" dirty="0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DCD0894B-732D-4382-AED6-7B8C554A0541}"/>
              </a:ext>
            </a:extLst>
          </p:cNvPr>
          <p:cNvSpPr/>
          <p:nvPr/>
        </p:nvSpPr>
        <p:spPr>
          <a:xfrm>
            <a:off x="2580727" y="3135684"/>
            <a:ext cx="495300" cy="255398"/>
          </a:xfrm>
          <a:custGeom>
            <a:avLst/>
            <a:gdLst>
              <a:gd name="connsiteX0" fmla="*/ 0 w 495300"/>
              <a:gd name="connsiteY0" fmla="*/ 266760 h 266760"/>
              <a:gd name="connsiteX1" fmla="*/ 82550 w 495300"/>
              <a:gd name="connsiteY1" fmla="*/ 263585 h 266760"/>
              <a:gd name="connsiteX2" fmla="*/ 146050 w 495300"/>
              <a:gd name="connsiteY2" fmla="*/ 231835 h 266760"/>
              <a:gd name="connsiteX3" fmla="*/ 193675 w 495300"/>
              <a:gd name="connsiteY3" fmla="*/ 152460 h 266760"/>
              <a:gd name="connsiteX4" fmla="*/ 219075 w 495300"/>
              <a:gd name="connsiteY4" fmla="*/ 54035 h 266760"/>
              <a:gd name="connsiteX5" fmla="*/ 254000 w 495300"/>
              <a:gd name="connsiteY5" fmla="*/ 60 h 266760"/>
              <a:gd name="connsiteX6" fmla="*/ 307975 w 495300"/>
              <a:gd name="connsiteY6" fmla="*/ 63560 h 266760"/>
              <a:gd name="connsiteX7" fmla="*/ 336550 w 495300"/>
              <a:gd name="connsiteY7" fmla="*/ 209610 h 266760"/>
              <a:gd name="connsiteX8" fmla="*/ 390525 w 495300"/>
              <a:gd name="connsiteY8" fmla="*/ 257235 h 266760"/>
              <a:gd name="connsiteX9" fmla="*/ 495300 w 495300"/>
              <a:gd name="connsiteY9" fmla="*/ 266760 h 266760"/>
              <a:gd name="connsiteX0" fmla="*/ 0 w 495300"/>
              <a:gd name="connsiteY0" fmla="*/ 267158 h 267158"/>
              <a:gd name="connsiteX1" fmla="*/ 82550 w 495300"/>
              <a:gd name="connsiteY1" fmla="*/ 263983 h 267158"/>
              <a:gd name="connsiteX2" fmla="*/ 146050 w 495300"/>
              <a:gd name="connsiteY2" fmla="*/ 232233 h 267158"/>
              <a:gd name="connsiteX3" fmla="*/ 193675 w 495300"/>
              <a:gd name="connsiteY3" fmla="*/ 152858 h 267158"/>
              <a:gd name="connsiteX4" fmla="*/ 219075 w 495300"/>
              <a:gd name="connsiteY4" fmla="*/ 54433 h 267158"/>
              <a:gd name="connsiteX5" fmla="*/ 254000 w 495300"/>
              <a:gd name="connsiteY5" fmla="*/ 458 h 267158"/>
              <a:gd name="connsiteX6" fmla="*/ 307975 w 495300"/>
              <a:gd name="connsiteY6" fmla="*/ 83008 h 267158"/>
              <a:gd name="connsiteX7" fmla="*/ 336550 w 495300"/>
              <a:gd name="connsiteY7" fmla="*/ 210008 h 267158"/>
              <a:gd name="connsiteX8" fmla="*/ 390525 w 495300"/>
              <a:gd name="connsiteY8" fmla="*/ 257633 h 267158"/>
              <a:gd name="connsiteX9" fmla="*/ 495300 w 495300"/>
              <a:gd name="connsiteY9" fmla="*/ 267158 h 267158"/>
              <a:gd name="connsiteX0" fmla="*/ 0 w 495300"/>
              <a:gd name="connsiteY0" fmla="*/ 266770 h 266770"/>
              <a:gd name="connsiteX1" fmla="*/ 82550 w 495300"/>
              <a:gd name="connsiteY1" fmla="*/ 263595 h 266770"/>
              <a:gd name="connsiteX2" fmla="*/ 146050 w 495300"/>
              <a:gd name="connsiteY2" fmla="*/ 231845 h 266770"/>
              <a:gd name="connsiteX3" fmla="*/ 193675 w 495300"/>
              <a:gd name="connsiteY3" fmla="*/ 152470 h 266770"/>
              <a:gd name="connsiteX4" fmla="*/ 225425 w 495300"/>
              <a:gd name="connsiteY4" fmla="*/ 69920 h 266770"/>
              <a:gd name="connsiteX5" fmla="*/ 254000 w 495300"/>
              <a:gd name="connsiteY5" fmla="*/ 70 h 266770"/>
              <a:gd name="connsiteX6" fmla="*/ 307975 w 495300"/>
              <a:gd name="connsiteY6" fmla="*/ 82620 h 266770"/>
              <a:gd name="connsiteX7" fmla="*/ 336550 w 495300"/>
              <a:gd name="connsiteY7" fmla="*/ 209620 h 266770"/>
              <a:gd name="connsiteX8" fmla="*/ 390525 w 495300"/>
              <a:gd name="connsiteY8" fmla="*/ 257245 h 266770"/>
              <a:gd name="connsiteX9" fmla="*/ 495300 w 495300"/>
              <a:gd name="connsiteY9" fmla="*/ 266770 h 266770"/>
              <a:gd name="connsiteX0" fmla="*/ 0 w 495300"/>
              <a:gd name="connsiteY0" fmla="*/ 266770 h 267278"/>
              <a:gd name="connsiteX1" fmla="*/ 82550 w 495300"/>
              <a:gd name="connsiteY1" fmla="*/ 263595 h 267278"/>
              <a:gd name="connsiteX2" fmla="*/ 146050 w 495300"/>
              <a:gd name="connsiteY2" fmla="*/ 231845 h 267278"/>
              <a:gd name="connsiteX3" fmla="*/ 193675 w 495300"/>
              <a:gd name="connsiteY3" fmla="*/ 152470 h 267278"/>
              <a:gd name="connsiteX4" fmla="*/ 225425 w 495300"/>
              <a:gd name="connsiteY4" fmla="*/ 69920 h 267278"/>
              <a:gd name="connsiteX5" fmla="*/ 254000 w 495300"/>
              <a:gd name="connsiteY5" fmla="*/ 70 h 267278"/>
              <a:gd name="connsiteX6" fmla="*/ 307975 w 495300"/>
              <a:gd name="connsiteY6" fmla="*/ 82620 h 267278"/>
              <a:gd name="connsiteX7" fmla="*/ 336550 w 495300"/>
              <a:gd name="connsiteY7" fmla="*/ 209620 h 267278"/>
              <a:gd name="connsiteX8" fmla="*/ 400050 w 495300"/>
              <a:gd name="connsiteY8" fmla="*/ 260420 h 267278"/>
              <a:gd name="connsiteX9" fmla="*/ 495300 w 495300"/>
              <a:gd name="connsiteY9" fmla="*/ 266770 h 26727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25425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540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07 h 254515"/>
              <a:gd name="connsiteX1" fmla="*/ 82550 w 495300"/>
              <a:gd name="connsiteY1" fmla="*/ 250832 h 254515"/>
              <a:gd name="connsiteX2" fmla="*/ 146050 w 495300"/>
              <a:gd name="connsiteY2" fmla="*/ 219082 h 254515"/>
              <a:gd name="connsiteX3" fmla="*/ 184150 w 495300"/>
              <a:gd name="connsiteY3" fmla="*/ 142882 h 254515"/>
              <a:gd name="connsiteX4" fmla="*/ 215900 w 495300"/>
              <a:gd name="connsiteY4" fmla="*/ 57157 h 254515"/>
              <a:gd name="connsiteX5" fmla="*/ 254000 w 495300"/>
              <a:gd name="connsiteY5" fmla="*/ 7 h 254515"/>
              <a:gd name="connsiteX6" fmla="*/ 298450 w 495300"/>
              <a:gd name="connsiteY6" fmla="*/ 60332 h 254515"/>
              <a:gd name="connsiteX7" fmla="*/ 336550 w 495300"/>
              <a:gd name="connsiteY7" fmla="*/ 196857 h 254515"/>
              <a:gd name="connsiteX8" fmla="*/ 400050 w 495300"/>
              <a:gd name="connsiteY8" fmla="*/ 247657 h 254515"/>
              <a:gd name="connsiteX9" fmla="*/ 495300 w 495300"/>
              <a:gd name="connsiteY9" fmla="*/ 254007 h 254515"/>
              <a:gd name="connsiteX0" fmla="*/ 0 w 495300"/>
              <a:gd name="connsiteY0" fmla="*/ 254007 h 255398"/>
              <a:gd name="connsiteX1" fmla="*/ 82550 w 495300"/>
              <a:gd name="connsiteY1" fmla="*/ 250832 h 255398"/>
              <a:gd name="connsiteX2" fmla="*/ 146050 w 495300"/>
              <a:gd name="connsiteY2" fmla="*/ 219082 h 255398"/>
              <a:gd name="connsiteX3" fmla="*/ 184150 w 495300"/>
              <a:gd name="connsiteY3" fmla="*/ 142882 h 255398"/>
              <a:gd name="connsiteX4" fmla="*/ 215900 w 495300"/>
              <a:gd name="connsiteY4" fmla="*/ 57157 h 255398"/>
              <a:gd name="connsiteX5" fmla="*/ 254000 w 495300"/>
              <a:gd name="connsiteY5" fmla="*/ 7 h 255398"/>
              <a:gd name="connsiteX6" fmla="*/ 298450 w 495300"/>
              <a:gd name="connsiteY6" fmla="*/ 60332 h 255398"/>
              <a:gd name="connsiteX7" fmla="*/ 333375 w 495300"/>
              <a:gd name="connsiteY7" fmla="*/ 180982 h 255398"/>
              <a:gd name="connsiteX8" fmla="*/ 400050 w 495300"/>
              <a:gd name="connsiteY8" fmla="*/ 247657 h 255398"/>
              <a:gd name="connsiteX9" fmla="*/ 495300 w 495300"/>
              <a:gd name="connsiteY9" fmla="*/ 254007 h 25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5300" h="255398">
                <a:moveTo>
                  <a:pt x="0" y="254007"/>
                </a:moveTo>
                <a:lnTo>
                  <a:pt x="82550" y="250832"/>
                </a:lnTo>
                <a:cubicBezTo>
                  <a:pt x="106892" y="245011"/>
                  <a:pt x="129117" y="237074"/>
                  <a:pt x="146050" y="219082"/>
                </a:cubicBezTo>
                <a:cubicBezTo>
                  <a:pt x="162983" y="201090"/>
                  <a:pt x="172508" y="169869"/>
                  <a:pt x="184150" y="142882"/>
                </a:cubicBezTo>
                <a:cubicBezTo>
                  <a:pt x="195792" y="115895"/>
                  <a:pt x="204258" y="80970"/>
                  <a:pt x="215900" y="57157"/>
                </a:cubicBezTo>
                <a:cubicBezTo>
                  <a:pt x="227542" y="33344"/>
                  <a:pt x="240242" y="-522"/>
                  <a:pt x="254000" y="7"/>
                </a:cubicBezTo>
                <a:cubicBezTo>
                  <a:pt x="267758" y="536"/>
                  <a:pt x="285221" y="30170"/>
                  <a:pt x="298450" y="60332"/>
                </a:cubicBezTo>
                <a:cubicBezTo>
                  <a:pt x="311679" y="90494"/>
                  <a:pt x="316442" y="149761"/>
                  <a:pt x="333375" y="180982"/>
                </a:cubicBezTo>
                <a:cubicBezTo>
                  <a:pt x="350308" y="212203"/>
                  <a:pt x="373063" y="235486"/>
                  <a:pt x="400050" y="247657"/>
                </a:cubicBezTo>
                <a:cubicBezTo>
                  <a:pt x="427038" y="259828"/>
                  <a:pt x="456141" y="254007"/>
                  <a:pt x="495300" y="2540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C2693E9-DCC3-44AE-A8DA-EEBB9305BB44}"/>
              </a:ext>
            </a:extLst>
          </p:cNvPr>
          <p:cNvSpPr/>
          <p:nvPr/>
        </p:nvSpPr>
        <p:spPr>
          <a:xfrm>
            <a:off x="4225531" y="3249972"/>
            <a:ext cx="573881" cy="180386"/>
          </a:xfrm>
          <a:custGeom>
            <a:avLst/>
            <a:gdLst>
              <a:gd name="connsiteX0" fmla="*/ 0 w 495300"/>
              <a:gd name="connsiteY0" fmla="*/ 266760 h 266760"/>
              <a:gd name="connsiteX1" fmla="*/ 82550 w 495300"/>
              <a:gd name="connsiteY1" fmla="*/ 263585 h 266760"/>
              <a:gd name="connsiteX2" fmla="*/ 146050 w 495300"/>
              <a:gd name="connsiteY2" fmla="*/ 231835 h 266760"/>
              <a:gd name="connsiteX3" fmla="*/ 193675 w 495300"/>
              <a:gd name="connsiteY3" fmla="*/ 152460 h 266760"/>
              <a:gd name="connsiteX4" fmla="*/ 219075 w 495300"/>
              <a:gd name="connsiteY4" fmla="*/ 54035 h 266760"/>
              <a:gd name="connsiteX5" fmla="*/ 254000 w 495300"/>
              <a:gd name="connsiteY5" fmla="*/ 60 h 266760"/>
              <a:gd name="connsiteX6" fmla="*/ 307975 w 495300"/>
              <a:gd name="connsiteY6" fmla="*/ 63560 h 266760"/>
              <a:gd name="connsiteX7" fmla="*/ 336550 w 495300"/>
              <a:gd name="connsiteY7" fmla="*/ 209610 h 266760"/>
              <a:gd name="connsiteX8" fmla="*/ 390525 w 495300"/>
              <a:gd name="connsiteY8" fmla="*/ 257235 h 266760"/>
              <a:gd name="connsiteX9" fmla="*/ 495300 w 495300"/>
              <a:gd name="connsiteY9" fmla="*/ 266760 h 266760"/>
              <a:gd name="connsiteX0" fmla="*/ 0 w 495300"/>
              <a:gd name="connsiteY0" fmla="*/ 267158 h 267158"/>
              <a:gd name="connsiteX1" fmla="*/ 82550 w 495300"/>
              <a:gd name="connsiteY1" fmla="*/ 263983 h 267158"/>
              <a:gd name="connsiteX2" fmla="*/ 146050 w 495300"/>
              <a:gd name="connsiteY2" fmla="*/ 232233 h 267158"/>
              <a:gd name="connsiteX3" fmla="*/ 193675 w 495300"/>
              <a:gd name="connsiteY3" fmla="*/ 152858 h 267158"/>
              <a:gd name="connsiteX4" fmla="*/ 219075 w 495300"/>
              <a:gd name="connsiteY4" fmla="*/ 54433 h 267158"/>
              <a:gd name="connsiteX5" fmla="*/ 254000 w 495300"/>
              <a:gd name="connsiteY5" fmla="*/ 458 h 267158"/>
              <a:gd name="connsiteX6" fmla="*/ 307975 w 495300"/>
              <a:gd name="connsiteY6" fmla="*/ 83008 h 267158"/>
              <a:gd name="connsiteX7" fmla="*/ 336550 w 495300"/>
              <a:gd name="connsiteY7" fmla="*/ 210008 h 267158"/>
              <a:gd name="connsiteX8" fmla="*/ 390525 w 495300"/>
              <a:gd name="connsiteY8" fmla="*/ 257633 h 267158"/>
              <a:gd name="connsiteX9" fmla="*/ 495300 w 495300"/>
              <a:gd name="connsiteY9" fmla="*/ 267158 h 267158"/>
              <a:gd name="connsiteX0" fmla="*/ 0 w 495300"/>
              <a:gd name="connsiteY0" fmla="*/ 266770 h 266770"/>
              <a:gd name="connsiteX1" fmla="*/ 82550 w 495300"/>
              <a:gd name="connsiteY1" fmla="*/ 263595 h 266770"/>
              <a:gd name="connsiteX2" fmla="*/ 146050 w 495300"/>
              <a:gd name="connsiteY2" fmla="*/ 231845 h 266770"/>
              <a:gd name="connsiteX3" fmla="*/ 193675 w 495300"/>
              <a:gd name="connsiteY3" fmla="*/ 152470 h 266770"/>
              <a:gd name="connsiteX4" fmla="*/ 225425 w 495300"/>
              <a:gd name="connsiteY4" fmla="*/ 69920 h 266770"/>
              <a:gd name="connsiteX5" fmla="*/ 254000 w 495300"/>
              <a:gd name="connsiteY5" fmla="*/ 70 h 266770"/>
              <a:gd name="connsiteX6" fmla="*/ 307975 w 495300"/>
              <a:gd name="connsiteY6" fmla="*/ 82620 h 266770"/>
              <a:gd name="connsiteX7" fmla="*/ 336550 w 495300"/>
              <a:gd name="connsiteY7" fmla="*/ 209620 h 266770"/>
              <a:gd name="connsiteX8" fmla="*/ 390525 w 495300"/>
              <a:gd name="connsiteY8" fmla="*/ 257245 h 266770"/>
              <a:gd name="connsiteX9" fmla="*/ 495300 w 495300"/>
              <a:gd name="connsiteY9" fmla="*/ 266770 h 266770"/>
              <a:gd name="connsiteX0" fmla="*/ 0 w 495300"/>
              <a:gd name="connsiteY0" fmla="*/ 266770 h 267278"/>
              <a:gd name="connsiteX1" fmla="*/ 82550 w 495300"/>
              <a:gd name="connsiteY1" fmla="*/ 263595 h 267278"/>
              <a:gd name="connsiteX2" fmla="*/ 146050 w 495300"/>
              <a:gd name="connsiteY2" fmla="*/ 231845 h 267278"/>
              <a:gd name="connsiteX3" fmla="*/ 193675 w 495300"/>
              <a:gd name="connsiteY3" fmla="*/ 152470 h 267278"/>
              <a:gd name="connsiteX4" fmla="*/ 225425 w 495300"/>
              <a:gd name="connsiteY4" fmla="*/ 69920 h 267278"/>
              <a:gd name="connsiteX5" fmla="*/ 254000 w 495300"/>
              <a:gd name="connsiteY5" fmla="*/ 70 h 267278"/>
              <a:gd name="connsiteX6" fmla="*/ 307975 w 495300"/>
              <a:gd name="connsiteY6" fmla="*/ 82620 h 267278"/>
              <a:gd name="connsiteX7" fmla="*/ 336550 w 495300"/>
              <a:gd name="connsiteY7" fmla="*/ 209620 h 267278"/>
              <a:gd name="connsiteX8" fmla="*/ 400050 w 495300"/>
              <a:gd name="connsiteY8" fmla="*/ 260420 h 267278"/>
              <a:gd name="connsiteX9" fmla="*/ 495300 w 495300"/>
              <a:gd name="connsiteY9" fmla="*/ 266770 h 26727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25425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540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07 h 254515"/>
              <a:gd name="connsiteX1" fmla="*/ 82550 w 495300"/>
              <a:gd name="connsiteY1" fmla="*/ 250832 h 254515"/>
              <a:gd name="connsiteX2" fmla="*/ 146050 w 495300"/>
              <a:gd name="connsiteY2" fmla="*/ 219082 h 254515"/>
              <a:gd name="connsiteX3" fmla="*/ 184150 w 495300"/>
              <a:gd name="connsiteY3" fmla="*/ 142882 h 254515"/>
              <a:gd name="connsiteX4" fmla="*/ 215900 w 495300"/>
              <a:gd name="connsiteY4" fmla="*/ 57157 h 254515"/>
              <a:gd name="connsiteX5" fmla="*/ 254000 w 495300"/>
              <a:gd name="connsiteY5" fmla="*/ 7 h 254515"/>
              <a:gd name="connsiteX6" fmla="*/ 298450 w 495300"/>
              <a:gd name="connsiteY6" fmla="*/ 60332 h 254515"/>
              <a:gd name="connsiteX7" fmla="*/ 336550 w 495300"/>
              <a:gd name="connsiteY7" fmla="*/ 196857 h 254515"/>
              <a:gd name="connsiteX8" fmla="*/ 400050 w 495300"/>
              <a:gd name="connsiteY8" fmla="*/ 247657 h 254515"/>
              <a:gd name="connsiteX9" fmla="*/ 495300 w 495300"/>
              <a:gd name="connsiteY9" fmla="*/ 254007 h 254515"/>
              <a:gd name="connsiteX0" fmla="*/ 0 w 495300"/>
              <a:gd name="connsiteY0" fmla="*/ 254007 h 255398"/>
              <a:gd name="connsiteX1" fmla="*/ 82550 w 495300"/>
              <a:gd name="connsiteY1" fmla="*/ 250832 h 255398"/>
              <a:gd name="connsiteX2" fmla="*/ 146050 w 495300"/>
              <a:gd name="connsiteY2" fmla="*/ 219082 h 255398"/>
              <a:gd name="connsiteX3" fmla="*/ 184150 w 495300"/>
              <a:gd name="connsiteY3" fmla="*/ 142882 h 255398"/>
              <a:gd name="connsiteX4" fmla="*/ 215900 w 495300"/>
              <a:gd name="connsiteY4" fmla="*/ 57157 h 255398"/>
              <a:gd name="connsiteX5" fmla="*/ 254000 w 495300"/>
              <a:gd name="connsiteY5" fmla="*/ 7 h 255398"/>
              <a:gd name="connsiteX6" fmla="*/ 298450 w 495300"/>
              <a:gd name="connsiteY6" fmla="*/ 60332 h 255398"/>
              <a:gd name="connsiteX7" fmla="*/ 333375 w 495300"/>
              <a:gd name="connsiteY7" fmla="*/ 180982 h 255398"/>
              <a:gd name="connsiteX8" fmla="*/ 400050 w 495300"/>
              <a:gd name="connsiteY8" fmla="*/ 247657 h 255398"/>
              <a:gd name="connsiteX9" fmla="*/ 495300 w 495300"/>
              <a:gd name="connsiteY9" fmla="*/ 254007 h 255398"/>
              <a:gd name="connsiteX0" fmla="*/ 0 w 538162"/>
              <a:gd name="connsiteY0" fmla="*/ 254007 h 255398"/>
              <a:gd name="connsiteX1" fmla="*/ 125412 w 538162"/>
              <a:gd name="connsiteY1" fmla="*/ 250832 h 255398"/>
              <a:gd name="connsiteX2" fmla="*/ 188912 w 538162"/>
              <a:gd name="connsiteY2" fmla="*/ 219082 h 255398"/>
              <a:gd name="connsiteX3" fmla="*/ 227012 w 538162"/>
              <a:gd name="connsiteY3" fmla="*/ 142882 h 255398"/>
              <a:gd name="connsiteX4" fmla="*/ 258762 w 538162"/>
              <a:gd name="connsiteY4" fmla="*/ 57157 h 255398"/>
              <a:gd name="connsiteX5" fmla="*/ 296862 w 538162"/>
              <a:gd name="connsiteY5" fmla="*/ 7 h 255398"/>
              <a:gd name="connsiteX6" fmla="*/ 341312 w 538162"/>
              <a:gd name="connsiteY6" fmla="*/ 60332 h 255398"/>
              <a:gd name="connsiteX7" fmla="*/ 376237 w 538162"/>
              <a:gd name="connsiteY7" fmla="*/ 180982 h 255398"/>
              <a:gd name="connsiteX8" fmla="*/ 442912 w 538162"/>
              <a:gd name="connsiteY8" fmla="*/ 247657 h 255398"/>
              <a:gd name="connsiteX9" fmla="*/ 538162 w 538162"/>
              <a:gd name="connsiteY9" fmla="*/ 254007 h 255398"/>
              <a:gd name="connsiteX0" fmla="*/ 0 w 538162"/>
              <a:gd name="connsiteY0" fmla="*/ 254007 h 255398"/>
              <a:gd name="connsiteX1" fmla="*/ 84930 w 538162"/>
              <a:gd name="connsiteY1" fmla="*/ 253213 h 255398"/>
              <a:gd name="connsiteX2" fmla="*/ 188912 w 538162"/>
              <a:gd name="connsiteY2" fmla="*/ 219082 h 255398"/>
              <a:gd name="connsiteX3" fmla="*/ 227012 w 538162"/>
              <a:gd name="connsiteY3" fmla="*/ 142882 h 255398"/>
              <a:gd name="connsiteX4" fmla="*/ 258762 w 538162"/>
              <a:gd name="connsiteY4" fmla="*/ 57157 h 255398"/>
              <a:gd name="connsiteX5" fmla="*/ 296862 w 538162"/>
              <a:gd name="connsiteY5" fmla="*/ 7 h 255398"/>
              <a:gd name="connsiteX6" fmla="*/ 341312 w 538162"/>
              <a:gd name="connsiteY6" fmla="*/ 60332 h 255398"/>
              <a:gd name="connsiteX7" fmla="*/ 376237 w 538162"/>
              <a:gd name="connsiteY7" fmla="*/ 180982 h 255398"/>
              <a:gd name="connsiteX8" fmla="*/ 442912 w 538162"/>
              <a:gd name="connsiteY8" fmla="*/ 247657 h 255398"/>
              <a:gd name="connsiteX9" fmla="*/ 538162 w 538162"/>
              <a:gd name="connsiteY9" fmla="*/ 254007 h 255398"/>
              <a:gd name="connsiteX0" fmla="*/ 0 w 538162"/>
              <a:gd name="connsiteY0" fmla="*/ 254007 h 255430"/>
              <a:gd name="connsiteX1" fmla="*/ 84930 w 538162"/>
              <a:gd name="connsiteY1" fmla="*/ 253213 h 255430"/>
              <a:gd name="connsiteX2" fmla="*/ 146050 w 538162"/>
              <a:gd name="connsiteY2" fmla="*/ 226226 h 255430"/>
              <a:gd name="connsiteX3" fmla="*/ 227012 w 538162"/>
              <a:gd name="connsiteY3" fmla="*/ 142882 h 255430"/>
              <a:gd name="connsiteX4" fmla="*/ 258762 w 538162"/>
              <a:gd name="connsiteY4" fmla="*/ 57157 h 255430"/>
              <a:gd name="connsiteX5" fmla="*/ 296862 w 538162"/>
              <a:gd name="connsiteY5" fmla="*/ 7 h 255430"/>
              <a:gd name="connsiteX6" fmla="*/ 341312 w 538162"/>
              <a:gd name="connsiteY6" fmla="*/ 60332 h 255430"/>
              <a:gd name="connsiteX7" fmla="*/ 376237 w 538162"/>
              <a:gd name="connsiteY7" fmla="*/ 180982 h 255430"/>
              <a:gd name="connsiteX8" fmla="*/ 442912 w 538162"/>
              <a:gd name="connsiteY8" fmla="*/ 247657 h 255430"/>
              <a:gd name="connsiteX9" fmla="*/ 538162 w 538162"/>
              <a:gd name="connsiteY9" fmla="*/ 254007 h 255430"/>
              <a:gd name="connsiteX0" fmla="*/ 0 w 538162"/>
              <a:gd name="connsiteY0" fmla="*/ 254007 h 255430"/>
              <a:gd name="connsiteX1" fmla="*/ 84930 w 538162"/>
              <a:gd name="connsiteY1" fmla="*/ 253213 h 255430"/>
              <a:gd name="connsiteX2" fmla="*/ 146050 w 538162"/>
              <a:gd name="connsiteY2" fmla="*/ 226226 h 255430"/>
              <a:gd name="connsiteX3" fmla="*/ 203199 w 538162"/>
              <a:gd name="connsiteY3" fmla="*/ 147645 h 255430"/>
              <a:gd name="connsiteX4" fmla="*/ 258762 w 538162"/>
              <a:gd name="connsiteY4" fmla="*/ 57157 h 255430"/>
              <a:gd name="connsiteX5" fmla="*/ 296862 w 538162"/>
              <a:gd name="connsiteY5" fmla="*/ 7 h 255430"/>
              <a:gd name="connsiteX6" fmla="*/ 341312 w 538162"/>
              <a:gd name="connsiteY6" fmla="*/ 60332 h 255430"/>
              <a:gd name="connsiteX7" fmla="*/ 376237 w 538162"/>
              <a:gd name="connsiteY7" fmla="*/ 180982 h 255430"/>
              <a:gd name="connsiteX8" fmla="*/ 442912 w 538162"/>
              <a:gd name="connsiteY8" fmla="*/ 247657 h 255430"/>
              <a:gd name="connsiteX9" fmla="*/ 538162 w 538162"/>
              <a:gd name="connsiteY9" fmla="*/ 254007 h 255430"/>
              <a:gd name="connsiteX0" fmla="*/ 0 w 538162"/>
              <a:gd name="connsiteY0" fmla="*/ 254076 h 255499"/>
              <a:gd name="connsiteX1" fmla="*/ 84930 w 538162"/>
              <a:gd name="connsiteY1" fmla="*/ 253282 h 255499"/>
              <a:gd name="connsiteX2" fmla="*/ 146050 w 538162"/>
              <a:gd name="connsiteY2" fmla="*/ 226295 h 255499"/>
              <a:gd name="connsiteX3" fmla="*/ 203199 w 538162"/>
              <a:gd name="connsiteY3" fmla="*/ 147714 h 255499"/>
              <a:gd name="connsiteX4" fmla="*/ 225424 w 538162"/>
              <a:gd name="connsiteY4" fmla="*/ 71514 h 255499"/>
              <a:gd name="connsiteX5" fmla="*/ 296862 w 538162"/>
              <a:gd name="connsiteY5" fmla="*/ 76 h 255499"/>
              <a:gd name="connsiteX6" fmla="*/ 341312 w 538162"/>
              <a:gd name="connsiteY6" fmla="*/ 60401 h 255499"/>
              <a:gd name="connsiteX7" fmla="*/ 376237 w 538162"/>
              <a:gd name="connsiteY7" fmla="*/ 181051 h 255499"/>
              <a:gd name="connsiteX8" fmla="*/ 442912 w 538162"/>
              <a:gd name="connsiteY8" fmla="*/ 247726 h 255499"/>
              <a:gd name="connsiteX9" fmla="*/ 538162 w 538162"/>
              <a:gd name="connsiteY9" fmla="*/ 254076 h 255499"/>
              <a:gd name="connsiteX0" fmla="*/ 0 w 538162"/>
              <a:gd name="connsiteY0" fmla="*/ 201747 h 203170"/>
              <a:gd name="connsiteX1" fmla="*/ 84930 w 538162"/>
              <a:gd name="connsiteY1" fmla="*/ 200953 h 203170"/>
              <a:gd name="connsiteX2" fmla="*/ 146050 w 538162"/>
              <a:gd name="connsiteY2" fmla="*/ 173966 h 203170"/>
              <a:gd name="connsiteX3" fmla="*/ 203199 w 538162"/>
              <a:gd name="connsiteY3" fmla="*/ 95385 h 203170"/>
              <a:gd name="connsiteX4" fmla="*/ 225424 w 538162"/>
              <a:gd name="connsiteY4" fmla="*/ 19185 h 203170"/>
              <a:gd name="connsiteX5" fmla="*/ 299243 w 538162"/>
              <a:gd name="connsiteY5" fmla="*/ 12041 h 203170"/>
              <a:gd name="connsiteX6" fmla="*/ 341312 w 538162"/>
              <a:gd name="connsiteY6" fmla="*/ 8072 h 203170"/>
              <a:gd name="connsiteX7" fmla="*/ 376237 w 538162"/>
              <a:gd name="connsiteY7" fmla="*/ 128722 h 203170"/>
              <a:gd name="connsiteX8" fmla="*/ 442912 w 538162"/>
              <a:gd name="connsiteY8" fmla="*/ 195397 h 203170"/>
              <a:gd name="connsiteX9" fmla="*/ 538162 w 538162"/>
              <a:gd name="connsiteY9" fmla="*/ 201747 h 203170"/>
              <a:gd name="connsiteX0" fmla="*/ 0 w 538162"/>
              <a:gd name="connsiteY0" fmla="*/ 202953 h 204376"/>
              <a:gd name="connsiteX1" fmla="*/ 84930 w 538162"/>
              <a:gd name="connsiteY1" fmla="*/ 202159 h 204376"/>
              <a:gd name="connsiteX2" fmla="*/ 146050 w 538162"/>
              <a:gd name="connsiteY2" fmla="*/ 175172 h 204376"/>
              <a:gd name="connsiteX3" fmla="*/ 203199 w 538162"/>
              <a:gd name="connsiteY3" fmla="*/ 96591 h 204376"/>
              <a:gd name="connsiteX4" fmla="*/ 237330 w 538162"/>
              <a:gd name="connsiteY4" fmla="*/ 53729 h 204376"/>
              <a:gd name="connsiteX5" fmla="*/ 299243 w 538162"/>
              <a:gd name="connsiteY5" fmla="*/ 13247 h 204376"/>
              <a:gd name="connsiteX6" fmla="*/ 341312 w 538162"/>
              <a:gd name="connsiteY6" fmla="*/ 9278 h 204376"/>
              <a:gd name="connsiteX7" fmla="*/ 376237 w 538162"/>
              <a:gd name="connsiteY7" fmla="*/ 129928 h 204376"/>
              <a:gd name="connsiteX8" fmla="*/ 442912 w 538162"/>
              <a:gd name="connsiteY8" fmla="*/ 196603 h 204376"/>
              <a:gd name="connsiteX9" fmla="*/ 538162 w 538162"/>
              <a:gd name="connsiteY9" fmla="*/ 202953 h 204376"/>
              <a:gd name="connsiteX0" fmla="*/ 0 w 538162"/>
              <a:gd name="connsiteY0" fmla="*/ 189781 h 191204"/>
              <a:gd name="connsiteX1" fmla="*/ 84930 w 538162"/>
              <a:gd name="connsiteY1" fmla="*/ 188987 h 191204"/>
              <a:gd name="connsiteX2" fmla="*/ 146050 w 538162"/>
              <a:gd name="connsiteY2" fmla="*/ 162000 h 191204"/>
              <a:gd name="connsiteX3" fmla="*/ 203199 w 538162"/>
              <a:gd name="connsiteY3" fmla="*/ 83419 h 191204"/>
              <a:gd name="connsiteX4" fmla="*/ 237330 w 538162"/>
              <a:gd name="connsiteY4" fmla="*/ 40557 h 191204"/>
              <a:gd name="connsiteX5" fmla="*/ 299243 w 538162"/>
              <a:gd name="connsiteY5" fmla="*/ 75 h 191204"/>
              <a:gd name="connsiteX6" fmla="*/ 343693 w 538162"/>
              <a:gd name="connsiteY6" fmla="*/ 50875 h 191204"/>
              <a:gd name="connsiteX7" fmla="*/ 376237 w 538162"/>
              <a:gd name="connsiteY7" fmla="*/ 116756 h 191204"/>
              <a:gd name="connsiteX8" fmla="*/ 442912 w 538162"/>
              <a:gd name="connsiteY8" fmla="*/ 183431 h 191204"/>
              <a:gd name="connsiteX9" fmla="*/ 538162 w 538162"/>
              <a:gd name="connsiteY9" fmla="*/ 189781 h 191204"/>
              <a:gd name="connsiteX0" fmla="*/ 0 w 538162"/>
              <a:gd name="connsiteY0" fmla="*/ 189781 h 191204"/>
              <a:gd name="connsiteX1" fmla="*/ 84930 w 538162"/>
              <a:gd name="connsiteY1" fmla="*/ 188987 h 191204"/>
              <a:gd name="connsiteX2" fmla="*/ 146050 w 538162"/>
              <a:gd name="connsiteY2" fmla="*/ 162000 h 191204"/>
              <a:gd name="connsiteX3" fmla="*/ 203199 w 538162"/>
              <a:gd name="connsiteY3" fmla="*/ 83419 h 191204"/>
              <a:gd name="connsiteX4" fmla="*/ 237330 w 538162"/>
              <a:gd name="connsiteY4" fmla="*/ 40557 h 191204"/>
              <a:gd name="connsiteX5" fmla="*/ 299243 w 538162"/>
              <a:gd name="connsiteY5" fmla="*/ 75 h 191204"/>
              <a:gd name="connsiteX6" fmla="*/ 343693 w 538162"/>
              <a:gd name="connsiteY6" fmla="*/ 50875 h 191204"/>
              <a:gd name="connsiteX7" fmla="*/ 380999 w 538162"/>
              <a:gd name="connsiteY7" fmla="*/ 145331 h 191204"/>
              <a:gd name="connsiteX8" fmla="*/ 442912 w 538162"/>
              <a:gd name="connsiteY8" fmla="*/ 183431 h 191204"/>
              <a:gd name="connsiteX9" fmla="*/ 538162 w 538162"/>
              <a:gd name="connsiteY9" fmla="*/ 189781 h 191204"/>
              <a:gd name="connsiteX0" fmla="*/ 0 w 538162"/>
              <a:gd name="connsiteY0" fmla="*/ 189781 h 191204"/>
              <a:gd name="connsiteX1" fmla="*/ 84930 w 538162"/>
              <a:gd name="connsiteY1" fmla="*/ 188987 h 191204"/>
              <a:gd name="connsiteX2" fmla="*/ 146050 w 538162"/>
              <a:gd name="connsiteY2" fmla="*/ 162000 h 191204"/>
              <a:gd name="connsiteX3" fmla="*/ 203199 w 538162"/>
              <a:gd name="connsiteY3" fmla="*/ 83419 h 191204"/>
              <a:gd name="connsiteX4" fmla="*/ 237330 w 538162"/>
              <a:gd name="connsiteY4" fmla="*/ 40557 h 191204"/>
              <a:gd name="connsiteX5" fmla="*/ 299243 w 538162"/>
              <a:gd name="connsiteY5" fmla="*/ 75 h 191204"/>
              <a:gd name="connsiteX6" fmla="*/ 343693 w 538162"/>
              <a:gd name="connsiteY6" fmla="*/ 50875 h 191204"/>
              <a:gd name="connsiteX7" fmla="*/ 380999 w 538162"/>
              <a:gd name="connsiteY7" fmla="*/ 145331 h 191204"/>
              <a:gd name="connsiteX8" fmla="*/ 471487 w 538162"/>
              <a:gd name="connsiteY8" fmla="*/ 183431 h 191204"/>
              <a:gd name="connsiteX9" fmla="*/ 538162 w 538162"/>
              <a:gd name="connsiteY9" fmla="*/ 189781 h 191204"/>
              <a:gd name="connsiteX0" fmla="*/ 0 w 573881"/>
              <a:gd name="connsiteY0" fmla="*/ 189781 h 192163"/>
              <a:gd name="connsiteX1" fmla="*/ 84930 w 573881"/>
              <a:gd name="connsiteY1" fmla="*/ 188987 h 192163"/>
              <a:gd name="connsiteX2" fmla="*/ 146050 w 573881"/>
              <a:gd name="connsiteY2" fmla="*/ 162000 h 192163"/>
              <a:gd name="connsiteX3" fmla="*/ 203199 w 573881"/>
              <a:gd name="connsiteY3" fmla="*/ 83419 h 192163"/>
              <a:gd name="connsiteX4" fmla="*/ 237330 w 573881"/>
              <a:gd name="connsiteY4" fmla="*/ 40557 h 192163"/>
              <a:gd name="connsiteX5" fmla="*/ 299243 w 573881"/>
              <a:gd name="connsiteY5" fmla="*/ 75 h 192163"/>
              <a:gd name="connsiteX6" fmla="*/ 343693 w 573881"/>
              <a:gd name="connsiteY6" fmla="*/ 50875 h 192163"/>
              <a:gd name="connsiteX7" fmla="*/ 380999 w 573881"/>
              <a:gd name="connsiteY7" fmla="*/ 145331 h 192163"/>
              <a:gd name="connsiteX8" fmla="*/ 471487 w 573881"/>
              <a:gd name="connsiteY8" fmla="*/ 183431 h 192163"/>
              <a:gd name="connsiteX9" fmla="*/ 573881 w 573881"/>
              <a:gd name="connsiteY9" fmla="*/ 192163 h 192163"/>
              <a:gd name="connsiteX0" fmla="*/ 0 w 573881"/>
              <a:gd name="connsiteY0" fmla="*/ 189781 h 200165"/>
              <a:gd name="connsiteX1" fmla="*/ 84930 w 573881"/>
              <a:gd name="connsiteY1" fmla="*/ 188987 h 200165"/>
              <a:gd name="connsiteX2" fmla="*/ 146050 w 573881"/>
              <a:gd name="connsiteY2" fmla="*/ 162000 h 200165"/>
              <a:gd name="connsiteX3" fmla="*/ 203199 w 573881"/>
              <a:gd name="connsiteY3" fmla="*/ 83419 h 200165"/>
              <a:gd name="connsiteX4" fmla="*/ 237330 w 573881"/>
              <a:gd name="connsiteY4" fmla="*/ 40557 h 200165"/>
              <a:gd name="connsiteX5" fmla="*/ 299243 w 573881"/>
              <a:gd name="connsiteY5" fmla="*/ 75 h 200165"/>
              <a:gd name="connsiteX6" fmla="*/ 343693 w 573881"/>
              <a:gd name="connsiteY6" fmla="*/ 50875 h 200165"/>
              <a:gd name="connsiteX7" fmla="*/ 380999 w 573881"/>
              <a:gd name="connsiteY7" fmla="*/ 145331 h 200165"/>
              <a:gd name="connsiteX8" fmla="*/ 483393 w 573881"/>
              <a:gd name="connsiteY8" fmla="*/ 197718 h 200165"/>
              <a:gd name="connsiteX9" fmla="*/ 573881 w 573881"/>
              <a:gd name="connsiteY9" fmla="*/ 192163 h 200165"/>
              <a:gd name="connsiteX0" fmla="*/ 0 w 573881"/>
              <a:gd name="connsiteY0" fmla="*/ 189781 h 199072"/>
              <a:gd name="connsiteX1" fmla="*/ 84930 w 573881"/>
              <a:gd name="connsiteY1" fmla="*/ 188987 h 199072"/>
              <a:gd name="connsiteX2" fmla="*/ 146050 w 573881"/>
              <a:gd name="connsiteY2" fmla="*/ 162000 h 199072"/>
              <a:gd name="connsiteX3" fmla="*/ 203199 w 573881"/>
              <a:gd name="connsiteY3" fmla="*/ 83419 h 199072"/>
              <a:gd name="connsiteX4" fmla="*/ 237330 w 573881"/>
              <a:gd name="connsiteY4" fmla="*/ 40557 h 199072"/>
              <a:gd name="connsiteX5" fmla="*/ 299243 w 573881"/>
              <a:gd name="connsiteY5" fmla="*/ 75 h 199072"/>
              <a:gd name="connsiteX6" fmla="*/ 343693 w 573881"/>
              <a:gd name="connsiteY6" fmla="*/ 50875 h 199072"/>
              <a:gd name="connsiteX7" fmla="*/ 423861 w 573881"/>
              <a:gd name="connsiteY7" fmla="*/ 162000 h 199072"/>
              <a:gd name="connsiteX8" fmla="*/ 483393 w 573881"/>
              <a:gd name="connsiteY8" fmla="*/ 197718 h 199072"/>
              <a:gd name="connsiteX9" fmla="*/ 573881 w 573881"/>
              <a:gd name="connsiteY9" fmla="*/ 192163 h 199072"/>
              <a:gd name="connsiteX0" fmla="*/ 0 w 573881"/>
              <a:gd name="connsiteY0" fmla="*/ 170817 h 180108"/>
              <a:gd name="connsiteX1" fmla="*/ 84930 w 573881"/>
              <a:gd name="connsiteY1" fmla="*/ 170023 h 180108"/>
              <a:gd name="connsiteX2" fmla="*/ 146050 w 573881"/>
              <a:gd name="connsiteY2" fmla="*/ 143036 h 180108"/>
              <a:gd name="connsiteX3" fmla="*/ 203199 w 573881"/>
              <a:gd name="connsiteY3" fmla="*/ 64455 h 180108"/>
              <a:gd name="connsiteX4" fmla="*/ 237330 w 573881"/>
              <a:gd name="connsiteY4" fmla="*/ 21593 h 180108"/>
              <a:gd name="connsiteX5" fmla="*/ 299243 w 573881"/>
              <a:gd name="connsiteY5" fmla="*/ 161 h 180108"/>
              <a:gd name="connsiteX6" fmla="*/ 343693 w 573881"/>
              <a:gd name="connsiteY6" fmla="*/ 31911 h 180108"/>
              <a:gd name="connsiteX7" fmla="*/ 423861 w 573881"/>
              <a:gd name="connsiteY7" fmla="*/ 143036 h 180108"/>
              <a:gd name="connsiteX8" fmla="*/ 483393 w 573881"/>
              <a:gd name="connsiteY8" fmla="*/ 178754 h 180108"/>
              <a:gd name="connsiteX9" fmla="*/ 573881 w 573881"/>
              <a:gd name="connsiteY9" fmla="*/ 173199 h 180108"/>
              <a:gd name="connsiteX0" fmla="*/ 0 w 573881"/>
              <a:gd name="connsiteY0" fmla="*/ 171054 h 180345"/>
              <a:gd name="connsiteX1" fmla="*/ 84930 w 573881"/>
              <a:gd name="connsiteY1" fmla="*/ 170260 h 180345"/>
              <a:gd name="connsiteX2" fmla="*/ 146050 w 573881"/>
              <a:gd name="connsiteY2" fmla="*/ 143273 h 180345"/>
              <a:gd name="connsiteX3" fmla="*/ 203199 w 573881"/>
              <a:gd name="connsiteY3" fmla="*/ 64692 h 180345"/>
              <a:gd name="connsiteX4" fmla="*/ 237330 w 573881"/>
              <a:gd name="connsiteY4" fmla="*/ 21830 h 180345"/>
              <a:gd name="connsiteX5" fmla="*/ 299243 w 573881"/>
              <a:gd name="connsiteY5" fmla="*/ 398 h 180345"/>
              <a:gd name="connsiteX6" fmla="*/ 362743 w 573881"/>
              <a:gd name="connsiteY6" fmla="*/ 39292 h 180345"/>
              <a:gd name="connsiteX7" fmla="*/ 423861 w 573881"/>
              <a:gd name="connsiteY7" fmla="*/ 143273 h 180345"/>
              <a:gd name="connsiteX8" fmla="*/ 483393 w 573881"/>
              <a:gd name="connsiteY8" fmla="*/ 178991 h 180345"/>
              <a:gd name="connsiteX9" fmla="*/ 573881 w 573881"/>
              <a:gd name="connsiteY9" fmla="*/ 173436 h 180345"/>
              <a:gd name="connsiteX0" fmla="*/ 0 w 573881"/>
              <a:gd name="connsiteY0" fmla="*/ 171095 h 180386"/>
              <a:gd name="connsiteX1" fmla="*/ 84930 w 573881"/>
              <a:gd name="connsiteY1" fmla="*/ 170301 h 180386"/>
              <a:gd name="connsiteX2" fmla="*/ 146050 w 573881"/>
              <a:gd name="connsiteY2" fmla="*/ 143314 h 180386"/>
              <a:gd name="connsiteX3" fmla="*/ 200818 w 573881"/>
              <a:gd name="connsiteY3" fmla="*/ 74258 h 180386"/>
              <a:gd name="connsiteX4" fmla="*/ 237330 w 573881"/>
              <a:gd name="connsiteY4" fmla="*/ 21871 h 180386"/>
              <a:gd name="connsiteX5" fmla="*/ 299243 w 573881"/>
              <a:gd name="connsiteY5" fmla="*/ 439 h 180386"/>
              <a:gd name="connsiteX6" fmla="*/ 362743 w 573881"/>
              <a:gd name="connsiteY6" fmla="*/ 39333 h 180386"/>
              <a:gd name="connsiteX7" fmla="*/ 423861 w 573881"/>
              <a:gd name="connsiteY7" fmla="*/ 143314 h 180386"/>
              <a:gd name="connsiteX8" fmla="*/ 483393 w 573881"/>
              <a:gd name="connsiteY8" fmla="*/ 179032 h 180386"/>
              <a:gd name="connsiteX9" fmla="*/ 573881 w 573881"/>
              <a:gd name="connsiteY9" fmla="*/ 173477 h 1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881" h="180386">
                <a:moveTo>
                  <a:pt x="0" y="171095"/>
                </a:moveTo>
                <a:cubicBezTo>
                  <a:pt x="28310" y="170830"/>
                  <a:pt x="60588" y="174931"/>
                  <a:pt x="84930" y="170301"/>
                </a:cubicBezTo>
                <a:cubicBezTo>
                  <a:pt x="109272" y="165671"/>
                  <a:pt x="126735" y="159321"/>
                  <a:pt x="146050" y="143314"/>
                </a:cubicBezTo>
                <a:cubicBezTo>
                  <a:pt x="165365" y="127307"/>
                  <a:pt x="185605" y="94499"/>
                  <a:pt x="200818" y="74258"/>
                </a:cubicBezTo>
                <a:cubicBezTo>
                  <a:pt x="216031" y="54018"/>
                  <a:pt x="220926" y="34174"/>
                  <a:pt x="237330" y="21871"/>
                </a:cubicBezTo>
                <a:cubicBezTo>
                  <a:pt x="253734" y="9568"/>
                  <a:pt x="278341" y="-2471"/>
                  <a:pt x="299243" y="439"/>
                </a:cubicBezTo>
                <a:cubicBezTo>
                  <a:pt x="320145" y="3349"/>
                  <a:pt x="341973" y="15521"/>
                  <a:pt x="362743" y="39333"/>
                </a:cubicBezTo>
                <a:cubicBezTo>
                  <a:pt x="383513" y="63145"/>
                  <a:pt x="403753" y="120031"/>
                  <a:pt x="423861" y="143314"/>
                </a:cubicBezTo>
                <a:cubicBezTo>
                  <a:pt x="443969" y="166597"/>
                  <a:pt x="458390" y="174005"/>
                  <a:pt x="483393" y="179032"/>
                </a:cubicBezTo>
                <a:cubicBezTo>
                  <a:pt x="508396" y="184059"/>
                  <a:pt x="534722" y="173477"/>
                  <a:pt x="573881" y="173477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01D45CD0-5B01-4024-A1B8-0E76E84D79C7}"/>
              </a:ext>
            </a:extLst>
          </p:cNvPr>
          <p:cNvSpPr/>
          <p:nvPr/>
        </p:nvSpPr>
        <p:spPr>
          <a:xfrm>
            <a:off x="4586839" y="3191562"/>
            <a:ext cx="411957" cy="246967"/>
          </a:xfrm>
          <a:custGeom>
            <a:avLst/>
            <a:gdLst>
              <a:gd name="connsiteX0" fmla="*/ 0 w 495300"/>
              <a:gd name="connsiteY0" fmla="*/ 266760 h 266760"/>
              <a:gd name="connsiteX1" fmla="*/ 82550 w 495300"/>
              <a:gd name="connsiteY1" fmla="*/ 263585 h 266760"/>
              <a:gd name="connsiteX2" fmla="*/ 146050 w 495300"/>
              <a:gd name="connsiteY2" fmla="*/ 231835 h 266760"/>
              <a:gd name="connsiteX3" fmla="*/ 193675 w 495300"/>
              <a:gd name="connsiteY3" fmla="*/ 152460 h 266760"/>
              <a:gd name="connsiteX4" fmla="*/ 219075 w 495300"/>
              <a:gd name="connsiteY4" fmla="*/ 54035 h 266760"/>
              <a:gd name="connsiteX5" fmla="*/ 254000 w 495300"/>
              <a:gd name="connsiteY5" fmla="*/ 60 h 266760"/>
              <a:gd name="connsiteX6" fmla="*/ 307975 w 495300"/>
              <a:gd name="connsiteY6" fmla="*/ 63560 h 266760"/>
              <a:gd name="connsiteX7" fmla="*/ 336550 w 495300"/>
              <a:gd name="connsiteY7" fmla="*/ 209610 h 266760"/>
              <a:gd name="connsiteX8" fmla="*/ 390525 w 495300"/>
              <a:gd name="connsiteY8" fmla="*/ 257235 h 266760"/>
              <a:gd name="connsiteX9" fmla="*/ 495300 w 495300"/>
              <a:gd name="connsiteY9" fmla="*/ 266760 h 266760"/>
              <a:gd name="connsiteX0" fmla="*/ 0 w 495300"/>
              <a:gd name="connsiteY0" fmla="*/ 267158 h 267158"/>
              <a:gd name="connsiteX1" fmla="*/ 82550 w 495300"/>
              <a:gd name="connsiteY1" fmla="*/ 263983 h 267158"/>
              <a:gd name="connsiteX2" fmla="*/ 146050 w 495300"/>
              <a:gd name="connsiteY2" fmla="*/ 232233 h 267158"/>
              <a:gd name="connsiteX3" fmla="*/ 193675 w 495300"/>
              <a:gd name="connsiteY3" fmla="*/ 152858 h 267158"/>
              <a:gd name="connsiteX4" fmla="*/ 219075 w 495300"/>
              <a:gd name="connsiteY4" fmla="*/ 54433 h 267158"/>
              <a:gd name="connsiteX5" fmla="*/ 254000 w 495300"/>
              <a:gd name="connsiteY5" fmla="*/ 458 h 267158"/>
              <a:gd name="connsiteX6" fmla="*/ 307975 w 495300"/>
              <a:gd name="connsiteY6" fmla="*/ 83008 h 267158"/>
              <a:gd name="connsiteX7" fmla="*/ 336550 w 495300"/>
              <a:gd name="connsiteY7" fmla="*/ 210008 h 267158"/>
              <a:gd name="connsiteX8" fmla="*/ 390525 w 495300"/>
              <a:gd name="connsiteY8" fmla="*/ 257633 h 267158"/>
              <a:gd name="connsiteX9" fmla="*/ 495300 w 495300"/>
              <a:gd name="connsiteY9" fmla="*/ 267158 h 267158"/>
              <a:gd name="connsiteX0" fmla="*/ 0 w 495300"/>
              <a:gd name="connsiteY0" fmla="*/ 266770 h 266770"/>
              <a:gd name="connsiteX1" fmla="*/ 82550 w 495300"/>
              <a:gd name="connsiteY1" fmla="*/ 263595 h 266770"/>
              <a:gd name="connsiteX2" fmla="*/ 146050 w 495300"/>
              <a:gd name="connsiteY2" fmla="*/ 231845 h 266770"/>
              <a:gd name="connsiteX3" fmla="*/ 193675 w 495300"/>
              <a:gd name="connsiteY3" fmla="*/ 152470 h 266770"/>
              <a:gd name="connsiteX4" fmla="*/ 225425 w 495300"/>
              <a:gd name="connsiteY4" fmla="*/ 69920 h 266770"/>
              <a:gd name="connsiteX5" fmla="*/ 254000 w 495300"/>
              <a:gd name="connsiteY5" fmla="*/ 70 h 266770"/>
              <a:gd name="connsiteX6" fmla="*/ 307975 w 495300"/>
              <a:gd name="connsiteY6" fmla="*/ 82620 h 266770"/>
              <a:gd name="connsiteX7" fmla="*/ 336550 w 495300"/>
              <a:gd name="connsiteY7" fmla="*/ 209620 h 266770"/>
              <a:gd name="connsiteX8" fmla="*/ 390525 w 495300"/>
              <a:gd name="connsiteY8" fmla="*/ 257245 h 266770"/>
              <a:gd name="connsiteX9" fmla="*/ 495300 w 495300"/>
              <a:gd name="connsiteY9" fmla="*/ 266770 h 266770"/>
              <a:gd name="connsiteX0" fmla="*/ 0 w 495300"/>
              <a:gd name="connsiteY0" fmla="*/ 266770 h 267278"/>
              <a:gd name="connsiteX1" fmla="*/ 82550 w 495300"/>
              <a:gd name="connsiteY1" fmla="*/ 263595 h 267278"/>
              <a:gd name="connsiteX2" fmla="*/ 146050 w 495300"/>
              <a:gd name="connsiteY2" fmla="*/ 231845 h 267278"/>
              <a:gd name="connsiteX3" fmla="*/ 193675 w 495300"/>
              <a:gd name="connsiteY3" fmla="*/ 152470 h 267278"/>
              <a:gd name="connsiteX4" fmla="*/ 225425 w 495300"/>
              <a:gd name="connsiteY4" fmla="*/ 69920 h 267278"/>
              <a:gd name="connsiteX5" fmla="*/ 254000 w 495300"/>
              <a:gd name="connsiteY5" fmla="*/ 70 h 267278"/>
              <a:gd name="connsiteX6" fmla="*/ 307975 w 495300"/>
              <a:gd name="connsiteY6" fmla="*/ 82620 h 267278"/>
              <a:gd name="connsiteX7" fmla="*/ 336550 w 495300"/>
              <a:gd name="connsiteY7" fmla="*/ 209620 h 267278"/>
              <a:gd name="connsiteX8" fmla="*/ 400050 w 495300"/>
              <a:gd name="connsiteY8" fmla="*/ 260420 h 267278"/>
              <a:gd name="connsiteX9" fmla="*/ 495300 w 495300"/>
              <a:gd name="connsiteY9" fmla="*/ 266770 h 26727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25425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540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07 h 254515"/>
              <a:gd name="connsiteX1" fmla="*/ 82550 w 495300"/>
              <a:gd name="connsiteY1" fmla="*/ 250832 h 254515"/>
              <a:gd name="connsiteX2" fmla="*/ 146050 w 495300"/>
              <a:gd name="connsiteY2" fmla="*/ 219082 h 254515"/>
              <a:gd name="connsiteX3" fmla="*/ 184150 w 495300"/>
              <a:gd name="connsiteY3" fmla="*/ 142882 h 254515"/>
              <a:gd name="connsiteX4" fmla="*/ 215900 w 495300"/>
              <a:gd name="connsiteY4" fmla="*/ 57157 h 254515"/>
              <a:gd name="connsiteX5" fmla="*/ 254000 w 495300"/>
              <a:gd name="connsiteY5" fmla="*/ 7 h 254515"/>
              <a:gd name="connsiteX6" fmla="*/ 298450 w 495300"/>
              <a:gd name="connsiteY6" fmla="*/ 60332 h 254515"/>
              <a:gd name="connsiteX7" fmla="*/ 336550 w 495300"/>
              <a:gd name="connsiteY7" fmla="*/ 196857 h 254515"/>
              <a:gd name="connsiteX8" fmla="*/ 400050 w 495300"/>
              <a:gd name="connsiteY8" fmla="*/ 247657 h 254515"/>
              <a:gd name="connsiteX9" fmla="*/ 495300 w 495300"/>
              <a:gd name="connsiteY9" fmla="*/ 254007 h 254515"/>
              <a:gd name="connsiteX0" fmla="*/ 0 w 495300"/>
              <a:gd name="connsiteY0" fmla="*/ 254007 h 255398"/>
              <a:gd name="connsiteX1" fmla="*/ 82550 w 495300"/>
              <a:gd name="connsiteY1" fmla="*/ 250832 h 255398"/>
              <a:gd name="connsiteX2" fmla="*/ 146050 w 495300"/>
              <a:gd name="connsiteY2" fmla="*/ 219082 h 255398"/>
              <a:gd name="connsiteX3" fmla="*/ 184150 w 495300"/>
              <a:gd name="connsiteY3" fmla="*/ 142882 h 255398"/>
              <a:gd name="connsiteX4" fmla="*/ 215900 w 495300"/>
              <a:gd name="connsiteY4" fmla="*/ 57157 h 255398"/>
              <a:gd name="connsiteX5" fmla="*/ 254000 w 495300"/>
              <a:gd name="connsiteY5" fmla="*/ 7 h 255398"/>
              <a:gd name="connsiteX6" fmla="*/ 298450 w 495300"/>
              <a:gd name="connsiteY6" fmla="*/ 60332 h 255398"/>
              <a:gd name="connsiteX7" fmla="*/ 333375 w 495300"/>
              <a:gd name="connsiteY7" fmla="*/ 180982 h 255398"/>
              <a:gd name="connsiteX8" fmla="*/ 400050 w 495300"/>
              <a:gd name="connsiteY8" fmla="*/ 247657 h 255398"/>
              <a:gd name="connsiteX9" fmla="*/ 495300 w 495300"/>
              <a:gd name="connsiteY9" fmla="*/ 254007 h 255398"/>
              <a:gd name="connsiteX0" fmla="*/ 0 w 495300"/>
              <a:gd name="connsiteY0" fmla="*/ 327137 h 328528"/>
              <a:gd name="connsiteX1" fmla="*/ 82550 w 495300"/>
              <a:gd name="connsiteY1" fmla="*/ 323962 h 328528"/>
              <a:gd name="connsiteX2" fmla="*/ 146050 w 495300"/>
              <a:gd name="connsiteY2" fmla="*/ 292212 h 328528"/>
              <a:gd name="connsiteX3" fmla="*/ 184150 w 495300"/>
              <a:gd name="connsiteY3" fmla="*/ 216012 h 328528"/>
              <a:gd name="connsiteX4" fmla="*/ 215900 w 495300"/>
              <a:gd name="connsiteY4" fmla="*/ 130287 h 328528"/>
              <a:gd name="connsiteX5" fmla="*/ 258763 w 495300"/>
              <a:gd name="connsiteY5" fmla="*/ 2 h 328528"/>
              <a:gd name="connsiteX6" fmla="*/ 298450 w 495300"/>
              <a:gd name="connsiteY6" fmla="*/ 133462 h 328528"/>
              <a:gd name="connsiteX7" fmla="*/ 333375 w 495300"/>
              <a:gd name="connsiteY7" fmla="*/ 254112 h 328528"/>
              <a:gd name="connsiteX8" fmla="*/ 400050 w 495300"/>
              <a:gd name="connsiteY8" fmla="*/ 320787 h 328528"/>
              <a:gd name="connsiteX9" fmla="*/ 495300 w 495300"/>
              <a:gd name="connsiteY9" fmla="*/ 327137 h 328528"/>
              <a:gd name="connsiteX0" fmla="*/ 0 w 495300"/>
              <a:gd name="connsiteY0" fmla="*/ 263442 h 264833"/>
              <a:gd name="connsiteX1" fmla="*/ 82550 w 495300"/>
              <a:gd name="connsiteY1" fmla="*/ 260267 h 264833"/>
              <a:gd name="connsiteX2" fmla="*/ 146050 w 495300"/>
              <a:gd name="connsiteY2" fmla="*/ 228517 h 264833"/>
              <a:gd name="connsiteX3" fmla="*/ 184150 w 495300"/>
              <a:gd name="connsiteY3" fmla="*/ 152317 h 264833"/>
              <a:gd name="connsiteX4" fmla="*/ 215900 w 495300"/>
              <a:gd name="connsiteY4" fmla="*/ 66592 h 264833"/>
              <a:gd name="connsiteX5" fmla="*/ 256382 w 495300"/>
              <a:gd name="connsiteY5" fmla="*/ 5 h 264833"/>
              <a:gd name="connsiteX6" fmla="*/ 298450 w 495300"/>
              <a:gd name="connsiteY6" fmla="*/ 69767 h 264833"/>
              <a:gd name="connsiteX7" fmla="*/ 333375 w 495300"/>
              <a:gd name="connsiteY7" fmla="*/ 190417 h 264833"/>
              <a:gd name="connsiteX8" fmla="*/ 400050 w 495300"/>
              <a:gd name="connsiteY8" fmla="*/ 257092 h 264833"/>
              <a:gd name="connsiteX9" fmla="*/ 495300 w 495300"/>
              <a:gd name="connsiteY9" fmla="*/ 263442 h 264833"/>
              <a:gd name="connsiteX0" fmla="*/ 0 w 495300"/>
              <a:gd name="connsiteY0" fmla="*/ 263442 h 264833"/>
              <a:gd name="connsiteX1" fmla="*/ 82550 w 495300"/>
              <a:gd name="connsiteY1" fmla="*/ 260267 h 264833"/>
              <a:gd name="connsiteX2" fmla="*/ 169863 w 495300"/>
              <a:gd name="connsiteY2" fmla="*/ 230877 h 264833"/>
              <a:gd name="connsiteX3" fmla="*/ 184150 w 495300"/>
              <a:gd name="connsiteY3" fmla="*/ 152317 h 264833"/>
              <a:gd name="connsiteX4" fmla="*/ 215900 w 495300"/>
              <a:gd name="connsiteY4" fmla="*/ 66592 h 264833"/>
              <a:gd name="connsiteX5" fmla="*/ 256382 w 495300"/>
              <a:gd name="connsiteY5" fmla="*/ 5 h 264833"/>
              <a:gd name="connsiteX6" fmla="*/ 298450 w 495300"/>
              <a:gd name="connsiteY6" fmla="*/ 69767 h 264833"/>
              <a:gd name="connsiteX7" fmla="*/ 333375 w 495300"/>
              <a:gd name="connsiteY7" fmla="*/ 190417 h 264833"/>
              <a:gd name="connsiteX8" fmla="*/ 400050 w 495300"/>
              <a:gd name="connsiteY8" fmla="*/ 257092 h 264833"/>
              <a:gd name="connsiteX9" fmla="*/ 495300 w 495300"/>
              <a:gd name="connsiteY9" fmla="*/ 263442 h 264833"/>
              <a:gd name="connsiteX0" fmla="*/ 0 w 495300"/>
              <a:gd name="connsiteY0" fmla="*/ 263442 h 264833"/>
              <a:gd name="connsiteX1" fmla="*/ 108744 w 495300"/>
              <a:gd name="connsiteY1" fmla="*/ 260267 h 264833"/>
              <a:gd name="connsiteX2" fmla="*/ 169863 w 495300"/>
              <a:gd name="connsiteY2" fmla="*/ 230877 h 264833"/>
              <a:gd name="connsiteX3" fmla="*/ 184150 w 495300"/>
              <a:gd name="connsiteY3" fmla="*/ 152317 h 264833"/>
              <a:gd name="connsiteX4" fmla="*/ 215900 w 495300"/>
              <a:gd name="connsiteY4" fmla="*/ 66592 h 264833"/>
              <a:gd name="connsiteX5" fmla="*/ 256382 w 495300"/>
              <a:gd name="connsiteY5" fmla="*/ 5 h 264833"/>
              <a:gd name="connsiteX6" fmla="*/ 298450 w 495300"/>
              <a:gd name="connsiteY6" fmla="*/ 69767 h 264833"/>
              <a:gd name="connsiteX7" fmla="*/ 333375 w 495300"/>
              <a:gd name="connsiteY7" fmla="*/ 190417 h 264833"/>
              <a:gd name="connsiteX8" fmla="*/ 400050 w 495300"/>
              <a:gd name="connsiteY8" fmla="*/ 257092 h 264833"/>
              <a:gd name="connsiteX9" fmla="*/ 495300 w 495300"/>
              <a:gd name="connsiteY9" fmla="*/ 263442 h 264833"/>
              <a:gd name="connsiteX0" fmla="*/ 0 w 438150"/>
              <a:gd name="connsiteY0" fmla="*/ 263442 h 264833"/>
              <a:gd name="connsiteX1" fmla="*/ 51594 w 438150"/>
              <a:gd name="connsiteY1" fmla="*/ 260267 h 264833"/>
              <a:gd name="connsiteX2" fmla="*/ 112713 w 438150"/>
              <a:gd name="connsiteY2" fmla="*/ 230877 h 264833"/>
              <a:gd name="connsiteX3" fmla="*/ 127000 w 438150"/>
              <a:gd name="connsiteY3" fmla="*/ 152317 h 264833"/>
              <a:gd name="connsiteX4" fmla="*/ 158750 w 438150"/>
              <a:gd name="connsiteY4" fmla="*/ 66592 h 264833"/>
              <a:gd name="connsiteX5" fmla="*/ 199232 w 438150"/>
              <a:gd name="connsiteY5" fmla="*/ 5 h 264833"/>
              <a:gd name="connsiteX6" fmla="*/ 241300 w 438150"/>
              <a:gd name="connsiteY6" fmla="*/ 69767 h 264833"/>
              <a:gd name="connsiteX7" fmla="*/ 276225 w 438150"/>
              <a:gd name="connsiteY7" fmla="*/ 190417 h 264833"/>
              <a:gd name="connsiteX8" fmla="*/ 342900 w 438150"/>
              <a:gd name="connsiteY8" fmla="*/ 257092 h 264833"/>
              <a:gd name="connsiteX9" fmla="*/ 438150 w 438150"/>
              <a:gd name="connsiteY9" fmla="*/ 263442 h 264833"/>
              <a:gd name="connsiteX0" fmla="*/ 0 w 438150"/>
              <a:gd name="connsiteY0" fmla="*/ 263442 h 264833"/>
              <a:gd name="connsiteX1" fmla="*/ 51594 w 438150"/>
              <a:gd name="connsiteY1" fmla="*/ 260267 h 264833"/>
              <a:gd name="connsiteX2" fmla="*/ 119857 w 438150"/>
              <a:gd name="connsiteY2" fmla="*/ 230877 h 264833"/>
              <a:gd name="connsiteX3" fmla="*/ 127000 w 438150"/>
              <a:gd name="connsiteY3" fmla="*/ 152317 h 264833"/>
              <a:gd name="connsiteX4" fmla="*/ 158750 w 438150"/>
              <a:gd name="connsiteY4" fmla="*/ 66592 h 264833"/>
              <a:gd name="connsiteX5" fmla="*/ 199232 w 438150"/>
              <a:gd name="connsiteY5" fmla="*/ 5 h 264833"/>
              <a:gd name="connsiteX6" fmla="*/ 241300 w 438150"/>
              <a:gd name="connsiteY6" fmla="*/ 69767 h 264833"/>
              <a:gd name="connsiteX7" fmla="*/ 276225 w 438150"/>
              <a:gd name="connsiteY7" fmla="*/ 190417 h 264833"/>
              <a:gd name="connsiteX8" fmla="*/ 342900 w 438150"/>
              <a:gd name="connsiteY8" fmla="*/ 257092 h 264833"/>
              <a:gd name="connsiteX9" fmla="*/ 438150 w 438150"/>
              <a:gd name="connsiteY9" fmla="*/ 263442 h 264833"/>
              <a:gd name="connsiteX0" fmla="*/ 0 w 438150"/>
              <a:gd name="connsiteY0" fmla="*/ 263442 h 264833"/>
              <a:gd name="connsiteX1" fmla="*/ 51594 w 438150"/>
              <a:gd name="connsiteY1" fmla="*/ 260267 h 264833"/>
              <a:gd name="connsiteX2" fmla="*/ 119857 w 438150"/>
              <a:gd name="connsiteY2" fmla="*/ 230877 h 264833"/>
              <a:gd name="connsiteX3" fmla="*/ 148431 w 438150"/>
              <a:gd name="connsiteY3" fmla="*/ 161754 h 264833"/>
              <a:gd name="connsiteX4" fmla="*/ 158750 w 438150"/>
              <a:gd name="connsiteY4" fmla="*/ 66592 h 264833"/>
              <a:gd name="connsiteX5" fmla="*/ 199232 w 438150"/>
              <a:gd name="connsiteY5" fmla="*/ 5 h 264833"/>
              <a:gd name="connsiteX6" fmla="*/ 241300 w 438150"/>
              <a:gd name="connsiteY6" fmla="*/ 69767 h 264833"/>
              <a:gd name="connsiteX7" fmla="*/ 276225 w 438150"/>
              <a:gd name="connsiteY7" fmla="*/ 190417 h 264833"/>
              <a:gd name="connsiteX8" fmla="*/ 342900 w 438150"/>
              <a:gd name="connsiteY8" fmla="*/ 257092 h 264833"/>
              <a:gd name="connsiteX9" fmla="*/ 438150 w 438150"/>
              <a:gd name="connsiteY9" fmla="*/ 263442 h 264833"/>
              <a:gd name="connsiteX0" fmla="*/ 0 w 438150"/>
              <a:gd name="connsiteY0" fmla="*/ 263497 h 264888"/>
              <a:gd name="connsiteX1" fmla="*/ 51594 w 438150"/>
              <a:gd name="connsiteY1" fmla="*/ 260322 h 264888"/>
              <a:gd name="connsiteX2" fmla="*/ 119857 w 438150"/>
              <a:gd name="connsiteY2" fmla="*/ 230932 h 264888"/>
              <a:gd name="connsiteX3" fmla="*/ 148431 w 438150"/>
              <a:gd name="connsiteY3" fmla="*/ 161809 h 264888"/>
              <a:gd name="connsiteX4" fmla="*/ 177800 w 438150"/>
              <a:gd name="connsiteY4" fmla="*/ 80802 h 264888"/>
              <a:gd name="connsiteX5" fmla="*/ 199232 w 438150"/>
              <a:gd name="connsiteY5" fmla="*/ 60 h 264888"/>
              <a:gd name="connsiteX6" fmla="*/ 241300 w 438150"/>
              <a:gd name="connsiteY6" fmla="*/ 69822 h 264888"/>
              <a:gd name="connsiteX7" fmla="*/ 276225 w 438150"/>
              <a:gd name="connsiteY7" fmla="*/ 190472 h 264888"/>
              <a:gd name="connsiteX8" fmla="*/ 342900 w 438150"/>
              <a:gd name="connsiteY8" fmla="*/ 257147 h 264888"/>
              <a:gd name="connsiteX9" fmla="*/ 438150 w 438150"/>
              <a:gd name="connsiteY9" fmla="*/ 263497 h 264888"/>
              <a:gd name="connsiteX0" fmla="*/ 0 w 438150"/>
              <a:gd name="connsiteY0" fmla="*/ 254075 h 255466"/>
              <a:gd name="connsiteX1" fmla="*/ 51594 w 438150"/>
              <a:gd name="connsiteY1" fmla="*/ 250900 h 255466"/>
              <a:gd name="connsiteX2" fmla="*/ 119857 w 438150"/>
              <a:gd name="connsiteY2" fmla="*/ 221510 h 255466"/>
              <a:gd name="connsiteX3" fmla="*/ 148431 w 438150"/>
              <a:gd name="connsiteY3" fmla="*/ 152387 h 255466"/>
              <a:gd name="connsiteX4" fmla="*/ 177800 w 438150"/>
              <a:gd name="connsiteY4" fmla="*/ 71380 h 255466"/>
              <a:gd name="connsiteX5" fmla="*/ 213520 w 438150"/>
              <a:gd name="connsiteY5" fmla="*/ 75 h 255466"/>
              <a:gd name="connsiteX6" fmla="*/ 241300 w 438150"/>
              <a:gd name="connsiteY6" fmla="*/ 60400 h 255466"/>
              <a:gd name="connsiteX7" fmla="*/ 276225 w 438150"/>
              <a:gd name="connsiteY7" fmla="*/ 181050 h 255466"/>
              <a:gd name="connsiteX8" fmla="*/ 342900 w 438150"/>
              <a:gd name="connsiteY8" fmla="*/ 247725 h 255466"/>
              <a:gd name="connsiteX9" fmla="*/ 438150 w 438150"/>
              <a:gd name="connsiteY9" fmla="*/ 254075 h 255466"/>
              <a:gd name="connsiteX0" fmla="*/ 0 w 438150"/>
              <a:gd name="connsiteY0" fmla="*/ 244661 h 246052"/>
              <a:gd name="connsiteX1" fmla="*/ 51594 w 438150"/>
              <a:gd name="connsiteY1" fmla="*/ 241486 h 246052"/>
              <a:gd name="connsiteX2" fmla="*/ 119857 w 438150"/>
              <a:gd name="connsiteY2" fmla="*/ 212096 h 246052"/>
              <a:gd name="connsiteX3" fmla="*/ 148431 w 438150"/>
              <a:gd name="connsiteY3" fmla="*/ 142973 h 246052"/>
              <a:gd name="connsiteX4" fmla="*/ 177800 w 438150"/>
              <a:gd name="connsiteY4" fmla="*/ 61966 h 246052"/>
              <a:gd name="connsiteX5" fmla="*/ 206377 w 438150"/>
              <a:gd name="connsiteY5" fmla="*/ 98 h 246052"/>
              <a:gd name="connsiteX6" fmla="*/ 241300 w 438150"/>
              <a:gd name="connsiteY6" fmla="*/ 50986 h 246052"/>
              <a:gd name="connsiteX7" fmla="*/ 276225 w 438150"/>
              <a:gd name="connsiteY7" fmla="*/ 171636 h 246052"/>
              <a:gd name="connsiteX8" fmla="*/ 342900 w 438150"/>
              <a:gd name="connsiteY8" fmla="*/ 238311 h 246052"/>
              <a:gd name="connsiteX9" fmla="*/ 438150 w 438150"/>
              <a:gd name="connsiteY9" fmla="*/ 244661 h 246052"/>
              <a:gd name="connsiteX0" fmla="*/ 0 w 438150"/>
              <a:gd name="connsiteY0" fmla="*/ 244661 h 246052"/>
              <a:gd name="connsiteX1" fmla="*/ 51594 w 438150"/>
              <a:gd name="connsiteY1" fmla="*/ 241486 h 246052"/>
              <a:gd name="connsiteX2" fmla="*/ 119857 w 438150"/>
              <a:gd name="connsiteY2" fmla="*/ 212096 h 246052"/>
              <a:gd name="connsiteX3" fmla="*/ 148431 w 438150"/>
              <a:gd name="connsiteY3" fmla="*/ 142973 h 246052"/>
              <a:gd name="connsiteX4" fmla="*/ 177800 w 438150"/>
              <a:gd name="connsiteY4" fmla="*/ 61966 h 246052"/>
              <a:gd name="connsiteX5" fmla="*/ 206377 w 438150"/>
              <a:gd name="connsiteY5" fmla="*/ 98 h 246052"/>
              <a:gd name="connsiteX6" fmla="*/ 241300 w 438150"/>
              <a:gd name="connsiteY6" fmla="*/ 50986 h 246052"/>
              <a:gd name="connsiteX7" fmla="*/ 276225 w 438150"/>
              <a:gd name="connsiteY7" fmla="*/ 171636 h 246052"/>
              <a:gd name="connsiteX8" fmla="*/ 342900 w 438150"/>
              <a:gd name="connsiteY8" fmla="*/ 238311 h 246052"/>
              <a:gd name="connsiteX9" fmla="*/ 438150 w 438150"/>
              <a:gd name="connsiteY9" fmla="*/ 244661 h 246052"/>
              <a:gd name="connsiteX0" fmla="*/ 0 w 438150"/>
              <a:gd name="connsiteY0" fmla="*/ 244663 h 245771"/>
              <a:gd name="connsiteX1" fmla="*/ 51594 w 438150"/>
              <a:gd name="connsiteY1" fmla="*/ 241488 h 245771"/>
              <a:gd name="connsiteX2" fmla="*/ 119857 w 438150"/>
              <a:gd name="connsiteY2" fmla="*/ 212098 h 245771"/>
              <a:gd name="connsiteX3" fmla="*/ 148431 w 438150"/>
              <a:gd name="connsiteY3" fmla="*/ 142975 h 245771"/>
              <a:gd name="connsiteX4" fmla="*/ 177800 w 438150"/>
              <a:gd name="connsiteY4" fmla="*/ 61968 h 245771"/>
              <a:gd name="connsiteX5" fmla="*/ 206377 w 438150"/>
              <a:gd name="connsiteY5" fmla="*/ 100 h 245771"/>
              <a:gd name="connsiteX6" fmla="*/ 241300 w 438150"/>
              <a:gd name="connsiteY6" fmla="*/ 50988 h 245771"/>
              <a:gd name="connsiteX7" fmla="*/ 261938 w 438150"/>
              <a:gd name="connsiteY7" fmla="*/ 176357 h 245771"/>
              <a:gd name="connsiteX8" fmla="*/ 342900 w 438150"/>
              <a:gd name="connsiteY8" fmla="*/ 238313 h 245771"/>
              <a:gd name="connsiteX9" fmla="*/ 438150 w 438150"/>
              <a:gd name="connsiteY9" fmla="*/ 244663 h 245771"/>
              <a:gd name="connsiteX0" fmla="*/ 0 w 438150"/>
              <a:gd name="connsiteY0" fmla="*/ 244663 h 250268"/>
              <a:gd name="connsiteX1" fmla="*/ 51594 w 438150"/>
              <a:gd name="connsiteY1" fmla="*/ 241488 h 250268"/>
              <a:gd name="connsiteX2" fmla="*/ 119857 w 438150"/>
              <a:gd name="connsiteY2" fmla="*/ 212098 h 250268"/>
              <a:gd name="connsiteX3" fmla="*/ 148431 w 438150"/>
              <a:gd name="connsiteY3" fmla="*/ 142975 h 250268"/>
              <a:gd name="connsiteX4" fmla="*/ 177800 w 438150"/>
              <a:gd name="connsiteY4" fmla="*/ 61968 h 250268"/>
              <a:gd name="connsiteX5" fmla="*/ 206377 w 438150"/>
              <a:gd name="connsiteY5" fmla="*/ 100 h 250268"/>
              <a:gd name="connsiteX6" fmla="*/ 241300 w 438150"/>
              <a:gd name="connsiteY6" fmla="*/ 50988 h 250268"/>
              <a:gd name="connsiteX7" fmla="*/ 261938 w 438150"/>
              <a:gd name="connsiteY7" fmla="*/ 176357 h 250268"/>
              <a:gd name="connsiteX8" fmla="*/ 330994 w 438150"/>
              <a:gd name="connsiteY8" fmla="*/ 245391 h 250268"/>
              <a:gd name="connsiteX9" fmla="*/ 438150 w 438150"/>
              <a:gd name="connsiteY9" fmla="*/ 244663 h 250268"/>
              <a:gd name="connsiteX0" fmla="*/ 0 w 411957"/>
              <a:gd name="connsiteY0" fmla="*/ 244663 h 253277"/>
              <a:gd name="connsiteX1" fmla="*/ 51594 w 411957"/>
              <a:gd name="connsiteY1" fmla="*/ 241488 h 253277"/>
              <a:gd name="connsiteX2" fmla="*/ 119857 w 411957"/>
              <a:gd name="connsiteY2" fmla="*/ 212098 h 253277"/>
              <a:gd name="connsiteX3" fmla="*/ 148431 w 411957"/>
              <a:gd name="connsiteY3" fmla="*/ 142975 h 253277"/>
              <a:gd name="connsiteX4" fmla="*/ 177800 w 411957"/>
              <a:gd name="connsiteY4" fmla="*/ 61968 h 253277"/>
              <a:gd name="connsiteX5" fmla="*/ 206377 w 411957"/>
              <a:gd name="connsiteY5" fmla="*/ 100 h 253277"/>
              <a:gd name="connsiteX6" fmla="*/ 241300 w 411957"/>
              <a:gd name="connsiteY6" fmla="*/ 50988 h 253277"/>
              <a:gd name="connsiteX7" fmla="*/ 261938 w 411957"/>
              <a:gd name="connsiteY7" fmla="*/ 176357 h 253277"/>
              <a:gd name="connsiteX8" fmla="*/ 330994 w 411957"/>
              <a:gd name="connsiteY8" fmla="*/ 245391 h 253277"/>
              <a:gd name="connsiteX9" fmla="*/ 411957 w 411957"/>
              <a:gd name="connsiteY9" fmla="*/ 251741 h 253277"/>
              <a:gd name="connsiteX0" fmla="*/ 0 w 411957"/>
              <a:gd name="connsiteY0" fmla="*/ 244663 h 251741"/>
              <a:gd name="connsiteX1" fmla="*/ 51594 w 411957"/>
              <a:gd name="connsiteY1" fmla="*/ 241488 h 251741"/>
              <a:gd name="connsiteX2" fmla="*/ 119857 w 411957"/>
              <a:gd name="connsiteY2" fmla="*/ 212098 h 251741"/>
              <a:gd name="connsiteX3" fmla="*/ 148431 w 411957"/>
              <a:gd name="connsiteY3" fmla="*/ 142975 h 251741"/>
              <a:gd name="connsiteX4" fmla="*/ 177800 w 411957"/>
              <a:gd name="connsiteY4" fmla="*/ 61968 h 251741"/>
              <a:gd name="connsiteX5" fmla="*/ 206377 w 411957"/>
              <a:gd name="connsiteY5" fmla="*/ 100 h 251741"/>
              <a:gd name="connsiteX6" fmla="*/ 241300 w 411957"/>
              <a:gd name="connsiteY6" fmla="*/ 50988 h 251741"/>
              <a:gd name="connsiteX7" fmla="*/ 261938 w 411957"/>
              <a:gd name="connsiteY7" fmla="*/ 176357 h 251741"/>
              <a:gd name="connsiteX8" fmla="*/ 300038 w 411957"/>
              <a:gd name="connsiteY8" fmla="*/ 238313 h 251741"/>
              <a:gd name="connsiteX9" fmla="*/ 411957 w 411957"/>
              <a:gd name="connsiteY9" fmla="*/ 251741 h 251741"/>
              <a:gd name="connsiteX0" fmla="*/ 0 w 411957"/>
              <a:gd name="connsiteY0" fmla="*/ 244656 h 251775"/>
              <a:gd name="connsiteX1" fmla="*/ 51594 w 411957"/>
              <a:gd name="connsiteY1" fmla="*/ 241481 h 251775"/>
              <a:gd name="connsiteX2" fmla="*/ 119857 w 411957"/>
              <a:gd name="connsiteY2" fmla="*/ 212091 h 251775"/>
              <a:gd name="connsiteX3" fmla="*/ 148431 w 411957"/>
              <a:gd name="connsiteY3" fmla="*/ 142968 h 251775"/>
              <a:gd name="connsiteX4" fmla="*/ 177800 w 411957"/>
              <a:gd name="connsiteY4" fmla="*/ 61961 h 251775"/>
              <a:gd name="connsiteX5" fmla="*/ 206377 w 411957"/>
              <a:gd name="connsiteY5" fmla="*/ 93 h 251775"/>
              <a:gd name="connsiteX6" fmla="*/ 241300 w 411957"/>
              <a:gd name="connsiteY6" fmla="*/ 50981 h 251775"/>
              <a:gd name="connsiteX7" fmla="*/ 271463 w 411957"/>
              <a:gd name="connsiteY7" fmla="*/ 162196 h 251775"/>
              <a:gd name="connsiteX8" fmla="*/ 300038 w 411957"/>
              <a:gd name="connsiteY8" fmla="*/ 238306 h 251775"/>
              <a:gd name="connsiteX9" fmla="*/ 411957 w 411957"/>
              <a:gd name="connsiteY9" fmla="*/ 251734 h 251775"/>
              <a:gd name="connsiteX0" fmla="*/ 0 w 411957"/>
              <a:gd name="connsiteY0" fmla="*/ 244656 h 251775"/>
              <a:gd name="connsiteX1" fmla="*/ 51594 w 411957"/>
              <a:gd name="connsiteY1" fmla="*/ 241481 h 251775"/>
              <a:gd name="connsiteX2" fmla="*/ 119857 w 411957"/>
              <a:gd name="connsiteY2" fmla="*/ 212091 h 251775"/>
              <a:gd name="connsiteX3" fmla="*/ 138906 w 411957"/>
              <a:gd name="connsiteY3" fmla="*/ 145327 h 251775"/>
              <a:gd name="connsiteX4" fmla="*/ 177800 w 411957"/>
              <a:gd name="connsiteY4" fmla="*/ 61961 h 251775"/>
              <a:gd name="connsiteX5" fmla="*/ 206377 w 411957"/>
              <a:gd name="connsiteY5" fmla="*/ 93 h 251775"/>
              <a:gd name="connsiteX6" fmla="*/ 241300 w 411957"/>
              <a:gd name="connsiteY6" fmla="*/ 50981 h 251775"/>
              <a:gd name="connsiteX7" fmla="*/ 271463 w 411957"/>
              <a:gd name="connsiteY7" fmla="*/ 162196 h 251775"/>
              <a:gd name="connsiteX8" fmla="*/ 300038 w 411957"/>
              <a:gd name="connsiteY8" fmla="*/ 238306 h 251775"/>
              <a:gd name="connsiteX9" fmla="*/ 411957 w 411957"/>
              <a:gd name="connsiteY9" fmla="*/ 251734 h 251775"/>
              <a:gd name="connsiteX0" fmla="*/ 0 w 411957"/>
              <a:gd name="connsiteY0" fmla="*/ 244656 h 251775"/>
              <a:gd name="connsiteX1" fmla="*/ 51594 w 411957"/>
              <a:gd name="connsiteY1" fmla="*/ 241481 h 251775"/>
              <a:gd name="connsiteX2" fmla="*/ 119857 w 411957"/>
              <a:gd name="connsiteY2" fmla="*/ 212091 h 251775"/>
              <a:gd name="connsiteX3" fmla="*/ 138906 w 411957"/>
              <a:gd name="connsiteY3" fmla="*/ 145327 h 251775"/>
              <a:gd name="connsiteX4" fmla="*/ 177800 w 411957"/>
              <a:gd name="connsiteY4" fmla="*/ 61961 h 251775"/>
              <a:gd name="connsiteX5" fmla="*/ 206377 w 411957"/>
              <a:gd name="connsiteY5" fmla="*/ 93 h 251775"/>
              <a:gd name="connsiteX6" fmla="*/ 241300 w 411957"/>
              <a:gd name="connsiteY6" fmla="*/ 50981 h 251775"/>
              <a:gd name="connsiteX7" fmla="*/ 271463 w 411957"/>
              <a:gd name="connsiteY7" fmla="*/ 162196 h 251775"/>
              <a:gd name="connsiteX8" fmla="*/ 300038 w 411957"/>
              <a:gd name="connsiteY8" fmla="*/ 238306 h 251775"/>
              <a:gd name="connsiteX9" fmla="*/ 411957 w 411957"/>
              <a:gd name="connsiteY9" fmla="*/ 251734 h 251775"/>
              <a:gd name="connsiteX0" fmla="*/ 0 w 411957"/>
              <a:gd name="connsiteY0" fmla="*/ 244656 h 251775"/>
              <a:gd name="connsiteX1" fmla="*/ 51594 w 411957"/>
              <a:gd name="connsiteY1" fmla="*/ 241481 h 251775"/>
              <a:gd name="connsiteX2" fmla="*/ 119857 w 411957"/>
              <a:gd name="connsiteY2" fmla="*/ 212091 h 251775"/>
              <a:gd name="connsiteX3" fmla="*/ 148431 w 411957"/>
              <a:gd name="connsiteY3" fmla="*/ 138249 h 251775"/>
              <a:gd name="connsiteX4" fmla="*/ 177800 w 411957"/>
              <a:gd name="connsiteY4" fmla="*/ 61961 h 251775"/>
              <a:gd name="connsiteX5" fmla="*/ 206377 w 411957"/>
              <a:gd name="connsiteY5" fmla="*/ 93 h 251775"/>
              <a:gd name="connsiteX6" fmla="*/ 241300 w 411957"/>
              <a:gd name="connsiteY6" fmla="*/ 50981 h 251775"/>
              <a:gd name="connsiteX7" fmla="*/ 271463 w 411957"/>
              <a:gd name="connsiteY7" fmla="*/ 162196 h 251775"/>
              <a:gd name="connsiteX8" fmla="*/ 300038 w 411957"/>
              <a:gd name="connsiteY8" fmla="*/ 238306 h 251775"/>
              <a:gd name="connsiteX9" fmla="*/ 411957 w 411957"/>
              <a:gd name="connsiteY9" fmla="*/ 251734 h 251775"/>
              <a:gd name="connsiteX0" fmla="*/ 0 w 411957"/>
              <a:gd name="connsiteY0" fmla="*/ 244656 h 251775"/>
              <a:gd name="connsiteX1" fmla="*/ 51594 w 411957"/>
              <a:gd name="connsiteY1" fmla="*/ 241481 h 251775"/>
              <a:gd name="connsiteX2" fmla="*/ 119857 w 411957"/>
              <a:gd name="connsiteY2" fmla="*/ 200296 h 251775"/>
              <a:gd name="connsiteX3" fmla="*/ 148431 w 411957"/>
              <a:gd name="connsiteY3" fmla="*/ 138249 h 251775"/>
              <a:gd name="connsiteX4" fmla="*/ 177800 w 411957"/>
              <a:gd name="connsiteY4" fmla="*/ 61961 h 251775"/>
              <a:gd name="connsiteX5" fmla="*/ 206377 w 411957"/>
              <a:gd name="connsiteY5" fmla="*/ 93 h 251775"/>
              <a:gd name="connsiteX6" fmla="*/ 241300 w 411957"/>
              <a:gd name="connsiteY6" fmla="*/ 50981 h 251775"/>
              <a:gd name="connsiteX7" fmla="*/ 271463 w 411957"/>
              <a:gd name="connsiteY7" fmla="*/ 162196 h 251775"/>
              <a:gd name="connsiteX8" fmla="*/ 300038 w 411957"/>
              <a:gd name="connsiteY8" fmla="*/ 238306 h 251775"/>
              <a:gd name="connsiteX9" fmla="*/ 411957 w 411957"/>
              <a:gd name="connsiteY9" fmla="*/ 251734 h 251775"/>
              <a:gd name="connsiteX0" fmla="*/ 0 w 411957"/>
              <a:gd name="connsiteY0" fmla="*/ 244654 h 251805"/>
              <a:gd name="connsiteX1" fmla="*/ 51594 w 411957"/>
              <a:gd name="connsiteY1" fmla="*/ 241479 h 251805"/>
              <a:gd name="connsiteX2" fmla="*/ 119857 w 411957"/>
              <a:gd name="connsiteY2" fmla="*/ 200294 h 251805"/>
              <a:gd name="connsiteX3" fmla="*/ 148431 w 411957"/>
              <a:gd name="connsiteY3" fmla="*/ 138247 h 251805"/>
              <a:gd name="connsiteX4" fmla="*/ 177800 w 411957"/>
              <a:gd name="connsiteY4" fmla="*/ 61959 h 251805"/>
              <a:gd name="connsiteX5" fmla="*/ 206377 w 411957"/>
              <a:gd name="connsiteY5" fmla="*/ 91 h 251805"/>
              <a:gd name="connsiteX6" fmla="*/ 241300 w 411957"/>
              <a:gd name="connsiteY6" fmla="*/ 50979 h 251805"/>
              <a:gd name="connsiteX7" fmla="*/ 278606 w 411957"/>
              <a:gd name="connsiteY7" fmla="*/ 159834 h 251805"/>
              <a:gd name="connsiteX8" fmla="*/ 300038 w 411957"/>
              <a:gd name="connsiteY8" fmla="*/ 238304 h 251805"/>
              <a:gd name="connsiteX9" fmla="*/ 411957 w 411957"/>
              <a:gd name="connsiteY9" fmla="*/ 251732 h 251805"/>
              <a:gd name="connsiteX0" fmla="*/ 0 w 411957"/>
              <a:gd name="connsiteY0" fmla="*/ 244654 h 251732"/>
              <a:gd name="connsiteX1" fmla="*/ 51594 w 411957"/>
              <a:gd name="connsiteY1" fmla="*/ 241479 h 251732"/>
              <a:gd name="connsiteX2" fmla="*/ 119857 w 411957"/>
              <a:gd name="connsiteY2" fmla="*/ 200294 h 251732"/>
              <a:gd name="connsiteX3" fmla="*/ 148431 w 411957"/>
              <a:gd name="connsiteY3" fmla="*/ 138247 h 251732"/>
              <a:gd name="connsiteX4" fmla="*/ 177800 w 411957"/>
              <a:gd name="connsiteY4" fmla="*/ 61959 h 251732"/>
              <a:gd name="connsiteX5" fmla="*/ 206377 w 411957"/>
              <a:gd name="connsiteY5" fmla="*/ 91 h 251732"/>
              <a:gd name="connsiteX6" fmla="*/ 241300 w 411957"/>
              <a:gd name="connsiteY6" fmla="*/ 50979 h 251732"/>
              <a:gd name="connsiteX7" fmla="*/ 278606 w 411957"/>
              <a:gd name="connsiteY7" fmla="*/ 159834 h 251732"/>
              <a:gd name="connsiteX8" fmla="*/ 319088 w 411957"/>
              <a:gd name="connsiteY8" fmla="*/ 235945 h 251732"/>
              <a:gd name="connsiteX9" fmla="*/ 411957 w 411957"/>
              <a:gd name="connsiteY9" fmla="*/ 251732 h 251732"/>
              <a:gd name="connsiteX0" fmla="*/ 0 w 411957"/>
              <a:gd name="connsiteY0" fmla="*/ 237601 h 244679"/>
              <a:gd name="connsiteX1" fmla="*/ 51594 w 411957"/>
              <a:gd name="connsiteY1" fmla="*/ 234426 h 244679"/>
              <a:gd name="connsiteX2" fmla="*/ 119857 w 411957"/>
              <a:gd name="connsiteY2" fmla="*/ 193241 h 244679"/>
              <a:gd name="connsiteX3" fmla="*/ 148431 w 411957"/>
              <a:gd name="connsiteY3" fmla="*/ 131194 h 244679"/>
              <a:gd name="connsiteX4" fmla="*/ 177800 w 411957"/>
              <a:gd name="connsiteY4" fmla="*/ 54906 h 244679"/>
              <a:gd name="connsiteX5" fmla="*/ 211139 w 411957"/>
              <a:gd name="connsiteY5" fmla="*/ 116 h 244679"/>
              <a:gd name="connsiteX6" fmla="*/ 241300 w 411957"/>
              <a:gd name="connsiteY6" fmla="*/ 43926 h 244679"/>
              <a:gd name="connsiteX7" fmla="*/ 278606 w 411957"/>
              <a:gd name="connsiteY7" fmla="*/ 152781 h 244679"/>
              <a:gd name="connsiteX8" fmla="*/ 319088 w 411957"/>
              <a:gd name="connsiteY8" fmla="*/ 228892 h 244679"/>
              <a:gd name="connsiteX9" fmla="*/ 411957 w 411957"/>
              <a:gd name="connsiteY9" fmla="*/ 244679 h 24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957" h="244679">
                <a:moveTo>
                  <a:pt x="0" y="237601"/>
                </a:moveTo>
                <a:cubicBezTo>
                  <a:pt x="17198" y="236543"/>
                  <a:pt x="31618" y="241819"/>
                  <a:pt x="51594" y="234426"/>
                </a:cubicBezTo>
                <a:cubicBezTo>
                  <a:pt x="71570" y="227033"/>
                  <a:pt x="103718" y="210446"/>
                  <a:pt x="119857" y="193241"/>
                </a:cubicBezTo>
                <a:cubicBezTo>
                  <a:pt x="135996" y="176036"/>
                  <a:pt x="138774" y="154250"/>
                  <a:pt x="148431" y="131194"/>
                </a:cubicBezTo>
                <a:cubicBezTo>
                  <a:pt x="158088" y="108138"/>
                  <a:pt x="167349" y="76752"/>
                  <a:pt x="177800" y="54906"/>
                </a:cubicBezTo>
                <a:cubicBezTo>
                  <a:pt x="188251" y="33060"/>
                  <a:pt x="200556" y="1946"/>
                  <a:pt x="211139" y="116"/>
                </a:cubicBezTo>
                <a:cubicBezTo>
                  <a:pt x="221722" y="-1714"/>
                  <a:pt x="230056" y="18482"/>
                  <a:pt x="241300" y="43926"/>
                </a:cubicBezTo>
                <a:cubicBezTo>
                  <a:pt x="252545" y="69370"/>
                  <a:pt x="265641" y="121953"/>
                  <a:pt x="278606" y="152781"/>
                </a:cubicBezTo>
                <a:cubicBezTo>
                  <a:pt x="291571" y="183609"/>
                  <a:pt x="296863" y="213576"/>
                  <a:pt x="319088" y="228892"/>
                </a:cubicBezTo>
                <a:cubicBezTo>
                  <a:pt x="341313" y="244208"/>
                  <a:pt x="372798" y="244679"/>
                  <a:pt x="411957" y="24467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7F348BE-4D95-4508-BF31-0518056A2DFF}"/>
              </a:ext>
            </a:extLst>
          </p:cNvPr>
          <p:cNvSpPr/>
          <p:nvPr/>
        </p:nvSpPr>
        <p:spPr>
          <a:xfrm>
            <a:off x="4460082" y="3126619"/>
            <a:ext cx="441325" cy="294125"/>
          </a:xfrm>
          <a:custGeom>
            <a:avLst/>
            <a:gdLst>
              <a:gd name="connsiteX0" fmla="*/ 0 w 495300"/>
              <a:gd name="connsiteY0" fmla="*/ 266760 h 266760"/>
              <a:gd name="connsiteX1" fmla="*/ 82550 w 495300"/>
              <a:gd name="connsiteY1" fmla="*/ 263585 h 266760"/>
              <a:gd name="connsiteX2" fmla="*/ 146050 w 495300"/>
              <a:gd name="connsiteY2" fmla="*/ 231835 h 266760"/>
              <a:gd name="connsiteX3" fmla="*/ 193675 w 495300"/>
              <a:gd name="connsiteY3" fmla="*/ 152460 h 266760"/>
              <a:gd name="connsiteX4" fmla="*/ 219075 w 495300"/>
              <a:gd name="connsiteY4" fmla="*/ 54035 h 266760"/>
              <a:gd name="connsiteX5" fmla="*/ 254000 w 495300"/>
              <a:gd name="connsiteY5" fmla="*/ 60 h 266760"/>
              <a:gd name="connsiteX6" fmla="*/ 307975 w 495300"/>
              <a:gd name="connsiteY6" fmla="*/ 63560 h 266760"/>
              <a:gd name="connsiteX7" fmla="*/ 336550 w 495300"/>
              <a:gd name="connsiteY7" fmla="*/ 209610 h 266760"/>
              <a:gd name="connsiteX8" fmla="*/ 390525 w 495300"/>
              <a:gd name="connsiteY8" fmla="*/ 257235 h 266760"/>
              <a:gd name="connsiteX9" fmla="*/ 495300 w 495300"/>
              <a:gd name="connsiteY9" fmla="*/ 266760 h 266760"/>
              <a:gd name="connsiteX0" fmla="*/ 0 w 495300"/>
              <a:gd name="connsiteY0" fmla="*/ 267158 h 267158"/>
              <a:gd name="connsiteX1" fmla="*/ 82550 w 495300"/>
              <a:gd name="connsiteY1" fmla="*/ 263983 h 267158"/>
              <a:gd name="connsiteX2" fmla="*/ 146050 w 495300"/>
              <a:gd name="connsiteY2" fmla="*/ 232233 h 267158"/>
              <a:gd name="connsiteX3" fmla="*/ 193675 w 495300"/>
              <a:gd name="connsiteY3" fmla="*/ 152858 h 267158"/>
              <a:gd name="connsiteX4" fmla="*/ 219075 w 495300"/>
              <a:gd name="connsiteY4" fmla="*/ 54433 h 267158"/>
              <a:gd name="connsiteX5" fmla="*/ 254000 w 495300"/>
              <a:gd name="connsiteY5" fmla="*/ 458 h 267158"/>
              <a:gd name="connsiteX6" fmla="*/ 307975 w 495300"/>
              <a:gd name="connsiteY6" fmla="*/ 83008 h 267158"/>
              <a:gd name="connsiteX7" fmla="*/ 336550 w 495300"/>
              <a:gd name="connsiteY7" fmla="*/ 210008 h 267158"/>
              <a:gd name="connsiteX8" fmla="*/ 390525 w 495300"/>
              <a:gd name="connsiteY8" fmla="*/ 257633 h 267158"/>
              <a:gd name="connsiteX9" fmla="*/ 495300 w 495300"/>
              <a:gd name="connsiteY9" fmla="*/ 267158 h 267158"/>
              <a:gd name="connsiteX0" fmla="*/ 0 w 495300"/>
              <a:gd name="connsiteY0" fmla="*/ 266770 h 266770"/>
              <a:gd name="connsiteX1" fmla="*/ 82550 w 495300"/>
              <a:gd name="connsiteY1" fmla="*/ 263595 h 266770"/>
              <a:gd name="connsiteX2" fmla="*/ 146050 w 495300"/>
              <a:gd name="connsiteY2" fmla="*/ 231845 h 266770"/>
              <a:gd name="connsiteX3" fmla="*/ 193675 w 495300"/>
              <a:gd name="connsiteY3" fmla="*/ 152470 h 266770"/>
              <a:gd name="connsiteX4" fmla="*/ 225425 w 495300"/>
              <a:gd name="connsiteY4" fmla="*/ 69920 h 266770"/>
              <a:gd name="connsiteX5" fmla="*/ 254000 w 495300"/>
              <a:gd name="connsiteY5" fmla="*/ 70 h 266770"/>
              <a:gd name="connsiteX6" fmla="*/ 307975 w 495300"/>
              <a:gd name="connsiteY6" fmla="*/ 82620 h 266770"/>
              <a:gd name="connsiteX7" fmla="*/ 336550 w 495300"/>
              <a:gd name="connsiteY7" fmla="*/ 209620 h 266770"/>
              <a:gd name="connsiteX8" fmla="*/ 390525 w 495300"/>
              <a:gd name="connsiteY8" fmla="*/ 257245 h 266770"/>
              <a:gd name="connsiteX9" fmla="*/ 495300 w 495300"/>
              <a:gd name="connsiteY9" fmla="*/ 266770 h 266770"/>
              <a:gd name="connsiteX0" fmla="*/ 0 w 495300"/>
              <a:gd name="connsiteY0" fmla="*/ 266770 h 267278"/>
              <a:gd name="connsiteX1" fmla="*/ 82550 w 495300"/>
              <a:gd name="connsiteY1" fmla="*/ 263595 h 267278"/>
              <a:gd name="connsiteX2" fmla="*/ 146050 w 495300"/>
              <a:gd name="connsiteY2" fmla="*/ 231845 h 267278"/>
              <a:gd name="connsiteX3" fmla="*/ 193675 w 495300"/>
              <a:gd name="connsiteY3" fmla="*/ 152470 h 267278"/>
              <a:gd name="connsiteX4" fmla="*/ 225425 w 495300"/>
              <a:gd name="connsiteY4" fmla="*/ 69920 h 267278"/>
              <a:gd name="connsiteX5" fmla="*/ 254000 w 495300"/>
              <a:gd name="connsiteY5" fmla="*/ 70 h 267278"/>
              <a:gd name="connsiteX6" fmla="*/ 307975 w 495300"/>
              <a:gd name="connsiteY6" fmla="*/ 82620 h 267278"/>
              <a:gd name="connsiteX7" fmla="*/ 336550 w 495300"/>
              <a:gd name="connsiteY7" fmla="*/ 209620 h 267278"/>
              <a:gd name="connsiteX8" fmla="*/ 400050 w 495300"/>
              <a:gd name="connsiteY8" fmla="*/ 260420 h 267278"/>
              <a:gd name="connsiteX9" fmla="*/ 495300 w 495300"/>
              <a:gd name="connsiteY9" fmla="*/ 266770 h 26727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25425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93675 w 495300"/>
              <a:gd name="connsiteY3" fmla="*/ 139790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667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90 h 254598"/>
              <a:gd name="connsiteX1" fmla="*/ 82550 w 495300"/>
              <a:gd name="connsiteY1" fmla="*/ 250915 h 254598"/>
              <a:gd name="connsiteX2" fmla="*/ 146050 w 495300"/>
              <a:gd name="connsiteY2" fmla="*/ 219165 h 254598"/>
              <a:gd name="connsiteX3" fmla="*/ 184150 w 495300"/>
              <a:gd name="connsiteY3" fmla="*/ 142965 h 254598"/>
              <a:gd name="connsiteX4" fmla="*/ 215900 w 495300"/>
              <a:gd name="connsiteY4" fmla="*/ 57240 h 254598"/>
              <a:gd name="connsiteX5" fmla="*/ 254000 w 495300"/>
              <a:gd name="connsiteY5" fmla="*/ 90 h 254598"/>
              <a:gd name="connsiteX6" fmla="*/ 307975 w 495300"/>
              <a:gd name="connsiteY6" fmla="*/ 69940 h 254598"/>
              <a:gd name="connsiteX7" fmla="*/ 336550 w 495300"/>
              <a:gd name="connsiteY7" fmla="*/ 196940 h 254598"/>
              <a:gd name="connsiteX8" fmla="*/ 400050 w 495300"/>
              <a:gd name="connsiteY8" fmla="*/ 247740 h 254598"/>
              <a:gd name="connsiteX9" fmla="*/ 495300 w 495300"/>
              <a:gd name="connsiteY9" fmla="*/ 254090 h 254598"/>
              <a:gd name="connsiteX0" fmla="*/ 0 w 495300"/>
              <a:gd name="connsiteY0" fmla="*/ 254007 h 254515"/>
              <a:gd name="connsiteX1" fmla="*/ 82550 w 495300"/>
              <a:gd name="connsiteY1" fmla="*/ 250832 h 254515"/>
              <a:gd name="connsiteX2" fmla="*/ 146050 w 495300"/>
              <a:gd name="connsiteY2" fmla="*/ 219082 h 254515"/>
              <a:gd name="connsiteX3" fmla="*/ 184150 w 495300"/>
              <a:gd name="connsiteY3" fmla="*/ 142882 h 254515"/>
              <a:gd name="connsiteX4" fmla="*/ 215900 w 495300"/>
              <a:gd name="connsiteY4" fmla="*/ 57157 h 254515"/>
              <a:gd name="connsiteX5" fmla="*/ 254000 w 495300"/>
              <a:gd name="connsiteY5" fmla="*/ 7 h 254515"/>
              <a:gd name="connsiteX6" fmla="*/ 298450 w 495300"/>
              <a:gd name="connsiteY6" fmla="*/ 60332 h 254515"/>
              <a:gd name="connsiteX7" fmla="*/ 336550 w 495300"/>
              <a:gd name="connsiteY7" fmla="*/ 196857 h 254515"/>
              <a:gd name="connsiteX8" fmla="*/ 400050 w 495300"/>
              <a:gd name="connsiteY8" fmla="*/ 247657 h 254515"/>
              <a:gd name="connsiteX9" fmla="*/ 495300 w 495300"/>
              <a:gd name="connsiteY9" fmla="*/ 254007 h 254515"/>
              <a:gd name="connsiteX0" fmla="*/ 0 w 495300"/>
              <a:gd name="connsiteY0" fmla="*/ 254007 h 255398"/>
              <a:gd name="connsiteX1" fmla="*/ 82550 w 495300"/>
              <a:gd name="connsiteY1" fmla="*/ 250832 h 255398"/>
              <a:gd name="connsiteX2" fmla="*/ 146050 w 495300"/>
              <a:gd name="connsiteY2" fmla="*/ 219082 h 255398"/>
              <a:gd name="connsiteX3" fmla="*/ 184150 w 495300"/>
              <a:gd name="connsiteY3" fmla="*/ 142882 h 255398"/>
              <a:gd name="connsiteX4" fmla="*/ 215900 w 495300"/>
              <a:gd name="connsiteY4" fmla="*/ 57157 h 255398"/>
              <a:gd name="connsiteX5" fmla="*/ 254000 w 495300"/>
              <a:gd name="connsiteY5" fmla="*/ 7 h 255398"/>
              <a:gd name="connsiteX6" fmla="*/ 298450 w 495300"/>
              <a:gd name="connsiteY6" fmla="*/ 60332 h 255398"/>
              <a:gd name="connsiteX7" fmla="*/ 333375 w 495300"/>
              <a:gd name="connsiteY7" fmla="*/ 180982 h 255398"/>
              <a:gd name="connsiteX8" fmla="*/ 400050 w 495300"/>
              <a:gd name="connsiteY8" fmla="*/ 247657 h 255398"/>
              <a:gd name="connsiteX9" fmla="*/ 495300 w 495300"/>
              <a:gd name="connsiteY9" fmla="*/ 254007 h 255398"/>
              <a:gd name="connsiteX0" fmla="*/ 0 w 495300"/>
              <a:gd name="connsiteY0" fmla="*/ 254007 h 255398"/>
              <a:gd name="connsiteX1" fmla="*/ 82550 w 495300"/>
              <a:gd name="connsiteY1" fmla="*/ 250832 h 255398"/>
              <a:gd name="connsiteX2" fmla="*/ 184150 w 495300"/>
              <a:gd name="connsiteY2" fmla="*/ 223758 h 255398"/>
              <a:gd name="connsiteX3" fmla="*/ 184150 w 495300"/>
              <a:gd name="connsiteY3" fmla="*/ 142882 h 255398"/>
              <a:gd name="connsiteX4" fmla="*/ 215900 w 495300"/>
              <a:gd name="connsiteY4" fmla="*/ 57157 h 255398"/>
              <a:gd name="connsiteX5" fmla="*/ 254000 w 495300"/>
              <a:gd name="connsiteY5" fmla="*/ 7 h 255398"/>
              <a:gd name="connsiteX6" fmla="*/ 298450 w 495300"/>
              <a:gd name="connsiteY6" fmla="*/ 60332 h 255398"/>
              <a:gd name="connsiteX7" fmla="*/ 333375 w 495300"/>
              <a:gd name="connsiteY7" fmla="*/ 180982 h 255398"/>
              <a:gd name="connsiteX8" fmla="*/ 400050 w 495300"/>
              <a:gd name="connsiteY8" fmla="*/ 247657 h 255398"/>
              <a:gd name="connsiteX9" fmla="*/ 495300 w 495300"/>
              <a:gd name="connsiteY9" fmla="*/ 254007 h 255398"/>
              <a:gd name="connsiteX0" fmla="*/ 0 w 495300"/>
              <a:gd name="connsiteY0" fmla="*/ 254007 h 255398"/>
              <a:gd name="connsiteX1" fmla="*/ 82550 w 495300"/>
              <a:gd name="connsiteY1" fmla="*/ 250832 h 255398"/>
              <a:gd name="connsiteX2" fmla="*/ 184150 w 495300"/>
              <a:gd name="connsiteY2" fmla="*/ 223758 h 255398"/>
              <a:gd name="connsiteX3" fmla="*/ 209550 w 495300"/>
              <a:gd name="connsiteY3" fmla="*/ 149896 h 255398"/>
              <a:gd name="connsiteX4" fmla="*/ 215900 w 495300"/>
              <a:gd name="connsiteY4" fmla="*/ 57157 h 255398"/>
              <a:gd name="connsiteX5" fmla="*/ 254000 w 495300"/>
              <a:gd name="connsiteY5" fmla="*/ 7 h 255398"/>
              <a:gd name="connsiteX6" fmla="*/ 298450 w 495300"/>
              <a:gd name="connsiteY6" fmla="*/ 60332 h 255398"/>
              <a:gd name="connsiteX7" fmla="*/ 333375 w 495300"/>
              <a:gd name="connsiteY7" fmla="*/ 180982 h 255398"/>
              <a:gd name="connsiteX8" fmla="*/ 400050 w 495300"/>
              <a:gd name="connsiteY8" fmla="*/ 247657 h 255398"/>
              <a:gd name="connsiteX9" fmla="*/ 495300 w 495300"/>
              <a:gd name="connsiteY9" fmla="*/ 254007 h 255398"/>
              <a:gd name="connsiteX0" fmla="*/ 0 w 495300"/>
              <a:gd name="connsiteY0" fmla="*/ 254009 h 255400"/>
              <a:gd name="connsiteX1" fmla="*/ 82550 w 495300"/>
              <a:gd name="connsiteY1" fmla="*/ 250834 h 255400"/>
              <a:gd name="connsiteX2" fmla="*/ 184150 w 495300"/>
              <a:gd name="connsiteY2" fmla="*/ 223760 h 255400"/>
              <a:gd name="connsiteX3" fmla="*/ 209550 w 495300"/>
              <a:gd name="connsiteY3" fmla="*/ 149898 h 255400"/>
              <a:gd name="connsiteX4" fmla="*/ 238125 w 495300"/>
              <a:gd name="connsiteY4" fmla="*/ 64173 h 255400"/>
              <a:gd name="connsiteX5" fmla="*/ 254000 w 495300"/>
              <a:gd name="connsiteY5" fmla="*/ 9 h 255400"/>
              <a:gd name="connsiteX6" fmla="*/ 298450 w 495300"/>
              <a:gd name="connsiteY6" fmla="*/ 60334 h 255400"/>
              <a:gd name="connsiteX7" fmla="*/ 333375 w 495300"/>
              <a:gd name="connsiteY7" fmla="*/ 180984 h 255400"/>
              <a:gd name="connsiteX8" fmla="*/ 400050 w 495300"/>
              <a:gd name="connsiteY8" fmla="*/ 247659 h 255400"/>
              <a:gd name="connsiteX9" fmla="*/ 495300 w 495300"/>
              <a:gd name="connsiteY9" fmla="*/ 254009 h 255400"/>
              <a:gd name="connsiteX0" fmla="*/ 0 w 495300"/>
              <a:gd name="connsiteY0" fmla="*/ 254002 h 255393"/>
              <a:gd name="connsiteX1" fmla="*/ 82550 w 495300"/>
              <a:gd name="connsiteY1" fmla="*/ 250827 h 255393"/>
              <a:gd name="connsiteX2" fmla="*/ 184150 w 495300"/>
              <a:gd name="connsiteY2" fmla="*/ 223753 h 255393"/>
              <a:gd name="connsiteX3" fmla="*/ 209550 w 495300"/>
              <a:gd name="connsiteY3" fmla="*/ 149891 h 255393"/>
              <a:gd name="connsiteX4" fmla="*/ 238125 w 495300"/>
              <a:gd name="connsiteY4" fmla="*/ 64166 h 255393"/>
              <a:gd name="connsiteX5" fmla="*/ 254000 w 495300"/>
              <a:gd name="connsiteY5" fmla="*/ 2 h 255393"/>
              <a:gd name="connsiteX6" fmla="*/ 279400 w 495300"/>
              <a:gd name="connsiteY6" fmla="*/ 62665 h 255393"/>
              <a:gd name="connsiteX7" fmla="*/ 333375 w 495300"/>
              <a:gd name="connsiteY7" fmla="*/ 180977 h 255393"/>
              <a:gd name="connsiteX8" fmla="*/ 400050 w 495300"/>
              <a:gd name="connsiteY8" fmla="*/ 247652 h 255393"/>
              <a:gd name="connsiteX9" fmla="*/ 495300 w 495300"/>
              <a:gd name="connsiteY9" fmla="*/ 254002 h 255393"/>
              <a:gd name="connsiteX0" fmla="*/ 0 w 495300"/>
              <a:gd name="connsiteY0" fmla="*/ 232961 h 234352"/>
              <a:gd name="connsiteX1" fmla="*/ 82550 w 495300"/>
              <a:gd name="connsiteY1" fmla="*/ 229786 h 234352"/>
              <a:gd name="connsiteX2" fmla="*/ 184150 w 495300"/>
              <a:gd name="connsiteY2" fmla="*/ 202712 h 234352"/>
              <a:gd name="connsiteX3" fmla="*/ 209550 w 495300"/>
              <a:gd name="connsiteY3" fmla="*/ 128850 h 234352"/>
              <a:gd name="connsiteX4" fmla="*/ 238125 w 495300"/>
              <a:gd name="connsiteY4" fmla="*/ 43125 h 234352"/>
              <a:gd name="connsiteX5" fmla="*/ 263525 w 495300"/>
              <a:gd name="connsiteY5" fmla="*/ 4 h 234352"/>
              <a:gd name="connsiteX6" fmla="*/ 279400 w 495300"/>
              <a:gd name="connsiteY6" fmla="*/ 41624 h 234352"/>
              <a:gd name="connsiteX7" fmla="*/ 333375 w 495300"/>
              <a:gd name="connsiteY7" fmla="*/ 159936 h 234352"/>
              <a:gd name="connsiteX8" fmla="*/ 400050 w 495300"/>
              <a:gd name="connsiteY8" fmla="*/ 226611 h 234352"/>
              <a:gd name="connsiteX9" fmla="*/ 495300 w 495300"/>
              <a:gd name="connsiteY9" fmla="*/ 232961 h 234352"/>
              <a:gd name="connsiteX0" fmla="*/ 0 w 495300"/>
              <a:gd name="connsiteY0" fmla="*/ 221276 h 222667"/>
              <a:gd name="connsiteX1" fmla="*/ 82550 w 495300"/>
              <a:gd name="connsiteY1" fmla="*/ 218101 h 222667"/>
              <a:gd name="connsiteX2" fmla="*/ 184150 w 495300"/>
              <a:gd name="connsiteY2" fmla="*/ 191027 h 222667"/>
              <a:gd name="connsiteX3" fmla="*/ 209550 w 495300"/>
              <a:gd name="connsiteY3" fmla="*/ 117165 h 222667"/>
              <a:gd name="connsiteX4" fmla="*/ 238125 w 495300"/>
              <a:gd name="connsiteY4" fmla="*/ 31440 h 222667"/>
              <a:gd name="connsiteX5" fmla="*/ 263525 w 495300"/>
              <a:gd name="connsiteY5" fmla="*/ 9 h 222667"/>
              <a:gd name="connsiteX6" fmla="*/ 279400 w 495300"/>
              <a:gd name="connsiteY6" fmla="*/ 29939 h 222667"/>
              <a:gd name="connsiteX7" fmla="*/ 333375 w 495300"/>
              <a:gd name="connsiteY7" fmla="*/ 148251 h 222667"/>
              <a:gd name="connsiteX8" fmla="*/ 400050 w 495300"/>
              <a:gd name="connsiteY8" fmla="*/ 214926 h 222667"/>
              <a:gd name="connsiteX9" fmla="*/ 495300 w 495300"/>
              <a:gd name="connsiteY9" fmla="*/ 221276 h 222667"/>
              <a:gd name="connsiteX0" fmla="*/ 0 w 495300"/>
              <a:gd name="connsiteY0" fmla="*/ 221283 h 222674"/>
              <a:gd name="connsiteX1" fmla="*/ 82550 w 495300"/>
              <a:gd name="connsiteY1" fmla="*/ 218108 h 222674"/>
              <a:gd name="connsiteX2" fmla="*/ 184150 w 495300"/>
              <a:gd name="connsiteY2" fmla="*/ 191034 h 222674"/>
              <a:gd name="connsiteX3" fmla="*/ 209550 w 495300"/>
              <a:gd name="connsiteY3" fmla="*/ 117172 h 222674"/>
              <a:gd name="connsiteX4" fmla="*/ 238125 w 495300"/>
              <a:gd name="connsiteY4" fmla="*/ 31447 h 222674"/>
              <a:gd name="connsiteX5" fmla="*/ 263525 w 495300"/>
              <a:gd name="connsiteY5" fmla="*/ 16 h 222674"/>
              <a:gd name="connsiteX6" fmla="*/ 295275 w 495300"/>
              <a:gd name="connsiteY6" fmla="*/ 34622 h 222674"/>
              <a:gd name="connsiteX7" fmla="*/ 333375 w 495300"/>
              <a:gd name="connsiteY7" fmla="*/ 148258 h 222674"/>
              <a:gd name="connsiteX8" fmla="*/ 400050 w 495300"/>
              <a:gd name="connsiteY8" fmla="*/ 214933 h 222674"/>
              <a:gd name="connsiteX9" fmla="*/ 495300 w 495300"/>
              <a:gd name="connsiteY9" fmla="*/ 221283 h 222674"/>
              <a:gd name="connsiteX0" fmla="*/ 0 w 495300"/>
              <a:gd name="connsiteY0" fmla="*/ 221283 h 223113"/>
              <a:gd name="connsiteX1" fmla="*/ 82550 w 495300"/>
              <a:gd name="connsiteY1" fmla="*/ 218108 h 223113"/>
              <a:gd name="connsiteX2" fmla="*/ 184150 w 495300"/>
              <a:gd name="connsiteY2" fmla="*/ 191034 h 223113"/>
              <a:gd name="connsiteX3" fmla="*/ 209550 w 495300"/>
              <a:gd name="connsiteY3" fmla="*/ 117172 h 223113"/>
              <a:gd name="connsiteX4" fmla="*/ 238125 w 495300"/>
              <a:gd name="connsiteY4" fmla="*/ 31447 h 223113"/>
              <a:gd name="connsiteX5" fmla="*/ 263525 w 495300"/>
              <a:gd name="connsiteY5" fmla="*/ 16 h 223113"/>
              <a:gd name="connsiteX6" fmla="*/ 295275 w 495300"/>
              <a:gd name="connsiteY6" fmla="*/ 34622 h 223113"/>
              <a:gd name="connsiteX7" fmla="*/ 301625 w 495300"/>
              <a:gd name="connsiteY7" fmla="*/ 141244 h 223113"/>
              <a:gd name="connsiteX8" fmla="*/ 400050 w 495300"/>
              <a:gd name="connsiteY8" fmla="*/ 214933 h 223113"/>
              <a:gd name="connsiteX9" fmla="*/ 495300 w 495300"/>
              <a:gd name="connsiteY9" fmla="*/ 221283 h 223113"/>
              <a:gd name="connsiteX0" fmla="*/ 0 w 495300"/>
              <a:gd name="connsiteY0" fmla="*/ 221283 h 221283"/>
              <a:gd name="connsiteX1" fmla="*/ 82550 w 495300"/>
              <a:gd name="connsiteY1" fmla="*/ 218108 h 221283"/>
              <a:gd name="connsiteX2" fmla="*/ 184150 w 495300"/>
              <a:gd name="connsiteY2" fmla="*/ 191034 h 221283"/>
              <a:gd name="connsiteX3" fmla="*/ 209550 w 495300"/>
              <a:gd name="connsiteY3" fmla="*/ 117172 h 221283"/>
              <a:gd name="connsiteX4" fmla="*/ 238125 w 495300"/>
              <a:gd name="connsiteY4" fmla="*/ 31447 h 221283"/>
              <a:gd name="connsiteX5" fmla="*/ 263525 w 495300"/>
              <a:gd name="connsiteY5" fmla="*/ 16 h 221283"/>
              <a:gd name="connsiteX6" fmla="*/ 295275 w 495300"/>
              <a:gd name="connsiteY6" fmla="*/ 34622 h 221283"/>
              <a:gd name="connsiteX7" fmla="*/ 301625 w 495300"/>
              <a:gd name="connsiteY7" fmla="*/ 141244 h 221283"/>
              <a:gd name="connsiteX8" fmla="*/ 355600 w 495300"/>
              <a:gd name="connsiteY8" fmla="*/ 203243 h 221283"/>
              <a:gd name="connsiteX9" fmla="*/ 495300 w 495300"/>
              <a:gd name="connsiteY9" fmla="*/ 221283 h 221283"/>
              <a:gd name="connsiteX0" fmla="*/ 0 w 441325"/>
              <a:gd name="connsiteY0" fmla="*/ 221283 h 225959"/>
              <a:gd name="connsiteX1" fmla="*/ 82550 w 441325"/>
              <a:gd name="connsiteY1" fmla="*/ 218108 h 225959"/>
              <a:gd name="connsiteX2" fmla="*/ 184150 w 441325"/>
              <a:gd name="connsiteY2" fmla="*/ 191034 h 225959"/>
              <a:gd name="connsiteX3" fmla="*/ 209550 w 441325"/>
              <a:gd name="connsiteY3" fmla="*/ 117172 h 225959"/>
              <a:gd name="connsiteX4" fmla="*/ 238125 w 441325"/>
              <a:gd name="connsiteY4" fmla="*/ 31447 h 225959"/>
              <a:gd name="connsiteX5" fmla="*/ 263525 w 441325"/>
              <a:gd name="connsiteY5" fmla="*/ 16 h 225959"/>
              <a:gd name="connsiteX6" fmla="*/ 295275 w 441325"/>
              <a:gd name="connsiteY6" fmla="*/ 34622 h 225959"/>
              <a:gd name="connsiteX7" fmla="*/ 301625 w 441325"/>
              <a:gd name="connsiteY7" fmla="*/ 141244 h 225959"/>
              <a:gd name="connsiteX8" fmla="*/ 355600 w 441325"/>
              <a:gd name="connsiteY8" fmla="*/ 203243 h 225959"/>
              <a:gd name="connsiteX9" fmla="*/ 441325 w 441325"/>
              <a:gd name="connsiteY9" fmla="*/ 225959 h 225959"/>
              <a:gd name="connsiteX0" fmla="*/ 0 w 441325"/>
              <a:gd name="connsiteY0" fmla="*/ 221435 h 226111"/>
              <a:gd name="connsiteX1" fmla="*/ 82550 w 441325"/>
              <a:gd name="connsiteY1" fmla="*/ 218260 h 226111"/>
              <a:gd name="connsiteX2" fmla="*/ 184150 w 441325"/>
              <a:gd name="connsiteY2" fmla="*/ 191186 h 226111"/>
              <a:gd name="connsiteX3" fmla="*/ 209550 w 441325"/>
              <a:gd name="connsiteY3" fmla="*/ 117324 h 226111"/>
              <a:gd name="connsiteX4" fmla="*/ 228600 w 441325"/>
              <a:gd name="connsiteY4" fmla="*/ 45627 h 226111"/>
              <a:gd name="connsiteX5" fmla="*/ 263525 w 441325"/>
              <a:gd name="connsiteY5" fmla="*/ 168 h 226111"/>
              <a:gd name="connsiteX6" fmla="*/ 295275 w 441325"/>
              <a:gd name="connsiteY6" fmla="*/ 34774 h 226111"/>
              <a:gd name="connsiteX7" fmla="*/ 301625 w 441325"/>
              <a:gd name="connsiteY7" fmla="*/ 141396 h 226111"/>
              <a:gd name="connsiteX8" fmla="*/ 355600 w 441325"/>
              <a:gd name="connsiteY8" fmla="*/ 203395 h 226111"/>
              <a:gd name="connsiteX9" fmla="*/ 441325 w 441325"/>
              <a:gd name="connsiteY9" fmla="*/ 226111 h 226111"/>
              <a:gd name="connsiteX0" fmla="*/ 0 w 441325"/>
              <a:gd name="connsiteY0" fmla="*/ 221275 h 225951"/>
              <a:gd name="connsiteX1" fmla="*/ 82550 w 441325"/>
              <a:gd name="connsiteY1" fmla="*/ 218100 h 225951"/>
              <a:gd name="connsiteX2" fmla="*/ 184150 w 441325"/>
              <a:gd name="connsiteY2" fmla="*/ 191026 h 225951"/>
              <a:gd name="connsiteX3" fmla="*/ 209550 w 441325"/>
              <a:gd name="connsiteY3" fmla="*/ 117164 h 225951"/>
              <a:gd name="connsiteX4" fmla="*/ 228600 w 441325"/>
              <a:gd name="connsiteY4" fmla="*/ 45467 h 225951"/>
              <a:gd name="connsiteX5" fmla="*/ 263525 w 441325"/>
              <a:gd name="connsiteY5" fmla="*/ 8 h 225951"/>
              <a:gd name="connsiteX6" fmla="*/ 298450 w 441325"/>
              <a:gd name="connsiteY6" fmla="*/ 48642 h 225951"/>
              <a:gd name="connsiteX7" fmla="*/ 301625 w 441325"/>
              <a:gd name="connsiteY7" fmla="*/ 141236 h 225951"/>
              <a:gd name="connsiteX8" fmla="*/ 355600 w 441325"/>
              <a:gd name="connsiteY8" fmla="*/ 203235 h 225951"/>
              <a:gd name="connsiteX9" fmla="*/ 441325 w 441325"/>
              <a:gd name="connsiteY9" fmla="*/ 225951 h 225951"/>
              <a:gd name="connsiteX0" fmla="*/ 0 w 441325"/>
              <a:gd name="connsiteY0" fmla="*/ 211926 h 216602"/>
              <a:gd name="connsiteX1" fmla="*/ 82550 w 441325"/>
              <a:gd name="connsiteY1" fmla="*/ 208751 h 216602"/>
              <a:gd name="connsiteX2" fmla="*/ 184150 w 441325"/>
              <a:gd name="connsiteY2" fmla="*/ 181677 h 216602"/>
              <a:gd name="connsiteX3" fmla="*/ 209550 w 441325"/>
              <a:gd name="connsiteY3" fmla="*/ 107815 h 216602"/>
              <a:gd name="connsiteX4" fmla="*/ 228600 w 441325"/>
              <a:gd name="connsiteY4" fmla="*/ 36118 h 216602"/>
              <a:gd name="connsiteX5" fmla="*/ 254000 w 441325"/>
              <a:gd name="connsiteY5" fmla="*/ 11 h 216602"/>
              <a:gd name="connsiteX6" fmla="*/ 298450 w 441325"/>
              <a:gd name="connsiteY6" fmla="*/ 39293 h 216602"/>
              <a:gd name="connsiteX7" fmla="*/ 301625 w 441325"/>
              <a:gd name="connsiteY7" fmla="*/ 131887 h 216602"/>
              <a:gd name="connsiteX8" fmla="*/ 355600 w 441325"/>
              <a:gd name="connsiteY8" fmla="*/ 193886 h 216602"/>
              <a:gd name="connsiteX9" fmla="*/ 441325 w 441325"/>
              <a:gd name="connsiteY9" fmla="*/ 216602 h 216602"/>
              <a:gd name="connsiteX0" fmla="*/ 0 w 441325"/>
              <a:gd name="connsiteY0" fmla="*/ 211926 h 216602"/>
              <a:gd name="connsiteX1" fmla="*/ 82550 w 441325"/>
              <a:gd name="connsiteY1" fmla="*/ 208751 h 216602"/>
              <a:gd name="connsiteX2" fmla="*/ 184150 w 441325"/>
              <a:gd name="connsiteY2" fmla="*/ 181677 h 216602"/>
              <a:gd name="connsiteX3" fmla="*/ 209550 w 441325"/>
              <a:gd name="connsiteY3" fmla="*/ 107815 h 216602"/>
              <a:gd name="connsiteX4" fmla="*/ 228600 w 441325"/>
              <a:gd name="connsiteY4" fmla="*/ 36118 h 216602"/>
              <a:gd name="connsiteX5" fmla="*/ 254000 w 441325"/>
              <a:gd name="connsiteY5" fmla="*/ 11 h 216602"/>
              <a:gd name="connsiteX6" fmla="*/ 298450 w 441325"/>
              <a:gd name="connsiteY6" fmla="*/ 39293 h 216602"/>
              <a:gd name="connsiteX7" fmla="*/ 313532 w 441325"/>
              <a:gd name="connsiteY7" fmla="*/ 131887 h 216602"/>
              <a:gd name="connsiteX8" fmla="*/ 355600 w 441325"/>
              <a:gd name="connsiteY8" fmla="*/ 193886 h 216602"/>
              <a:gd name="connsiteX9" fmla="*/ 441325 w 441325"/>
              <a:gd name="connsiteY9" fmla="*/ 216602 h 216602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81782 w 441325"/>
              <a:gd name="connsiteY6" fmla="*/ 49978 h 216766"/>
              <a:gd name="connsiteX7" fmla="*/ 313532 w 441325"/>
              <a:gd name="connsiteY7" fmla="*/ 132051 h 216766"/>
              <a:gd name="connsiteX8" fmla="*/ 355600 w 441325"/>
              <a:gd name="connsiteY8" fmla="*/ 194050 h 216766"/>
              <a:gd name="connsiteX9" fmla="*/ 441325 w 441325"/>
              <a:gd name="connsiteY9" fmla="*/ 216766 h 216766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81782 w 441325"/>
              <a:gd name="connsiteY6" fmla="*/ 49978 h 216766"/>
              <a:gd name="connsiteX7" fmla="*/ 296863 w 441325"/>
              <a:gd name="connsiteY7" fmla="*/ 133804 h 216766"/>
              <a:gd name="connsiteX8" fmla="*/ 355600 w 441325"/>
              <a:gd name="connsiteY8" fmla="*/ 194050 h 216766"/>
              <a:gd name="connsiteX9" fmla="*/ 441325 w 441325"/>
              <a:gd name="connsiteY9" fmla="*/ 216766 h 216766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72257 w 441325"/>
              <a:gd name="connsiteY6" fmla="*/ 49978 h 216766"/>
              <a:gd name="connsiteX7" fmla="*/ 296863 w 441325"/>
              <a:gd name="connsiteY7" fmla="*/ 133804 h 216766"/>
              <a:gd name="connsiteX8" fmla="*/ 355600 w 441325"/>
              <a:gd name="connsiteY8" fmla="*/ 194050 h 216766"/>
              <a:gd name="connsiteX9" fmla="*/ 441325 w 441325"/>
              <a:gd name="connsiteY9" fmla="*/ 216766 h 216766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72257 w 441325"/>
              <a:gd name="connsiteY6" fmla="*/ 49978 h 216766"/>
              <a:gd name="connsiteX7" fmla="*/ 296863 w 441325"/>
              <a:gd name="connsiteY7" fmla="*/ 133804 h 216766"/>
              <a:gd name="connsiteX8" fmla="*/ 317500 w 441325"/>
              <a:gd name="connsiteY8" fmla="*/ 188789 h 216766"/>
              <a:gd name="connsiteX9" fmla="*/ 441325 w 441325"/>
              <a:gd name="connsiteY9" fmla="*/ 216766 h 216766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72257 w 441325"/>
              <a:gd name="connsiteY6" fmla="*/ 49978 h 216766"/>
              <a:gd name="connsiteX7" fmla="*/ 296863 w 441325"/>
              <a:gd name="connsiteY7" fmla="*/ 133804 h 216766"/>
              <a:gd name="connsiteX8" fmla="*/ 307975 w 441325"/>
              <a:gd name="connsiteY8" fmla="*/ 188789 h 216766"/>
              <a:gd name="connsiteX9" fmla="*/ 441325 w 441325"/>
              <a:gd name="connsiteY9" fmla="*/ 216766 h 216766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72257 w 441325"/>
              <a:gd name="connsiteY6" fmla="*/ 49978 h 216766"/>
              <a:gd name="connsiteX7" fmla="*/ 282576 w 441325"/>
              <a:gd name="connsiteY7" fmla="*/ 137310 h 216766"/>
              <a:gd name="connsiteX8" fmla="*/ 307975 w 441325"/>
              <a:gd name="connsiteY8" fmla="*/ 188789 h 216766"/>
              <a:gd name="connsiteX9" fmla="*/ 441325 w 441325"/>
              <a:gd name="connsiteY9" fmla="*/ 216766 h 216766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72257 w 441325"/>
              <a:gd name="connsiteY6" fmla="*/ 49978 h 216766"/>
              <a:gd name="connsiteX7" fmla="*/ 282576 w 441325"/>
              <a:gd name="connsiteY7" fmla="*/ 137310 h 216766"/>
              <a:gd name="connsiteX8" fmla="*/ 324644 w 441325"/>
              <a:gd name="connsiteY8" fmla="*/ 187036 h 216766"/>
              <a:gd name="connsiteX9" fmla="*/ 441325 w 441325"/>
              <a:gd name="connsiteY9" fmla="*/ 216766 h 216766"/>
              <a:gd name="connsiteX0" fmla="*/ 0 w 441325"/>
              <a:gd name="connsiteY0" fmla="*/ 212090 h 216766"/>
              <a:gd name="connsiteX1" fmla="*/ 82550 w 441325"/>
              <a:gd name="connsiteY1" fmla="*/ 208915 h 216766"/>
              <a:gd name="connsiteX2" fmla="*/ 184150 w 441325"/>
              <a:gd name="connsiteY2" fmla="*/ 181841 h 216766"/>
              <a:gd name="connsiteX3" fmla="*/ 209550 w 441325"/>
              <a:gd name="connsiteY3" fmla="*/ 107979 h 216766"/>
              <a:gd name="connsiteX4" fmla="*/ 228600 w 441325"/>
              <a:gd name="connsiteY4" fmla="*/ 36282 h 216766"/>
              <a:gd name="connsiteX5" fmla="*/ 254000 w 441325"/>
              <a:gd name="connsiteY5" fmla="*/ 175 h 216766"/>
              <a:gd name="connsiteX6" fmla="*/ 272257 w 441325"/>
              <a:gd name="connsiteY6" fmla="*/ 49978 h 216766"/>
              <a:gd name="connsiteX7" fmla="*/ 289720 w 441325"/>
              <a:gd name="connsiteY7" fmla="*/ 135556 h 216766"/>
              <a:gd name="connsiteX8" fmla="*/ 324644 w 441325"/>
              <a:gd name="connsiteY8" fmla="*/ 187036 h 216766"/>
              <a:gd name="connsiteX9" fmla="*/ 441325 w 441325"/>
              <a:gd name="connsiteY9" fmla="*/ 216766 h 216766"/>
              <a:gd name="connsiteX0" fmla="*/ 0 w 441325"/>
              <a:gd name="connsiteY0" fmla="*/ 211920 h 216596"/>
              <a:gd name="connsiteX1" fmla="*/ 82550 w 441325"/>
              <a:gd name="connsiteY1" fmla="*/ 208745 h 216596"/>
              <a:gd name="connsiteX2" fmla="*/ 184150 w 441325"/>
              <a:gd name="connsiteY2" fmla="*/ 181671 h 216596"/>
              <a:gd name="connsiteX3" fmla="*/ 209550 w 441325"/>
              <a:gd name="connsiteY3" fmla="*/ 107809 h 216596"/>
              <a:gd name="connsiteX4" fmla="*/ 228600 w 441325"/>
              <a:gd name="connsiteY4" fmla="*/ 36112 h 216596"/>
              <a:gd name="connsiteX5" fmla="*/ 254000 w 441325"/>
              <a:gd name="connsiteY5" fmla="*/ 5 h 216596"/>
              <a:gd name="connsiteX6" fmla="*/ 281782 w 441325"/>
              <a:gd name="connsiteY6" fmla="*/ 38117 h 216596"/>
              <a:gd name="connsiteX7" fmla="*/ 289720 w 441325"/>
              <a:gd name="connsiteY7" fmla="*/ 135386 h 216596"/>
              <a:gd name="connsiteX8" fmla="*/ 324644 w 441325"/>
              <a:gd name="connsiteY8" fmla="*/ 186866 h 216596"/>
              <a:gd name="connsiteX9" fmla="*/ 441325 w 441325"/>
              <a:gd name="connsiteY9" fmla="*/ 216596 h 216596"/>
              <a:gd name="connsiteX0" fmla="*/ 0 w 441325"/>
              <a:gd name="connsiteY0" fmla="*/ 211916 h 216592"/>
              <a:gd name="connsiteX1" fmla="*/ 82550 w 441325"/>
              <a:gd name="connsiteY1" fmla="*/ 208741 h 216592"/>
              <a:gd name="connsiteX2" fmla="*/ 184150 w 441325"/>
              <a:gd name="connsiteY2" fmla="*/ 181667 h 216592"/>
              <a:gd name="connsiteX3" fmla="*/ 209550 w 441325"/>
              <a:gd name="connsiteY3" fmla="*/ 107805 h 216592"/>
              <a:gd name="connsiteX4" fmla="*/ 228600 w 441325"/>
              <a:gd name="connsiteY4" fmla="*/ 36108 h 216592"/>
              <a:gd name="connsiteX5" fmla="*/ 254000 w 441325"/>
              <a:gd name="connsiteY5" fmla="*/ 1 h 216592"/>
              <a:gd name="connsiteX6" fmla="*/ 272257 w 441325"/>
              <a:gd name="connsiteY6" fmla="*/ 35775 h 216592"/>
              <a:gd name="connsiteX7" fmla="*/ 289720 w 441325"/>
              <a:gd name="connsiteY7" fmla="*/ 135382 h 216592"/>
              <a:gd name="connsiteX8" fmla="*/ 324644 w 441325"/>
              <a:gd name="connsiteY8" fmla="*/ 186862 h 216592"/>
              <a:gd name="connsiteX9" fmla="*/ 441325 w 441325"/>
              <a:gd name="connsiteY9" fmla="*/ 216592 h 21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325" h="216592">
                <a:moveTo>
                  <a:pt x="0" y="211916"/>
                </a:moveTo>
                <a:lnTo>
                  <a:pt x="82550" y="208741"/>
                </a:lnTo>
                <a:cubicBezTo>
                  <a:pt x="113242" y="203700"/>
                  <a:pt x="162983" y="198490"/>
                  <a:pt x="184150" y="181667"/>
                </a:cubicBezTo>
                <a:cubicBezTo>
                  <a:pt x="205317" y="164844"/>
                  <a:pt x="202142" y="132065"/>
                  <a:pt x="209550" y="107805"/>
                </a:cubicBezTo>
                <a:cubicBezTo>
                  <a:pt x="216958" y="83545"/>
                  <a:pt x="221192" y="54075"/>
                  <a:pt x="228600" y="36108"/>
                </a:cubicBezTo>
                <a:cubicBezTo>
                  <a:pt x="236008" y="18141"/>
                  <a:pt x="246724" y="56"/>
                  <a:pt x="254000" y="1"/>
                </a:cubicBezTo>
                <a:cubicBezTo>
                  <a:pt x="261276" y="-54"/>
                  <a:pt x="266304" y="13211"/>
                  <a:pt x="272257" y="35775"/>
                </a:cubicBezTo>
                <a:cubicBezTo>
                  <a:pt x="278210" y="58339"/>
                  <a:pt x="280989" y="110201"/>
                  <a:pt x="289720" y="135382"/>
                </a:cubicBezTo>
                <a:cubicBezTo>
                  <a:pt x="298451" y="160563"/>
                  <a:pt x="299376" y="173327"/>
                  <a:pt x="324644" y="186862"/>
                </a:cubicBezTo>
                <a:cubicBezTo>
                  <a:pt x="349912" y="200397"/>
                  <a:pt x="402166" y="216592"/>
                  <a:pt x="441325" y="2165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5BD2F8-582E-4837-B57D-A0193C4CF2CA}"/>
              </a:ext>
            </a:extLst>
          </p:cNvPr>
          <p:cNvSpPr txBox="1"/>
          <p:nvPr/>
        </p:nvSpPr>
        <p:spPr>
          <a:xfrm>
            <a:off x="3426112" y="2640581"/>
            <a:ext cx="9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odom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7E59A3-D0DC-4A5F-81CF-9340C66C3DBB}"/>
              </a:ext>
            </a:extLst>
          </p:cNvPr>
          <p:cNvSpPr txBox="1"/>
          <p:nvPr/>
        </p:nvSpPr>
        <p:spPr>
          <a:xfrm>
            <a:off x="4863128" y="2583581"/>
            <a:ext cx="32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8602BC-6F60-44DD-9308-E470F5D6B9E3}"/>
              </a:ext>
            </a:extLst>
          </p:cNvPr>
          <p:cNvSpPr txBox="1"/>
          <p:nvPr/>
        </p:nvSpPr>
        <p:spPr>
          <a:xfrm>
            <a:off x="4228111" y="2560303"/>
            <a:ext cx="6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Pose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EDEE559-8306-4453-A0C4-A66AF42FD326}"/>
              </a:ext>
            </a:extLst>
          </p:cNvPr>
          <p:cNvCxnSpPr>
            <a:stCxn id="60" idx="2"/>
            <a:endCxn id="57" idx="3"/>
          </p:cNvCxnSpPr>
          <p:nvPr/>
        </p:nvCxnSpPr>
        <p:spPr>
          <a:xfrm>
            <a:off x="3903967" y="3009913"/>
            <a:ext cx="522382" cy="31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1898613-2F93-4D78-B824-241F6BD2AEE6}"/>
              </a:ext>
            </a:extLst>
          </p:cNvPr>
          <p:cNvCxnSpPr>
            <a:stCxn id="62" idx="2"/>
            <a:endCxn id="59" idx="5"/>
          </p:cNvCxnSpPr>
          <p:nvPr/>
        </p:nvCxnSpPr>
        <p:spPr>
          <a:xfrm>
            <a:off x="4573195" y="2929635"/>
            <a:ext cx="140887" cy="19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A01D5C5-7BF8-48B8-AE04-8514E0181486}"/>
              </a:ext>
            </a:extLst>
          </p:cNvPr>
          <p:cNvCxnSpPr>
            <a:stCxn id="61" idx="2"/>
            <a:endCxn id="58" idx="5"/>
          </p:cNvCxnSpPr>
          <p:nvPr/>
        </p:nvCxnSpPr>
        <p:spPr>
          <a:xfrm flipH="1">
            <a:off x="4797978" y="2952913"/>
            <a:ext cx="225497" cy="23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7663CF-DEE9-43ED-B965-FBC12489E5FA}"/>
              </a:ext>
            </a:extLst>
          </p:cNvPr>
          <p:cNvCxnSpPr/>
          <p:nvPr/>
        </p:nvCxnSpPr>
        <p:spPr>
          <a:xfrm>
            <a:off x="2832100" y="3078717"/>
            <a:ext cx="0" cy="35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EA57174-F2B2-47E1-A65A-89F4BB031CF3}"/>
              </a:ext>
            </a:extLst>
          </p:cNvPr>
          <p:cNvCxnSpPr/>
          <p:nvPr/>
        </p:nvCxnSpPr>
        <p:spPr>
          <a:xfrm>
            <a:off x="4510126" y="3187308"/>
            <a:ext cx="0" cy="273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B740B1F-4ECF-4A5A-9012-888497BF52D4}"/>
              </a:ext>
            </a:extLst>
          </p:cNvPr>
          <p:cNvCxnSpPr>
            <a:cxnSpLocks/>
          </p:cNvCxnSpPr>
          <p:nvPr/>
        </p:nvCxnSpPr>
        <p:spPr>
          <a:xfrm>
            <a:off x="4712534" y="3109900"/>
            <a:ext cx="0" cy="35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2675947-88D4-404C-9C55-001214422E6B}"/>
              </a:ext>
            </a:extLst>
          </p:cNvPr>
          <p:cNvCxnSpPr>
            <a:cxnSpLocks/>
          </p:cNvCxnSpPr>
          <p:nvPr/>
        </p:nvCxnSpPr>
        <p:spPr>
          <a:xfrm>
            <a:off x="4797978" y="3126382"/>
            <a:ext cx="0" cy="35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8E4C44B-904D-458F-8CC7-55475ABB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659" y="2766218"/>
            <a:ext cx="3437964" cy="1325563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64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2C812-C801-4EF7-909F-C217C325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771525"/>
            <a:ext cx="60388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Coordinate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31"/>
            <a:ext cx="10515600" cy="4351338"/>
          </a:xfrm>
        </p:spPr>
        <p:txBody>
          <a:bodyPr/>
          <a:lstStyle/>
          <a:p>
            <a:r>
              <a:rPr lang="en-US" altLang="zh-CN" dirty="0"/>
              <a:t>6D pose in 3D Space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70836-41D2-4428-A1B9-381A305B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4" y="2334793"/>
            <a:ext cx="4110927" cy="30390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2416FF-882E-40D1-B93C-E513735C9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85" y="2666281"/>
            <a:ext cx="2438400" cy="1828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1A01BE-BCBD-4878-B902-2DF06F26F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85" y="565373"/>
            <a:ext cx="2438400" cy="1828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B17FCD-1CEB-4F0B-90D3-3DD4D633E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85" y="4804569"/>
            <a:ext cx="2438400" cy="1828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BB2CB1-0691-432E-82C2-3D892084D3F5}"/>
              </a:ext>
            </a:extLst>
          </p:cNvPr>
          <p:cNvSpPr txBox="1"/>
          <p:nvPr/>
        </p:nvSpPr>
        <p:spPr>
          <a:xfrm>
            <a:off x="7763435" y="1367631"/>
            <a:ext cx="11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Rx--Roll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70BDFF-795B-43F9-BFFE-6105BCC11228}"/>
              </a:ext>
            </a:extLst>
          </p:cNvPr>
          <p:cNvSpPr txBox="1"/>
          <p:nvPr/>
        </p:nvSpPr>
        <p:spPr>
          <a:xfrm>
            <a:off x="7763435" y="3244334"/>
            <a:ext cx="11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Ry--Pitch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8C1706-C292-42DF-BB56-FA72095D3811}"/>
              </a:ext>
            </a:extLst>
          </p:cNvPr>
          <p:cNvSpPr txBox="1"/>
          <p:nvPr/>
        </p:nvSpPr>
        <p:spPr>
          <a:xfrm>
            <a:off x="7869605" y="5423545"/>
            <a:ext cx="11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Rz</a:t>
            </a:r>
            <a:r>
              <a:rPr lang="en-US" altLang="zh-CN" dirty="0"/>
              <a:t>--Yaw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97DCF10-A1AD-4614-88A2-18ED6D11A998}"/>
              </a:ext>
            </a:extLst>
          </p:cNvPr>
          <p:cNvSpPr/>
          <p:nvPr/>
        </p:nvSpPr>
        <p:spPr>
          <a:xfrm>
            <a:off x="5045111" y="3774140"/>
            <a:ext cx="375109" cy="152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7DFB228-EDF0-4743-B872-9197BD5A9AAA}"/>
                  </a:ext>
                </a:extLst>
              </p:cNvPr>
              <p:cNvSpPr txBox="1"/>
              <p:nvPr/>
            </p:nvSpPr>
            <p:spPr>
              <a:xfrm>
                <a:off x="5763603" y="3084682"/>
                <a:ext cx="537883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𝑅𝑥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𝑅𝑧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7DFB228-EDF0-4743-B872-9197BD5A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03" y="3084682"/>
                <a:ext cx="537883" cy="1531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1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Coordinate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Pose of Mobile Robots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D25CDA1-2D4D-4551-B411-42C4F0C770CA}"/>
              </a:ext>
            </a:extLst>
          </p:cNvPr>
          <p:cNvCxnSpPr>
            <a:cxnSpLocks/>
          </p:cNvCxnSpPr>
          <p:nvPr/>
        </p:nvCxnSpPr>
        <p:spPr>
          <a:xfrm>
            <a:off x="1344706" y="5046297"/>
            <a:ext cx="2662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D08ACC-3B27-4DC2-971B-CA0C821FE60D}"/>
              </a:ext>
            </a:extLst>
          </p:cNvPr>
          <p:cNvCxnSpPr/>
          <p:nvPr/>
        </p:nvCxnSpPr>
        <p:spPr>
          <a:xfrm flipV="1">
            <a:off x="1344706" y="3127850"/>
            <a:ext cx="0" cy="1918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C5D4B6D-7114-4066-85DF-97CF698AB3D9}"/>
              </a:ext>
            </a:extLst>
          </p:cNvPr>
          <p:cNvSpPr/>
          <p:nvPr/>
        </p:nvSpPr>
        <p:spPr>
          <a:xfrm>
            <a:off x="2675965" y="3253356"/>
            <a:ext cx="869548" cy="555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998C47A-8FD1-46E0-843F-A1DE1878BFC5}"/>
              </a:ext>
            </a:extLst>
          </p:cNvPr>
          <p:cNvCxnSpPr/>
          <p:nvPr/>
        </p:nvCxnSpPr>
        <p:spPr>
          <a:xfrm>
            <a:off x="2675965" y="3809168"/>
            <a:ext cx="1169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DC314C-6BD3-4FEB-B953-67BAE15BC5C0}"/>
              </a:ext>
            </a:extLst>
          </p:cNvPr>
          <p:cNvCxnSpPr/>
          <p:nvPr/>
        </p:nvCxnSpPr>
        <p:spPr>
          <a:xfrm flipV="1">
            <a:off x="2675965" y="2962003"/>
            <a:ext cx="0" cy="84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3A7039-8F91-4DC1-8AFF-DC6C673D355F}"/>
                  </a:ext>
                </a:extLst>
              </p:cNvPr>
              <p:cNvSpPr txBox="1"/>
              <p:nvPr/>
            </p:nvSpPr>
            <p:spPr>
              <a:xfrm>
                <a:off x="3675529" y="500589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3A7039-8F91-4DC1-8AFF-DC6C673D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29" y="5005899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825510-96D4-42C3-ACA4-F2A3D3CD6F0D}"/>
                  </a:ext>
                </a:extLst>
              </p:cNvPr>
              <p:cNvSpPr txBox="1"/>
              <p:nvPr/>
            </p:nvSpPr>
            <p:spPr>
              <a:xfrm>
                <a:off x="762001" y="281048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825510-96D4-42C3-ACA4-F2A3D3CD6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2810485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149167-1E7A-4898-A6F1-AC432355CF76}"/>
                  </a:ext>
                </a:extLst>
              </p:cNvPr>
              <p:cNvSpPr txBox="1"/>
              <p:nvPr/>
            </p:nvSpPr>
            <p:spPr>
              <a:xfrm>
                <a:off x="3550024" y="362450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149167-1E7A-4898-A6F1-AC432355C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4" y="3624502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143CDF-F0EB-461F-9EC2-249F08B1D244}"/>
                  </a:ext>
                </a:extLst>
              </p:cNvPr>
              <p:cNvSpPr txBox="1"/>
              <p:nvPr/>
            </p:nvSpPr>
            <p:spPr>
              <a:xfrm>
                <a:off x="2088778" y="265720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143CDF-F0EB-461F-9EC2-249F08B1D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78" y="2657203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3D9696BC-78B5-4066-A519-C646EBB11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94" y="2911764"/>
            <a:ext cx="2438400" cy="1828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3308D37-F8EC-4AC7-9E80-DAC718CE4EB1}"/>
              </a:ext>
            </a:extLst>
          </p:cNvPr>
          <p:cNvSpPr txBox="1"/>
          <p:nvPr/>
        </p:nvSpPr>
        <p:spPr>
          <a:xfrm>
            <a:off x="7310014" y="3530740"/>
            <a:ext cx="11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Rz</a:t>
            </a:r>
            <a:r>
              <a:rPr lang="en-US" altLang="zh-CN" dirty="0"/>
              <a:t>--Yaw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598FD8C-298D-40EB-BC60-85654B086E39}"/>
              </a:ext>
            </a:extLst>
          </p:cNvPr>
          <p:cNvSpPr/>
          <p:nvPr/>
        </p:nvSpPr>
        <p:spPr>
          <a:xfrm>
            <a:off x="5151279" y="3691459"/>
            <a:ext cx="375109" cy="152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2F6DD2-BDCC-48E5-97CA-5C728DC799EF}"/>
                  </a:ext>
                </a:extLst>
              </p:cNvPr>
              <p:cNvSpPr txBox="1"/>
              <p:nvPr/>
            </p:nvSpPr>
            <p:spPr>
              <a:xfrm>
                <a:off x="5492186" y="3403800"/>
                <a:ext cx="1117980" cy="81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2F6DD2-BDCC-48E5-97CA-5C728DC7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186" y="3403800"/>
                <a:ext cx="1117980" cy="810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Coordinate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687"/>
            <a:ext cx="10515600" cy="4351338"/>
          </a:xfrm>
        </p:spPr>
        <p:txBody>
          <a:bodyPr/>
          <a:lstStyle/>
          <a:p>
            <a:r>
              <a:rPr lang="en-US" altLang="zh-CN" dirty="0"/>
              <a:t>Coordinate System of Mobile Robots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A5AABA2-14E5-4208-8393-76B74CFD73F4}"/>
              </a:ext>
            </a:extLst>
          </p:cNvPr>
          <p:cNvGrpSpPr/>
          <p:nvPr/>
        </p:nvGrpSpPr>
        <p:grpSpPr>
          <a:xfrm>
            <a:off x="3898380" y="3540832"/>
            <a:ext cx="3910382" cy="2648909"/>
            <a:chOff x="3898380" y="3540832"/>
            <a:chExt cx="3910382" cy="264890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76499FE-5B3E-4B76-A6B2-8D97E149EEE4}"/>
                </a:ext>
              </a:extLst>
            </p:cNvPr>
            <p:cNvCxnSpPr/>
            <p:nvPr/>
          </p:nvCxnSpPr>
          <p:spPr>
            <a:xfrm>
              <a:off x="4434640" y="5922545"/>
              <a:ext cx="27180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5D70A56-8AB5-4254-A063-C8FE3C542F51}"/>
                </a:ext>
              </a:extLst>
            </p:cNvPr>
            <p:cNvCxnSpPr/>
            <p:nvPr/>
          </p:nvCxnSpPr>
          <p:spPr>
            <a:xfrm flipV="1">
              <a:off x="4417862" y="3783352"/>
              <a:ext cx="0" cy="2139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1A71F71-F95A-49FA-B45C-5848A915C819}"/>
                </a:ext>
              </a:extLst>
            </p:cNvPr>
            <p:cNvCxnSpPr>
              <a:cxnSpLocks/>
            </p:cNvCxnSpPr>
            <p:nvPr/>
          </p:nvCxnSpPr>
          <p:spPr>
            <a:xfrm>
              <a:off x="6112438" y="5142368"/>
              <a:ext cx="10402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5A31792-E6A3-4697-83F4-1C30CA732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2438" y="4395748"/>
              <a:ext cx="0" cy="746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06964F9-9632-450D-BD95-D851ECBD76E2}"/>
                </a:ext>
              </a:extLst>
            </p:cNvPr>
            <p:cNvGrpSpPr/>
            <p:nvPr/>
          </p:nvGrpSpPr>
          <p:grpSpPr>
            <a:xfrm>
              <a:off x="6537911" y="3938982"/>
              <a:ext cx="515349" cy="584281"/>
              <a:chOff x="6372000" y="3182527"/>
              <a:chExt cx="515349" cy="584281"/>
            </a:xfrm>
          </p:grpSpPr>
          <p:sp>
            <p:nvSpPr>
              <p:cNvPr id="16" name="箭头: 五边形 15">
                <a:extLst>
                  <a:ext uri="{FF2B5EF4-FFF2-40B4-BE49-F238E27FC236}">
                    <a16:creationId xmlns:a16="http://schemas.microsoft.com/office/drawing/2014/main" id="{FDB94DD8-EB59-44AD-9B92-6FF39D97C306}"/>
                  </a:ext>
                </a:extLst>
              </p:cNvPr>
              <p:cNvSpPr/>
              <p:nvPr/>
            </p:nvSpPr>
            <p:spPr>
              <a:xfrm rot="17983409">
                <a:off x="6608226" y="3495553"/>
                <a:ext cx="371061" cy="171449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21ED46F5-E50E-4DE2-9B7D-902AE88A17AA}"/>
                  </a:ext>
                </a:extLst>
              </p:cNvPr>
              <p:cNvCxnSpPr>
                <a:cxnSpLocks/>
              </p:cNvCxnSpPr>
              <p:nvPr/>
            </p:nvCxnSpPr>
            <p:spPr>
              <a:xfrm rot="17983409" flipV="1">
                <a:off x="6652527" y="3417348"/>
                <a:ext cx="469644" cy="1"/>
              </a:xfrm>
              <a:prstGeom prst="straightConnector1">
                <a:avLst/>
              </a:prstGeom>
              <a:solidFill>
                <a:schemeClr val="accent2"/>
              </a:solidFill>
              <a:ln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BEE3E02-3D33-4321-A99E-C54455BE1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2000" y="3388353"/>
                <a:ext cx="398920" cy="232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8FE6DE7-E571-4FFB-B32A-4A3FB731DF99}"/>
                    </a:ext>
                  </a:extLst>
                </p:cNvPr>
                <p:cNvSpPr txBox="1"/>
                <p:nvPr/>
              </p:nvSpPr>
              <p:spPr>
                <a:xfrm>
                  <a:off x="6915530" y="5820409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8FE6DE7-E571-4FFB-B32A-4A3FB731D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530" y="5820409"/>
                  <a:ext cx="70217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FB657B3-BC54-4C70-A276-4DFC5A2F5D65}"/>
                    </a:ext>
                  </a:extLst>
                </p:cNvPr>
                <p:cNvSpPr txBox="1"/>
                <p:nvPr/>
              </p:nvSpPr>
              <p:spPr>
                <a:xfrm>
                  <a:off x="3898380" y="3540832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FB657B3-BC54-4C70-A276-4DFC5A2F5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380" y="3540832"/>
                  <a:ext cx="7021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D58B546-5A7B-4504-9FC0-0C6E8F499575}"/>
                    </a:ext>
                  </a:extLst>
                </p:cNvPr>
                <p:cNvSpPr txBox="1"/>
                <p:nvPr/>
              </p:nvSpPr>
              <p:spPr>
                <a:xfrm>
                  <a:off x="6970618" y="5060989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𝑜𝑑𝑜𝑚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D58B546-5A7B-4504-9FC0-0C6E8F499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618" y="5060989"/>
                  <a:ext cx="70217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03B4390-92A5-4B49-A3DF-CF38671BDB88}"/>
                    </a:ext>
                  </a:extLst>
                </p:cNvPr>
                <p:cNvSpPr txBox="1"/>
                <p:nvPr/>
              </p:nvSpPr>
              <p:spPr>
                <a:xfrm>
                  <a:off x="5515078" y="4076145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𝑜𝑑𝑜𝑚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03B4390-92A5-4B49-A3DF-CF38671BD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078" y="4076145"/>
                  <a:ext cx="70217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21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BE8C19B-F0FF-4E7E-AB1C-98A0218DA25D}"/>
                    </a:ext>
                  </a:extLst>
                </p:cNvPr>
                <p:cNvSpPr txBox="1"/>
                <p:nvPr/>
              </p:nvSpPr>
              <p:spPr>
                <a:xfrm>
                  <a:off x="7106591" y="3780845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BE8C19B-F0FF-4E7E-AB1C-98A0218DA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591" y="3780845"/>
                  <a:ext cx="70217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4DC2F6D-26C0-4717-9CDA-086319F773A0}"/>
                    </a:ext>
                  </a:extLst>
                </p:cNvPr>
                <p:cNvSpPr txBox="1"/>
                <p:nvPr/>
              </p:nvSpPr>
              <p:spPr>
                <a:xfrm>
                  <a:off x="6132749" y="3777926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4DC2F6D-26C0-4717-9CDA-086319F77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749" y="3777926"/>
                  <a:ext cx="70217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CAAD4A7-124F-433A-8E28-AB12D8C80502}"/>
                </a:ext>
              </a:extLst>
            </p:cNvPr>
            <p:cNvSpPr/>
            <p:nvPr/>
          </p:nvSpPr>
          <p:spPr>
            <a:xfrm>
              <a:off x="4417871" y="5145575"/>
              <a:ext cx="1691640" cy="769620"/>
            </a:xfrm>
            <a:custGeom>
              <a:avLst/>
              <a:gdLst>
                <a:gd name="connsiteX0" fmla="*/ 0 w 1691640"/>
                <a:gd name="connsiteY0" fmla="*/ 769620 h 769620"/>
                <a:gd name="connsiteX1" fmla="*/ 457200 w 1691640"/>
                <a:gd name="connsiteY1" fmla="*/ 678180 h 769620"/>
                <a:gd name="connsiteX2" fmla="*/ 1082040 w 1691640"/>
                <a:gd name="connsiteY2" fmla="*/ 434340 h 769620"/>
                <a:gd name="connsiteX3" fmla="*/ 1539240 w 1691640"/>
                <a:gd name="connsiteY3" fmla="*/ 137160 h 769620"/>
                <a:gd name="connsiteX4" fmla="*/ 1691640 w 1691640"/>
                <a:gd name="connsiteY4" fmla="*/ 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640" h="769620">
                  <a:moveTo>
                    <a:pt x="0" y="769620"/>
                  </a:moveTo>
                  <a:cubicBezTo>
                    <a:pt x="138430" y="751840"/>
                    <a:pt x="276860" y="734060"/>
                    <a:pt x="457200" y="678180"/>
                  </a:cubicBezTo>
                  <a:cubicBezTo>
                    <a:pt x="637540" y="622300"/>
                    <a:pt x="901700" y="524510"/>
                    <a:pt x="1082040" y="434340"/>
                  </a:cubicBezTo>
                  <a:cubicBezTo>
                    <a:pt x="1262380" y="344170"/>
                    <a:pt x="1437640" y="209550"/>
                    <a:pt x="1539240" y="137160"/>
                  </a:cubicBezTo>
                  <a:cubicBezTo>
                    <a:pt x="1640840" y="64770"/>
                    <a:pt x="1666240" y="32385"/>
                    <a:pt x="1691640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E5618479-38DA-46A0-AEC0-85BB6954BA95}"/>
                </a:ext>
              </a:extLst>
            </p:cNvPr>
            <p:cNvSpPr/>
            <p:nvPr/>
          </p:nvSpPr>
          <p:spPr>
            <a:xfrm>
              <a:off x="6101891" y="4383575"/>
              <a:ext cx="830580" cy="754380"/>
            </a:xfrm>
            <a:custGeom>
              <a:avLst/>
              <a:gdLst>
                <a:gd name="connsiteX0" fmla="*/ 0 w 830580"/>
                <a:gd name="connsiteY0" fmla="*/ 754380 h 754380"/>
                <a:gd name="connsiteX1" fmla="*/ 175260 w 830580"/>
                <a:gd name="connsiteY1" fmla="*/ 541020 h 754380"/>
                <a:gd name="connsiteX2" fmla="*/ 327660 w 830580"/>
                <a:gd name="connsiteY2" fmla="*/ 243840 h 754380"/>
                <a:gd name="connsiteX3" fmla="*/ 586740 w 830580"/>
                <a:gd name="connsiteY3" fmla="*/ 91440 h 754380"/>
                <a:gd name="connsiteX4" fmla="*/ 830580 w 830580"/>
                <a:gd name="connsiteY4" fmla="*/ 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" h="754380">
                  <a:moveTo>
                    <a:pt x="0" y="754380"/>
                  </a:moveTo>
                  <a:cubicBezTo>
                    <a:pt x="60325" y="690245"/>
                    <a:pt x="120650" y="626110"/>
                    <a:pt x="175260" y="541020"/>
                  </a:cubicBezTo>
                  <a:cubicBezTo>
                    <a:pt x="229870" y="455930"/>
                    <a:pt x="259080" y="318770"/>
                    <a:pt x="327660" y="243840"/>
                  </a:cubicBezTo>
                  <a:cubicBezTo>
                    <a:pt x="396240" y="168910"/>
                    <a:pt x="502920" y="132080"/>
                    <a:pt x="586740" y="91440"/>
                  </a:cubicBezTo>
                  <a:cubicBezTo>
                    <a:pt x="670560" y="50800"/>
                    <a:pt x="750570" y="25400"/>
                    <a:pt x="830580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968226D-1CFB-451D-A17B-9001A4286B34}"/>
              </a:ext>
            </a:extLst>
          </p:cNvPr>
          <p:cNvSpPr txBox="1"/>
          <p:nvPr/>
        </p:nvSpPr>
        <p:spPr>
          <a:xfrm>
            <a:off x="1255059" y="1891553"/>
            <a:ext cx="233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Odom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Base_link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2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Relative Localization</a:t>
            </a:r>
          </a:p>
          <a:p>
            <a:r>
              <a:rPr lang="en-US" altLang="zh-CN" dirty="0"/>
              <a:t>Global Localization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Relative Localization</a:t>
            </a:r>
          </a:p>
          <a:p>
            <a:pPr lvl="1"/>
            <a:r>
              <a:rPr lang="en-US" altLang="zh-CN" dirty="0"/>
              <a:t>Dead Reckoning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err="1"/>
              <a:t>Continous</a:t>
            </a:r>
            <a:r>
              <a:rPr lang="en-US" altLang="zh-CN" dirty="0"/>
              <a:t> localization</a:t>
            </a:r>
          </a:p>
          <a:p>
            <a:pPr marL="914400" lvl="2" indent="0">
              <a:buNone/>
            </a:pPr>
            <a:r>
              <a:rPr lang="en-US" altLang="zh-CN" dirty="0"/>
              <a:t>× Accumulated error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44E2D14-7553-46AE-BAE7-9EFD6CB1BA74}"/>
              </a:ext>
            </a:extLst>
          </p:cNvPr>
          <p:cNvGrpSpPr/>
          <p:nvPr/>
        </p:nvGrpSpPr>
        <p:grpSpPr>
          <a:xfrm>
            <a:off x="3281594" y="3571399"/>
            <a:ext cx="3690226" cy="2402856"/>
            <a:chOff x="3281594" y="3571399"/>
            <a:chExt cx="3690226" cy="2402856"/>
          </a:xfrm>
        </p:grpSpPr>
        <p:sp>
          <p:nvSpPr>
            <p:cNvPr id="12" name="箭头: 五边形 11">
              <a:extLst>
                <a:ext uri="{FF2B5EF4-FFF2-40B4-BE49-F238E27FC236}">
                  <a16:creationId xmlns:a16="http://schemas.microsoft.com/office/drawing/2014/main" id="{877B5107-0EF3-4F7D-9DA2-40A22EC0BA2B}"/>
                </a:ext>
              </a:extLst>
            </p:cNvPr>
            <p:cNvSpPr/>
            <p:nvPr/>
          </p:nvSpPr>
          <p:spPr>
            <a:xfrm>
              <a:off x="3739925" y="5572976"/>
              <a:ext cx="487680" cy="15999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4EDAE5A-98BB-468F-AE5F-007EA0D8B4CB}"/>
                </a:ext>
              </a:extLst>
            </p:cNvPr>
            <p:cNvCxnSpPr>
              <a:cxnSpLocks/>
            </p:cNvCxnSpPr>
            <p:nvPr/>
          </p:nvCxnSpPr>
          <p:spPr>
            <a:xfrm>
              <a:off x="3983766" y="5645377"/>
              <a:ext cx="23931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C21A723-F41A-481D-8495-C08EAD297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3766" y="3903983"/>
              <a:ext cx="0" cy="1749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7CD0A91-A0D9-4185-B55C-C237CEB4770F}"/>
                </a:ext>
              </a:extLst>
            </p:cNvPr>
            <p:cNvGrpSpPr/>
            <p:nvPr/>
          </p:nvGrpSpPr>
          <p:grpSpPr>
            <a:xfrm>
              <a:off x="5084855" y="4416652"/>
              <a:ext cx="809626" cy="516235"/>
              <a:chOff x="4095749" y="3838575"/>
              <a:chExt cx="809626" cy="516235"/>
            </a:xfrm>
          </p:grpSpPr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CF58D363-975F-45AC-B556-366F7BCDEB65}"/>
                  </a:ext>
                </a:extLst>
              </p:cNvPr>
              <p:cNvSpPr/>
              <p:nvPr/>
            </p:nvSpPr>
            <p:spPr>
              <a:xfrm rot="19809199">
                <a:off x="4103221" y="4194811"/>
                <a:ext cx="487680" cy="159999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5F2B9D7-A240-432C-81E5-9A55A2E6FEB5}"/>
                  </a:ext>
                </a:extLst>
              </p:cNvPr>
              <p:cNvCxnSpPr/>
              <p:nvPr/>
            </p:nvCxnSpPr>
            <p:spPr>
              <a:xfrm flipV="1">
                <a:off x="4302125" y="3978275"/>
                <a:ext cx="603250" cy="2965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626D304D-6FF3-4EC7-BA55-F3A7D46FDE87}"/>
                  </a:ext>
                </a:extLst>
              </p:cNvPr>
              <p:cNvCxnSpPr/>
              <p:nvPr/>
            </p:nvCxnSpPr>
            <p:spPr>
              <a:xfrm flipH="1" flipV="1">
                <a:off x="4095749" y="3838575"/>
                <a:ext cx="212726" cy="4362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5E76487-0667-4BF9-8D46-584EB988A84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766" y="5645377"/>
              <a:ext cx="639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D4A5BCB-942E-4F41-8052-8AE8E972A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3765" y="5194340"/>
              <a:ext cx="0" cy="45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66D277E4-687F-4CFE-AC60-F72E03404FFB}"/>
                    </a:ext>
                  </a:extLst>
                </p:cNvPr>
                <p:cNvSpPr txBox="1"/>
                <p:nvPr/>
              </p:nvSpPr>
              <p:spPr>
                <a:xfrm>
                  <a:off x="4272509" y="5572976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66D277E4-687F-4CFE-AC60-F72E03404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09" y="5572976"/>
                  <a:ext cx="70217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38D53B6-9D67-446B-9392-E07DC8D99D8E}"/>
                    </a:ext>
                  </a:extLst>
                </p:cNvPr>
                <p:cNvSpPr txBox="1"/>
                <p:nvPr/>
              </p:nvSpPr>
              <p:spPr>
                <a:xfrm>
                  <a:off x="3481055" y="4940051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38D53B6-9D67-446B-9392-E07DC8D99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055" y="4940051"/>
                  <a:ext cx="70217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7473C2B-6DFA-4278-AB7A-9B31691CADB8}"/>
                    </a:ext>
                  </a:extLst>
                </p:cNvPr>
                <p:cNvSpPr txBox="1"/>
                <p:nvPr/>
              </p:nvSpPr>
              <p:spPr>
                <a:xfrm>
                  <a:off x="3281594" y="3571399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𝑜𝑑𝑜𝑚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7473C2B-6DFA-4278-AB7A-9B31691CA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594" y="3571399"/>
                  <a:ext cx="70217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31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7662B8E-6CDB-4449-8126-278067CD6CD4}"/>
                    </a:ext>
                  </a:extLst>
                </p:cNvPr>
                <p:cNvSpPr txBox="1"/>
                <p:nvPr/>
              </p:nvSpPr>
              <p:spPr>
                <a:xfrm>
                  <a:off x="6269649" y="5548309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𝑜𝑑𝑜𝑚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7662B8E-6CDB-4449-8126-278067CD6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5548309"/>
                  <a:ext cx="70217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0EE112D-DC28-4CBA-A01A-017A23E4F8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7581" y="4860485"/>
              <a:ext cx="0" cy="7924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E8DA708-6506-4C27-8B35-3B212B68B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2639" y="4852887"/>
              <a:ext cx="17810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293D09C3-CAE1-47DF-9BF1-767B413278A8}"/>
                </a:ext>
              </a:extLst>
            </p:cNvPr>
            <p:cNvSpPr/>
            <p:nvPr/>
          </p:nvSpPr>
          <p:spPr>
            <a:xfrm rot="557294">
              <a:off x="5477461" y="4718902"/>
              <a:ext cx="156641" cy="24532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FE00578-EC6D-4975-BCAB-56926C53CB8B}"/>
                    </a:ext>
                  </a:extLst>
                </p:cNvPr>
                <p:cNvSpPr txBox="1"/>
                <p:nvPr/>
              </p:nvSpPr>
              <p:spPr>
                <a:xfrm>
                  <a:off x="5586283" y="4557704"/>
                  <a:ext cx="2934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FE00578-EC6D-4975-BCAB-56926C53C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283" y="4557704"/>
                  <a:ext cx="29340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5E768C7-9F15-41B5-9C88-C0CABC71336B}"/>
                    </a:ext>
                  </a:extLst>
                </p:cNvPr>
                <p:cNvSpPr txBox="1"/>
                <p:nvPr/>
              </p:nvSpPr>
              <p:spPr>
                <a:xfrm>
                  <a:off x="4964123" y="5604923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5E768C7-9F15-41B5-9C88-C0CABC713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23" y="5604923"/>
                  <a:ext cx="70217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55E624B-D900-4004-8D87-C63B7B5D7318}"/>
                    </a:ext>
                  </a:extLst>
                </p:cNvPr>
                <p:cNvSpPr txBox="1"/>
                <p:nvPr/>
              </p:nvSpPr>
              <p:spPr>
                <a:xfrm>
                  <a:off x="3481055" y="4589093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55E624B-D900-4004-8D87-C63B7B5D7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055" y="4589093"/>
                  <a:ext cx="70217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670438AF-14A0-454D-9114-49B44A5F5651}"/>
                    </a:ext>
                  </a:extLst>
                </p:cNvPr>
                <p:cNvSpPr txBox="1"/>
                <p:nvPr/>
              </p:nvSpPr>
              <p:spPr>
                <a:xfrm rot="19995674">
                  <a:off x="5656192" y="4249968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670438AF-14A0-454D-9114-49B44A5F5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95674">
                  <a:off x="5656192" y="4249968"/>
                  <a:ext cx="70217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BD6C605-102A-4728-9666-63FE138538C9}"/>
                    </a:ext>
                  </a:extLst>
                </p:cNvPr>
                <p:cNvSpPr txBox="1"/>
                <p:nvPr/>
              </p:nvSpPr>
              <p:spPr>
                <a:xfrm rot="18975349">
                  <a:off x="4697341" y="4050406"/>
                  <a:ext cx="70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BD6C605-102A-4728-9666-63FE13853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75349">
                  <a:off x="4697341" y="4050406"/>
                  <a:ext cx="70217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94916B9-93D2-4082-A9E2-EE94F15F977D}"/>
                </a:ext>
              </a:extLst>
            </p:cNvPr>
            <p:cNvSpPr/>
            <p:nvPr/>
          </p:nvSpPr>
          <p:spPr>
            <a:xfrm>
              <a:off x="3994150" y="4867315"/>
              <a:ext cx="1308100" cy="775514"/>
            </a:xfrm>
            <a:custGeom>
              <a:avLst/>
              <a:gdLst>
                <a:gd name="connsiteX0" fmla="*/ 0 w 1308100"/>
                <a:gd name="connsiteY0" fmla="*/ 774700 h 775514"/>
                <a:gd name="connsiteX1" fmla="*/ 285750 w 1308100"/>
                <a:gd name="connsiteY1" fmla="*/ 723900 h 775514"/>
                <a:gd name="connsiteX2" fmla="*/ 742950 w 1308100"/>
                <a:gd name="connsiteY2" fmla="*/ 444500 h 775514"/>
                <a:gd name="connsiteX3" fmla="*/ 1003300 w 1308100"/>
                <a:gd name="connsiteY3" fmla="*/ 190500 h 775514"/>
                <a:gd name="connsiteX4" fmla="*/ 1308100 w 1308100"/>
                <a:gd name="connsiteY4" fmla="*/ 0 h 77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100" h="775514">
                  <a:moveTo>
                    <a:pt x="0" y="774700"/>
                  </a:moveTo>
                  <a:cubicBezTo>
                    <a:pt x="80962" y="776816"/>
                    <a:pt x="161925" y="778933"/>
                    <a:pt x="285750" y="723900"/>
                  </a:cubicBezTo>
                  <a:cubicBezTo>
                    <a:pt x="409575" y="668867"/>
                    <a:pt x="623358" y="533400"/>
                    <a:pt x="742950" y="444500"/>
                  </a:cubicBezTo>
                  <a:cubicBezTo>
                    <a:pt x="862542" y="355600"/>
                    <a:pt x="909108" y="264583"/>
                    <a:pt x="1003300" y="190500"/>
                  </a:cubicBezTo>
                  <a:cubicBezTo>
                    <a:pt x="1097492" y="116417"/>
                    <a:pt x="1202796" y="58208"/>
                    <a:pt x="13081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06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Relative Localization</a:t>
            </a:r>
          </a:p>
          <a:p>
            <a:pPr lvl="1"/>
            <a:r>
              <a:rPr lang="en-US" altLang="zh-CN" dirty="0"/>
              <a:t>Dead Reckoning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65ED90-F4F6-4961-BB32-CD365F16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7" y="2685574"/>
            <a:ext cx="4433325" cy="285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EBDF4-240A-4BBE-B4AE-81E246719BF4}"/>
                  </a:ext>
                </a:extLst>
              </p:cNvPr>
              <p:cNvSpPr txBox="1"/>
              <p:nvPr/>
            </p:nvSpPr>
            <p:spPr>
              <a:xfrm>
                <a:off x="6922248" y="3184712"/>
                <a:ext cx="2203450" cy="20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EBDF4-240A-4BBE-B4AE-81E24671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48" y="3184712"/>
                <a:ext cx="2203450" cy="2070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D0BF19B-A90E-4E53-9FD8-E6C273CF9F7C}"/>
              </a:ext>
            </a:extLst>
          </p:cNvPr>
          <p:cNvSpPr txBox="1"/>
          <p:nvPr/>
        </p:nvSpPr>
        <p:spPr>
          <a:xfrm>
            <a:off x="6985747" y="2898962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Ideal model: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762D77-785D-4B18-AAB0-FC278B6A9768}"/>
                  </a:ext>
                </a:extLst>
              </p:cNvPr>
              <p:cNvSpPr txBox="1"/>
              <p:nvPr/>
            </p:nvSpPr>
            <p:spPr>
              <a:xfrm>
                <a:off x="7378425" y="5289470"/>
                <a:ext cx="5167584" cy="84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762D77-785D-4B18-AAB0-FC278B6A9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25" y="5289470"/>
                <a:ext cx="5167584" cy="843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73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A5D1-3465-4FF9-860A-1BD435CB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Basic Principle of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F00D-2186-458B-9FA6-F011D4F9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11"/>
            <a:ext cx="10515600" cy="4351338"/>
          </a:xfrm>
        </p:spPr>
        <p:txBody>
          <a:bodyPr/>
          <a:lstStyle/>
          <a:p>
            <a:r>
              <a:rPr lang="en-US" altLang="zh-CN" dirty="0"/>
              <a:t>Relative Localization</a:t>
            </a:r>
          </a:p>
          <a:p>
            <a:pPr lvl="1"/>
            <a:r>
              <a:rPr lang="en-US" altLang="zh-CN" dirty="0"/>
              <a:t>Dead Reckoning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EBDF4-240A-4BBE-B4AE-81E246719BF4}"/>
                  </a:ext>
                </a:extLst>
              </p:cNvPr>
              <p:cNvSpPr txBox="1"/>
              <p:nvPr/>
            </p:nvSpPr>
            <p:spPr>
              <a:xfrm>
                <a:off x="5765801" y="2933700"/>
                <a:ext cx="1983240" cy="2119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EBDF4-240A-4BBE-B4AE-81E24671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1" y="2933700"/>
                <a:ext cx="1983240" cy="21194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C9CC44B-98A0-4DF4-8C99-93742C546959}"/>
              </a:ext>
            </a:extLst>
          </p:cNvPr>
          <p:cNvSpPr txBox="1"/>
          <p:nvPr/>
        </p:nvSpPr>
        <p:spPr>
          <a:xfrm>
            <a:off x="5765801" y="2564368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Error model:</a:t>
            </a:r>
            <a:endParaRPr lang="zh-CN" altLang="en-US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DBAEA28-F6AF-4AC9-A700-64B5B43325BF}"/>
              </a:ext>
            </a:extLst>
          </p:cNvPr>
          <p:cNvSpPr/>
          <p:nvPr/>
        </p:nvSpPr>
        <p:spPr>
          <a:xfrm>
            <a:off x="1593625" y="4737951"/>
            <a:ext cx="487680" cy="159999"/>
          </a:xfrm>
          <a:prstGeom prst="homeP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82152A-DEB2-490C-9A42-82D307F717A0}"/>
              </a:ext>
            </a:extLst>
          </p:cNvPr>
          <p:cNvCxnSpPr>
            <a:cxnSpLocks/>
          </p:cNvCxnSpPr>
          <p:nvPr/>
        </p:nvCxnSpPr>
        <p:spPr>
          <a:xfrm>
            <a:off x="1837466" y="4810352"/>
            <a:ext cx="239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0B66662-0374-4633-9D91-5C555767485A}"/>
              </a:ext>
            </a:extLst>
          </p:cNvPr>
          <p:cNvCxnSpPr>
            <a:cxnSpLocks/>
          </p:cNvCxnSpPr>
          <p:nvPr/>
        </p:nvCxnSpPr>
        <p:spPr>
          <a:xfrm flipV="1">
            <a:off x="1837466" y="3068958"/>
            <a:ext cx="0" cy="174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AE1A2F43-7BCE-4E88-BEC5-03BB4CACF316}"/>
              </a:ext>
            </a:extLst>
          </p:cNvPr>
          <p:cNvSpPr/>
          <p:nvPr/>
        </p:nvSpPr>
        <p:spPr>
          <a:xfrm rot="19809199">
            <a:off x="2946027" y="3937863"/>
            <a:ext cx="487680" cy="159999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  <a:alpha val="4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6EE83C-309C-4DE9-B849-F3E31540B9D0}"/>
              </a:ext>
            </a:extLst>
          </p:cNvPr>
          <p:cNvCxnSpPr/>
          <p:nvPr/>
        </p:nvCxnSpPr>
        <p:spPr>
          <a:xfrm flipV="1">
            <a:off x="3144931" y="3721327"/>
            <a:ext cx="603250" cy="296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DB067F-7C84-40F7-91E8-923819C68D89}"/>
              </a:ext>
            </a:extLst>
          </p:cNvPr>
          <p:cNvCxnSpPr/>
          <p:nvPr/>
        </p:nvCxnSpPr>
        <p:spPr>
          <a:xfrm flipH="1" flipV="1">
            <a:off x="2938555" y="3581627"/>
            <a:ext cx="212726" cy="4362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C6D3B3F-73D3-4F2A-8E4A-BCD50F956125}"/>
              </a:ext>
            </a:extLst>
          </p:cNvPr>
          <p:cNvCxnSpPr>
            <a:cxnSpLocks/>
          </p:cNvCxnSpPr>
          <p:nvPr/>
        </p:nvCxnSpPr>
        <p:spPr>
          <a:xfrm>
            <a:off x="1837466" y="4810352"/>
            <a:ext cx="6398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065D5E-41FE-42CC-9D72-6E31FDDE9194}"/>
              </a:ext>
            </a:extLst>
          </p:cNvPr>
          <p:cNvCxnSpPr>
            <a:cxnSpLocks/>
          </p:cNvCxnSpPr>
          <p:nvPr/>
        </p:nvCxnSpPr>
        <p:spPr>
          <a:xfrm flipV="1">
            <a:off x="1837465" y="4359315"/>
            <a:ext cx="0" cy="45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5B711F-E420-4A5F-9DF4-B9923A7ABE9D}"/>
                  </a:ext>
                </a:extLst>
              </p:cNvPr>
              <p:cNvSpPr txBox="1"/>
              <p:nvPr/>
            </p:nvSpPr>
            <p:spPr>
              <a:xfrm>
                <a:off x="2126209" y="4737951"/>
                <a:ext cx="70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5B711F-E420-4A5F-9DF4-B9923A7A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09" y="4737951"/>
                <a:ext cx="7021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76C606-A280-4148-B635-7B3ED51A0825}"/>
                  </a:ext>
                </a:extLst>
              </p:cNvPr>
              <p:cNvSpPr txBox="1"/>
              <p:nvPr/>
            </p:nvSpPr>
            <p:spPr>
              <a:xfrm>
                <a:off x="1334755" y="4105026"/>
                <a:ext cx="70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76C606-A280-4148-B635-7B3ED51A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55" y="4105026"/>
                <a:ext cx="70217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5329046-4B40-48E3-BA0B-9640A1771300}"/>
                  </a:ext>
                </a:extLst>
              </p:cNvPr>
              <p:cNvSpPr txBox="1"/>
              <p:nvPr/>
            </p:nvSpPr>
            <p:spPr>
              <a:xfrm>
                <a:off x="1135294" y="2736374"/>
                <a:ext cx="70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𝑜𝑑𝑜𝑚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5329046-4B40-48E3-BA0B-9640A177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94" y="2736374"/>
                <a:ext cx="702171" cy="369332"/>
              </a:xfrm>
              <a:prstGeom prst="rect">
                <a:avLst/>
              </a:prstGeom>
              <a:blipFill>
                <a:blip r:embed="rId5"/>
                <a:stretch>
                  <a:fillRect r="-521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8822C2-4AA9-4FF8-8B64-B1FACFD479E1}"/>
                  </a:ext>
                </a:extLst>
              </p:cNvPr>
              <p:cNvSpPr txBox="1"/>
              <p:nvPr/>
            </p:nvSpPr>
            <p:spPr>
              <a:xfrm>
                <a:off x="4123349" y="4713284"/>
                <a:ext cx="70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𝑜𝑑𝑜𝑚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8822C2-4AA9-4FF8-8B64-B1FACFD4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349" y="4713284"/>
                <a:ext cx="702171" cy="369332"/>
              </a:xfrm>
              <a:prstGeom prst="rect">
                <a:avLst/>
              </a:prstGeom>
              <a:blipFill>
                <a:blip r:embed="rId6"/>
                <a:stretch>
                  <a:fillRect r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25B40B-144B-45D5-A10C-78E679CD5E43}"/>
              </a:ext>
            </a:extLst>
          </p:cNvPr>
          <p:cNvCxnSpPr>
            <a:cxnSpLocks/>
          </p:cNvCxnSpPr>
          <p:nvPr/>
        </p:nvCxnSpPr>
        <p:spPr>
          <a:xfrm>
            <a:off x="3151281" y="4025460"/>
            <a:ext cx="0" cy="7924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6D7FC82-D8C3-46EB-B948-D0B3F3A4D16E}"/>
                  </a:ext>
                </a:extLst>
              </p:cNvPr>
              <p:cNvSpPr txBox="1"/>
              <p:nvPr/>
            </p:nvSpPr>
            <p:spPr>
              <a:xfrm>
                <a:off x="2817823" y="4769898"/>
                <a:ext cx="70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6D7FC82-D8C3-46EB-B948-D0B3F3A4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23" y="4769898"/>
                <a:ext cx="7021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F4C1723-2834-424B-9EA9-092DCA006A19}"/>
                  </a:ext>
                </a:extLst>
              </p:cNvPr>
              <p:cNvSpPr txBox="1"/>
              <p:nvPr/>
            </p:nvSpPr>
            <p:spPr>
              <a:xfrm>
                <a:off x="1334755" y="3754068"/>
                <a:ext cx="70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F4C1723-2834-424B-9EA9-092DCA00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55" y="3754068"/>
                <a:ext cx="70217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6E78C5E-67A6-496A-9157-2BA1B7150117}"/>
              </a:ext>
            </a:extLst>
          </p:cNvPr>
          <p:cNvSpPr/>
          <p:nvPr/>
        </p:nvSpPr>
        <p:spPr>
          <a:xfrm>
            <a:off x="1847850" y="4032290"/>
            <a:ext cx="1308100" cy="775514"/>
          </a:xfrm>
          <a:custGeom>
            <a:avLst/>
            <a:gdLst>
              <a:gd name="connsiteX0" fmla="*/ 0 w 1308100"/>
              <a:gd name="connsiteY0" fmla="*/ 774700 h 775514"/>
              <a:gd name="connsiteX1" fmla="*/ 285750 w 1308100"/>
              <a:gd name="connsiteY1" fmla="*/ 723900 h 775514"/>
              <a:gd name="connsiteX2" fmla="*/ 742950 w 1308100"/>
              <a:gd name="connsiteY2" fmla="*/ 444500 h 775514"/>
              <a:gd name="connsiteX3" fmla="*/ 1003300 w 1308100"/>
              <a:gd name="connsiteY3" fmla="*/ 190500 h 775514"/>
              <a:gd name="connsiteX4" fmla="*/ 1308100 w 1308100"/>
              <a:gd name="connsiteY4" fmla="*/ 0 h 77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775514">
                <a:moveTo>
                  <a:pt x="0" y="774700"/>
                </a:moveTo>
                <a:cubicBezTo>
                  <a:pt x="80962" y="776816"/>
                  <a:pt x="161925" y="778933"/>
                  <a:pt x="285750" y="723900"/>
                </a:cubicBezTo>
                <a:cubicBezTo>
                  <a:pt x="409575" y="668867"/>
                  <a:pt x="623358" y="533400"/>
                  <a:pt x="742950" y="444500"/>
                </a:cubicBezTo>
                <a:cubicBezTo>
                  <a:pt x="862542" y="355600"/>
                  <a:pt x="909108" y="264583"/>
                  <a:pt x="1003300" y="190500"/>
                </a:cubicBezTo>
                <a:cubicBezTo>
                  <a:pt x="1097492" y="116417"/>
                  <a:pt x="1202796" y="58208"/>
                  <a:pt x="13081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9C84515-9130-4FC8-8DDE-633746F5F2E5}"/>
              </a:ext>
            </a:extLst>
          </p:cNvPr>
          <p:cNvGrpSpPr/>
          <p:nvPr/>
        </p:nvGrpSpPr>
        <p:grpSpPr>
          <a:xfrm rot="20886338">
            <a:off x="2983062" y="3111961"/>
            <a:ext cx="809626" cy="516235"/>
            <a:chOff x="4095749" y="3838575"/>
            <a:chExt cx="809626" cy="516235"/>
          </a:xfrm>
        </p:grpSpPr>
        <p:sp>
          <p:nvSpPr>
            <p:cNvPr id="31" name="箭头: 五边形 30">
              <a:extLst>
                <a:ext uri="{FF2B5EF4-FFF2-40B4-BE49-F238E27FC236}">
                  <a16:creationId xmlns:a16="http://schemas.microsoft.com/office/drawing/2014/main" id="{8F662649-F456-47E2-A285-75FA3798C6CA}"/>
                </a:ext>
              </a:extLst>
            </p:cNvPr>
            <p:cNvSpPr/>
            <p:nvPr/>
          </p:nvSpPr>
          <p:spPr>
            <a:xfrm rot="19809199">
              <a:off x="4103221" y="4194811"/>
              <a:ext cx="487680" cy="159999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824A811-219D-4B20-8C9E-CC55F6540205}"/>
                </a:ext>
              </a:extLst>
            </p:cNvPr>
            <p:cNvCxnSpPr/>
            <p:nvPr/>
          </p:nvCxnSpPr>
          <p:spPr>
            <a:xfrm flipV="1">
              <a:off x="4302125" y="3978275"/>
              <a:ext cx="603250" cy="2965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665B855-2315-44A4-9490-AACD35381F53}"/>
                </a:ext>
              </a:extLst>
            </p:cNvPr>
            <p:cNvCxnSpPr/>
            <p:nvPr/>
          </p:nvCxnSpPr>
          <p:spPr>
            <a:xfrm flipH="1" flipV="1">
              <a:off x="4095749" y="3838575"/>
              <a:ext cx="212726" cy="4362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8969F8D-466E-426C-A3B4-F4B89B8DD97C}"/>
                  </a:ext>
                </a:extLst>
              </p:cNvPr>
              <p:cNvSpPr txBox="1"/>
              <p:nvPr/>
            </p:nvSpPr>
            <p:spPr>
              <a:xfrm>
                <a:off x="6088216" y="5139230"/>
                <a:ext cx="5167584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8969F8D-466E-426C-A3B4-F4B89B8D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216" y="5139230"/>
                <a:ext cx="5167584" cy="972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F5A907A-D60B-43D7-808F-EF6E0FECD36B}"/>
              </a:ext>
            </a:extLst>
          </p:cNvPr>
          <p:cNvSpPr txBox="1"/>
          <p:nvPr/>
        </p:nvSpPr>
        <p:spPr>
          <a:xfrm>
            <a:off x="2891519" y="2756510"/>
            <a:ext cx="12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Real pose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CE13C20-7D77-470D-97A2-2C8A37614FC3}"/>
              </a:ext>
            </a:extLst>
          </p:cNvPr>
          <p:cNvSpPr txBox="1"/>
          <p:nvPr/>
        </p:nvSpPr>
        <p:spPr>
          <a:xfrm>
            <a:off x="3385177" y="3928056"/>
            <a:ext cx="16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Pose in ‘mind’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9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263</Words>
  <Application>Microsoft Office PowerPoint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Wingdings</vt:lpstr>
      <vt:lpstr>Office 主题​​</vt:lpstr>
      <vt:lpstr>Introduction to Mobile Robots Localization</vt:lpstr>
      <vt:lpstr>PowerPoint 演示文稿</vt:lpstr>
      <vt:lpstr>Coordinate System</vt:lpstr>
      <vt:lpstr>Coordinate System</vt:lpstr>
      <vt:lpstr>Coordinate System</vt:lpstr>
      <vt:lpstr>The Basic Principle of Localization</vt:lpstr>
      <vt:lpstr>The Basic Principle of Localization</vt:lpstr>
      <vt:lpstr>The Basic Principle of Localization</vt:lpstr>
      <vt:lpstr>The Basic Principle of Localization</vt:lpstr>
      <vt:lpstr>The Basic Principle of Localization</vt:lpstr>
      <vt:lpstr>The Basic Principle of Localization</vt:lpstr>
      <vt:lpstr>The Basic Principle of Localization</vt:lpstr>
      <vt:lpstr>The Basic Principle of Localization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Robots Localization</dc:title>
  <dc:creator>Windows 用户</dc:creator>
  <cp:lastModifiedBy>Windows 用户</cp:lastModifiedBy>
  <cp:revision>32</cp:revision>
  <dcterms:created xsi:type="dcterms:W3CDTF">2019-08-26T13:29:19Z</dcterms:created>
  <dcterms:modified xsi:type="dcterms:W3CDTF">2019-08-26T17:00:33Z</dcterms:modified>
</cp:coreProperties>
</file>