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5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4"/>
    <p:sldMasterId id="2147483735" r:id="rId5"/>
    <p:sldMasterId id="2147483767" r:id="rId6"/>
    <p:sldMasterId id="2147483799" r:id="rId7"/>
    <p:sldMasterId id="2147483831" r:id="rId8"/>
    <p:sldMasterId id="2147483877" r:id="rId9"/>
    <p:sldMasterId id="2147483887" r:id="rId10"/>
  </p:sldMasterIdLst>
  <p:notesMasterIdLst>
    <p:notesMasterId r:id="rId16"/>
  </p:notesMasterIdLst>
  <p:sldIdLst>
    <p:sldId id="1040" r:id="rId11"/>
    <p:sldId id="1044" r:id="rId12"/>
    <p:sldId id="1046" r:id="rId13"/>
    <p:sldId id="1043" r:id="rId14"/>
    <p:sldId id="1045" r:id="rId15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wini Kuber" initials="AK" lastIdx="1" clrIdx="0"/>
  <p:cmAuthor id="1" name="Gaurav Kandurwar" initials="GK" lastIdx="6" clrIdx="1">
    <p:extLst>
      <p:ext uri="{19B8F6BF-5375-455C-9EA6-DF929625EA0E}">
        <p15:presenceInfo xmlns:p15="http://schemas.microsoft.com/office/powerpoint/2012/main" userId="S-1-5-21-117609710-1229272821-682003330-17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200"/>
    <a:srgbClr val="F4C20C"/>
    <a:srgbClr val="F9DE7B"/>
    <a:srgbClr val="E0FB9B"/>
    <a:srgbClr val="00827F"/>
    <a:srgbClr val="4E585B"/>
    <a:srgbClr val="A6A6A6"/>
    <a:srgbClr val="D9D9D9"/>
    <a:srgbClr val="CA7F04"/>
    <a:srgbClr val="96C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 autoAdjust="0"/>
    <p:restoredTop sz="92621" autoAdjust="0"/>
  </p:normalViewPr>
  <p:slideViewPr>
    <p:cSldViewPr snapToGrid="0">
      <p:cViewPr varScale="1">
        <p:scale>
          <a:sx n="62" d="100"/>
          <a:sy n="62" d="100"/>
        </p:scale>
        <p:origin x="948" y="7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D44-691D-4237-BCEC-69BC2F85554D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5261C-3A85-4AB8-ADC8-CB695DC4D8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png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www.birlasoft.com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www.linkedin.com/company/birlasoft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11" Type="http://schemas.openxmlformats.org/officeDocument/2006/relationships/hyperlink" Target="https://www.youtube.com/user/BirlasoftGlobal" TargetMode="External"/><Relationship Id="rId5" Type="http://schemas.openxmlformats.org/officeDocument/2006/relationships/hyperlink" Target="https://www.facebook.com/Birlasoft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hyperlink" Target="https://www.twitter.com/birlasoft" TargetMode="Externa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8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.bin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5.bin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1.png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4.png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www.birlasoft.com/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linkedin.com/company/birlasoft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0.png"/><Relationship Id="rId11" Type="http://schemas.openxmlformats.org/officeDocument/2006/relationships/hyperlink" Target="https://www.youtube.com/user/BirlasoftGlobal" TargetMode="External"/><Relationship Id="rId5" Type="http://schemas.openxmlformats.org/officeDocument/2006/relationships/hyperlink" Target="https://www.facebook.com/Birlasoft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s://www.twitter.com/birlasoft" TargetMode="Externa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499"/>
            <a:ext cx="8046720" cy="571501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8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name of the presenter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6724C18-ECB0-4FED-939D-3B1C223FE94F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36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/>
              <a:t>Click to enter title of the presentation</a:t>
            </a:r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5" y="1188720"/>
            <a:ext cx="59893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51" y="4183288"/>
            <a:ext cx="4260659" cy="1079437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51" y="6194968"/>
            <a:ext cx="4260659" cy="1116013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50" y="405571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50" y="606739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201" y="3573025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201" y="5556569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AEE63A6F-B8BD-4E6B-B8B1-9F82BB2DBB1A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53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9565"/>
            <a:ext cx="13167360" cy="676275"/>
          </a:xfrm>
          <a:prstGeom prst="rect">
            <a:avLst/>
          </a:prstGeom>
        </p:spPr>
        <p:txBody>
          <a:bodyPr anchor="ctr"/>
          <a:lstStyle>
            <a:lvl1pPr>
              <a:defRPr sz="384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2"/>
            <a:ext cx="13533120" cy="607123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8046720" y="7844790"/>
            <a:ext cx="975360" cy="293370"/>
          </a:xfrm>
        </p:spPr>
        <p:txBody>
          <a:bodyPr/>
          <a:lstStyle>
            <a:lvl1pPr>
              <a:defRPr sz="1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8C59DB-4F2D-4984-9C5D-6B4048D8F1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26080" y="7844790"/>
            <a:ext cx="4145280" cy="29337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84779"/>
      </p:ext>
    </p:extLst>
  </p:cSld>
  <p:clrMapOvr>
    <a:masterClrMapping/>
  </p:clrMapOvr>
  <p:transition advClick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lide_(Cover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IN" sz="2592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8F43C3A-973A-4B5D-9033-E276C88C1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C9549FE-9ADA-44CE-9B23-05A94822D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" b="1956"/>
          <a:stretch/>
        </p:blipFill>
        <p:spPr>
          <a:xfrm>
            <a:off x="7787640" y="1468179"/>
            <a:ext cx="6842760" cy="6761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6" y="1344931"/>
            <a:ext cx="10540364" cy="1465584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INTRODUCING BIRLASOFT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3083426"/>
            <a:ext cx="10540364" cy="505597"/>
          </a:xfrm>
        </p:spPr>
        <p:txBody>
          <a:bodyPr anchor="ctr">
            <a:noAutofit/>
          </a:bodyPr>
          <a:lstStyle>
            <a:lvl1pPr marL="0" indent="0" algn="l">
              <a:buNone/>
              <a:defRPr sz="3360" b="1" i="0">
                <a:solidFill>
                  <a:schemeClr val="bg1"/>
                </a:solidFill>
                <a:latin typeface="+mj-lt"/>
              </a:defRPr>
            </a:lvl1pPr>
            <a:lvl2pPr marL="548618" indent="0" algn="ctr">
              <a:buNone/>
              <a:defRPr sz="2400"/>
            </a:lvl2pPr>
            <a:lvl3pPr marL="1097236" indent="0" algn="ctr">
              <a:buNone/>
              <a:defRPr sz="2160"/>
            </a:lvl3pPr>
            <a:lvl4pPr marL="1645854" indent="0" algn="ctr">
              <a:buNone/>
              <a:defRPr sz="1920"/>
            </a:lvl4pPr>
            <a:lvl5pPr marL="2194472" indent="0" algn="ctr">
              <a:buNone/>
              <a:defRPr sz="1920"/>
            </a:lvl5pPr>
            <a:lvl6pPr marL="2743091" indent="0" algn="ctr">
              <a:buNone/>
              <a:defRPr sz="1920"/>
            </a:lvl6pPr>
            <a:lvl7pPr marL="3291708" indent="0" algn="ctr">
              <a:buNone/>
              <a:defRPr sz="1920"/>
            </a:lvl7pPr>
            <a:lvl8pPr marL="3840326" indent="0" algn="ctr">
              <a:buNone/>
              <a:defRPr sz="1920"/>
            </a:lvl8pPr>
            <a:lvl9pPr marL="4388945" indent="0" algn="ctr">
              <a:buNone/>
              <a:defRPr sz="1920"/>
            </a:lvl9pPr>
          </a:lstStyle>
          <a:p>
            <a:r>
              <a:rPr lang="en-US" dirty="0"/>
              <a:t>NAME,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9EAA691-AD03-4DD9-A7A9-D94211AF7E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656" y="6265041"/>
            <a:ext cx="3300102" cy="1269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F16D75-A2B7-46D7-B04A-EBC6CC095A2F}"/>
              </a:ext>
            </a:extLst>
          </p:cNvPr>
          <p:cNvSpPr txBox="1"/>
          <p:nvPr userDrawn="1"/>
        </p:nvSpPr>
        <p:spPr>
          <a:xfrm>
            <a:off x="339126" y="631020"/>
            <a:ext cx="9075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36"/>
            <a:r>
              <a:rPr lang="en-US" sz="3000" i="1" dirty="0">
                <a:solidFill>
                  <a:prstClr val="white"/>
                </a:solidFill>
                <a:latin typeface="Calibri"/>
              </a:rPr>
              <a:t>Enterprise to the Power of Digital</a:t>
            </a:r>
            <a:r>
              <a:rPr lang="en-US" sz="3000" i="1" baseline="30000" dirty="0">
                <a:solidFill>
                  <a:prstClr val="white"/>
                </a:solidFill>
                <a:latin typeface="Calibri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6149774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lide_(Cover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IN" sz="2592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6" y="4743451"/>
            <a:ext cx="11664314" cy="735331"/>
          </a:xfrm>
        </p:spPr>
        <p:txBody>
          <a:bodyPr anchor="ctr">
            <a:normAutofit/>
          </a:bodyPr>
          <a:lstStyle>
            <a:lvl1pPr algn="l">
              <a:defRPr sz="432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an alternate cover slide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5658986"/>
            <a:ext cx="11664314" cy="50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FF0000"/>
                </a:solidFill>
                <a:latin typeface="+mj-lt"/>
              </a:defRPr>
            </a:lvl1pPr>
            <a:lvl2pPr marL="548618" indent="0" algn="ctr">
              <a:buNone/>
              <a:defRPr sz="2400"/>
            </a:lvl2pPr>
            <a:lvl3pPr marL="1097236" indent="0" algn="ctr">
              <a:buNone/>
              <a:defRPr sz="2160"/>
            </a:lvl3pPr>
            <a:lvl4pPr marL="1645854" indent="0" algn="ctr">
              <a:buNone/>
              <a:defRPr sz="1920"/>
            </a:lvl4pPr>
            <a:lvl5pPr marL="2194472" indent="0" algn="ctr">
              <a:buNone/>
              <a:defRPr sz="1920"/>
            </a:lvl5pPr>
            <a:lvl6pPr marL="2743091" indent="0" algn="ctr">
              <a:buNone/>
              <a:defRPr sz="1920"/>
            </a:lvl6pPr>
            <a:lvl7pPr marL="3291708" indent="0" algn="ctr">
              <a:buNone/>
              <a:defRPr sz="1920"/>
            </a:lvl7pPr>
            <a:lvl8pPr marL="3840326" indent="0" algn="ctr">
              <a:buNone/>
              <a:defRPr sz="1920"/>
            </a:lvl8pPr>
            <a:lvl9pPr marL="4388945" indent="0" algn="ctr">
              <a:buNone/>
              <a:defRPr sz="1920"/>
            </a:lvl9pPr>
          </a:lstStyle>
          <a:p>
            <a:r>
              <a:rPr lang="en-US" dirty="0"/>
              <a:t>Subtitle (20pt)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6B21FEC9-755C-4681-9ED9-4B72BF0F1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43205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320027" indent="0"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9EE36E0-6CA5-46F2-AC92-FF299ED7D3CA}"/>
              </a:ext>
            </a:extLst>
          </p:cNvPr>
          <p:cNvGrpSpPr/>
          <p:nvPr userDrawn="1"/>
        </p:nvGrpSpPr>
        <p:grpSpPr>
          <a:xfrm>
            <a:off x="0" y="4320543"/>
            <a:ext cx="14630400" cy="76199"/>
            <a:chOff x="-63959" y="799729"/>
            <a:chExt cx="9217096" cy="70204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AA88CD44-2068-41DF-ACEE-E6E27C790DCF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6C02673-2626-4F45-98C9-CC16FB229893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 descr="Birlasoft logo.png">
            <a:extLst>
              <a:ext uri="{FF2B5EF4-FFF2-40B4-BE49-F238E27FC236}">
                <a16:creationId xmlns="" xmlns:a16="http://schemas.microsoft.com/office/drawing/2014/main" id="{20AFCB15-FADF-44F5-97EA-232F05B2E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6" y="7132483"/>
            <a:ext cx="2247292" cy="5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148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IN" sz="2592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78D4418-2266-46BB-B2CD-C345525976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C9549FE-9ADA-44CE-9B23-05A94822D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" b="1956"/>
          <a:stretch/>
        </p:blipFill>
        <p:spPr>
          <a:xfrm>
            <a:off x="7787640" y="1468179"/>
            <a:ext cx="6842760" cy="6761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9729690-5BBE-41FA-AF65-4495E2C5DE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35" y="5881037"/>
            <a:ext cx="4119613" cy="2059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31DD42-6FAB-4788-9B9E-512468415542}"/>
              </a:ext>
            </a:extLst>
          </p:cNvPr>
          <p:cNvSpPr txBox="1"/>
          <p:nvPr userDrawn="1"/>
        </p:nvSpPr>
        <p:spPr>
          <a:xfrm>
            <a:off x="1026796" y="1181353"/>
            <a:ext cx="78028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36"/>
            <a:r>
              <a:rPr lang="en-US" sz="4320" dirty="0">
                <a:solidFill>
                  <a:prstClr val="white"/>
                </a:solidFill>
              </a:rPr>
              <a:t>Engaged. Dependable. Challenger.</a:t>
            </a:r>
            <a:endParaRPr lang="en-US" sz="4320" baseline="300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CAC62A-7F00-4477-83A1-7240EA2B9DEF}"/>
              </a:ext>
            </a:extLst>
          </p:cNvPr>
          <p:cNvSpPr txBox="1"/>
          <p:nvPr userDrawn="1"/>
        </p:nvSpPr>
        <p:spPr>
          <a:xfrm>
            <a:off x="1026796" y="6501504"/>
            <a:ext cx="62884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36"/>
            <a:r>
              <a:rPr lang="en-US" sz="4320" b="1" i="1" dirty="0">
                <a:solidFill>
                  <a:prstClr val="white"/>
                </a:solidFill>
              </a:rPr>
              <a:t>That’s who we are…</a:t>
            </a:r>
          </a:p>
        </p:txBody>
      </p:sp>
    </p:spTree>
    <p:extLst>
      <p:ext uri="{BB962C8B-B14F-4D97-AF65-F5344CB8AC3E}">
        <p14:creationId xmlns:p14="http://schemas.microsoft.com/office/powerpoint/2010/main" val="22840333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516"/>
            <a:ext cx="14630400" cy="2345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D630BB0-9AAD-451F-BEC3-64767BBE6E05}"/>
              </a:ext>
            </a:extLst>
          </p:cNvPr>
          <p:cNvSpPr/>
          <p:nvPr userDrawn="1"/>
        </p:nvSpPr>
        <p:spPr>
          <a:xfrm>
            <a:off x="0" y="5033446"/>
            <a:ext cx="14630400" cy="681554"/>
          </a:xfrm>
          <a:prstGeom prst="rect">
            <a:avLst/>
          </a:prstGeom>
          <a:solidFill>
            <a:srgbClr val="4C4C4E">
              <a:lumMod val="75000"/>
              <a:lumOff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/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5763" y="3044293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8BDCFF48-E6EF-4881-9840-77B74590341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BC81741F-BCFE-453A-86F9-75857E131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71476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88ADDE80-60DC-4CC5-A987-FAD6764930A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14552D78-0621-482B-B326-A2AA3EE618CC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45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9FA669E-AF75-41BC-AAF3-53E219B59710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IN" sz="2592">
              <a:solidFill>
                <a:prstClr val="white"/>
              </a:solidFill>
            </a:endParaRPr>
          </a:p>
        </p:txBody>
      </p:sp>
      <p:pic>
        <p:nvPicPr>
          <p:cNvPr id="12" name="Picture 11" descr="Birlasoft logo with tagline_It's Done.png">
            <a:extLst>
              <a:ext uri="{FF2B5EF4-FFF2-40B4-BE49-F238E27FC236}">
                <a16:creationId xmlns="" xmlns:a16="http://schemas.microsoft.com/office/drawing/2014/main" id="{3FEE971B-34DE-4AC7-A51F-9E52D61A0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632"/>
          <a:stretch/>
        </p:blipFill>
        <p:spPr>
          <a:xfrm>
            <a:off x="385765" y="7169940"/>
            <a:ext cx="2173604" cy="5191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8872CDC-A131-4891-AA46-0012039B2A1C}"/>
              </a:ext>
            </a:extLst>
          </p:cNvPr>
          <p:cNvGrpSpPr/>
          <p:nvPr userDrawn="1"/>
        </p:nvGrpSpPr>
        <p:grpSpPr>
          <a:xfrm>
            <a:off x="0" y="8153403"/>
            <a:ext cx="14630400" cy="76199"/>
            <a:chOff x="-63959" y="799729"/>
            <a:chExt cx="9217096" cy="7020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8A2B053-5D4C-4522-86B1-A18DBDFC7F1C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D7241BC-E806-4BAC-BF98-FA35B07C867F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512C8B5-D2AE-4C47-B62E-4A25871FE8A9}"/>
              </a:ext>
            </a:extLst>
          </p:cNvPr>
          <p:cNvSpPr/>
          <p:nvPr userDrawn="1"/>
        </p:nvSpPr>
        <p:spPr>
          <a:xfrm>
            <a:off x="-1" y="0"/>
            <a:ext cx="14630400" cy="6192014"/>
          </a:xfrm>
          <a:prstGeom prst="rect">
            <a:avLst/>
          </a:prstGeom>
          <a:solidFill>
            <a:srgbClr val="4C4C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>
              <a:defRPr/>
            </a:pPr>
            <a:endParaRPr lang="en-US" sz="2160" kern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A274B1EB-A3B0-43C6-940E-1486F78100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763" y="2309145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</p:spTree>
    <p:extLst>
      <p:ext uri="{BB962C8B-B14F-4D97-AF65-F5344CB8AC3E}">
        <p14:creationId xmlns:p14="http://schemas.microsoft.com/office/powerpoint/2010/main" val="12391567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_Separator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9FA669E-AF75-41BC-AAF3-53E219B59710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IN" sz="2592">
              <a:solidFill>
                <a:prstClr val="white"/>
              </a:solidFill>
            </a:endParaRPr>
          </a:p>
        </p:txBody>
      </p:sp>
      <p:pic>
        <p:nvPicPr>
          <p:cNvPr id="12" name="Picture 11" descr="Birlasoft logo with tagline_It's Done.png">
            <a:extLst>
              <a:ext uri="{FF2B5EF4-FFF2-40B4-BE49-F238E27FC236}">
                <a16:creationId xmlns="" xmlns:a16="http://schemas.microsoft.com/office/drawing/2014/main" id="{3FEE971B-34DE-4AC7-A51F-9E52D61A0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632"/>
          <a:stretch/>
        </p:blipFill>
        <p:spPr>
          <a:xfrm>
            <a:off x="385765" y="7169940"/>
            <a:ext cx="2173604" cy="5191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8872CDC-A131-4891-AA46-0012039B2A1C}"/>
              </a:ext>
            </a:extLst>
          </p:cNvPr>
          <p:cNvGrpSpPr/>
          <p:nvPr userDrawn="1"/>
        </p:nvGrpSpPr>
        <p:grpSpPr>
          <a:xfrm>
            <a:off x="0" y="8153403"/>
            <a:ext cx="14630400" cy="76199"/>
            <a:chOff x="-63959" y="799729"/>
            <a:chExt cx="9217096" cy="7020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8A2B053-5D4C-4522-86B1-A18DBDFC7F1C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D7241BC-E806-4BAC-BF98-FA35B07C867F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512C8B5-D2AE-4C47-B62E-4A25871FE8A9}"/>
              </a:ext>
            </a:extLst>
          </p:cNvPr>
          <p:cNvSpPr/>
          <p:nvPr userDrawn="1"/>
        </p:nvSpPr>
        <p:spPr>
          <a:xfrm>
            <a:off x="-1" y="0"/>
            <a:ext cx="14630400" cy="619201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>
              <a:defRPr/>
            </a:pPr>
            <a:endParaRPr lang="en-US" sz="2160" kern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A274B1EB-A3B0-43C6-940E-1486F78100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763" y="2309145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</p:spTree>
    <p:extLst>
      <p:ext uri="{BB962C8B-B14F-4D97-AF65-F5344CB8AC3E}">
        <p14:creationId xmlns:p14="http://schemas.microsoft.com/office/powerpoint/2010/main" val="220341157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_Separator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8BDCFF48-E6EF-4881-9840-77B74590341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BC81741F-BCFE-453A-86F9-75857E131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71476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88ADDE80-60DC-4CC5-A987-FAD6764930A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075C78A-DB6F-46FB-A338-591DAF9FDF73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2C81EE1-D698-4B0E-BC63-7EF243BA4F69}"/>
              </a:ext>
            </a:extLst>
          </p:cNvPr>
          <p:cNvSpPr/>
          <p:nvPr userDrawn="1"/>
        </p:nvSpPr>
        <p:spPr>
          <a:xfrm>
            <a:off x="0" y="2112266"/>
            <a:ext cx="14630400" cy="2820757"/>
          </a:xfrm>
          <a:prstGeom prst="rect">
            <a:avLst/>
          </a:prstGeom>
          <a:solidFill>
            <a:srgbClr val="ED1C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>
              <a:defRPr/>
            </a:pPr>
            <a:endParaRPr lang="en-US" sz="2160" kern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052F5B-2051-4A17-B776-DEFA53CEFFA6}"/>
              </a:ext>
            </a:extLst>
          </p:cNvPr>
          <p:cNvSpPr/>
          <p:nvPr userDrawn="1"/>
        </p:nvSpPr>
        <p:spPr>
          <a:xfrm>
            <a:off x="0" y="4975380"/>
            <a:ext cx="14630400" cy="658368"/>
          </a:xfrm>
          <a:prstGeom prst="rect">
            <a:avLst/>
          </a:prstGeom>
          <a:solidFill>
            <a:srgbClr val="4C4C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>
              <a:defRPr/>
            </a:pPr>
            <a:endParaRPr lang="en-US" sz="2160" kern="0">
              <a:solidFill>
                <a:prstClr val="white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39D060A5-F92D-4937-A1AD-3BC0E66BF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3043" y="2735780"/>
            <a:ext cx="11664314" cy="1573729"/>
          </a:xfrm>
        </p:spPr>
        <p:txBody>
          <a:bodyPr anchor="ctr">
            <a:normAutofit/>
          </a:bodyPr>
          <a:lstStyle>
            <a:lvl1pPr algn="ctr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Separator Slide Matching KPIT Template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3044" y="5090955"/>
            <a:ext cx="11664314" cy="438150"/>
          </a:xfrm>
        </p:spPr>
        <p:txBody>
          <a:bodyPr anchor="ctr">
            <a:noAutofit/>
          </a:bodyPr>
          <a:lstStyle>
            <a:lvl1pPr marL="0" indent="0" algn="ctr">
              <a:buNone/>
              <a:defRPr sz="216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Click here to write the presenter</a:t>
            </a:r>
          </a:p>
        </p:txBody>
      </p:sp>
    </p:spTree>
    <p:extLst>
      <p:ext uri="{BB962C8B-B14F-4D97-AF65-F5344CB8AC3E}">
        <p14:creationId xmlns:p14="http://schemas.microsoft.com/office/powerpoint/2010/main" val="974447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6" y="1177292"/>
            <a:ext cx="13910310" cy="6221730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1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1B11868A-B1E1-4F6A-B6A6-525C3385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B3D1EC88-1236-41E4-ABE1-A10A47C6E228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901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6" y="1823086"/>
            <a:ext cx="13910310" cy="5575934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1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6" y="1192532"/>
            <a:ext cx="13910310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1B11868A-B1E1-4F6A-B6A6-525C3385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E4F6F6B7-D2B3-4B05-8713-004E3FCBE4F0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3950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www.kpit.com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10"/>
            <a:ext cx="1711629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0586D051-8E1E-4717-ACDF-C3964AF631DC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12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Only Title slid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6" y="1192532"/>
            <a:ext cx="13910310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91767DF0-31DA-4057-98BB-A05418CA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E265C44-A226-41D6-BD01-4362BF052F18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713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91767DF0-31DA-4057-98BB-A05418CA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6B02F6F-38DB-4463-9C67-1B67C2002322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091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_with_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0044" y="1183007"/>
            <a:ext cx="5644342" cy="62160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9831" y="1183007"/>
            <a:ext cx="8010524" cy="6216014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10FAC61-4C91-43FA-8AAD-D04F5636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2E311A1-C563-4E79-8779-1BE321CB1E82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348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_with_graph_&amp;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60045" y="1177290"/>
            <a:ext cx="6330316" cy="62217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4194" y="1177290"/>
            <a:ext cx="7376160" cy="62217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IN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E2CAF14-20BE-4829-9142-36D8C85ED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C53DDD8D-44FA-47BE-83F9-BE4F277E2D8F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950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4" y="1813560"/>
            <a:ext cx="6743520" cy="5587370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7630" y="1824409"/>
            <a:ext cx="6742726" cy="5574612"/>
          </a:xfrm>
        </p:spPr>
        <p:txBody>
          <a:bodyPr>
            <a:normAutofit/>
          </a:bodyPr>
          <a:lstStyle>
            <a:lvl1pPr marL="274309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28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45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163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3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782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6" y="1192532"/>
            <a:ext cx="13910311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16F5F60-3DCD-4CA4-BA78-D1ED87584D7B}"/>
              </a:ext>
            </a:extLst>
          </p:cNvPr>
          <p:cNvCxnSpPr>
            <a:cxnSpLocks/>
          </p:cNvCxnSpPr>
          <p:nvPr userDrawn="1"/>
        </p:nvCxnSpPr>
        <p:spPr>
          <a:xfrm>
            <a:off x="360046" y="1813560"/>
            <a:ext cx="67435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021DAFB-69E2-4560-AB52-AE164A50731A}"/>
              </a:ext>
            </a:extLst>
          </p:cNvPr>
          <p:cNvCxnSpPr>
            <a:cxnSpLocks/>
          </p:cNvCxnSpPr>
          <p:nvPr userDrawn="1"/>
        </p:nvCxnSpPr>
        <p:spPr>
          <a:xfrm>
            <a:off x="7527630" y="1824409"/>
            <a:ext cx="67427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6A9412D0-0C0A-4D2D-854F-ED75D7C0CA9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11247EC0-CF30-4E0C-A873-D42E8F524E0C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525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6" y="1828798"/>
            <a:ext cx="4192386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6" y="1192532"/>
            <a:ext cx="13910311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216672" y="1828798"/>
            <a:ext cx="4194720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075636" y="1828798"/>
            <a:ext cx="4194720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622906E-27A4-4DEE-A045-7991132AFA98}"/>
              </a:ext>
            </a:extLst>
          </p:cNvPr>
          <p:cNvCxnSpPr>
            <a:cxnSpLocks/>
          </p:cNvCxnSpPr>
          <p:nvPr userDrawn="1"/>
        </p:nvCxnSpPr>
        <p:spPr>
          <a:xfrm>
            <a:off x="360046" y="1828800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C19F312-1B8E-42FE-818C-D74273808068}"/>
              </a:ext>
            </a:extLst>
          </p:cNvPr>
          <p:cNvCxnSpPr>
            <a:cxnSpLocks/>
          </p:cNvCxnSpPr>
          <p:nvPr userDrawn="1"/>
        </p:nvCxnSpPr>
        <p:spPr>
          <a:xfrm>
            <a:off x="5219008" y="1828798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9A099AB-018A-4C25-BEFF-22044FC82477}"/>
              </a:ext>
            </a:extLst>
          </p:cNvPr>
          <p:cNvCxnSpPr>
            <a:cxnSpLocks/>
          </p:cNvCxnSpPr>
          <p:nvPr userDrawn="1"/>
        </p:nvCxnSpPr>
        <p:spPr>
          <a:xfrm>
            <a:off x="10077970" y="1828795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08E06D5F-6144-4F99-9F0E-AD9DBFEDC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4614CB60-813D-42A6-A550-B1A4386007DC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06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2X1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3" y="1998727"/>
            <a:ext cx="6623686" cy="54002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16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92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8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44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6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7794" y="1998727"/>
            <a:ext cx="6622560" cy="5400293"/>
          </a:xfrm>
        </p:spPr>
        <p:txBody>
          <a:bodyPr>
            <a:normAutofit/>
          </a:bodyPr>
          <a:lstStyle>
            <a:lvl1pPr marL="274309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28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45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163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782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43" y="1182625"/>
            <a:ext cx="6621713" cy="72961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7794" y="1182625"/>
            <a:ext cx="6622560" cy="729614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99943934-5E76-4904-A0DF-BAE3AC4D64C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61194DE5-F590-4132-ADBB-ABFFDD5A8524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886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3X1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6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3" y="1998727"/>
            <a:ext cx="4120517" cy="54002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16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92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8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44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6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177" y="1993392"/>
            <a:ext cx="4121280" cy="5400293"/>
          </a:xfrm>
        </p:spPr>
        <p:txBody>
          <a:bodyPr>
            <a:normAutofit/>
          </a:bodyPr>
          <a:lstStyle>
            <a:lvl1pPr marL="274309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28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45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163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782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45" y="1182625"/>
            <a:ext cx="4119289" cy="72961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3563" y="1177290"/>
            <a:ext cx="4121280" cy="729614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16="http://schemas.microsoft.com/office/drawing/2014/main" id="{99943934-5E76-4904-A0DF-BAE3AC4D64C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DA78010A-4CC0-4592-AED3-D83AD42F0512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DB42AE3-DDA5-40E7-B0B3-41424BC5655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0149074" y="1998727"/>
            <a:ext cx="4121280" cy="5400293"/>
          </a:xfrm>
        </p:spPr>
        <p:txBody>
          <a:bodyPr>
            <a:normAutofit/>
          </a:bodyPr>
          <a:lstStyle>
            <a:lvl1pPr marL="274309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28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545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163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782" indent="-274309" algn="l" defTabSz="1097236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BFB2F78-A1B6-4B89-A95A-AEE7BC3C5A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074" y="1182625"/>
            <a:ext cx="4121280" cy="729614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0968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 with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71476" y="1177290"/>
            <a:ext cx="13898881" cy="622173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icon to add table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F8F23A69-515D-49B4-A674-D1E41294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EB7C049C-E662-446C-BCF7-6C93EEDEF14E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244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es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516"/>
            <a:ext cx="14630400" cy="2345108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8BDCFF48-E6EF-4881-9840-77B74590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BC81741F-BCFE-453A-86F9-75857E13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6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88ADDE80-60DC-4CC5-A987-FAD67649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29FA11DF-FAA0-4DBF-B557-D867EC6284D0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82CB29-07E4-4753-886F-2C8B5ACEBAA9}"/>
              </a:ext>
            </a:extLst>
          </p:cNvPr>
          <p:cNvSpPr/>
          <p:nvPr userDrawn="1"/>
        </p:nvSpPr>
        <p:spPr>
          <a:xfrm>
            <a:off x="0" y="5033446"/>
            <a:ext cx="14630400" cy="6815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36"/>
            <a:endParaRPr lang="en-US" sz="2592">
              <a:solidFill>
                <a:prstClr val="white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DD406DB-B8A7-49F5-B39F-60B578253A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267028"/>
            <a:ext cx="11967361" cy="1128254"/>
          </a:xfrm>
        </p:spPr>
        <p:txBody>
          <a:bodyPr>
            <a:normAutofit/>
          </a:bodyPr>
          <a:lstStyle>
            <a:lvl1pPr>
              <a:defRPr sz="43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7648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143147251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hank 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3B08463-09F8-4160-8796-44DF8B566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14DC497-38B3-44EF-B437-2ABD5F37CA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" b="1956"/>
          <a:stretch/>
        </p:blipFill>
        <p:spPr>
          <a:xfrm>
            <a:off x="7787640" y="1468179"/>
            <a:ext cx="6842760" cy="6761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680AE56-421E-44A3-BCA5-17A7601A74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656" y="6265041"/>
            <a:ext cx="3300102" cy="1269872"/>
          </a:xfrm>
          <a:prstGeom prst="rect">
            <a:avLst/>
          </a:prstGeom>
        </p:spPr>
      </p:pic>
      <p:pic>
        <p:nvPicPr>
          <p:cNvPr id="20" name="Picture 19" descr="fb.png">
            <a:hlinkClick r:id="rId5"/>
            <a:extLst>
              <a:ext uri="{FF2B5EF4-FFF2-40B4-BE49-F238E27FC236}">
                <a16:creationId xmlns="" xmlns:a16="http://schemas.microsoft.com/office/drawing/2014/main" id="{41B8E6BD-6F61-4EBD-84E4-15E9B65C48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54"/>
          <a:stretch/>
        </p:blipFill>
        <p:spPr>
          <a:xfrm>
            <a:off x="481689" y="7059752"/>
            <a:ext cx="379052" cy="360757"/>
          </a:xfrm>
          <a:prstGeom prst="rect">
            <a:avLst/>
          </a:prstGeom>
        </p:spPr>
      </p:pic>
      <p:pic>
        <p:nvPicPr>
          <p:cNvPr id="21" name="Picture 20" descr="linkedin.png">
            <a:hlinkClick r:id="rId7"/>
            <a:extLst>
              <a:ext uri="{FF2B5EF4-FFF2-40B4-BE49-F238E27FC236}">
                <a16:creationId xmlns="" xmlns:a16="http://schemas.microsoft.com/office/drawing/2014/main" id="{A83CBA21-AEB5-40FF-A0F8-33AFF6522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720"/>
          <a:stretch/>
        </p:blipFill>
        <p:spPr>
          <a:xfrm>
            <a:off x="1044169" y="7059750"/>
            <a:ext cx="376550" cy="400054"/>
          </a:xfrm>
          <a:prstGeom prst="rect">
            <a:avLst/>
          </a:prstGeom>
        </p:spPr>
      </p:pic>
      <p:pic>
        <p:nvPicPr>
          <p:cNvPr id="22" name="Picture 21" descr="twitter.png">
            <a:hlinkClick r:id="rId9"/>
            <a:extLst>
              <a:ext uri="{FF2B5EF4-FFF2-40B4-BE49-F238E27FC236}">
                <a16:creationId xmlns="" xmlns:a16="http://schemas.microsoft.com/office/drawing/2014/main" id="{62834F80-2409-4841-B32B-A2DA3DC90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1401"/>
          <a:stretch/>
        </p:blipFill>
        <p:spPr>
          <a:xfrm>
            <a:off x="1604148" y="7059749"/>
            <a:ext cx="382128" cy="419702"/>
          </a:xfrm>
          <a:prstGeom prst="rect">
            <a:avLst/>
          </a:prstGeom>
        </p:spPr>
      </p:pic>
      <p:pic>
        <p:nvPicPr>
          <p:cNvPr id="23" name="Picture 22" descr="you-tube.png">
            <a:hlinkClick r:id="rId11"/>
            <a:extLst>
              <a:ext uri="{FF2B5EF4-FFF2-40B4-BE49-F238E27FC236}">
                <a16:creationId xmlns="" xmlns:a16="http://schemas.microsoft.com/office/drawing/2014/main" id="{AE940473-7966-4726-9264-492FF3E8304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64126" y="7059751"/>
            <a:ext cx="371516" cy="345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2642A7D-786E-48BE-B66A-DC5F2F62DD1A}"/>
              </a:ext>
            </a:extLst>
          </p:cNvPr>
          <p:cNvSpPr txBox="1"/>
          <p:nvPr userDrawn="1"/>
        </p:nvSpPr>
        <p:spPr>
          <a:xfrm flipH="1">
            <a:off x="375009" y="1188722"/>
            <a:ext cx="72145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36"/>
            <a:r>
              <a:rPr lang="en-US" sz="6480" dirty="0">
                <a:solidFill>
                  <a:srgbClr val="4C4C4E"/>
                </a:solidFill>
                <a:latin typeface="Calibri"/>
              </a:rPr>
              <a:t>Thank You</a:t>
            </a:r>
          </a:p>
        </p:txBody>
      </p:sp>
      <p:sp>
        <p:nvSpPr>
          <p:cNvPr id="17" name="TextBox 16">
            <a:hlinkClick r:id="rId13"/>
            <a:extLst>
              <a:ext uri="{FF2B5EF4-FFF2-40B4-BE49-F238E27FC236}">
                <a16:creationId xmlns="" xmlns:a16="http://schemas.microsoft.com/office/drawing/2014/main" id="{4ADCCC4C-6034-4706-B61A-6DD50B8D8838}"/>
              </a:ext>
            </a:extLst>
          </p:cNvPr>
          <p:cNvSpPr txBox="1"/>
          <p:nvPr userDrawn="1"/>
        </p:nvSpPr>
        <p:spPr>
          <a:xfrm>
            <a:off x="375007" y="6407625"/>
            <a:ext cx="255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36"/>
            <a:r>
              <a:rPr lang="en-US" sz="2400" b="1" dirty="0">
                <a:solidFill>
                  <a:prstClr val="white"/>
                </a:solidFill>
              </a:rPr>
              <a:t>www.birlasoft.com</a:t>
            </a:r>
          </a:p>
        </p:txBody>
      </p:sp>
    </p:spTree>
    <p:extLst>
      <p:ext uri="{BB962C8B-B14F-4D97-AF65-F5344CB8AC3E}">
        <p14:creationId xmlns:p14="http://schemas.microsoft.com/office/powerpoint/2010/main" val="33508539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_Separato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516"/>
            <a:ext cx="14630400" cy="2345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D630BB0-9AAD-451F-BEC3-64767BBE6E05}"/>
              </a:ext>
            </a:extLst>
          </p:cNvPr>
          <p:cNvSpPr/>
          <p:nvPr userDrawn="1"/>
        </p:nvSpPr>
        <p:spPr>
          <a:xfrm>
            <a:off x="0" y="5033446"/>
            <a:ext cx="14630400" cy="681554"/>
          </a:xfrm>
          <a:prstGeom prst="rect">
            <a:avLst/>
          </a:prstGeom>
          <a:solidFill>
            <a:srgbClr val="4C4C4E">
              <a:lumMod val="75000"/>
              <a:lumOff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/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5763" y="3044293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8BDCFF48-E6EF-4881-9840-77B74590341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BC81741F-BCFE-453A-86F9-75857E131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71476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88ADDE80-60DC-4CC5-A987-FAD6764930A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07B1A51B-D3B9-488B-BCA3-46E9CB2480A2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794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_Slide_(Cover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874070E9-7312-4D66-A98F-A0821F200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5969" y="7827042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69C172D5-3C38-40D2-B664-8038B4AD8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6" y="7827042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7A558-A310-445D-87DC-43F56232F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5363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C361EA0D-E25A-484E-9190-563B9E118799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25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0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4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1" y="1209824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4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>
                <a:solidFill>
                  <a:prstClr val="white"/>
                </a:solidFill>
              </a:rPr>
              <a:pPr/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Sample footer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0"/>
            <a:ext cx="274320" cy="25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0" y="7954010"/>
            <a:ext cx="274320" cy="25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0"/>
            <a:ext cx="274320" cy="25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101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>
              <a:defRPr/>
            </a:pPr>
            <a:r>
              <a:rPr lang="en-US" sz="1000" dirty="0">
                <a:solidFill>
                  <a:prstClr val="white"/>
                </a:solidFill>
                <a:cs typeface="Segoe UI" pitchFamily="34" charset="0"/>
              </a:rPr>
              <a:t>© KPIT 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8"/>
            <a:ext cx="1278588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705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004" y="5115459"/>
            <a:ext cx="7864065" cy="64633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4200" b="1" i="0">
                <a:solidFill>
                  <a:srgbClr val="3A3A3C"/>
                </a:solidFill>
                <a:latin typeface="Calibri"/>
                <a:cs typeface="Calibri"/>
              </a:defRPr>
            </a:lvl1pPr>
            <a:lvl2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</a:t>
            </a:r>
            <a:r>
              <a:rPr lang="en-US" dirty="0" smtClean="0"/>
              <a:t>T</a:t>
            </a:r>
            <a:r>
              <a:rPr lang="x-none" dirty="0" smtClean="0"/>
              <a:t>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759420" y="5803256"/>
            <a:ext cx="7863840" cy="406265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40">
                <a:solidFill>
                  <a:srgbClr val="4D4D4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x-none" dirty="0" smtClean="0"/>
              <a:t>Click to edit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708537"/>
            <a:ext cx="14645019" cy="84245"/>
            <a:chOff x="-63959" y="799729"/>
            <a:chExt cx="9217096" cy="7020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13" descr="Birlasoft 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" y="7253761"/>
            <a:ext cx="2499360" cy="56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4645019" cy="310213"/>
          </a:xfrm>
          <a:prstGeom prst="rect">
            <a:avLst/>
          </a:prstGeom>
          <a:solidFill>
            <a:srgbClr val="D7D8D6"/>
          </a:solidFill>
        </p:spPr>
        <p:txBody>
          <a:bodyPr vert="horz"/>
          <a:lstStyle>
            <a:lvl1pPr marL="0" indent="0">
              <a:buClr>
                <a:srgbClr val="E5011C"/>
              </a:buClr>
              <a:buNone/>
              <a:defRPr sz="2016">
                <a:solidFill>
                  <a:srgbClr val="14131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noProof="0" dirty="0" smtClean="0"/>
              <a:t>Picture</a:t>
            </a:r>
            <a:endParaRPr lang="en-US" noProof="0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12241615" y="7080502"/>
            <a:ext cx="2206752" cy="310213"/>
          </a:xfrm>
          <a:prstGeom prst="rect">
            <a:avLst/>
          </a:prstGeom>
          <a:solidFill>
            <a:srgbClr val="807F83"/>
          </a:solidFill>
        </p:spPr>
        <p:txBody>
          <a:bodyPr vert="horz"/>
          <a:lstStyle>
            <a:lvl1pPr marL="0" indent="0">
              <a:buNone/>
              <a:defRPr sz="2016">
                <a:solidFill>
                  <a:srgbClr val="14131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noProof="0" dirty="0" smtClean="0"/>
              <a:t>Client Logo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853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lide_0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54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196345" y="6583295"/>
            <a:ext cx="8057735" cy="686125"/>
            <a:chOff x="1663" y="3082"/>
            <a:chExt cx="3109" cy="353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2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Date</a:t>
              </a:r>
            </a:p>
          </p:txBody>
        </p:sp>
      </p:grp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3323738" y="44706"/>
            <a:ext cx="1072983" cy="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315477" fontAlgn="base">
              <a:spcBef>
                <a:spcPct val="0"/>
              </a:spcBef>
              <a:spcAft>
                <a:spcPct val="0"/>
              </a:spcAft>
            </a:pPr>
            <a:endParaRPr lang="en-US" sz="1152" dirty="0">
              <a:solidFill>
                <a:srgbClr val="00000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196345" y="1833972"/>
            <a:ext cx="1198598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b="1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196345" y="2025427"/>
            <a:ext cx="3576557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196344" y="2216881"/>
            <a:ext cx="3145476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</a:p>
        </p:txBody>
      </p:sp>
      <p:pic>
        <p:nvPicPr>
          <p:cNvPr id="23" name="Picture 22" descr="CK Birla Group 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17" y="7398336"/>
            <a:ext cx="2548128" cy="43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Birlasoft logo with tagline_It's Done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91" y="2794632"/>
            <a:ext cx="4096512" cy="1326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/>
          <p:cNvGrpSpPr/>
          <p:nvPr userDrawn="1"/>
        </p:nvGrpSpPr>
        <p:grpSpPr>
          <a:xfrm>
            <a:off x="-6419" y="7043798"/>
            <a:ext cx="14645019" cy="84245"/>
            <a:chOff x="-63959" y="799729"/>
            <a:chExt cx="9217096" cy="702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998" y="5115459"/>
            <a:ext cx="13142036" cy="646331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None/>
              <a:defRPr sz="4200" b="1" i="0">
                <a:solidFill>
                  <a:srgbClr val="3A3A3C"/>
                </a:solidFill>
                <a:latin typeface="Calibri"/>
                <a:cs typeface="Calibri"/>
              </a:defRPr>
            </a:lvl1pPr>
            <a:lvl2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</a:t>
            </a:r>
            <a:r>
              <a:rPr lang="en-US" dirty="0" smtClean="0"/>
              <a:t>T</a:t>
            </a:r>
            <a:r>
              <a:rPr lang="x-none" dirty="0" smtClean="0"/>
              <a:t>itle style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759414" y="5803256"/>
            <a:ext cx="13141660" cy="4062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40">
                <a:solidFill>
                  <a:srgbClr val="4D4D4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x-none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7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Separator_0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0"/>
            <a:ext cx="14630400" cy="6035040"/>
          </a:xfrm>
          <a:prstGeom prst="rect">
            <a:avLst/>
          </a:prstGeom>
          <a:solidFill>
            <a:srgbClr val="D9DA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endParaRPr lang="en-US" sz="2304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54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196345" y="6583295"/>
            <a:ext cx="8057735" cy="686125"/>
            <a:chOff x="1663" y="3082"/>
            <a:chExt cx="3109" cy="353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2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753584" y="3450565"/>
            <a:ext cx="13145296" cy="6647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4200" b="1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53584" y="4415559"/>
            <a:ext cx="6561616" cy="369332"/>
          </a:xfrm>
        </p:spPr>
        <p:txBody>
          <a:bodyPr wrap="square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3323738" y="44706"/>
            <a:ext cx="1072983" cy="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315477" fontAlgn="base">
              <a:spcBef>
                <a:spcPct val="0"/>
              </a:spcBef>
              <a:spcAft>
                <a:spcPct val="0"/>
              </a:spcAft>
            </a:pPr>
            <a:endParaRPr lang="en-US" sz="1152" dirty="0">
              <a:solidFill>
                <a:srgbClr val="00000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196345" y="1833972"/>
            <a:ext cx="1198598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b="1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196345" y="2025427"/>
            <a:ext cx="3576557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196344" y="2216881"/>
            <a:ext cx="3145476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8149411"/>
            <a:ext cx="14633632" cy="84245"/>
            <a:chOff x="-63959" y="799729"/>
            <a:chExt cx="9217096" cy="702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Birlasoft 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" y="6660490"/>
            <a:ext cx="2499360" cy="56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4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Separator_02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54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196345" y="6583295"/>
            <a:ext cx="8057735" cy="686125"/>
            <a:chOff x="1663" y="3082"/>
            <a:chExt cx="3109" cy="353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2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753584" y="3450565"/>
            <a:ext cx="13145296" cy="6647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4200" b="1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53584" y="4415559"/>
            <a:ext cx="6561616" cy="369332"/>
          </a:xfrm>
        </p:spPr>
        <p:txBody>
          <a:bodyPr wrap="square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3323738" y="44706"/>
            <a:ext cx="1072983" cy="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315477" fontAlgn="base">
              <a:spcBef>
                <a:spcPct val="0"/>
              </a:spcBef>
              <a:spcAft>
                <a:spcPct val="0"/>
              </a:spcAft>
            </a:pPr>
            <a:endParaRPr lang="en-US" sz="1152" dirty="0">
              <a:solidFill>
                <a:srgbClr val="00000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196345" y="1833972"/>
            <a:ext cx="1198598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b="1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196345" y="2025427"/>
            <a:ext cx="3576557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196344" y="2216881"/>
            <a:ext cx="3145476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993078"/>
            <a:ext cx="14645019" cy="84245"/>
            <a:chOff x="-63959" y="799729"/>
            <a:chExt cx="9217096" cy="7020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6" name="Picture 15" descr="Birlasoft log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" y="7253761"/>
            <a:ext cx="2499360" cy="56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56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 hasCustomPrompt="1"/>
          </p:nvPr>
        </p:nvSpPr>
        <p:spPr bwMode="auto">
          <a:xfrm>
            <a:off x="182880" y="240669"/>
            <a:ext cx="14264640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40" b="1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4" name="Rectangle 3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Date Placeholder 2"/>
          <p:cNvSpPr txBox="1">
            <a:spLocks/>
          </p:cNvSpPr>
          <p:nvPr userDrawn="1"/>
        </p:nvSpPr>
        <p:spPr bwMode="auto">
          <a:xfrm>
            <a:off x="186495" y="7956880"/>
            <a:ext cx="2194560" cy="16459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316736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l" defTabSz="1316736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1152" dirty="0" smtClean="0">
                <a:solidFill>
                  <a:srgbClr val="6F777C">
                    <a:lumMod val="75000"/>
                  </a:srgbClr>
                </a:solidFill>
              </a:rPr>
              <a:t> | © 2018 Birlasoft Inc.</a:t>
            </a:r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  <p:sp>
        <p:nvSpPr>
          <p:cNvPr id="25" name="Slide Number"/>
          <p:cNvSpPr txBox="1">
            <a:spLocks noChangeAspect="1"/>
          </p:cNvSpPr>
          <p:nvPr userDrawn="1"/>
        </p:nvSpPr>
        <p:spPr bwMode="auto">
          <a:xfrm>
            <a:off x="14153517" y="7957866"/>
            <a:ext cx="292608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541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90193" y="241404"/>
            <a:ext cx="14264640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40" b="1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190195" y="1426466"/>
            <a:ext cx="14257327" cy="2383422"/>
          </a:xfrm>
          <a:prstGeom prst="rect">
            <a:avLst/>
          </a:prstGeom>
        </p:spPr>
        <p:txBody>
          <a:bodyPr/>
          <a:lstStyle>
            <a:lvl1pPr marL="242316" indent="-242316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•"/>
              <a:defRPr sz="2400"/>
            </a:lvl1pPr>
            <a:lvl2pPr marL="665227" indent="-422911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‒"/>
              <a:defRPr sz="2160"/>
            </a:lvl2pPr>
            <a:lvl3pPr marL="982980" indent="-317755">
              <a:spcBef>
                <a:spcPts val="864"/>
              </a:spcBef>
              <a:spcAft>
                <a:spcPts val="864"/>
              </a:spcAft>
              <a:buSzPct val="100000"/>
              <a:buFont typeface="Courier New" panose="02070309020205020404" pitchFamily="49" charset="0"/>
              <a:buChar char="o"/>
              <a:defRPr sz="1920"/>
            </a:lvl3pPr>
            <a:lvl4pPr marL="1316736" indent="-333756">
              <a:spcBef>
                <a:spcPts val="864"/>
              </a:spcBef>
              <a:spcAft>
                <a:spcPts val="864"/>
              </a:spcAft>
              <a:defRPr sz="1680"/>
            </a:lvl4pPr>
            <a:lvl5pPr marL="1483615" indent="-166879">
              <a:spcBef>
                <a:spcPts val="864"/>
              </a:spcBef>
              <a:spcAft>
                <a:spcPts val="864"/>
              </a:spcAft>
              <a:defRPr sz="144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5" name="Rectangle 4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Date Placeholder 2"/>
          <p:cNvSpPr txBox="1">
            <a:spLocks/>
          </p:cNvSpPr>
          <p:nvPr userDrawn="1"/>
        </p:nvSpPr>
        <p:spPr bwMode="auto">
          <a:xfrm>
            <a:off x="186495" y="7956880"/>
            <a:ext cx="2194560" cy="16459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316736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l" defTabSz="1316736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1152" dirty="0" smtClean="0">
                <a:solidFill>
                  <a:srgbClr val="6F777C">
                    <a:lumMod val="75000"/>
                  </a:srgbClr>
                </a:solidFill>
              </a:rPr>
              <a:t> | © 2018 Birlasoft Inc.</a:t>
            </a:r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  <p:sp>
        <p:nvSpPr>
          <p:cNvPr id="26" name="Slide Number"/>
          <p:cNvSpPr txBox="1">
            <a:spLocks noChangeAspect="1"/>
          </p:cNvSpPr>
          <p:nvPr userDrawn="1"/>
        </p:nvSpPr>
        <p:spPr bwMode="auto">
          <a:xfrm>
            <a:off x="14153517" y="7957866"/>
            <a:ext cx="292608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37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6">
          <p15:clr>
            <a:srgbClr val="FBAE40"/>
          </p15:clr>
        </p15:guide>
        <p15:guide id="2" orient="horz" pos="4176">
          <p15:clr>
            <a:srgbClr val="FBAE40"/>
          </p15:clr>
        </p15:guide>
        <p15:guide id="3" pos="6826">
          <p15:clr>
            <a:srgbClr val="FBAE40"/>
          </p15:clr>
        </p15:guide>
        <p15:guide id="4" orient="horz" pos="1080">
          <p15:clr>
            <a:srgbClr val="FBAE40"/>
          </p15:clr>
        </p15:guide>
        <p15:guide id="5" orient="horz" pos="4104">
          <p15:clr>
            <a:srgbClr val="FBAE40"/>
          </p15:clr>
        </p15:guide>
        <p15:guide id="6" pos="6566">
          <p15:clr>
            <a:srgbClr val="FBAE40"/>
          </p15:clr>
        </p15:guide>
        <p15:guide id="7" pos="346">
          <p15:clr>
            <a:srgbClr val="FBAE40"/>
          </p15:clr>
        </p15:guide>
        <p15:guide id="8" orient="horz" pos="744">
          <p15:clr>
            <a:srgbClr val="FBAE40"/>
          </p15:clr>
        </p15:guide>
        <p15:guide id="9" orient="horz" pos="456">
          <p15:clr>
            <a:srgbClr val="FBAE40"/>
          </p15:clr>
        </p15:guide>
        <p15:guide id="10" pos="3456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243840" y="1432560"/>
            <a:ext cx="14142720" cy="5730240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Arial" pitchFamily="34" charset="0"/>
              <a:buChar char="•"/>
              <a:defRPr sz="2880"/>
            </a:lvl2pPr>
            <a:lvl3pPr>
              <a:buFont typeface="Wingdings" pitchFamily="2" charset="2"/>
              <a:buChar char="§"/>
              <a:defRPr sz="2560"/>
            </a:lvl3pPr>
            <a:lvl4pPr>
              <a:buFont typeface="Arial" pitchFamily="34" charset="0"/>
              <a:buChar char="•"/>
              <a:defRPr sz="2240"/>
            </a:lvl4pPr>
            <a:lvl5pPr>
              <a:buFont typeface="Wingdings" pitchFamily="2" charset="2"/>
              <a:buChar char="§"/>
              <a:defRPr sz="19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08111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90195" y="241404"/>
            <a:ext cx="14264640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40" b="1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190196" y="1426466"/>
            <a:ext cx="6971000" cy="2383422"/>
          </a:xfrm>
          <a:prstGeom prst="rect">
            <a:avLst/>
          </a:prstGeom>
        </p:spPr>
        <p:txBody>
          <a:bodyPr/>
          <a:lstStyle>
            <a:lvl1pPr marL="242316" indent="-242316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•"/>
              <a:defRPr sz="2400"/>
            </a:lvl1pPr>
            <a:lvl2pPr marL="665227" indent="-422911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‒"/>
              <a:defRPr sz="2160"/>
            </a:lvl2pPr>
            <a:lvl3pPr marL="982980" indent="-317755">
              <a:spcBef>
                <a:spcPts val="864"/>
              </a:spcBef>
              <a:spcAft>
                <a:spcPts val="864"/>
              </a:spcAft>
              <a:buSzPct val="100000"/>
              <a:buFont typeface="Courier New" panose="02070309020205020404" pitchFamily="49" charset="0"/>
              <a:buChar char="o"/>
              <a:defRPr sz="1920"/>
            </a:lvl3pPr>
            <a:lvl4pPr marL="1316736" indent="-333756">
              <a:spcBef>
                <a:spcPts val="864"/>
              </a:spcBef>
              <a:spcAft>
                <a:spcPts val="864"/>
              </a:spcAft>
              <a:defRPr sz="1680"/>
            </a:lvl4pPr>
            <a:lvl5pPr marL="1483615" indent="-166879">
              <a:spcBef>
                <a:spcPts val="864"/>
              </a:spcBef>
              <a:spcAft>
                <a:spcPts val="864"/>
              </a:spcAft>
              <a:defRPr sz="144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2" name="Inhaltsplatzhalter 2"/>
          <p:cNvSpPr>
            <a:spLocks noGrp="1"/>
          </p:cNvSpPr>
          <p:nvPr>
            <p:ph idx="10"/>
          </p:nvPr>
        </p:nvSpPr>
        <p:spPr bwMode="gray">
          <a:xfrm>
            <a:off x="7476521" y="1426466"/>
            <a:ext cx="6971000" cy="2383422"/>
          </a:xfrm>
          <a:prstGeom prst="rect">
            <a:avLst/>
          </a:prstGeom>
        </p:spPr>
        <p:txBody>
          <a:bodyPr/>
          <a:lstStyle>
            <a:lvl1pPr marL="242316" indent="-242316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•"/>
              <a:defRPr sz="2400"/>
            </a:lvl1pPr>
            <a:lvl2pPr marL="665227" indent="-422911">
              <a:spcBef>
                <a:spcPts val="864"/>
              </a:spcBef>
              <a:spcAft>
                <a:spcPts val="864"/>
              </a:spcAft>
              <a:buFont typeface="Arial" panose="020B0604020202020204" pitchFamily="34" charset="0"/>
              <a:buChar char="‒"/>
              <a:defRPr sz="2160"/>
            </a:lvl2pPr>
            <a:lvl3pPr marL="982980" indent="-317755">
              <a:spcBef>
                <a:spcPts val="864"/>
              </a:spcBef>
              <a:spcAft>
                <a:spcPts val="864"/>
              </a:spcAft>
              <a:buSzPct val="100000"/>
              <a:buFont typeface="Courier New" panose="02070309020205020404" pitchFamily="49" charset="0"/>
              <a:buChar char="o"/>
              <a:defRPr sz="1920"/>
            </a:lvl3pPr>
            <a:lvl4pPr marL="1316736" indent="-333756">
              <a:spcBef>
                <a:spcPts val="864"/>
              </a:spcBef>
              <a:spcAft>
                <a:spcPts val="864"/>
              </a:spcAft>
              <a:defRPr sz="1680"/>
            </a:lvl4pPr>
            <a:lvl5pPr marL="1483615" indent="-166879">
              <a:spcBef>
                <a:spcPts val="864"/>
              </a:spcBef>
              <a:spcAft>
                <a:spcPts val="864"/>
              </a:spcAft>
              <a:defRPr sz="144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grpSp>
        <p:nvGrpSpPr>
          <p:cNvPr id="5" name="Group 4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6" name="Rectangle 5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7" name="Date Placeholder 2"/>
          <p:cNvSpPr txBox="1">
            <a:spLocks/>
          </p:cNvSpPr>
          <p:nvPr userDrawn="1"/>
        </p:nvSpPr>
        <p:spPr bwMode="auto">
          <a:xfrm>
            <a:off x="186495" y="7956880"/>
            <a:ext cx="2194560" cy="16459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316736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l" defTabSz="1316736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1152" dirty="0" smtClean="0">
                <a:solidFill>
                  <a:srgbClr val="6F777C">
                    <a:lumMod val="75000"/>
                  </a:srgbClr>
                </a:solidFill>
              </a:rPr>
              <a:t> | © 2018 Birlasoft Inc.</a:t>
            </a:r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  <p:sp>
        <p:nvSpPr>
          <p:cNvPr id="28" name="Slide Number"/>
          <p:cNvSpPr txBox="1">
            <a:spLocks noChangeAspect="1"/>
          </p:cNvSpPr>
          <p:nvPr userDrawn="1"/>
        </p:nvSpPr>
        <p:spPr bwMode="auto">
          <a:xfrm>
            <a:off x="14153517" y="7957866"/>
            <a:ext cx="292608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152" smtClean="0">
                <a:solidFill>
                  <a:srgbClr val="6F777C">
                    <a:lumMod val="75000"/>
                  </a:srgbClr>
                </a:solidFill>
              </a:rPr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152" dirty="0">
              <a:solidFill>
                <a:srgbClr val="6F777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67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6">
          <p15:clr>
            <a:srgbClr val="FBAE40"/>
          </p15:clr>
        </p15:guide>
        <p15:guide id="2" orient="horz" pos="4176">
          <p15:clr>
            <a:srgbClr val="FBAE40"/>
          </p15:clr>
        </p15:guide>
        <p15:guide id="3" pos="6826">
          <p15:clr>
            <a:srgbClr val="FBAE40"/>
          </p15:clr>
        </p15:guide>
        <p15:guide id="4" orient="horz" pos="1080">
          <p15:clr>
            <a:srgbClr val="FBAE40"/>
          </p15:clr>
        </p15:guide>
        <p15:guide id="5" orient="horz" pos="4104">
          <p15:clr>
            <a:srgbClr val="FBAE40"/>
          </p15:clr>
        </p15:guide>
        <p15:guide id="6" pos="6566">
          <p15:clr>
            <a:srgbClr val="FBAE40"/>
          </p15:clr>
        </p15:guide>
        <p15:guide id="7" pos="346">
          <p15:clr>
            <a:srgbClr val="FBAE40"/>
          </p15:clr>
        </p15:guide>
        <p15:guide id="8" orient="horz" pos="744">
          <p15:clr>
            <a:srgbClr val="FBAE40"/>
          </p15:clr>
        </p15:guide>
        <p15:guide id="9" orient="horz" pos="456">
          <p15:clr>
            <a:srgbClr val="FBAE40"/>
          </p15:clr>
        </p15:guide>
        <p15:guide id="10" pos="3456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54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1196345" y="6583295"/>
            <a:ext cx="8057735" cy="686125"/>
            <a:chOff x="1663" y="3082"/>
            <a:chExt cx="3109" cy="353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2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09728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16" dirty="0" smtClean="0">
                  <a:solidFill>
                    <a:srgbClr val="FFFFFF"/>
                  </a:solidFill>
                  <a:latin typeface="Calibri"/>
                </a:rPr>
                <a:t>Date</a:t>
              </a:r>
            </a:p>
          </p:txBody>
        </p:sp>
      </p:grp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3323738" y="44706"/>
            <a:ext cx="1072983" cy="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315477" fontAlgn="base">
              <a:spcBef>
                <a:spcPct val="0"/>
              </a:spcBef>
              <a:spcAft>
                <a:spcPct val="0"/>
              </a:spcAft>
            </a:pPr>
            <a:endParaRPr lang="en-US" sz="1152" dirty="0">
              <a:solidFill>
                <a:srgbClr val="00000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196345" y="1833972"/>
            <a:ext cx="1198598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b="1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196345" y="2025427"/>
            <a:ext cx="3576557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Last Modified 10/06/2014 19:25 India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196344" y="2216881"/>
            <a:ext cx="3145476" cy="19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96" dirty="0" smtClean="0">
                <a:solidFill>
                  <a:srgbClr val="FFFFFF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Printed 10/06/2014 16:43 India Standard Time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lide_(Cover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IN" sz="2160" dirty="0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8F43C3A-973A-4B5D-9033-E276C88C1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9549FE-9ADA-44CE-9B23-05A94822D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7640" y="1468178"/>
            <a:ext cx="6842760" cy="6761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6" y="1344931"/>
            <a:ext cx="10540364" cy="1465584"/>
          </a:xfr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INTRODUCING BIRLASOFT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3083425"/>
            <a:ext cx="10540364" cy="505597"/>
          </a:xfrm>
        </p:spPr>
        <p:txBody>
          <a:bodyPr anchor="ctr">
            <a:noAutofit/>
          </a:bodyPr>
          <a:lstStyle>
            <a:lvl1pPr marL="0" indent="0" algn="l">
              <a:buNone/>
              <a:defRPr sz="3360" b="1" i="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NAME,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9EAA691-AD03-4DD9-A7A9-D94211AF7E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656" y="6265040"/>
            <a:ext cx="3300102" cy="1269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F16D75-A2B7-46D7-B04A-EBC6CC095A2F}"/>
              </a:ext>
            </a:extLst>
          </p:cNvPr>
          <p:cNvSpPr txBox="1"/>
          <p:nvPr userDrawn="1"/>
        </p:nvSpPr>
        <p:spPr>
          <a:xfrm>
            <a:off x="339125" y="631020"/>
            <a:ext cx="9075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sz="3000" i="1" dirty="0">
                <a:solidFill>
                  <a:prstClr val="white"/>
                </a:solidFill>
                <a:latin typeface="Calibri"/>
              </a:rPr>
              <a:t>Enterprise to the Power of Digital</a:t>
            </a:r>
            <a:r>
              <a:rPr lang="en-US" sz="3000" i="1" baseline="30000" dirty="0">
                <a:solidFill>
                  <a:prstClr val="white"/>
                </a:solidFill>
                <a:latin typeface="Calibri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4537651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lide_(Cover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IN" sz="216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6" y="4743451"/>
            <a:ext cx="11664314" cy="735331"/>
          </a:xfrm>
        </p:spPr>
        <p:txBody>
          <a:bodyPr anchor="ctr">
            <a:normAutofit/>
          </a:bodyPr>
          <a:lstStyle>
            <a:lvl1pPr algn="l">
              <a:defRPr sz="432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an alternate cover slide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1475" y="5658985"/>
            <a:ext cx="11664314" cy="50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FF0000"/>
                </a:soli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Subtitle (20pt)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B21FEC9-755C-4681-9ED9-4B72BF0F1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43205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320040" indent="0">
              <a:buNone/>
              <a:defRPr>
                <a:latin typeface="+mj-lt"/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9EE36E0-6CA5-46F2-AC92-FF299ED7D3CA}"/>
              </a:ext>
            </a:extLst>
          </p:cNvPr>
          <p:cNvGrpSpPr/>
          <p:nvPr userDrawn="1"/>
        </p:nvGrpSpPr>
        <p:grpSpPr>
          <a:xfrm>
            <a:off x="0" y="4320542"/>
            <a:ext cx="14630400" cy="76199"/>
            <a:chOff x="-63959" y="799729"/>
            <a:chExt cx="9217096" cy="702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A88CD44-2068-41DF-ACEE-E6E27C790DCF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6C02673-2626-4F45-98C9-CC16FB229893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 descr="Birlasoft logo.png">
            <a:extLst>
              <a:ext uri="{FF2B5EF4-FFF2-40B4-BE49-F238E27FC236}">
                <a16:creationId xmlns:a16="http://schemas.microsoft.com/office/drawing/2014/main" xmlns="" id="{20AFCB15-FADF-44F5-97EA-232F05B2E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" y="7132483"/>
            <a:ext cx="2247292" cy="5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40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F1F331-8F19-47D0-8FC5-51CCECDA38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IN" sz="2160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78D4418-2266-46BB-B2CD-C345525976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9549FE-9ADA-44CE-9B23-05A94822D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7640" y="1468178"/>
            <a:ext cx="6842760" cy="6761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9729690-5BBE-41FA-AF65-4495E2C5DE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7434" y="5881036"/>
            <a:ext cx="4119613" cy="2059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31DD42-6FAB-4788-9B9E-512468415542}"/>
              </a:ext>
            </a:extLst>
          </p:cNvPr>
          <p:cNvSpPr txBox="1"/>
          <p:nvPr userDrawn="1"/>
        </p:nvSpPr>
        <p:spPr>
          <a:xfrm>
            <a:off x="1026796" y="1181353"/>
            <a:ext cx="78028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sz="4320" dirty="0">
                <a:solidFill>
                  <a:prstClr val="white"/>
                </a:solidFill>
              </a:rPr>
              <a:t>Engaged. Dependable. Challenger.</a:t>
            </a:r>
            <a:endParaRPr lang="en-US" sz="4320" baseline="300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CAC62A-7F00-4477-83A1-7240EA2B9DEF}"/>
              </a:ext>
            </a:extLst>
          </p:cNvPr>
          <p:cNvSpPr txBox="1"/>
          <p:nvPr userDrawn="1"/>
        </p:nvSpPr>
        <p:spPr>
          <a:xfrm>
            <a:off x="1026796" y="6501503"/>
            <a:ext cx="62884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sz="4320" b="1" i="1" dirty="0">
                <a:solidFill>
                  <a:prstClr val="white"/>
                </a:solidFill>
              </a:rPr>
              <a:t>That’s who we are…</a:t>
            </a:r>
          </a:p>
        </p:txBody>
      </p:sp>
    </p:spTree>
    <p:extLst>
      <p:ext uri="{BB962C8B-B14F-4D97-AF65-F5344CB8AC3E}">
        <p14:creationId xmlns:p14="http://schemas.microsoft.com/office/powerpoint/2010/main" val="22873719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_Brak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516"/>
            <a:ext cx="14630400" cy="2345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630BB0-9AAD-451F-BEC3-64767BBE6E05}"/>
              </a:ext>
            </a:extLst>
          </p:cNvPr>
          <p:cNvSpPr/>
          <p:nvPr userDrawn="1"/>
        </p:nvSpPr>
        <p:spPr>
          <a:xfrm>
            <a:off x="0" y="5033446"/>
            <a:ext cx="14630400" cy="681554"/>
          </a:xfrm>
          <a:prstGeom prst="rect">
            <a:avLst/>
          </a:prstGeom>
          <a:solidFill>
            <a:srgbClr val="4C4C4E">
              <a:lumMod val="75000"/>
              <a:lumOff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/>
            <a:endParaRPr lang="en-US" sz="1800" kern="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5763" y="3044292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8BDCFF48-E6EF-4881-9840-77B74590341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BC81741F-BCFE-453A-86F9-75857E131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71475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88ADDE80-60DC-4CC5-A987-FAD6764930A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A62CC93A-29F7-A34B-B7F2-6A712738B52C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3463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_Brake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FA669E-AF75-41BC-AAF3-53E219B59710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IN" sz="2160" dirty="0">
              <a:solidFill>
                <a:prstClr val="white"/>
              </a:solidFill>
            </a:endParaRPr>
          </a:p>
        </p:txBody>
      </p:sp>
      <p:pic>
        <p:nvPicPr>
          <p:cNvPr id="12" name="Picture 11" descr="Birlasoft logo with tagline_It's Done.png">
            <a:extLst>
              <a:ext uri="{FF2B5EF4-FFF2-40B4-BE49-F238E27FC236}">
                <a16:creationId xmlns:a16="http://schemas.microsoft.com/office/drawing/2014/main" xmlns="" id="{3FEE971B-34DE-4AC7-A51F-9E52D61A0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764" y="7169940"/>
            <a:ext cx="2173604" cy="5191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8872CDC-A131-4891-AA46-0012039B2A1C}"/>
              </a:ext>
            </a:extLst>
          </p:cNvPr>
          <p:cNvGrpSpPr/>
          <p:nvPr userDrawn="1"/>
        </p:nvGrpSpPr>
        <p:grpSpPr>
          <a:xfrm>
            <a:off x="0" y="8153402"/>
            <a:ext cx="14630400" cy="76199"/>
            <a:chOff x="-63959" y="799729"/>
            <a:chExt cx="9217096" cy="702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8A2B053-5D4C-4522-86B1-A18DBDFC7F1C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D7241BC-E806-4BAC-BF98-FA35B07C867F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512C8B5-D2AE-4C47-B62E-4A25871FE8A9}"/>
              </a:ext>
            </a:extLst>
          </p:cNvPr>
          <p:cNvSpPr/>
          <p:nvPr userDrawn="1"/>
        </p:nvSpPr>
        <p:spPr>
          <a:xfrm>
            <a:off x="-1" y="0"/>
            <a:ext cx="14630400" cy="6192014"/>
          </a:xfrm>
          <a:prstGeom prst="rect">
            <a:avLst/>
          </a:prstGeom>
          <a:solidFill>
            <a:srgbClr val="4C4C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US" sz="2160" kern="0" dirty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A274B1EB-A3B0-43C6-940E-1486F78100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763" y="2309144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</p:spTree>
    <p:extLst>
      <p:ext uri="{BB962C8B-B14F-4D97-AF65-F5344CB8AC3E}">
        <p14:creationId xmlns:p14="http://schemas.microsoft.com/office/powerpoint/2010/main" val="7755877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_Braker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FA669E-AF75-41BC-AAF3-53E219B59710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IN" sz="2160" dirty="0">
              <a:solidFill>
                <a:prstClr val="white"/>
              </a:solidFill>
            </a:endParaRPr>
          </a:p>
        </p:txBody>
      </p:sp>
      <p:pic>
        <p:nvPicPr>
          <p:cNvPr id="12" name="Picture 11" descr="Birlasoft logo with tagline_It's Done.png">
            <a:extLst>
              <a:ext uri="{FF2B5EF4-FFF2-40B4-BE49-F238E27FC236}">
                <a16:creationId xmlns:a16="http://schemas.microsoft.com/office/drawing/2014/main" xmlns="" id="{3FEE971B-34DE-4AC7-A51F-9E52D61A0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764" y="7169940"/>
            <a:ext cx="2173604" cy="5191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8872CDC-A131-4891-AA46-0012039B2A1C}"/>
              </a:ext>
            </a:extLst>
          </p:cNvPr>
          <p:cNvGrpSpPr/>
          <p:nvPr userDrawn="1"/>
        </p:nvGrpSpPr>
        <p:grpSpPr>
          <a:xfrm>
            <a:off x="0" y="8153402"/>
            <a:ext cx="14630400" cy="76199"/>
            <a:chOff x="-63959" y="799729"/>
            <a:chExt cx="9217096" cy="702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8A2B053-5D4C-4522-86B1-A18DBDFC7F1C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D7241BC-E806-4BAC-BF98-FA35B07C867F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512C8B5-D2AE-4C47-B62E-4A25871FE8A9}"/>
              </a:ext>
            </a:extLst>
          </p:cNvPr>
          <p:cNvSpPr/>
          <p:nvPr userDrawn="1"/>
        </p:nvSpPr>
        <p:spPr>
          <a:xfrm>
            <a:off x="-1" y="0"/>
            <a:ext cx="14630400" cy="619201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US" sz="2160" kern="0" dirty="0">
              <a:solidFill>
                <a:prstClr val="whit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A274B1EB-A3B0-43C6-940E-1486F78100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763" y="2309144"/>
            <a:ext cx="11664314" cy="1573729"/>
          </a:xfrm>
        </p:spPr>
        <p:txBody>
          <a:bodyPr anchor="ctr">
            <a:normAutofit/>
          </a:bodyPr>
          <a:lstStyle>
            <a:lvl1pPr algn="l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an alternate separator slide</a:t>
            </a:r>
          </a:p>
        </p:txBody>
      </p:sp>
    </p:spTree>
    <p:extLst>
      <p:ext uri="{BB962C8B-B14F-4D97-AF65-F5344CB8AC3E}">
        <p14:creationId xmlns:p14="http://schemas.microsoft.com/office/powerpoint/2010/main" val="5164756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_Braker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8BDCFF48-E6EF-4881-9840-77B74590341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BC81741F-BCFE-453A-86F9-75857E131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71475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88ADDE80-60DC-4CC5-A987-FAD6764930A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7C060BAD-8C17-5644-8AA9-D2BC7C2AE2F8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2C81EE1-D698-4B0E-BC63-7EF243BA4F69}"/>
              </a:ext>
            </a:extLst>
          </p:cNvPr>
          <p:cNvSpPr/>
          <p:nvPr userDrawn="1"/>
        </p:nvSpPr>
        <p:spPr>
          <a:xfrm>
            <a:off x="0" y="2112265"/>
            <a:ext cx="14630400" cy="2820757"/>
          </a:xfrm>
          <a:prstGeom prst="rect">
            <a:avLst/>
          </a:prstGeom>
          <a:solidFill>
            <a:srgbClr val="ED1C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US" sz="2160" kern="0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052F5B-2051-4A17-B776-DEFA53CEFFA6}"/>
              </a:ext>
            </a:extLst>
          </p:cNvPr>
          <p:cNvSpPr/>
          <p:nvPr userDrawn="1"/>
        </p:nvSpPr>
        <p:spPr>
          <a:xfrm>
            <a:off x="0" y="4975380"/>
            <a:ext cx="14630400" cy="658368"/>
          </a:xfrm>
          <a:prstGeom prst="rect">
            <a:avLst/>
          </a:prstGeom>
          <a:solidFill>
            <a:srgbClr val="4C4C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US" sz="2160" kern="0" dirty="0">
              <a:solidFill>
                <a:prstClr val="white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39D060A5-F92D-4937-A1AD-3BC0E66BF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3043" y="2735779"/>
            <a:ext cx="11664314" cy="1573729"/>
          </a:xfrm>
        </p:spPr>
        <p:txBody>
          <a:bodyPr anchor="ctr">
            <a:normAutofit/>
          </a:bodyPr>
          <a:lstStyle>
            <a:lvl1pPr algn="ctr">
              <a:defRPr sz="432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Separator Slide Matching KPIT Template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3044" y="5090954"/>
            <a:ext cx="11664314" cy="438150"/>
          </a:xfrm>
        </p:spPr>
        <p:txBody>
          <a:bodyPr anchor="ctr">
            <a:noAutofit/>
          </a:bodyPr>
          <a:lstStyle>
            <a:lvl1pPr marL="0" indent="0" algn="ctr">
              <a:buNone/>
              <a:defRPr sz="216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Click here to write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4806017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" y="1177291"/>
            <a:ext cx="13910310" cy="6221730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1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11868A-B1E1-4F6A-B6A6-525C3385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B93AAA24-18ED-9D40-8591-4D7D6BFD1792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8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3831354" y="7506053"/>
            <a:ext cx="731520" cy="438150"/>
          </a:xfrm>
          <a:prstGeom prst="rect">
            <a:avLst/>
          </a:prstGeom>
        </p:spPr>
        <p:txBody>
          <a:bodyPr/>
          <a:lstStyle/>
          <a:p>
            <a:fld id="{AE6891AB-8FFA-4384-A96D-CB2EF5768D43}" type="slidenum">
              <a:rPr lang="en-US" kern="0" smtClean="0">
                <a:solidFill>
                  <a:sysClr val="windowText" lastClr="000000"/>
                </a:solidFill>
              </a:rPr>
              <a:pPr/>
              <a:t>‹#›</a:t>
            </a:fld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95377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" y="1823086"/>
            <a:ext cx="13910310" cy="5575934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1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1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5" y="1192531"/>
            <a:ext cx="13910310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11868A-B1E1-4F6A-B6A6-525C3385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BF4488C0-9F6B-E246-B908-7E4ABDDC6D53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764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Only Title slid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5" y="1192531"/>
            <a:ext cx="13910310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91767DF0-31DA-4057-98BB-A05418CA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966DA5C8-21D6-EA4A-9593-9B9DA11FC468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6460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91767DF0-31DA-4057-98BB-A05418CA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AC9A4EE3-5578-CB48-B87C-E5CE00B3B559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10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_with_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0044" y="1183007"/>
            <a:ext cx="5644342" cy="62160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9830" y="1183007"/>
            <a:ext cx="8010524" cy="6216014"/>
          </a:xfrm>
        </p:spPr>
        <p:txBody>
          <a:bodyPr/>
          <a:lstStyle>
            <a:lvl1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spcBef>
                <a:spcPts val="720"/>
              </a:spcBef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spcBef>
                <a:spcPts val="720"/>
              </a:spcBef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spcBef>
                <a:spcPts val="72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010FAC61-4C91-43FA-8AAD-D04F56369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756D5022-E9A6-0C4B-888E-7117A73F7E68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4079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_with_graph_&amp;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60044" y="1177290"/>
            <a:ext cx="6330316" cy="62217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4194" y="1177290"/>
            <a:ext cx="7376160" cy="62217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E2CAF14-20BE-4829-9142-36D8C85ED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060E345-2B48-F84D-954C-0C6BBEF1A14A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882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4" y="1813560"/>
            <a:ext cx="6743520" cy="5587370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7630" y="1824409"/>
            <a:ext cx="6742726" cy="5574612"/>
          </a:xfrm>
        </p:spPr>
        <p:txBody>
          <a:bodyPr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3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5" y="1192531"/>
            <a:ext cx="13910311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16F5F60-3DCD-4CA4-BA78-D1ED87584D7B}"/>
              </a:ext>
            </a:extLst>
          </p:cNvPr>
          <p:cNvCxnSpPr>
            <a:cxnSpLocks/>
          </p:cNvCxnSpPr>
          <p:nvPr userDrawn="1"/>
        </p:nvCxnSpPr>
        <p:spPr>
          <a:xfrm>
            <a:off x="360045" y="1813560"/>
            <a:ext cx="67435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021DAFB-69E2-4560-AB52-AE164A50731A}"/>
              </a:ext>
            </a:extLst>
          </p:cNvPr>
          <p:cNvCxnSpPr>
            <a:cxnSpLocks/>
          </p:cNvCxnSpPr>
          <p:nvPr userDrawn="1"/>
        </p:nvCxnSpPr>
        <p:spPr>
          <a:xfrm>
            <a:off x="7527630" y="1824409"/>
            <a:ext cx="674272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6A9412D0-0C0A-4D2D-854F-ED75D7C0CA9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AD41A277-DC34-8F4A-A80F-A7ECD4595D49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8732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1828798"/>
            <a:ext cx="4192386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45" y="1192531"/>
            <a:ext cx="13910311" cy="4381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216672" y="1828798"/>
            <a:ext cx="4194720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075636" y="1828798"/>
            <a:ext cx="4194720" cy="5570222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32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622906E-27A4-4DEE-A045-7991132AFA98}"/>
              </a:ext>
            </a:extLst>
          </p:cNvPr>
          <p:cNvCxnSpPr>
            <a:cxnSpLocks/>
          </p:cNvCxnSpPr>
          <p:nvPr userDrawn="1"/>
        </p:nvCxnSpPr>
        <p:spPr>
          <a:xfrm>
            <a:off x="360045" y="1828800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C19F312-1B8E-42FE-818C-D74273808068}"/>
              </a:ext>
            </a:extLst>
          </p:cNvPr>
          <p:cNvCxnSpPr>
            <a:cxnSpLocks/>
          </p:cNvCxnSpPr>
          <p:nvPr userDrawn="1"/>
        </p:nvCxnSpPr>
        <p:spPr>
          <a:xfrm>
            <a:off x="5219007" y="1828798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9A099AB-018A-4C25-BEFF-22044FC82477}"/>
              </a:ext>
            </a:extLst>
          </p:cNvPr>
          <p:cNvCxnSpPr>
            <a:cxnSpLocks/>
          </p:cNvCxnSpPr>
          <p:nvPr userDrawn="1"/>
        </p:nvCxnSpPr>
        <p:spPr>
          <a:xfrm>
            <a:off x="10077969" y="1828795"/>
            <a:ext cx="4192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08E06D5F-6144-4F99-9F0E-AD9DBFEDC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ECD6B35D-8F46-AA44-9231-FAD4F09D4188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187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2X1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3" y="1998727"/>
            <a:ext cx="6623686" cy="54002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16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92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8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44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6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7794" y="1998727"/>
            <a:ext cx="6622560" cy="5400293"/>
          </a:xfrm>
        </p:spPr>
        <p:txBody>
          <a:bodyPr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43" y="1182625"/>
            <a:ext cx="6621713" cy="72961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7794" y="1182625"/>
            <a:ext cx="6622560" cy="729614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99943934-5E76-4904-A0DF-BAE3AC4D64C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F2A29C6A-A12E-7B46-A6C6-15AEEE304608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0845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3X1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45" y="270510"/>
            <a:ext cx="13910310" cy="7296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3" y="1998727"/>
            <a:ext cx="4120517" cy="540029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16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92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8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44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26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177" y="1993392"/>
            <a:ext cx="4121280" cy="5400293"/>
          </a:xfrm>
        </p:spPr>
        <p:txBody>
          <a:bodyPr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44" y="1182625"/>
            <a:ext cx="4119289" cy="72961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3563" y="1177290"/>
            <a:ext cx="4121280" cy="729614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xmlns="" id="{99943934-5E76-4904-A0DF-BAE3AC4D64C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B06888AC-5907-1340-B83A-A44626C0C4E1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DB42AE3-DDA5-40E7-B0B3-41424BC5655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0149074" y="1998727"/>
            <a:ext cx="4121280" cy="5400293"/>
          </a:xfrm>
        </p:spPr>
        <p:txBody>
          <a:bodyPr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16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92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8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4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26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BFB2F78-A1B6-4B89-A95A-AEE7BC3C5A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074" y="1182625"/>
            <a:ext cx="4121280" cy="729614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5494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 with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71475" y="1177290"/>
            <a:ext cx="13898881" cy="622173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F8F23A69-515D-49B4-A674-D1E41294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99F09C33-9718-EB4C-89C8-B7D4090B36D9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6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3840" y="1463040"/>
            <a:ext cx="14142720" cy="6126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418583" y="68581"/>
            <a:ext cx="116875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86743" y="7877176"/>
            <a:ext cx="3314699" cy="27432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2560320" algn="l"/>
              </a:tabLst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827520" y="7854317"/>
            <a:ext cx="975360" cy="293370"/>
          </a:xfrm>
          <a:prstGeom prst="rect">
            <a:avLst/>
          </a:prstGeom>
        </p:spPr>
        <p:txBody>
          <a:bodyPr/>
          <a:lstStyle>
            <a:lvl1pPr algn="ctr"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5723C82-3F53-4C1E-8262-ED6C75E8AC7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7340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es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516"/>
            <a:ext cx="14630400" cy="2345108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8BDCFF48-E6EF-4881-9840-77B74590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5969" y="7825528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IN" dirty="0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BC81741F-BCFE-453A-86F9-75857E13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1475" y="7825528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88ADDE80-60DC-4CC5-A987-FAD67649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3849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fld id="{8083AA39-5AF3-1A49-B75A-77810EB14C39}" type="datetime5">
              <a:rPr lang="en-US" smtClean="0">
                <a:solidFill>
                  <a:prstClr val="black"/>
                </a:solidFill>
              </a:rPr>
              <a:pPr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682CB29-07E4-4753-886F-2C8B5ACEBAA9}"/>
              </a:ext>
            </a:extLst>
          </p:cNvPr>
          <p:cNvSpPr/>
          <p:nvPr userDrawn="1"/>
        </p:nvSpPr>
        <p:spPr>
          <a:xfrm>
            <a:off x="0" y="5033446"/>
            <a:ext cx="14630400" cy="6815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DD406DB-B8A7-49F5-B39F-60B578253A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267028"/>
            <a:ext cx="11967361" cy="1128254"/>
          </a:xfrm>
        </p:spPr>
        <p:txBody>
          <a:bodyPr>
            <a:normAutofit/>
          </a:bodyPr>
          <a:lstStyle>
            <a:lvl1pPr>
              <a:defRPr sz="43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347693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hank 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3B08463-09F8-4160-8796-44DF8B566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" y="0"/>
            <a:ext cx="14628030" cy="822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4DC497-38B3-44EF-B437-2ABD5F37CA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7640" y="1468178"/>
            <a:ext cx="6842760" cy="6761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680AE56-421E-44A3-BCA5-17A7601A74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656" y="6265040"/>
            <a:ext cx="3300102" cy="1269872"/>
          </a:xfrm>
          <a:prstGeom prst="rect">
            <a:avLst/>
          </a:prstGeom>
        </p:spPr>
      </p:pic>
      <p:pic>
        <p:nvPicPr>
          <p:cNvPr id="20" name="Picture 19" descr="fb.png">
            <a:hlinkClick r:id="rId5"/>
            <a:extLst>
              <a:ext uri="{FF2B5EF4-FFF2-40B4-BE49-F238E27FC236}">
                <a16:creationId xmlns:a16="http://schemas.microsoft.com/office/drawing/2014/main" xmlns="" id="{41B8E6BD-6F61-4EBD-84E4-15E9B65C48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54"/>
          <a:stretch/>
        </p:blipFill>
        <p:spPr>
          <a:xfrm>
            <a:off x="481689" y="7059751"/>
            <a:ext cx="379052" cy="360757"/>
          </a:xfrm>
          <a:prstGeom prst="rect">
            <a:avLst/>
          </a:prstGeom>
        </p:spPr>
      </p:pic>
      <p:pic>
        <p:nvPicPr>
          <p:cNvPr id="21" name="Picture 20" descr="linkedin.png">
            <a:hlinkClick r:id="rId7"/>
            <a:extLst>
              <a:ext uri="{FF2B5EF4-FFF2-40B4-BE49-F238E27FC236}">
                <a16:creationId xmlns:a16="http://schemas.microsoft.com/office/drawing/2014/main" xmlns="" id="{A83CBA21-AEB5-40FF-A0F8-33AFF6522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720"/>
          <a:stretch/>
        </p:blipFill>
        <p:spPr>
          <a:xfrm>
            <a:off x="1044169" y="7059750"/>
            <a:ext cx="376550" cy="400054"/>
          </a:xfrm>
          <a:prstGeom prst="rect">
            <a:avLst/>
          </a:prstGeom>
        </p:spPr>
      </p:pic>
      <p:pic>
        <p:nvPicPr>
          <p:cNvPr id="22" name="Picture 21" descr="twitter.png">
            <a:hlinkClick r:id="rId9"/>
            <a:extLst>
              <a:ext uri="{FF2B5EF4-FFF2-40B4-BE49-F238E27FC236}">
                <a16:creationId xmlns:a16="http://schemas.microsoft.com/office/drawing/2014/main" xmlns="" id="{62834F80-2409-4841-B32B-A2DA3DC90C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1401"/>
          <a:stretch/>
        </p:blipFill>
        <p:spPr>
          <a:xfrm>
            <a:off x="1604148" y="7059749"/>
            <a:ext cx="382128" cy="419702"/>
          </a:xfrm>
          <a:prstGeom prst="rect">
            <a:avLst/>
          </a:prstGeom>
        </p:spPr>
      </p:pic>
      <p:pic>
        <p:nvPicPr>
          <p:cNvPr id="23" name="Picture 22" descr="you-tube.png">
            <a:hlinkClick r:id="rId11"/>
            <a:extLst>
              <a:ext uri="{FF2B5EF4-FFF2-40B4-BE49-F238E27FC236}">
                <a16:creationId xmlns:a16="http://schemas.microsoft.com/office/drawing/2014/main" xmlns="" id="{AE940473-7966-4726-9264-492FF3E8304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64126" y="7059750"/>
            <a:ext cx="371516" cy="345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2642A7D-786E-48BE-B66A-DC5F2F62DD1A}"/>
              </a:ext>
            </a:extLst>
          </p:cNvPr>
          <p:cNvSpPr txBox="1"/>
          <p:nvPr userDrawn="1"/>
        </p:nvSpPr>
        <p:spPr>
          <a:xfrm flipH="1">
            <a:off x="375008" y="1188721"/>
            <a:ext cx="72145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sz="6480" dirty="0">
                <a:solidFill>
                  <a:srgbClr val="4C4C4E"/>
                </a:solidFill>
                <a:latin typeface="Calibri"/>
              </a:rPr>
              <a:t>Thank You</a:t>
            </a:r>
          </a:p>
        </p:txBody>
      </p:sp>
      <p:sp>
        <p:nvSpPr>
          <p:cNvPr id="17" name="TextBox 16">
            <a:hlinkClick r:id="rId13"/>
            <a:extLst>
              <a:ext uri="{FF2B5EF4-FFF2-40B4-BE49-F238E27FC236}">
                <a16:creationId xmlns:a16="http://schemas.microsoft.com/office/drawing/2014/main" xmlns="" id="{4ADCCC4C-6034-4706-B61A-6DD50B8D8838}"/>
              </a:ext>
            </a:extLst>
          </p:cNvPr>
          <p:cNvSpPr txBox="1"/>
          <p:nvPr userDrawn="1"/>
        </p:nvSpPr>
        <p:spPr>
          <a:xfrm>
            <a:off x="375007" y="6407624"/>
            <a:ext cx="255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/>
            <a:r>
              <a:rPr lang="en-US" sz="2400" b="1" dirty="0">
                <a:solidFill>
                  <a:prstClr val="white"/>
                </a:solidFill>
              </a:rPr>
              <a:t>www.birlasoft.com</a:t>
            </a:r>
          </a:p>
        </p:txBody>
      </p:sp>
    </p:spTree>
    <p:extLst>
      <p:ext uri="{BB962C8B-B14F-4D97-AF65-F5344CB8AC3E}">
        <p14:creationId xmlns:p14="http://schemas.microsoft.com/office/powerpoint/2010/main" val="176675253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 hasCustomPrompt="1"/>
          </p:nvPr>
        </p:nvSpPr>
        <p:spPr bwMode="auto">
          <a:xfrm>
            <a:off x="182880" y="274319"/>
            <a:ext cx="14264640" cy="73517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120" b="1">
                <a:solidFill>
                  <a:srgbClr val="ED1C24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4" name="Rectangle 3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304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Date Placeholder 2"/>
          <p:cNvSpPr txBox="1">
            <a:spLocks/>
          </p:cNvSpPr>
          <p:nvPr userDrawn="1"/>
        </p:nvSpPr>
        <p:spPr bwMode="auto">
          <a:xfrm>
            <a:off x="733002" y="7836250"/>
            <a:ext cx="2194560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097280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960" smtClean="0">
                <a:solidFill>
                  <a:prstClr val="white">
                    <a:lumMod val="50000"/>
                  </a:prstClr>
                </a:solidFill>
              </a:rPr>
              <a:pPr algn="l" defTabSz="1097280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960" dirty="0">
                <a:solidFill>
                  <a:prstClr val="white">
                    <a:lumMod val="50000"/>
                  </a:prstClr>
                </a:solidFill>
              </a:rPr>
              <a:t> | © 2019 Birlasoft Inc.</a:t>
            </a:r>
          </a:p>
        </p:txBody>
      </p:sp>
      <p:sp>
        <p:nvSpPr>
          <p:cNvPr id="25" name="Slide Number"/>
          <p:cNvSpPr txBox="1">
            <a:spLocks noChangeAspect="1"/>
          </p:cNvSpPr>
          <p:nvPr userDrawn="1"/>
        </p:nvSpPr>
        <p:spPr bwMode="auto">
          <a:xfrm>
            <a:off x="182880" y="7836250"/>
            <a:ext cx="292608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defTabSz="1097280"/>
            <a:fld id="{42C328C1-A84F-4A39-A664-DBA00541A8C6}" type="slidenum">
              <a:rPr lang="en-US" sz="960" smtClean="0">
                <a:solidFill>
                  <a:prstClr val="white">
                    <a:lumMod val="50000"/>
                  </a:prstClr>
                </a:solidFill>
              </a:rPr>
              <a:pPr algn="ctr" defTabSz="1097280"/>
              <a:t>‹#›</a:t>
            </a:fld>
            <a:endParaRPr lang="en-US" sz="96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192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90194" y="241404"/>
            <a:ext cx="14264640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4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190196" y="1426466"/>
            <a:ext cx="14257326" cy="2215991"/>
          </a:xfrm>
          <a:prstGeom prst="rect">
            <a:avLst/>
          </a:prstGeom>
        </p:spPr>
        <p:txBody>
          <a:bodyPr/>
          <a:lstStyle>
            <a:lvl1pPr marL="201930" indent="-201930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•"/>
              <a:defRPr sz="2400"/>
            </a:lvl1pPr>
            <a:lvl2pPr marL="554356" indent="-352426">
              <a:spcBef>
                <a:spcPts val="720"/>
              </a:spcBef>
              <a:spcAft>
                <a:spcPts val="720"/>
              </a:spcAft>
              <a:buFont typeface="Arial" panose="020B0604020202020204" pitchFamily="34" charset="0"/>
              <a:buChar char="‒"/>
              <a:defRPr sz="2160"/>
            </a:lvl2pPr>
            <a:lvl3pPr marL="819150" indent="-264796">
              <a:spcBef>
                <a:spcPts val="720"/>
              </a:spcBef>
              <a:spcAft>
                <a:spcPts val="720"/>
              </a:spcAft>
              <a:buSzPct val="100000"/>
              <a:buFont typeface="Courier New" panose="02070309020205020404" pitchFamily="49" charset="0"/>
              <a:buChar char="o"/>
              <a:defRPr sz="1920"/>
            </a:lvl3pPr>
            <a:lvl4pPr marL="1097280" indent="-278130">
              <a:spcBef>
                <a:spcPts val="720"/>
              </a:spcBef>
              <a:spcAft>
                <a:spcPts val="720"/>
              </a:spcAft>
              <a:defRPr sz="1680"/>
            </a:lvl4pPr>
            <a:lvl5pPr marL="1236346" indent="-139066">
              <a:spcBef>
                <a:spcPts val="720"/>
              </a:spcBef>
              <a:spcAft>
                <a:spcPts val="720"/>
              </a:spcAft>
              <a:defRPr sz="144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5" name="Rectangle 4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Date Placeholder 2"/>
          <p:cNvSpPr txBox="1">
            <a:spLocks/>
          </p:cNvSpPr>
          <p:nvPr userDrawn="1"/>
        </p:nvSpPr>
        <p:spPr bwMode="auto">
          <a:xfrm>
            <a:off x="186494" y="7956880"/>
            <a:ext cx="2194560" cy="16459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097280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960" smtClean="0">
                <a:solidFill>
                  <a:srgbClr val="991D24">
                    <a:lumMod val="75000"/>
                  </a:srgbClr>
                </a:solidFill>
              </a:rPr>
              <a:pPr algn="l" defTabSz="1097280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960" dirty="0">
                <a:solidFill>
                  <a:srgbClr val="991D24">
                    <a:lumMod val="75000"/>
                  </a:srgbClr>
                </a:solidFill>
              </a:rPr>
              <a:t> | © 2017 Vendor Inc.</a:t>
            </a:r>
          </a:p>
        </p:txBody>
      </p:sp>
      <p:sp>
        <p:nvSpPr>
          <p:cNvPr id="26" name="Slide Number"/>
          <p:cNvSpPr txBox="1">
            <a:spLocks noChangeAspect="1"/>
          </p:cNvSpPr>
          <p:nvPr userDrawn="1"/>
        </p:nvSpPr>
        <p:spPr bwMode="auto">
          <a:xfrm>
            <a:off x="14153516" y="7957866"/>
            <a:ext cx="292608" cy="21945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defTabSz="1097280"/>
            <a:fld id="{42C328C1-A84F-4A39-A664-DBA00541A8C6}" type="slidenum">
              <a:rPr lang="en-US" sz="960" smtClean="0">
                <a:solidFill>
                  <a:srgbClr val="991D24">
                    <a:lumMod val="75000"/>
                  </a:srgbClr>
                </a:solidFill>
              </a:rPr>
              <a:pPr algn="ctr" defTabSz="1097280"/>
              <a:t>‹#›</a:t>
            </a:fld>
            <a:endParaRPr lang="en-US" sz="960" dirty="0">
              <a:solidFill>
                <a:srgbClr val="991D2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0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">
          <p15:clr>
            <a:srgbClr val="FBAE40"/>
          </p15:clr>
        </p15:guide>
        <p15:guide id="2" orient="horz" pos="4176">
          <p15:clr>
            <a:srgbClr val="FBAE40"/>
          </p15:clr>
        </p15:guide>
        <p15:guide id="3" pos="7584">
          <p15:clr>
            <a:srgbClr val="FBAE40"/>
          </p15:clr>
        </p15:guide>
        <p15:guide id="4" orient="horz" pos="1080">
          <p15:clr>
            <a:srgbClr val="FBAE40"/>
          </p15:clr>
        </p15:guide>
        <p15:guide id="5" orient="horz" pos="4104">
          <p15:clr>
            <a:srgbClr val="FBAE40"/>
          </p15:clr>
        </p15:guide>
        <p15:guide id="6" pos="7296">
          <p15:clr>
            <a:srgbClr val="FBAE40"/>
          </p15:clr>
        </p15:guide>
        <p15:guide id="7" pos="384">
          <p15:clr>
            <a:srgbClr val="FBAE40"/>
          </p15:clr>
        </p15:guide>
        <p15:guide id="8" orient="horz" pos="744">
          <p15:clr>
            <a:srgbClr val="FBAE40"/>
          </p15:clr>
        </p15:guide>
        <p15:guide id="9" orient="horz" pos="456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16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 hasCustomPrompt="1"/>
          </p:nvPr>
        </p:nvSpPr>
        <p:spPr bwMode="auto">
          <a:xfrm>
            <a:off x="182880" y="240672"/>
            <a:ext cx="14264640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40" b="1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2802513" y="-1774441"/>
            <a:ext cx="54864" cy="3235147"/>
            <a:chOff x="9248399" y="1181101"/>
            <a:chExt cx="45720" cy="2021967"/>
          </a:xfrm>
        </p:grpSpPr>
        <p:sp>
          <p:nvSpPr>
            <p:cNvPr id="4" name="Rectangle 3"/>
            <p:cNvSpPr/>
            <p:nvPr userDrawn="1"/>
          </p:nvSpPr>
          <p:spPr>
            <a:xfrm>
              <a:off x="9248399" y="1181101"/>
              <a:ext cx="45720" cy="45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9248399" y="1285114"/>
              <a:ext cx="45720" cy="4572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9248399" y="1389127"/>
              <a:ext cx="45720" cy="4572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48399" y="1493140"/>
              <a:ext cx="45720" cy="45720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48399" y="1597153"/>
              <a:ext cx="45720" cy="4572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48399" y="1701166"/>
              <a:ext cx="45720" cy="457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9248399" y="1805179"/>
              <a:ext cx="45720" cy="45720"/>
            </a:xfrm>
            <a:prstGeom prst="rect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48399" y="1909192"/>
              <a:ext cx="45720" cy="45720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48399" y="2013205"/>
              <a:ext cx="45720" cy="4572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48399" y="2117218"/>
              <a:ext cx="45720" cy="45720"/>
            </a:xfrm>
            <a:prstGeom prst="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48399" y="2221231"/>
              <a:ext cx="45720" cy="45720"/>
            </a:xfrm>
            <a:prstGeom prst="rect">
              <a:avLst/>
            </a:prstGeom>
            <a:solidFill>
              <a:srgbClr val="F2BE4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48399" y="2325244"/>
              <a:ext cx="45720" cy="45720"/>
            </a:xfrm>
            <a:prstGeom prst="rect">
              <a:avLst/>
            </a:prstGeom>
            <a:solidFill>
              <a:srgbClr val="8A98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48399" y="2429257"/>
              <a:ext cx="45720" cy="45720"/>
            </a:xfrm>
            <a:prstGeom prst="rect">
              <a:avLst/>
            </a:prstGeom>
            <a:solidFill>
              <a:srgbClr val="3A75B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48399" y="2533270"/>
              <a:ext cx="45720" cy="45720"/>
            </a:xfrm>
            <a:prstGeom prst="rect">
              <a:avLst/>
            </a:prstGeom>
            <a:solidFill>
              <a:srgbClr val="875B4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48399" y="2637283"/>
              <a:ext cx="45720" cy="45720"/>
            </a:xfrm>
            <a:prstGeom prst="rect">
              <a:avLst/>
            </a:prstGeom>
            <a:solidFill>
              <a:srgbClr val="EA222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48399" y="2741296"/>
              <a:ext cx="45720" cy="45720"/>
            </a:xfrm>
            <a:prstGeom prst="rect">
              <a:avLst/>
            </a:prstGeom>
            <a:solidFill>
              <a:srgbClr val="65A0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48399" y="2845309"/>
              <a:ext cx="45720" cy="45720"/>
            </a:xfrm>
            <a:prstGeom prst="rect">
              <a:avLst/>
            </a:prstGeom>
            <a:solidFill>
              <a:srgbClr val="285A2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48399" y="2949322"/>
              <a:ext cx="45720" cy="45720"/>
            </a:xfrm>
            <a:prstGeom prst="rect">
              <a:avLst/>
            </a:prstGeom>
            <a:solidFill>
              <a:srgbClr val="F7991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48399" y="3053335"/>
              <a:ext cx="45720" cy="45720"/>
            </a:xfrm>
            <a:prstGeom prst="rect">
              <a:avLst/>
            </a:prstGeom>
            <a:solidFill>
              <a:srgbClr val="CF72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248399" y="3157348"/>
              <a:ext cx="45720" cy="45720"/>
            </a:xfrm>
            <a:prstGeom prst="rect">
              <a:avLst/>
            </a:prstGeom>
            <a:solidFill>
              <a:srgbClr val="A2ACA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192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Date Placeholder 2"/>
          <p:cNvSpPr txBox="1">
            <a:spLocks/>
          </p:cNvSpPr>
          <p:nvPr userDrawn="1"/>
        </p:nvSpPr>
        <p:spPr bwMode="auto">
          <a:xfrm>
            <a:off x="186494" y="7956880"/>
            <a:ext cx="2194560" cy="16459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algn="l" defTabSz="1097280" fontAlgn="base">
              <a:spcBef>
                <a:spcPct val="0"/>
              </a:spcBef>
              <a:spcAft>
                <a:spcPct val="0"/>
              </a:spcAft>
              <a:defRPr/>
            </a:pPr>
            <a:fld id="{FCF2D9DD-11B1-4305-B230-DACDD19E621C}" type="datetime5">
              <a:rPr lang="en-US" sz="960" smtClean="0">
                <a:solidFill>
                  <a:srgbClr val="991D24">
                    <a:lumMod val="75000"/>
                  </a:srgbClr>
                </a:solidFill>
              </a:rPr>
              <a:pPr algn="l" defTabSz="1097280" fontAlgn="base">
                <a:spcBef>
                  <a:spcPct val="0"/>
                </a:spcBef>
                <a:spcAft>
                  <a:spcPct val="0"/>
                </a:spcAft>
                <a:defRPr/>
              </a:pPr>
              <a:t>5-Mar-19</a:t>
            </a:fld>
            <a:r>
              <a:rPr lang="en-US" sz="960" dirty="0">
                <a:solidFill>
                  <a:srgbClr val="991D24">
                    <a:lumMod val="75000"/>
                  </a:srgbClr>
                </a:solidFill>
              </a:rPr>
              <a:t> | © 2017 Birlasoft Inc.</a:t>
            </a:r>
          </a:p>
        </p:txBody>
      </p:sp>
    </p:spTree>
    <p:extLst>
      <p:ext uri="{BB962C8B-B14F-4D97-AF65-F5344CB8AC3E}">
        <p14:creationId xmlns:p14="http://schemas.microsoft.com/office/powerpoint/2010/main" val="37974085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4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6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26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fld id="{C60B54F8-EA40-44B4-8505-D11C03EED37D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6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7" name="Picture 6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4791459"/>
            <a:ext cx="14630400" cy="298702"/>
            <a:chOff x="0" y="6172200"/>
            <a:chExt cx="9144000" cy="45719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2651761"/>
            <a:ext cx="13167360" cy="2138680"/>
          </a:xfrm>
        </p:spPr>
        <p:txBody>
          <a:bodyPr anchor="b">
            <a:norm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A THANK YOU NOTE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5090160"/>
            <a:ext cx="13167360" cy="1828800"/>
          </a:xfrm>
        </p:spPr>
        <p:txBody>
          <a:bodyPr>
            <a:normAutofit/>
          </a:bodyPr>
          <a:lstStyle>
            <a:lvl1pPr marL="0" indent="0">
              <a:buNone/>
              <a:defRPr sz="384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Additional details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29644996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3193237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365760" y="7559040"/>
            <a:ext cx="12070080" cy="91440"/>
            <a:chOff x="1828800" y="2647950"/>
            <a:chExt cx="5486400" cy="57150"/>
          </a:xfrm>
        </p:grpSpPr>
        <p:sp>
          <p:nvSpPr>
            <p:cNvPr id="8" name="Rectangle 7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194560"/>
            <a:ext cx="36576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3261360"/>
            <a:ext cx="36576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358640"/>
            <a:ext cx="36576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377440"/>
            <a:ext cx="12832080" cy="2834640"/>
          </a:xfrm>
        </p:spPr>
        <p:txBody>
          <a:bodyPr anchor="b">
            <a:normAutofit/>
          </a:bodyPr>
          <a:lstStyle>
            <a:lvl1pPr algn="l">
              <a:defRPr sz="4480" baseline="0"/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135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CDDD5757-704F-431E-B05F-770D542689ED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1" y="1310640"/>
            <a:ext cx="4550226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841" y="1916583"/>
            <a:ext cx="4550226" cy="520636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755" y="1310640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355" y="1916582"/>
            <a:ext cx="4632958" cy="5206365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53601" y="1333499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9753601" y="1916583"/>
            <a:ext cx="4632958" cy="518350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9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1310640"/>
            <a:ext cx="9022080" cy="5974080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1" y="1310640"/>
            <a:ext cx="4813301" cy="597408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08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87781"/>
            <a:ext cx="6705600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3840" y="1916582"/>
            <a:ext cx="6705600" cy="5106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7685837" y="1287781"/>
            <a:ext cx="6700723" cy="587248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Add Picture or Clipart here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36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760" y="1432560"/>
            <a:ext cx="67056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559040" y="1432560"/>
            <a:ext cx="67056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65760" y="4236720"/>
            <a:ext cx="6705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59040" y="4236720"/>
            <a:ext cx="6705600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76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55904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defRPr sz="2240" b="1"/>
            </a:lvl2pPr>
            <a:lvl3pPr>
              <a:defRPr sz="2240" b="1"/>
            </a:lvl3pPr>
            <a:lvl4pPr>
              <a:defRPr sz="2240" b="1"/>
            </a:lvl4pPr>
            <a:lvl5pPr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576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55904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65760" y="179832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576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559040" y="1798320"/>
            <a:ext cx="6705600" cy="2194560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755904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5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242560" y="1310640"/>
            <a:ext cx="438912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2425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499872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5760" y="1310640"/>
            <a:ext cx="438912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980237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425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997440" y="1310640"/>
            <a:ext cx="438912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99744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99744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13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9565"/>
            <a:ext cx="13167360" cy="676275"/>
          </a:xfrm>
          <a:prstGeom prst="rect">
            <a:avLst/>
          </a:prstGeom>
        </p:spPr>
        <p:txBody>
          <a:bodyPr anchor="ctr"/>
          <a:lstStyle>
            <a:lvl1pPr>
              <a:defRPr sz="384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2"/>
            <a:ext cx="13533120" cy="607123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8046720" y="7844790"/>
            <a:ext cx="975360" cy="293370"/>
          </a:xfrm>
        </p:spPr>
        <p:txBody>
          <a:bodyPr/>
          <a:lstStyle>
            <a:lvl1pPr>
              <a:defRPr sz="1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8C59DB-4F2D-4984-9C5D-6B4048D8F1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26080" y="7844790"/>
            <a:ext cx="4145280" cy="29337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88911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499"/>
            <a:ext cx="8046720" cy="571501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8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name of the presenter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276C6EB-22C2-4633-9319-DF80DCDFC05F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36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/>
              <a:t>Click to enter title of the presentation</a:t>
            </a:r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5" y="1188720"/>
            <a:ext cx="59893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9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0F582174-04A5-4F21-BB45-DBBE45272C95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5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5" y="1857341"/>
            <a:ext cx="13382282" cy="5620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9D3C2819-E8B4-4DCF-816F-7C8BFE9C08DE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4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13637261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None/>
              <a:defRPr sz="240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C49CF133-5D63-4EBD-8363-1D1758758717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5" y="1857341"/>
            <a:ext cx="13382282" cy="5620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FCDB0D1C-B90F-4190-B648-8D11197D0E31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6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Font typeface="Arial"/>
              <a:buChar char="•"/>
              <a:defRPr sz="208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92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560"/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29776D72-0AE4-4DD6-AE36-241EBBB14B02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8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EBB1930B-363E-49C3-803B-8AB80E4F81F5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60" y="5036235"/>
            <a:ext cx="5500686" cy="393894"/>
          </a:xfrm>
        </p:spPr>
        <p:txBody>
          <a:bodyPr lIns="57150" tIns="0" rIns="5715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8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23069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3"/>
            <a:ext cx="13431520" cy="6286501"/>
          </a:xfrm>
        </p:spPr>
        <p:txBody>
          <a:bodyPr>
            <a:normAutofit/>
          </a:bodyPr>
          <a:lstStyle>
            <a:lvl1pPr>
              <a:buNone/>
              <a:defRPr sz="2560"/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3FF2322E-997B-4689-8B92-C3213E8A1B9D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91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D0D01CEF-4833-474B-A13E-EE8AE1932489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6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9C0EFAC2-B3D4-47A0-9D9C-611F544758CD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4"/>
            <a:ext cx="2092239" cy="60939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1306221">
              <a:defRPr/>
            </a:pPr>
            <a:r>
              <a:rPr lang="en-US" sz="3360" dirty="0">
                <a:solidFill>
                  <a:prstClr val="white"/>
                </a:solidFill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5" y="2691275"/>
            <a:ext cx="2552126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96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51" y="4183288"/>
            <a:ext cx="4260659" cy="1079437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51" y="6194968"/>
            <a:ext cx="4260659" cy="1116013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50" y="405571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50" y="606739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201" y="3573025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201" y="5556569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7D090C27-F847-46BF-91C7-2750345E5F6E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2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3950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www.kpit.com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10"/>
            <a:ext cx="1711629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5CF2ADC2-0CBA-4C2E-A171-F21602DB0E54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46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285397328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243840" y="1432560"/>
            <a:ext cx="14142720" cy="5730240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Arial" pitchFamily="34" charset="0"/>
              <a:buChar char="•"/>
              <a:defRPr sz="2880"/>
            </a:lvl2pPr>
            <a:lvl3pPr>
              <a:buFont typeface="Wingdings" pitchFamily="2" charset="2"/>
              <a:buChar char="§"/>
              <a:defRPr sz="2560"/>
            </a:lvl3pPr>
            <a:lvl4pPr>
              <a:buFont typeface="Arial" pitchFamily="34" charset="0"/>
              <a:buChar char="•"/>
              <a:defRPr sz="2240"/>
            </a:lvl4pPr>
            <a:lvl5pPr>
              <a:buFont typeface="Wingdings" pitchFamily="2" charset="2"/>
              <a:buChar char="§"/>
              <a:defRPr sz="19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467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3831354" y="7506053"/>
            <a:ext cx="731520" cy="438150"/>
          </a:xfrm>
          <a:prstGeom prst="rect">
            <a:avLst/>
          </a:prstGeom>
        </p:spPr>
        <p:txBody>
          <a:bodyPr/>
          <a:lstStyle/>
          <a:p>
            <a:fld id="{AE6891AB-8FFA-4384-A96D-CB2EF5768D43}" type="slidenum">
              <a:rPr lang="en-US" kern="0" smtClean="0">
                <a:solidFill>
                  <a:sysClr val="windowText" lastClr="000000"/>
                </a:solidFill>
              </a:rPr>
              <a:pPr/>
              <a:t>‹#›</a:t>
            </a:fld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3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13637261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None/>
              <a:defRPr sz="240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9017B194-5732-4263-B871-1A98ED1CF410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04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3840" y="1463040"/>
            <a:ext cx="14142720" cy="6126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418583" y="68581"/>
            <a:ext cx="116875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86743" y="7877176"/>
            <a:ext cx="3314699" cy="27432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2560320" algn="l"/>
              </a:tabLst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827520" y="7854317"/>
            <a:ext cx="975360" cy="293370"/>
          </a:xfrm>
          <a:prstGeom prst="rect">
            <a:avLst/>
          </a:prstGeom>
        </p:spPr>
        <p:txBody>
          <a:bodyPr/>
          <a:lstStyle>
            <a:lvl1pPr algn="ctr"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5723C82-3F53-4C1E-8262-ED6C75E8AC7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7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fld id="{DB46BE43-F2F6-4432-B1F8-DB06B8736AF4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34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7" name="Picture 6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4791459"/>
            <a:ext cx="14630400" cy="298702"/>
            <a:chOff x="0" y="6172200"/>
            <a:chExt cx="9144000" cy="45719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2651761"/>
            <a:ext cx="13167360" cy="2138680"/>
          </a:xfrm>
        </p:spPr>
        <p:txBody>
          <a:bodyPr anchor="b">
            <a:norm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A THANK YOU NOTE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5090160"/>
            <a:ext cx="13167360" cy="1828800"/>
          </a:xfrm>
        </p:spPr>
        <p:txBody>
          <a:bodyPr>
            <a:normAutofit/>
          </a:bodyPr>
          <a:lstStyle>
            <a:lvl1pPr marL="0" indent="0">
              <a:buNone/>
              <a:defRPr sz="384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Additional details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3807410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2294833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365760" y="7559040"/>
            <a:ext cx="12070080" cy="91440"/>
            <a:chOff x="1828800" y="2647950"/>
            <a:chExt cx="5486400" cy="57150"/>
          </a:xfrm>
        </p:grpSpPr>
        <p:sp>
          <p:nvSpPr>
            <p:cNvPr id="8" name="Rectangle 7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194560"/>
            <a:ext cx="36576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3261360"/>
            <a:ext cx="36576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358640"/>
            <a:ext cx="36576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377440"/>
            <a:ext cx="12832080" cy="2834640"/>
          </a:xfrm>
        </p:spPr>
        <p:txBody>
          <a:bodyPr anchor="b">
            <a:normAutofit/>
          </a:bodyPr>
          <a:lstStyle>
            <a:lvl1pPr algn="l">
              <a:defRPr sz="4480" baseline="0"/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67605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1" y="1310640"/>
            <a:ext cx="4550226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841" y="1916583"/>
            <a:ext cx="4550226" cy="520636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755" y="1310640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355" y="1916582"/>
            <a:ext cx="4632958" cy="5206365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53601" y="1333499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9753601" y="1916583"/>
            <a:ext cx="4632958" cy="518350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75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1310640"/>
            <a:ext cx="9022080" cy="5974080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1" y="1310640"/>
            <a:ext cx="4813301" cy="597408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51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87781"/>
            <a:ext cx="6705600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3840" y="1916582"/>
            <a:ext cx="6705600" cy="5106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7685837" y="1287781"/>
            <a:ext cx="6700723" cy="587248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Add Picture or Clipart here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783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760" y="1432560"/>
            <a:ext cx="67056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559040" y="1432560"/>
            <a:ext cx="67056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65760" y="4236720"/>
            <a:ext cx="6705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59040" y="4236720"/>
            <a:ext cx="6705600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76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55904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defRPr sz="2240" b="1"/>
            </a:lvl2pPr>
            <a:lvl3pPr>
              <a:defRPr sz="2240" b="1"/>
            </a:lvl3pPr>
            <a:lvl4pPr>
              <a:defRPr sz="2240" b="1"/>
            </a:lvl4pPr>
            <a:lvl5pPr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576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55904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65760" y="179832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576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559040" y="1798320"/>
            <a:ext cx="6705600" cy="2194560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755904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242560" y="1310640"/>
            <a:ext cx="438912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2425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499872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5760" y="1310640"/>
            <a:ext cx="438912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980237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425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997440" y="1310640"/>
            <a:ext cx="438912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99744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99744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Font typeface="Arial"/>
              <a:buChar char="•"/>
              <a:defRPr sz="208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92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560"/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F99B6F2-BE29-47D8-A54E-C803D4218183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57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9565"/>
            <a:ext cx="13167360" cy="676275"/>
          </a:xfrm>
          <a:prstGeom prst="rect">
            <a:avLst/>
          </a:prstGeom>
        </p:spPr>
        <p:txBody>
          <a:bodyPr anchor="ctr"/>
          <a:lstStyle>
            <a:lvl1pPr>
              <a:defRPr sz="384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2"/>
            <a:ext cx="13533120" cy="607123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8046720" y="7844790"/>
            <a:ext cx="975360" cy="293370"/>
          </a:xfrm>
        </p:spPr>
        <p:txBody>
          <a:bodyPr/>
          <a:lstStyle>
            <a:lvl1pPr>
              <a:defRPr sz="1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8C59DB-4F2D-4984-9C5D-6B4048D8F1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26080" y="7844790"/>
            <a:ext cx="4145280" cy="29337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19696"/>
      </p:ext>
    </p:extLst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499"/>
            <a:ext cx="8046720" cy="571501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8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name of the presenter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723AE4D-0A6A-4BC8-9B6F-AA95D80FA312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36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/>
              <a:t>Click to enter title of the presentation</a:t>
            </a:r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5" y="1188720"/>
            <a:ext cx="59893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59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C9BBA440-65F2-4F7B-9118-9F9DB75632C4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52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5" y="1857341"/>
            <a:ext cx="13382282" cy="5620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5521C67D-A803-47D8-A872-2CBE2D8876B3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487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13637261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None/>
              <a:defRPr sz="240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5C6A5B83-31AE-47A3-AFEB-7042DBF19412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527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Font typeface="Arial"/>
              <a:buChar char="•"/>
              <a:defRPr sz="208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92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560"/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DC3CE2D-DB6C-408E-988F-E41E9DB77466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60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7B10F963-EC33-4E32-A697-0D0839DD711D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60" y="5036235"/>
            <a:ext cx="5500686" cy="393894"/>
          </a:xfrm>
        </p:spPr>
        <p:txBody>
          <a:bodyPr lIns="57150" tIns="0" rIns="5715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8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544726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3"/>
            <a:ext cx="13431520" cy="6286501"/>
          </a:xfrm>
        </p:spPr>
        <p:txBody>
          <a:bodyPr>
            <a:normAutofit/>
          </a:bodyPr>
          <a:lstStyle>
            <a:lvl1pPr>
              <a:buNone/>
              <a:defRPr sz="2560"/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AEA7F819-DA8E-416B-AA82-0BE35319EE5C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00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D41E5302-3C76-4AC4-97CC-471483FC0FFF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40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F73F99EF-A208-4A13-9EFE-316136381BCF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4"/>
            <a:ext cx="2092239" cy="60939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1306221">
              <a:defRPr/>
            </a:pPr>
            <a:r>
              <a:rPr lang="en-US" sz="3360" dirty="0">
                <a:solidFill>
                  <a:prstClr val="white"/>
                </a:solidFill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5" y="2691275"/>
            <a:ext cx="2552126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330F56DC-F450-4835-8D84-DF831E5B5012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60" y="5036235"/>
            <a:ext cx="5500686" cy="393894"/>
          </a:xfrm>
        </p:spPr>
        <p:txBody>
          <a:bodyPr lIns="57150" tIns="0" rIns="5715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8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33384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51" y="4183288"/>
            <a:ext cx="4260659" cy="1079437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51" y="6194968"/>
            <a:ext cx="4260659" cy="1116013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50" y="405571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50" y="606739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201" y="3573025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201" y="5556569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96E0C32D-6FB7-48A5-8649-3B6AD4EE7025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967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3950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www.kpit.com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10"/>
            <a:ext cx="1711629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6822ED80-9EF6-43A5-B47C-C0F7EB2BD7B2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08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8286040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243840" y="1432560"/>
            <a:ext cx="14142720" cy="5730240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Arial" pitchFamily="34" charset="0"/>
              <a:buChar char="•"/>
              <a:defRPr sz="2880"/>
            </a:lvl2pPr>
            <a:lvl3pPr>
              <a:buFont typeface="Wingdings" pitchFamily="2" charset="2"/>
              <a:buChar char="§"/>
              <a:defRPr sz="2560"/>
            </a:lvl3pPr>
            <a:lvl4pPr>
              <a:buFont typeface="Arial" pitchFamily="34" charset="0"/>
              <a:buChar char="•"/>
              <a:defRPr sz="2240"/>
            </a:lvl4pPr>
            <a:lvl5pPr>
              <a:buFont typeface="Wingdings" pitchFamily="2" charset="2"/>
              <a:buChar char="§"/>
              <a:defRPr sz="19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492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3831354" y="7506053"/>
            <a:ext cx="731520" cy="438150"/>
          </a:xfrm>
          <a:prstGeom prst="rect">
            <a:avLst/>
          </a:prstGeom>
        </p:spPr>
        <p:txBody>
          <a:bodyPr/>
          <a:lstStyle/>
          <a:p>
            <a:fld id="{AE6891AB-8FFA-4384-A96D-CB2EF5768D43}" type="slidenum">
              <a:rPr lang="en-US" kern="0" smtClean="0">
                <a:solidFill>
                  <a:sysClr val="windowText" lastClr="000000"/>
                </a:solidFill>
              </a:rPr>
              <a:pPr/>
              <a:t>‹#›</a:t>
            </a:fld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433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3840" y="1463040"/>
            <a:ext cx="14142720" cy="6126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418583" y="68581"/>
            <a:ext cx="116875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86743" y="7877176"/>
            <a:ext cx="3314699" cy="27432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2560320" algn="l"/>
              </a:tabLst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827520" y="7854317"/>
            <a:ext cx="975360" cy="293370"/>
          </a:xfrm>
          <a:prstGeom prst="rect">
            <a:avLst/>
          </a:prstGeom>
        </p:spPr>
        <p:txBody>
          <a:bodyPr/>
          <a:lstStyle>
            <a:lvl1pPr algn="ctr"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5723C82-3F53-4C1E-8262-ED6C75E8AC7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76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fld id="{F6CA6883-ECA2-4115-BFBF-F4D92EEF9789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84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7" name="Picture 6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4791459"/>
            <a:ext cx="14630400" cy="298702"/>
            <a:chOff x="0" y="6172200"/>
            <a:chExt cx="9144000" cy="45719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2651761"/>
            <a:ext cx="13167360" cy="2138680"/>
          </a:xfrm>
        </p:spPr>
        <p:txBody>
          <a:bodyPr anchor="b">
            <a:norm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A THANK YOU NOTE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5090160"/>
            <a:ext cx="13167360" cy="1828800"/>
          </a:xfrm>
        </p:spPr>
        <p:txBody>
          <a:bodyPr>
            <a:normAutofit/>
          </a:bodyPr>
          <a:lstStyle>
            <a:lvl1pPr marL="0" indent="0">
              <a:buNone/>
              <a:defRPr sz="384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Additional details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263134206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41863630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365760" y="7559040"/>
            <a:ext cx="12070080" cy="91440"/>
            <a:chOff x="1828800" y="2647950"/>
            <a:chExt cx="5486400" cy="57150"/>
          </a:xfrm>
        </p:grpSpPr>
        <p:sp>
          <p:nvSpPr>
            <p:cNvPr id="8" name="Rectangle 7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194560"/>
            <a:ext cx="36576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3261360"/>
            <a:ext cx="36576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358640"/>
            <a:ext cx="36576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377440"/>
            <a:ext cx="12832080" cy="2834640"/>
          </a:xfrm>
        </p:spPr>
        <p:txBody>
          <a:bodyPr anchor="b">
            <a:normAutofit/>
          </a:bodyPr>
          <a:lstStyle>
            <a:lvl1pPr algn="l">
              <a:defRPr sz="4480" baseline="0"/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6018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3"/>
            <a:ext cx="13431520" cy="6286501"/>
          </a:xfrm>
        </p:spPr>
        <p:txBody>
          <a:bodyPr>
            <a:normAutofit/>
          </a:bodyPr>
          <a:lstStyle>
            <a:lvl1pPr>
              <a:buNone/>
              <a:defRPr sz="2560"/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0795D395-9921-4084-AA80-C6596B205626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37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1" y="1310640"/>
            <a:ext cx="4550226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841" y="1916583"/>
            <a:ext cx="4550226" cy="520636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755" y="1310640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355" y="1916582"/>
            <a:ext cx="4632958" cy="5206365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53601" y="1333499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9753601" y="1916583"/>
            <a:ext cx="4632958" cy="518350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416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1310640"/>
            <a:ext cx="9022080" cy="5974080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1" y="1310640"/>
            <a:ext cx="4813301" cy="597408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607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87781"/>
            <a:ext cx="6705600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3840" y="1916582"/>
            <a:ext cx="6705600" cy="5106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7685837" y="1287781"/>
            <a:ext cx="6700723" cy="587248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Add Picture or Clipart here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575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760" y="1432560"/>
            <a:ext cx="67056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559040" y="1432560"/>
            <a:ext cx="67056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65760" y="4236720"/>
            <a:ext cx="6705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59040" y="4236720"/>
            <a:ext cx="6705600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76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55904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defRPr sz="2240" b="1"/>
            </a:lvl2pPr>
            <a:lvl3pPr>
              <a:defRPr sz="2240" b="1"/>
            </a:lvl3pPr>
            <a:lvl4pPr>
              <a:defRPr sz="2240" b="1"/>
            </a:lvl4pPr>
            <a:lvl5pPr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576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55904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65760" y="179832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576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559040" y="1798320"/>
            <a:ext cx="6705600" cy="2194560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755904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567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242560" y="1310640"/>
            <a:ext cx="438912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2425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499872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5760" y="1310640"/>
            <a:ext cx="438912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980237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425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997440" y="1310640"/>
            <a:ext cx="438912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99744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99744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288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9565"/>
            <a:ext cx="13167360" cy="676275"/>
          </a:xfrm>
          <a:prstGeom prst="rect">
            <a:avLst/>
          </a:prstGeom>
        </p:spPr>
        <p:txBody>
          <a:bodyPr anchor="ctr"/>
          <a:lstStyle>
            <a:lvl1pPr>
              <a:defRPr sz="384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2"/>
            <a:ext cx="13533120" cy="607123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8046720" y="7844790"/>
            <a:ext cx="975360" cy="293370"/>
          </a:xfrm>
        </p:spPr>
        <p:txBody>
          <a:bodyPr/>
          <a:lstStyle>
            <a:lvl1pPr>
              <a:defRPr sz="16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8C59DB-4F2D-4984-9C5D-6B4048D8F1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26080" y="7844790"/>
            <a:ext cx="4145280" cy="29337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79425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499"/>
            <a:ext cx="8046720" cy="571501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8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name of the presenter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6335F23-B6F0-4091-B480-BEE10446D9D7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36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/>
              <a:t>Click to enter title of the presentation</a:t>
            </a:r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5" y="1188720"/>
            <a:ext cx="59893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41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B6D046DF-7BA3-4AEA-A21C-2EF04665B846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56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5" y="1857341"/>
            <a:ext cx="13382282" cy="5620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E7863012-4013-4FF8-AAC8-AC9E76BC696E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65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13637261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None/>
              <a:defRPr sz="240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00AA71C5-B304-42A1-81DE-A7CA2F219CFD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ABF07535-5DC5-4ACE-8F40-B928D377E8D1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99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5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60">
                <a:solidFill>
                  <a:schemeClr val="tx2"/>
                </a:solidFill>
              </a:defRPr>
            </a:lvl1pPr>
            <a:lvl2pPr marL="65311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62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612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326555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8"/>
              </a:spcBef>
              <a:buFont typeface="Arial"/>
              <a:buChar char="•"/>
              <a:defRPr sz="2080"/>
            </a:lvl1pPr>
            <a:lvl2pPr marL="0" indent="0">
              <a:spcBef>
                <a:spcPts val="858"/>
              </a:spcBef>
              <a:buNone/>
              <a:defRPr sz="2560"/>
            </a:lvl2pPr>
            <a:lvl3pPr marL="0" indent="0">
              <a:spcBef>
                <a:spcPts val="858"/>
              </a:spcBef>
              <a:buNone/>
              <a:defRPr sz="2560"/>
            </a:lvl3pPr>
            <a:lvl4pPr marL="0" indent="0">
              <a:spcBef>
                <a:spcPts val="858"/>
              </a:spcBef>
              <a:buNone/>
              <a:defRPr sz="2560"/>
            </a:lvl4pPr>
            <a:lvl5pPr marL="0" indent="0">
              <a:spcBef>
                <a:spcPts val="858"/>
              </a:spcBef>
              <a:buNone/>
              <a:defRPr sz="2560"/>
            </a:lvl5pPr>
          </a:lstStyle>
          <a:p>
            <a:pPr lvl="0"/>
            <a:r>
              <a:rPr lang="en-US" dirty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92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560"/>
            </a:lvl1pPr>
          </a:lstStyle>
          <a:p>
            <a:r>
              <a:rPr lang="en-US" dirty="0"/>
              <a:t>Click to place a chart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09DBBA4E-0742-4876-ADF0-398A643C9EC4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584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A411BD4A-4A10-43DA-B68F-102AC2898E27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36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section title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60" y="5036235"/>
            <a:ext cx="5500686" cy="393894"/>
          </a:xfrm>
        </p:spPr>
        <p:txBody>
          <a:bodyPr lIns="57150" tIns="0" rIns="5715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8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80809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3"/>
            <a:ext cx="13431520" cy="6286501"/>
          </a:xfrm>
        </p:spPr>
        <p:txBody>
          <a:bodyPr>
            <a:normAutofit/>
          </a:bodyPr>
          <a:lstStyle>
            <a:lvl1pPr>
              <a:buNone/>
              <a:defRPr sz="2560"/>
            </a:lvl1pPr>
          </a:lstStyle>
          <a:p>
            <a:r>
              <a:rPr lang="en-US" dirty="0"/>
              <a:t>Click to place map / picture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D13D8004-B2B2-45DE-918F-C056E7E2FCD5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94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6C26D585-16BF-4F6A-9FC5-24652A0CD7B3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55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04B9CF36-0213-4CB0-8F3D-4583330E6697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4"/>
            <a:ext cx="2092239" cy="60939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1306221">
              <a:defRPr/>
            </a:pPr>
            <a:r>
              <a:rPr lang="en-US" sz="3360" dirty="0">
                <a:solidFill>
                  <a:prstClr val="white"/>
                </a:solidFill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5" y="2691275"/>
            <a:ext cx="2552126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867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51" y="4183288"/>
            <a:ext cx="4260659" cy="1079437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51" y="6194968"/>
            <a:ext cx="4260659" cy="1116013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80"/>
            </a:lvl1pPr>
            <a:lvl2pPr algn="l">
              <a:buNone/>
              <a:defRPr sz="1280"/>
            </a:lvl2pPr>
            <a:lvl3pPr algn="l">
              <a:buNone/>
              <a:defRPr sz="1280"/>
            </a:lvl3pPr>
            <a:lvl4pPr algn="l">
              <a:buNone/>
              <a:defRPr sz="1280"/>
            </a:lvl4pPr>
            <a:lvl5pPr algn="l">
              <a:buNone/>
              <a:defRPr sz="1280"/>
            </a:lvl5pPr>
          </a:lstStyle>
          <a:p>
            <a:pPr lvl="0"/>
            <a:r>
              <a:rPr lang="en-US" dirty="0"/>
              <a:t>Contact 1</a:t>
            </a:r>
          </a:p>
          <a:p>
            <a:pPr lvl="0"/>
            <a:r>
              <a:rPr lang="en-US" dirty="0"/>
              <a:t>Contact 2</a:t>
            </a:r>
          </a:p>
          <a:p>
            <a:pPr lvl="0"/>
            <a:r>
              <a:rPr lang="en-US" dirty="0"/>
              <a:t>E-mail id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50" y="405571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50" y="6067398"/>
            <a:ext cx="4270248" cy="158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201" y="3573025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1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201" y="5556569"/>
            <a:ext cx="4951413" cy="42220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80" baseline="0"/>
            </a:lvl1pPr>
          </a:lstStyle>
          <a:p>
            <a:pPr lvl="0"/>
            <a:r>
              <a:rPr lang="en-US" dirty="0"/>
              <a:t>Name of the presenter 2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70F32009-45C6-4A0D-A4DC-09344C0F0684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53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3950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www.kpit.com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10"/>
            <a:ext cx="1711629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2028CD86-3231-4520-A9DA-BCCD9375A03A}" type="datetime1">
              <a:rPr lang="en-US" smtClean="0">
                <a:solidFill>
                  <a:prstClr val="white"/>
                </a:solidFill>
              </a:rPr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white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white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0" rIns="130622" bIns="6531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9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21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126981047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243840" y="1432560"/>
            <a:ext cx="14142720" cy="5730240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Arial" pitchFamily="34" charset="0"/>
              <a:buChar char="•"/>
              <a:defRPr sz="2880"/>
            </a:lvl2pPr>
            <a:lvl3pPr>
              <a:buFont typeface="Wingdings" pitchFamily="2" charset="2"/>
              <a:buChar char="§"/>
              <a:defRPr sz="2560"/>
            </a:lvl3pPr>
            <a:lvl4pPr>
              <a:buFont typeface="Arial" pitchFamily="34" charset="0"/>
              <a:buChar char="•"/>
              <a:defRPr sz="2240"/>
            </a:lvl4pPr>
            <a:lvl5pPr>
              <a:buFont typeface="Wingdings" pitchFamily="2" charset="2"/>
              <a:buChar char="§"/>
              <a:defRPr sz="19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0677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30480"/>
            <a:ext cx="14142720" cy="1219200"/>
          </a:xfrm>
        </p:spPr>
        <p:txBody>
          <a:bodyPr>
            <a:normAutofit/>
          </a:bodyPr>
          <a:lstStyle>
            <a:lvl1pPr algn="l">
              <a:defRPr sz="4160">
                <a:solidFill>
                  <a:srgbClr val="474749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0" y="7406641"/>
            <a:ext cx="14630400" cy="54862"/>
            <a:chOff x="0" y="6172200"/>
            <a:chExt cx="9144000" cy="45719"/>
          </a:xfrm>
        </p:grpSpPr>
        <p:sp>
          <p:nvSpPr>
            <p:cNvPr id="12" name="Rectangle 11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3831354" y="7506053"/>
            <a:ext cx="731520" cy="438150"/>
          </a:xfrm>
          <a:prstGeom prst="rect">
            <a:avLst/>
          </a:prstGeom>
        </p:spPr>
        <p:txBody>
          <a:bodyPr/>
          <a:lstStyle/>
          <a:p>
            <a:fld id="{AE6891AB-8FFA-4384-A96D-CB2EF5768D43}" type="slidenum">
              <a:rPr lang="en-US" kern="0" smtClean="0">
                <a:solidFill>
                  <a:sysClr val="windowText" lastClr="000000"/>
                </a:solidFill>
              </a:rPr>
              <a:pPr/>
              <a:t>‹#›</a:t>
            </a:fld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114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1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6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1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099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defTabSz="914400">
              <a:defRPr/>
            </a:pP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© </a:t>
            </a:r>
            <a:r>
              <a:rPr lang="en-US" sz="960" dirty="0" smtClean="0">
                <a:solidFill>
                  <a:prstClr val="black"/>
                </a:solidFill>
                <a:cs typeface="Segoe UI" pitchFamily="34" charset="0"/>
              </a:rPr>
              <a:t>Birlasoft </a:t>
            </a:r>
            <a:r>
              <a:rPr lang="en-US" sz="960" dirty="0">
                <a:solidFill>
                  <a:prstClr val="black"/>
                </a:solidFill>
                <a:cs typeface="Segoe UI" pitchFamily="34" charset="0"/>
              </a:rPr>
              <a:t>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960"/>
            </a:lvl1pPr>
          </a:lstStyle>
          <a:p>
            <a:fld id="{9061997A-00E5-4EAE-8A3F-F4DE2CD71E75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96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960"/>
            </a:lvl1pPr>
          </a:lstStyle>
          <a:p>
            <a:fld id="{19A725F3-83D0-4529-A15C-9D644B8C51E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2"/>
            <a:ext cx="14630400" cy="235063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4"/>
            <a:ext cx="2092239" cy="609398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1306221">
              <a:defRPr/>
            </a:pPr>
            <a:r>
              <a:rPr lang="en-US" sz="3360" dirty="0">
                <a:solidFill>
                  <a:prstClr val="white"/>
                </a:solidFill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5" y="2691275"/>
            <a:ext cx="2552126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3187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3840" y="1463040"/>
            <a:ext cx="14142720" cy="6126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418583" y="68581"/>
            <a:ext cx="116875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586743" y="7877176"/>
            <a:ext cx="3314699" cy="27432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2560320" algn="l"/>
              </a:tabLst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Copyright Birlasoft 2019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827520" y="7854317"/>
            <a:ext cx="975360" cy="293370"/>
          </a:xfrm>
          <a:prstGeom prst="rect">
            <a:avLst/>
          </a:prstGeom>
        </p:spPr>
        <p:txBody>
          <a:bodyPr/>
          <a:lstStyle>
            <a:lvl1pPr algn="ctr">
              <a:defRPr sz="144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5723C82-3F53-4C1E-8262-ED6C75E8AC72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84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/>
          <a:lstStyle/>
          <a:p>
            <a:fld id="{7B0C341C-1A81-447F-83B6-B99BFA5F023F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840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pic>
        <p:nvPicPr>
          <p:cNvPr id="7" name="Picture 6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0" y="4791459"/>
            <a:ext cx="14630400" cy="298702"/>
            <a:chOff x="0" y="6172200"/>
            <a:chExt cx="9144000" cy="45719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2743200" cy="45719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6172200"/>
              <a:ext cx="3657600" cy="45719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6172200"/>
              <a:ext cx="2743200" cy="45719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2651761"/>
            <a:ext cx="13167360" cy="2138680"/>
          </a:xfrm>
        </p:spPr>
        <p:txBody>
          <a:bodyPr anchor="b">
            <a:norm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A THANK YOU NOTE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31520" y="5090160"/>
            <a:ext cx="13167360" cy="1828800"/>
          </a:xfrm>
        </p:spPr>
        <p:txBody>
          <a:bodyPr>
            <a:normAutofit/>
          </a:bodyPr>
          <a:lstStyle>
            <a:lvl1pPr marL="0" indent="0">
              <a:buNone/>
              <a:defRPr sz="384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Additional details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278981393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94560"/>
            <a:ext cx="109728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261360"/>
            <a:ext cx="109728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358640"/>
            <a:ext cx="109728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828800" y="4236720"/>
            <a:ext cx="9753600" cy="121920"/>
            <a:chOff x="1828800" y="2647950"/>
            <a:chExt cx="5486400" cy="57150"/>
          </a:xfrm>
        </p:grpSpPr>
        <p:sp>
          <p:nvSpPr>
            <p:cNvPr id="12" name="Rectangle 11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895600"/>
            <a:ext cx="11338560" cy="1341120"/>
          </a:xfrm>
        </p:spPr>
        <p:txBody>
          <a:bodyPr anchor="b">
            <a:noAutofit/>
          </a:bodyPr>
          <a:lstStyle>
            <a:lvl1pPr marL="0" indent="0">
              <a:buNone/>
              <a:defRPr sz="5760" b="1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8640"/>
            <a:ext cx="11338560" cy="1341120"/>
          </a:xfrm>
        </p:spPr>
        <p:txBody>
          <a:bodyPr anchor="t">
            <a:noAutofit/>
          </a:bodyPr>
          <a:lstStyle>
            <a:lvl1pPr marL="0" indent="0">
              <a:buNone/>
              <a:defRPr sz="3840" b="1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6065520"/>
            <a:ext cx="9875520" cy="975360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Add author name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6918960"/>
            <a:ext cx="9875520" cy="853440"/>
          </a:xfrm>
        </p:spPr>
        <p:txBody>
          <a:bodyPr anchor="t">
            <a:noAutofit/>
          </a:bodyPr>
          <a:lstStyle>
            <a:lvl1pPr marL="0" indent="0">
              <a:buNone/>
              <a:tabLst/>
              <a:defRPr sz="2560" i="1">
                <a:solidFill>
                  <a:schemeClr val="accent3"/>
                </a:solidFill>
              </a:defRPr>
            </a:lvl1pPr>
            <a:lvl2pPr>
              <a:buNone/>
              <a:defRPr>
                <a:solidFill>
                  <a:schemeClr val="accent3"/>
                </a:solidFill>
              </a:defRPr>
            </a:lvl2pPr>
            <a:lvl3pPr>
              <a:buNone/>
              <a:defRPr>
                <a:solidFill>
                  <a:schemeClr val="accent3"/>
                </a:solidFill>
              </a:defRPr>
            </a:lvl3pPr>
            <a:lvl4pPr>
              <a:buNone/>
              <a:defRPr>
                <a:solidFill>
                  <a:schemeClr val="accent3"/>
                </a:solidFill>
              </a:defRPr>
            </a:lvl4pPr>
            <a:lvl5pPr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Any additional info can be added here</a:t>
            </a:r>
          </a:p>
        </p:txBody>
      </p:sp>
    </p:spTree>
    <p:extLst>
      <p:ext uri="{BB962C8B-B14F-4D97-AF65-F5344CB8AC3E}">
        <p14:creationId xmlns:p14="http://schemas.microsoft.com/office/powerpoint/2010/main" val="36809654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365760" y="7559040"/>
            <a:ext cx="12070080" cy="91440"/>
            <a:chOff x="1828800" y="2647950"/>
            <a:chExt cx="5486400" cy="57150"/>
          </a:xfrm>
        </p:grpSpPr>
        <p:sp>
          <p:nvSpPr>
            <p:cNvPr id="8" name="Rectangle 7"/>
            <p:cNvSpPr/>
            <p:nvPr/>
          </p:nvSpPr>
          <p:spPr>
            <a:xfrm>
              <a:off x="1828800" y="2647950"/>
              <a:ext cx="1828800" cy="57150"/>
            </a:xfrm>
            <a:prstGeom prst="rect">
              <a:avLst/>
            </a:prstGeom>
            <a:solidFill>
              <a:srgbClr val="FF9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47950"/>
              <a:ext cx="1828800" cy="57150"/>
            </a:xfrm>
            <a:prstGeom prst="rect">
              <a:avLst/>
            </a:prstGeom>
            <a:solidFill>
              <a:srgbClr val="9CC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2647950"/>
              <a:ext cx="1828800" cy="57150"/>
            </a:xfrm>
            <a:prstGeom prst="rect">
              <a:avLst/>
            </a:prstGeom>
            <a:solidFill>
              <a:srgbClr val="E8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8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 descr="kpit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2923520" y="6918960"/>
            <a:ext cx="1371600" cy="9753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194560"/>
            <a:ext cx="365760" cy="1097280"/>
          </a:xfrm>
          <a:prstGeom prst="rect">
            <a:avLst/>
          </a:prstGeom>
          <a:solidFill>
            <a:srgbClr val="FF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3261360"/>
            <a:ext cx="365760" cy="1097280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4358640"/>
            <a:ext cx="365760" cy="1097280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377440"/>
            <a:ext cx="12832080" cy="2834640"/>
          </a:xfrm>
        </p:spPr>
        <p:txBody>
          <a:bodyPr anchor="b">
            <a:normAutofit/>
          </a:bodyPr>
          <a:lstStyle>
            <a:lvl1pPr algn="l">
              <a:defRPr sz="4480" baseline="0"/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13323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1" y="1310640"/>
            <a:ext cx="4550226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841" y="1916583"/>
            <a:ext cx="4550226" cy="520636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755" y="1310640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355" y="1916582"/>
            <a:ext cx="4632958" cy="5206365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53601" y="1333499"/>
            <a:ext cx="4632958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9753601" y="1916583"/>
            <a:ext cx="4632958" cy="518350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001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1310640"/>
            <a:ext cx="9022080" cy="5974080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192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1" y="1310640"/>
            <a:ext cx="4813301" cy="597408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137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" y="-30480"/>
            <a:ext cx="1414272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87781"/>
            <a:ext cx="6705600" cy="767715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3840" y="1916582"/>
            <a:ext cx="6705600" cy="5106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7685837" y="1287781"/>
            <a:ext cx="6700723" cy="587248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Add Picture or Clipart here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3775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760" y="1432560"/>
            <a:ext cx="67056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559040" y="1432560"/>
            <a:ext cx="670560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/>
            <a:endParaRPr lang="en-US" sz="224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65760" y="4236720"/>
            <a:ext cx="6705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59040" y="4236720"/>
            <a:ext cx="6705600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 defTabSz="1463040"/>
            <a:endParaRPr lang="en-US" sz="2240" b="1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6576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559040" y="143256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defRPr sz="2240" b="1"/>
            </a:lvl2pPr>
            <a:lvl3pPr>
              <a:defRPr sz="2240" b="1"/>
            </a:lvl3pPr>
            <a:lvl4pPr>
              <a:defRPr sz="2240" b="1"/>
            </a:lvl4pPr>
            <a:lvl5pPr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576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559040" y="4236720"/>
            <a:ext cx="6705600" cy="365760"/>
          </a:xfrm>
        </p:spPr>
        <p:txBody>
          <a:bodyPr anchor="ctr">
            <a:noAutofit/>
          </a:bodyPr>
          <a:lstStyle>
            <a:lvl1pPr marL="0" indent="0">
              <a:buNone/>
              <a:defRPr sz="2240" b="1"/>
            </a:lvl1pPr>
            <a:lvl2pPr>
              <a:buNone/>
              <a:defRPr sz="2240" b="1"/>
            </a:lvl2pPr>
            <a:lvl3pPr>
              <a:buNone/>
              <a:defRPr sz="2240" b="1"/>
            </a:lvl3pPr>
            <a:lvl4pPr>
              <a:buNone/>
              <a:defRPr sz="2240" b="1"/>
            </a:lvl4pPr>
            <a:lvl5pPr>
              <a:buNone/>
              <a:defRPr sz="224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65760" y="179832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576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559040" y="1798320"/>
            <a:ext cx="6705600" cy="2194560"/>
          </a:xfrm>
        </p:spPr>
        <p:txBody>
          <a:bodyPr>
            <a:normAutofit/>
          </a:bodyPr>
          <a:lstStyle>
            <a:lvl1pPr marL="0" indent="0" algn="l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7559040" y="4602480"/>
            <a:ext cx="6705600" cy="2194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 sz="1920"/>
            </a:lvl2pPr>
            <a:lvl3pPr>
              <a:buNone/>
              <a:defRPr sz="1920"/>
            </a:lvl3pPr>
            <a:lvl4pPr>
              <a:buNone/>
              <a:defRPr sz="1920"/>
            </a:lvl4pPr>
            <a:lvl5pPr>
              <a:buNone/>
              <a:defRPr sz="192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674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242560" y="1310640"/>
            <a:ext cx="438912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2425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499872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5760" y="1310640"/>
            <a:ext cx="438912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9802371" y="2286000"/>
            <a:ext cx="73150" cy="5120640"/>
          </a:xfrm>
          <a:prstGeom prst="rect">
            <a:avLst/>
          </a:prstGeom>
          <a:gradFill flip="none" rotWithShape="1">
            <a:gsLst>
              <a:gs pos="0">
                <a:srgbClr val="B6CADC">
                  <a:tint val="66000"/>
                  <a:satMod val="160000"/>
                </a:srgbClr>
              </a:gs>
              <a:gs pos="50000">
                <a:srgbClr val="B6CADC">
                  <a:tint val="44500"/>
                  <a:satMod val="160000"/>
                </a:srgbClr>
              </a:gs>
              <a:gs pos="100000">
                <a:srgbClr val="B6CADC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dirty="0">
              <a:solidFill>
                <a:prstClr val="white"/>
              </a:solidFill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4256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997440" y="1310640"/>
            <a:ext cx="438912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63040"/>
            <a:endParaRPr lang="en-US" sz="2880" b="1" dirty="0">
              <a:solidFill>
                <a:prstClr val="black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9997440" y="1310640"/>
            <a:ext cx="4389120" cy="731520"/>
          </a:xfrm>
        </p:spPr>
        <p:txBody>
          <a:bodyPr anchor="ctr">
            <a:noAutofit/>
          </a:bodyPr>
          <a:lstStyle>
            <a:lvl1pPr marL="0" indent="0" algn="ctr">
              <a:buNone/>
              <a:defRPr sz="2560" b="1"/>
            </a:lvl1pPr>
            <a:lvl2pPr>
              <a:buNone/>
              <a:defRPr sz="3200" b="1"/>
            </a:lvl2pPr>
            <a:lvl3pPr>
              <a:buNone/>
              <a:defRPr sz="3200" b="1"/>
            </a:lvl3pPr>
            <a:lvl4pPr>
              <a:buNone/>
              <a:defRPr sz="3200" b="1"/>
            </a:lvl4pPr>
            <a:lvl5pPr>
              <a:buNone/>
              <a:defRPr sz="32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997440" y="2042160"/>
            <a:ext cx="4389120" cy="5242560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5040" y="7528561"/>
            <a:ext cx="885325" cy="439381"/>
          </a:xfrm>
          <a:prstGeom prst="rect">
            <a:avLst/>
          </a:prstGeom>
        </p:spPr>
        <p:txBody>
          <a:bodyPr/>
          <a:lstStyle>
            <a:lvl1pPr algn="r">
              <a:defRPr sz="2240"/>
            </a:lvl1pPr>
          </a:lstStyle>
          <a:p>
            <a:fld id="{D1A3FD64-BEF1-4697-A8BA-B65991CE05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4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slideLayout" Target="../slideLayouts/slideLayout126.xml"/><Relationship Id="rId21" Type="http://schemas.openxmlformats.org/officeDocument/2006/relationships/tags" Target="../tags/tag19.xml"/><Relationship Id="rId7" Type="http://schemas.openxmlformats.org/officeDocument/2006/relationships/slideLayout" Target="../slideLayouts/slideLayout130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125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5" Type="http://schemas.openxmlformats.org/officeDocument/2006/relationships/slideLayout" Target="../slideLayouts/slideLayout128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vmlDrawing" Target="../drawings/vmlDrawing1.vml"/><Relationship Id="rId19" Type="http://schemas.openxmlformats.org/officeDocument/2006/relationships/tags" Target="../tags/tag17.xml"/><Relationship Id="rId31" Type="http://schemas.openxmlformats.org/officeDocument/2006/relationships/image" Target="../media/image25.emf"/><Relationship Id="rId4" Type="http://schemas.openxmlformats.org/officeDocument/2006/relationships/slideLayout" Target="../slideLayouts/slideLayout127.xml"/><Relationship Id="rId9" Type="http://schemas.openxmlformats.org/officeDocument/2006/relationships/theme" Target="../theme/theme6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oleObject" Target="../embeddings/oleObject1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image" Target="../media/image28.png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1"/>
            <a:ext cx="13167360" cy="5431157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23BEC766-F34D-4462-9A0E-B98F6D2D4CE8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19A725F3-83D0-4529-A15C-9D644B8C51E0}" type="slidenum">
              <a:rPr lang="en-US" smtClean="0">
                <a:solidFill>
                  <a:prstClr val="black"/>
                </a:solidFill>
              </a:rPr>
              <a:pPr defTabSz="146304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7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9" r:id="rId14"/>
    <p:sldLayoutId id="2147483720" r:id="rId15"/>
    <p:sldLayoutId id="2147483721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p:hf hdr="0"/>
  <p:txStyles>
    <p:titleStyle>
      <a:lvl1pPr algn="l" defTabSz="1306221" rtl="0" eaLnBrk="1" latinLnBrk="0" hangingPunct="1">
        <a:spcBef>
          <a:spcPct val="0"/>
        </a:spcBef>
        <a:buNone/>
        <a:defRPr sz="256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4" indent="-489834" algn="l" defTabSz="1306221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7" indent="-326555" algn="l" defTabSz="130622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1"/>
            <a:ext cx="13167360" cy="5431157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B15E068C-E2C7-42A0-9D78-A7AE9F48565F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19A725F3-83D0-4529-A15C-9D644B8C51E0}" type="slidenum">
              <a:rPr lang="en-US" smtClean="0">
                <a:solidFill>
                  <a:prstClr val="black"/>
                </a:solidFill>
              </a:rPr>
              <a:pPr defTabSz="146304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51" r:id="rId14"/>
    <p:sldLayoutId id="2147483752" r:id="rId15"/>
    <p:sldLayoutId id="2147483753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  <p:sldLayoutId id="2147483766" r:id="rId25"/>
  </p:sldLayoutIdLst>
  <p:hf hdr="0"/>
  <p:txStyles>
    <p:titleStyle>
      <a:lvl1pPr algn="l" defTabSz="1306221" rtl="0" eaLnBrk="1" latinLnBrk="0" hangingPunct="1">
        <a:spcBef>
          <a:spcPct val="0"/>
        </a:spcBef>
        <a:buNone/>
        <a:defRPr sz="256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4" indent="-489834" algn="l" defTabSz="1306221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7" indent="-326555" algn="l" defTabSz="130622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1"/>
            <a:ext cx="13167360" cy="5431157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B12FD393-B573-4AF1-800B-47F028A74BB0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19A725F3-83D0-4529-A15C-9D644B8C51E0}" type="slidenum">
              <a:rPr lang="en-US" smtClean="0">
                <a:solidFill>
                  <a:prstClr val="black"/>
                </a:solidFill>
              </a:rPr>
              <a:pPr defTabSz="146304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3" r:id="rId14"/>
    <p:sldLayoutId id="2147483784" r:id="rId15"/>
    <p:sldLayoutId id="2147483785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</p:sldLayoutIdLst>
  <p:hf hdr="0"/>
  <p:txStyles>
    <p:titleStyle>
      <a:lvl1pPr algn="l" defTabSz="1306221" rtl="0" eaLnBrk="1" latinLnBrk="0" hangingPunct="1">
        <a:spcBef>
          <a:spcPct val="0"/>
        </a:spcBef>
        <a:buNone/>
        <a:defRPr sz="256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4" indent="-489834" algn="l" defTabSz="1306221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7" indent="-326555" algn="l" defTabSz="130622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81639" tIns="40819" rIns="81639" bIns="408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1"/>
            <a:ext cx="13167360" cy="5431157"/>
          </a:xfrm>
          <a:prstGeom prst="rect">
            <a:avLst/>
          </a:prstGeom>
        </p:spPr>
        <p:txBody>
          <a:bodyPr vert="horz" lIns="81639" tIns="40819" rIns="81639" bIns="408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E1F24860-739E-4004-856D-6D977825DA00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r>
              <a:rPr lang="en-US" smtClean="0">
                <a:solidFill>
                  <a:prstClr val="black"/>
                </a:solidFill>
              </a:rPr>
              <a:t>Copyright Birlasoft 2019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4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defTabSz="1463040"/>
            <a:fld id="{19A725F3-83D0-4529-A15C-9D644B8C51E0}" type="slidenum">
              <a:rPr lang="en-US" smtClean="0">
                <a:solidFill>
                  <a:prstClr val="black"/>
                </a:solidFill>
              </a:rPr>
              <a:pPr defTabSz="146304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22" r:id="rId17"/>
    <p:sldLayoutId id="2147483823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  <p:sldLayoutId id="2147483830" r:id="rId25"/>
  </p:sldLayoutIdLst>
  <p:hf hdr="0"/>
  <p:txStyles>
    <p:titleStyle>
      <a:lvl1pPr algn="l" defTabSz="1306221" rtl="0" eaLnBrk="1" latinLnBrk="0" hangingPunct="1">
        <a:spcBef>
          <a:spcPct val="0"/>
        </a:spcBef>
        <a:buNone/>
        <a:defRPr sz="256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4" indent="-489834" algn="l" defTabSz="1306221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7" indent="-326555" algn="l" defTabSz="130622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6" y="270510"/>
            <a:ext cx="13910310" cy="72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177292"/>
            <a:ext cx="13910309" cy="622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5969" y="7827042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pPr defTabSz="1097236"/>
            <a:r>
              <a:rPr lang="en-IN" smtClean="0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476" y="7827042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pPr defTabSz="1097236"/>
            <a:fld id="{AC1CC88B-8153-4770-B0DF-840C5C37FBC3}" type="slidenum">
              <a:rPr lang="en-IN" smtClean="0">
                <a:solidFill>
                  <a:srgbClr val="4C4C4E"/>
                </a:solidFill>
              </a:rPr>
              <a:pPr defTabSz="1097236"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B82C6FF-BDDA-480C-BEC4-675C3E5D163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51" y="7806104"/>
            <a:ext cx="1261907" cy="317725"/>
          </a:xfrm>
          <a:prstGeom prst="rect">
            <a:avLst/>
          </a:prstGeom>
        </p:spPr>
      </p:pic>
      <p:sp>
        <p:nvSpPr>
          <p:cNvPr id="29" name="Date Placeholder 3">
            <a:extLst>
              <a:ext uri="{FF2B5EF4-FFF2-40B4-BE49-F238E27FC236}">
                <a16:creationId xmlns="" xmlns:a16="http://schemas.microsoft.com/office/drawing/2014/main" id="{634F97A6-A227-4D4C-8468-94644BFCD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5363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pPr defTabSz="1097236"/>
            <a:fld id="{C894E079-93A6-4959-9A04-20FAE83CAA49}" type="datetime1">
              <a:rPr lang="en-US" smtClean="0">
                <a:solidFill>
                  <a:prstClr val="black"/>
                </a:solidFill>
              </a:rPr>
              <a:t>3/5/2019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AC34FA5-1B18-4806-98BC-EE3DB5AF34A5}"/>
              </a:ext>
            </a:extLst>
          </p:cNvPr>
          <p:cNvGrpSpPr/>
          <p:nvPr userDrawn="1"/>
        </p:nvGrpSpPr>
        <p:grpSpPr>
          <a:xfrm>
            <a:off x="0" y="7627623"/>
            <a:ext cx="14630400" cy="76199"/>
            <a:chOff x="-63959" y="799729"/>
            <a:chExt cx="9217096" cy="70204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97902CC-6C6F-4F1E-BF0D-F67D8DDB65E7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91A31BB-CA83-4387-9F8C-27587DC04B35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36"/>
              <a:endParaRPr lang="en-US" sz="2592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86" r:id="rId23"/>
  </p:sldLayoutIdLst>
  <p:hf hdr="0"/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12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09" indent="-274309" algn="l" defTabSz="1097236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28" indent="-274309" algn="l" defTabSz="109723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45" indent="-274309" algn="l" defTabSz="109723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63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82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618">
          <p15:clr>
            <a:srgbClr val="F26B43"/>
          </p15:clr>
        </p15:guide>
        <p15:guide id="6" orient="horz" pos="527">
          <p15:clr>
            <a:srgbClr val="F26B43"/>
          </p15:clr>
        </p15:guide>
        <p15:guide id="7" orient="horz" pos="388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1"/>
            </p:custDataLst>
            <p:extLst/>
          </p:nvPr>
        </p:nvGraphicFramePr>
        <p:xfrm>
          <a:off x="0" y="0"/>
          <a:ext cx="259175" cy="19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think-cell Slide" r:id="rId30" imgW="360" imgH="360" progId="">
                  <p:embed/>
                </p:oleObj>
              </mc:Choice>
              <mc:Fallback>
                <p:oleObj name="think-cell Slide" r:id="rId30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59175" cy="194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3323738" y="44706"/>
            <a:ext cx="1072983" cy="14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315477" fontAlgn="base">
              <a:spcBef>
                <a:spcPct val="0"/>
              </a:spcBef>
              <a:spcAft>
                <a:spcPct val="0"/>
              </a:spcAft>
            </a:pPr>
            <a:endParaRPr lang="en-US" sz="1152" dirty="0">
              <a:solidFill>
                <a:srgbClr val="FFFFFF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3326932" y="2951371"/>
            <a:ext cx="2378856" cy="13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64" dirty="0" smtClean="0">
                <a:solidFill>
                  <a:srgbClr val="000000"/>
                </a:solidFill>
                <a:latin typeface="Calibri"/>
              </a:rPr>
              <a:t>Last Modified 10/06/2014 19:25 India Standard Time</a:t>
            </a:r>
            <a:endParaRPr lang="en-US" sz="2304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3468802" y="5177766"/>
            <a:ext cx="2095125" cy="13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9728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64" dirty="0" smtClean="0">
                <a:solidFill>
                  <a:srgbClr val="000000"/>
                </a:solidFill>
                <a:latin typeface="Calibri"/>
              </a:rPr>
              <a:t>Printed 10/06/2014 16:43 India Standard Time</a:t>
            </a:r>
            <a:endParaRPr lang="en-US" sz="2304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696" y="2070014"/>
            <a:ext cx="14259613" cy="24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2941645" y="366522"/>
            <a:ext cx="955070" cy="3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sz="2016" dirty="0">
                <a:solidFill>
                  <a:srgbClr val="FFFFFF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238761" y="1185284"/>
            <a:ext cx="14157960" cy="35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4" dirty="0" smtClean="0">
                <a:solidFill>
                  <a:srgbClr val="808080"/>
                </a:solidFill>
                <a:latin typeface="Calibri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803387" y="2590156"/>
            <a:ext cx="7023629" cy="726941"/>
            <a:chOff x="915" y="656"/>
            <a:chExt cx="2686" cy="374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6"/>
              <a:ext cx="2686" cy="37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4" b="1" dirty="0">
                  <a:solidFill>
                    <a:srgbClr val="000000"/>
                  </a:solidFill>
                </a:rPr>
                <a:t>Title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4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13271510" y="829814"/>
            <a:ext cx="1056641" cy="1242061"/>
            <a:chOff x="4936" y="176"/>
            <a:chExt cx="416" cy="652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12778746" y="829814"/>
            <a:ext cx="1549401" cy="922021"/>
            <a:chOff x="4750" y="176"/>
            <a:chExt cx="610" cy="484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1728" dirty="0">
                <a:solidFill>
                  <a:srgbClr val="000000"/>
                </a:solidFill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56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13136391" y="829814"/>
            <a:ext cx="1260346" cy="293607"/>
            <a:chOff x="7953060" y="285750"/>
            <a:chExt cx="787715" cy="244673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953060" y="285750"/>
              <a:ext cx="787715" cy="24467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953060" y="285750"/>
              <a:ext cx="0" cy="24467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953060" y="530423"/>
              <a:ext cx="78771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McK Slide Elements" hidden="1"/>
          <p:cNvGrpSpPr/>
          <p:nvPr/>
        </p:nvGrpSpPr>
        <p:grpSpPr bwMode="auto">
          <a:xfrm>
            <a:off x="238761" y="7591667"/>
            <a:ext cx="14157960" cy="455325"/>
            <a:chOff x="149225" y="6326394"/>
            <a:chExt cx="8848725" cy="379438"/>
          </a:xfrm>
        </p:grpSpPr>
        <p:sp>
          <p:nvSpPr>
            <p:cNvPr id="64" name="McK 4. Footnote"/>
            <p:cNvSpPr txBox="1">
              <a:spLocks noChangeArrowheads="1"/>
            </p:cNvSpPr>
            <p:nvPr/>
          </p:nvSpPr>
          <p:spPr bwMode="auto">
            <a:xfrm>
              <a:off x="149225" y="6326394"/>
              <a:ext cx="88487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34875" indent="-1348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40" dirty="0" smtClean="0">
                  <a:solidFill>
                    <a:srgbClr val="000000"/>
                  </a:solidFill>
                  <a:latin typeface="Calibri"/>
                </a:rPr>
                <a:t>1 Footnote</a:t>
              </a:r>
            </a:p>
          </p:txBody>
        </p:sp>
        <p:sp>
          <p:nvSpPr>
            <p:cNvPr id="65" name="McK 5. Source"/>
            <p:cNvSpPr>
              <a:spLocks noChangeArrowheads="1"/>
            </p:cNvSpPr>
            <p:nvPr/>
          </p:nvSpPr>
          <p:spPr bwMode="auto">
            <a:xfrm>
              <a:off x="149225" y="6521166"/>
              <a:ext cx="829468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601219" indent="-601219" defTabSz="1289304" fontAlgn="base">
                <a:spcBef>
                  <a:spcPct val="0"/>
                </a:spcBef>
                <a:spcAft>
                  <a:spcPct val="0"/>
                </a:spcAft>
                <a:tabLst>
                  <a:tab pos="614935" algn="l"/>
                </a:tabLst>
              </a:pPr>
              <a:r>
                <a:rPr lang="en-US" sz="1440" dirty="0" smtClean="0">
                  <a:solidFill>
                    <a:srgbClr val="000000"/>
                  </a:solidFill>
                </a:rPr>
                <a:t>Source: Source</a:t>
              </a:r>
              <a:endParaRPr lang="en-US" sz="144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McK Moon" hidden="1"/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13164981" y="2747905"/>
            <a:ext cx="406400" cy="304800"/>
            <a:chOff x="1600" y="1600"/>
            <a:chExt cx="160" cy="160"/>
          </a:xfrm>
        </p:grpSpPr>
        <p:sp>
          <p:nvSpPr>
            <p:cNvPr id="67" name="Oval 90"/>
            <p:cNvSpPr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Arc 91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0" name="LegendMoons" hidden="1"/>
          <p:cNvGrpSpPr/>
          <p:nvPr/>
        </p:nvGrpSpPr>
        <p:grpSpPr bwMode="auto">
          <a:xfrm>
            <a:off x="13164984" y="829812"/>
            <a:ext cx="1163643" cy="1597504"/>
            <a:chOff x="5428012" y="273840"/>
            <a:chExt cx="727277" cy="1331254"/>
          </a:xfrm>
        </p:grpSpPr>
        <p:sp>
          <p:nvSpPr>
            <p:cNvPr id="61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406602" cy="22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406602" cy="22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9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406602" cy="22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406602" cy="22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1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406602" cy="221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289304" fontAlgn="base">
                <a:spcBef>
                  <a:spcPct val="0"/>
                </a:spcBef>
                <a:spcAft>
                  <a:spcPct val="0"/>
                </a:spcAft>
                <a:buClr>
                  <a:srgbClr val="741214"/>
                </a:buClr>
              </a:pPr>
              <a:r>
                <a:rPr lang="en-US" sz="1728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72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8" name="MoonLegend2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8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9" name="MoonLegend3"/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" name="MoonLegend4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" name="MoonLegend5"/>
            <p:cNvGrpSpPr>
              <a:grpSpLocks noChangeAspect="1"/>
            </p:cNvGrpSpPr>
            <p:nvPr userDrawn="1">
              <p:custDataLst>
                <p:tags r:id="rId17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28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6" name="Group 65"/>
          <p:cNvGrpSpPr/>
          <p:nvPr userDrawn="1"/>
        </p:nvGrpSpPr>
        <p:grpSpPr>
          <a:xfrm>
            <a:off x="0" y="877824"/>
            <a:ext cx="14630400" cy="54864"/>
            <a:chOff x="0" y="5752604"/>
            <a:chExt cx="9144000" cy="182880"/>
          </a:xfrm>
        </p:grpSpPr>
        <p:sp>
          <p:nvSpPr>
            <p:cNvPr id="75" name="Rectangle 74"/>
            <p:cNvSpPr/>
            <p:nvPr userDrawn="1"/>
          </p:nvSpPr>
          <p:spPr>
            <a:xfrm>
              <a:off x="0" y="5752604"/>
              <a:ext cx="2743200" cy="182880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2743200" y="5752604"/>
              <a:ext cx="6400800" cy="18288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304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4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1315477" rtl="0" eaLnBrk="1" fontAlgn="base" hangingPunct="1">
        <a:spcBef>
          <a:spcPct val="0"/>
        </a:spcBef>
        <a:spcAft>
          <a:spcPct val="0"/>
        </a:spcAft>
        <a:tabLst>
          <a:tab pos="396509" algn="l"/>
        </a:tabLst>
        <a:defRPr sz="3456" b="0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2pPr>
      <a:lvl3pPr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3pPr>
      <a:lvl4pPr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4pPr>
      <a:lvl5pPr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5pPr>
      <a:lvl6pPr marL="671732"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6pPr>
      <a:lvl7pPr marL="1343465"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7pPr>
      <a:lvl8pPr marL="2015198"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8pPr>
      <a:lvl9pPr marL="2686932" algn="l" defTabSz="1315477" rtl="0" eaLnBrk="1" fontAlgn="base" hangingPunct="1">
        <a:spcBef>
          <a:spcPct val="0"/>
        </a:spcBef>
        <a:spcAft>
          <a:spcPct val="0"/>
        </a:spcAft>
        <a:defRPr sz="2736" b="1">
          <a:solidFill>
            <a:schemeClr val="tx2"/>
          </a:solidFill>
          <a:latin typeface="Arial" charset="0"/>
        </a:defRPr>
      </a:lvl9pPr>
    </p:titleStyle>
    <p:bodyStyle>
      <a:lvl1pPr marL="0" indent="0" algn="l" defTabSz="1315477" rtl="0" eaLnBrk="1" fontAlgn="base" hangingPunct="1">
        <a:spcBef>
          <a:spcPts val="720"/>
        </a:spcBef>
        <a:spcAft>
          <a:spcPts val="720"/>
        </a:spcAft>
        <a:buClrTx/>
        <a:defRPr sz="288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84554" indent="-282221" algn="l" defTabSz="1315477" rtl="0" eaLnBrk="1" fontAlgn="base" hangingPunct="1">
        <a:spcBef>
          <a:spcPts val="720"/>
        </a:spcBef>
        <a:spcAft>
          <a:spcPts val="720"/>
        </a:spcAft>
        <a:buClrTx/>
        <a:buSzPct val="125000"/>
        <a:buFont typeface="Arial" pitchFamily="34" charset="0"/>
        <a:buChar char="•"/>
        <a:defRPr sz="24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671732" indent="-384847" algn="l" defTabSz="1315477" rtl="0" eaLnBrk="1" fontAlgn="base" hangingPunct="1">
        <a:spcBef>
          <a:spcPts val="720"/>
        </a:spcBef>
        <a:spcAft>
          <a:spcPts val="720"/>
        </a:spcAft>
        <a:buClrTx/>
        <a:buSzPct val="120000"/>
        <a:buFont typeface="Arial" charset="0"/>
        <a:buChar char="–"/>
        <a:defRPr sz="216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902642" indent="-228576" algn="l" defTabSz="1315477" rtl="0" eaLnBrk="1" fontAlgn="base" hangingPunct="1">
        <a:spcBef>
          <a:spcPts val="720"/>
        </a:spcBef>
        <a:spcAft>
          <a:spcPts val="720"/>
        </a:spcAft>
        <a:buClrTx/>
        <a:buSzPct val="100000"/>
        <a:buFont typeface="Arial" pitchFamily="34" charset="0"/>
        <a:buChar char="•"/>
        <a:defRPr sz="192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1101642" indent="-191258" algn="l" defTabSz="1315477" rtl="0" eaLnBrk="1" fontAlgn="base" hangingPunct="1">
        <a:spcBef>
          <a:spcPts val="720"/>
        </a:spcBef>
        <a:spcAft>
          <a:spcPts val="720"/>
        </a:spcAft>
        <a:buClrTx/>
        <a:buSzPct val="89000"/>
        <a:buFont typeface="Arial" charset="0"/>
        <a:buChar char="-"/>
        <a:defRPr sz="168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01642" indent="-191258" algn="l" defTabSz="13154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304" baseline="0">
          <a:solidFill>
            <a:schemeClr val="tx1"/>
          </a:solidFill>
          <a:latin typeface="+mn-lt"/>
        </a:defRPr>
      </a:lvl6pPr>
      <a:lvl7pPr marL="1101642" indent="-191258" algn="l" defTabSz="13154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304" baseline="0">
          <a:solidFill>
            <a:schemeClr val="tx1"/>
          </a:solidFill>
          <a:latin typeface="+mn-lt"/>
        </a:defRPr>
      </a:lvl7pPr>
      <a:lvl8pPr marL="1101642" indent="-191258" algn="l" defTabSz="13154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304" baseline="0">
          <a:solidFill>
            <a:schemeClr val="tx1"/>
          </a:solidFill>
          <a:latin typeface="+mn-lt"/>
        </a:defRPr>
      </a:lvl8pPr>
      <a:lvl9pPr marL="1101642" indent="-191258" algn="l" defTabSz="13154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30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71732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43465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2015198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86932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358664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030397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702130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373863" algn="l" defTabSz="134346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56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86">
          <p15:clr>
            <a:srgbClr val="F26B43"/>
          </p15:clr>
        </p15:guide>
        <p15:guide id="4" pos="6826">
          <p15:clr>
            <a:srgbClr val="F26B43"/>
          </p15:clr>
        </p15:guide>
        <p15:guide id="5" pos="346">
          <p15:clr>
            <a:srgbClr val="F26B43"/>
          </p15:clr>
        </p15:guide>
        <p15:guide id="6" pos="6566">
          <p15:clr>
            <a:srgbClr val="F26B43"/>
          </p15:clr>
        </p15:guide>
        <p15:guide id="7" orient="horz" pos="456">
          <p15:clr>
            <a:srgbClr val="F26B43"/>
          </p15:clr>
        </p15:guide>
        <p15:guide id="8" orient="horz" pos="744">
          <p15:clr>
            <a:srgbClr val="F26B43"/>
          </p15:clr>
        </p15:guide>
        <p15:guide id="9" orient="horz" pos="1080">
          <p15:clr>
            <a:srgbClr val="F26B43"/>
          </p15:clr>
        </p15:guide>
        <p15:guide id="10" orient="horz" pos="4104">
          <p15:clr>
            <a:srgbClr val="F26B43"/>
          </p15:clr>
        </p15:guide>
        <p15:guide id="11" orient="horz" pos="417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270510"/>
            <a:ext cx="13910310" cy="72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7" y="1177291"/>
            <a:ext cx="13910309" cy="6221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5969" y="7827042"/>
            <a:ext cx="4937760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pPr defTabSz="1097280"/>
            <a:r>
              <a:rPr lang="en-IN" smtClean="0">
                <a:solidFill>
                  <a:srgbClr val="4C4C4E"/>
                </a:solidFill>
              </a:rPr>
              <a:t>Copyright Birlasoft 2019</a:t>
            </a:r>
            <a:endParaRPr lang="en-IN" dirty="0">
              <a:solidFill>
                <a:srgbClr val="4C4C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475" y="7827042"/>
            <a:ext cx="410339" cy="275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2"/>
                </a:solidFill>
                <a:latin typeface="+mn-lt"/>
              </a:defRPr>
            </a:lvl1pPr>
          </a:lstStyle>
          <a:p>
            <a:pPr defTabSz="1097280"/>
            <a:fld id="{AC1CC88B-8153-4770-B0DF-840C5C37FBC3}" type="slidenum">
              <a:rPr lang="en-IN" smtClean="0">
                <a:solidFill>
                  <a:srgbClr val="4C4C4E"/>
                </a:solidFill>
              </a:rPr>
              <a:pPr defTabSz="1097280"/>
              <a:t>‹#›</a:t>
            </a:fld>
            <a:endParaRPr lang="en-IN" dirty="0">
              <a:solidFill>
                <a:srgbClr val="4C4C4E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8B82C6FF-BDDA-480C-BEC4-675C3E5D163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8449" y="7806103"/>
            <a:ext cx="1261907" cy="317725"/>
          </a:xfrm>
          <a:prstGeom prst="rect">
            <a:avLst/>
          </a:prstGeom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xmlns="" id="{634F97A6-A227-4D4C-8468-94644BFCD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696" y="7825363"/>
            <a:ext cx="834391" cy="279202"/>
          </a:xfrm>
          <a:prstGeom prst="rect">
            <a:avLst/>
          </a:prstGeom>
        </p:spPr>
        <p:txBody>
          <a:bodyPr anchor="ctr"/>
          <a:lstStyle>
            <a:lvl1pPr>
              <a:defRPr sz="960">
                <a:solidFill>
                  <a:schemeClr val="tx1"/>
                </a:solidFill>
                <a:latin typeface="+mn-lt"/>
              </a:defRPr>
            </a:lvl1pPr>
          </a:lstStyle>
          <a:p>
            <a:pPr defTabSz="1097280"/>
            <a:fld id="{9DF5AB88-2ED0-D744-89EA-4E4B5CC1D531}" type="datetime5">
              <a:rPr lang="en-US" smtClean="0">
                <a:solidFill>
                  <a:prstClr val="black"/>
                </a:solidFill>
              </a:rPr>
              <a:pPr defTabSz="1097280"/>
              <a:t>5-Mar-19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AC34FA5-1B18-4806-98BC-EE3DB5AF34A5}"/>
              </a:ext>
            </a:extLst>
          </p:cNvPr>
          <p:cNvGrpSpPr/>
          <p:nvPr userDrawn="1"/>
        </p:nvGrpSpPr>
        <p:grpSpPr>
          <a:xfrm>
            <a:off x="0" y="7627622"/>
            <a:ext cx="14630400" cy="76199"/>
            <a:chOff x="-63959" y="799729"/>
            <a:chExt cx="9217096" cy="702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97902CC-6C6F-4F1E-BF0D-F67D8DDB65E7}"/>
                </a:ext>
              </a:extLst>
            </p:cNvPr>
            <p:cNvSpPr/>
            <p:nvPr userDrawn="1"/>
          </p:nvSpPr>
          <p:spPr>
            <a:xfrm>
              <a:off x="-63959" y="799729"/>
              <a:ext cx="2850790" cy="70204"/>
            </a:xfrm>
            <a:prstGeom prst="rect">
              <a:avLst/>
            </a:prstGeom>
            <a:solidFill>
              <a:srgbClr val="3838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91A31BB-CA83-4387-9F8C-27587DC04B35}"/>
                </a:ext>
              </a:extLst>
            </p:cNvPr>
            <p:cNvSpPr/>
            <p:nvPr userDrawn="1"/>
          </p:nvSpPr>
          <p:spPr>
            <a:xfrm>
              <a:off x="2786830" y="799729"/>
              <a:ext cx="6366307" cy="70204"/>
            </a:xfrm>
            <a:prstGeom prst="rect">
              <a:avLst/>
            </a:prstGeom>
            <a:solidFill>
              <a:srgbClr val="E501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  <p:sldLayoutId id="2147483908" r:id="rId21"/>
    <p:sldLayoutId id="2147483909" r:id="rId22"/>
    <p:sldLayoutId id="2147483910" r:id="rId23"/>
    <p:sldLayoutId id="2147483911" r:id="rId24"/>
  </p:sldLayoutIdLs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12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618">
          <p15:clr>
            <a:srgbClr val="F26B43"/>
          </p15:clr>
        </p15:guide>
        <p15:guide id="6" orient="horz" pos="527">
          <p15:clr>
            <a:srgbClr val="F26B43"/>
          </p15:clr>
        </p15:guide>
        <p15:guide id="7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69" y="211126"/>
            <a:ext cx="11067570" cy="347018"/>
          </a:xfrm>
          <a:prstGeom prst="rect">
            <a:avLst/>
          </a:prstGeom>
        </p:spPr>
        <p:txBody>
          <a:bodyPr vert="horz" wrap="square" lIns="0" tIns="14478" rIns="0" bIns="0" rtlCol="0" anchor="ctr">
            <a:spAutoFit/>
          </a:bodyPr>
          <a:lstStyle/>
          <a:p>
            <a:pPr marL="15240">
              <a:spcBef>
                <a:spcPts val="114"/>
              </a:spcBef>
            </a:pPr>
            <a:r>
              <a:rPr lang="en-US" sz="2400" dirty="0" smtClean="0">
                <a:solidFill>
                  <a:srgbClr val="C00000"/>
                </a:solidFill>
                <a:latin typeface="+mj-lt"/>
                <a:cs typeface="+mj-cs"/>
              </a:rPr>
              <a:t>K – Framework Road Map </a:t>
            </a:r>
            <a:endParaRPr lang="en-US" sz="2400" dirty="0">
              <a:solidFill>
                <a:srgbClr val="C00000"/>
              </a:solidFill>
              <a:latin typeface="+mj-lt"/>
              <a:cs typeface="+mj-cs"/>
            </a:endParaRPr>
          </a:p>
        </p:txBody>
      </p:sp>
      <p:sp>
        <p:nvSpPr>
          <p:cNvPr id="144" name="data analisis">
            <a:extLst>
              <a:ext uri="{FF2B5EF4-FFF2-40B4-BE49-F238E27FC236}">
                <a16:creationId xmlns:a16="http://schemas.microsoft.com/office/drawing/2014/main" xmlns="" id="{60919CB7-C39C-994F-BDD5-7B6C646DDB4E}"/>
              </a:ext>
            </a:extLst>
          </p:cNvPr>
          <p:cNvSpPr/>
          <p:nvPr/>
        </p:nvSpPr>
        <p:spPr>
          <a:xfrm rot="12600000">
            <a:off x="4643145" y="1165026"/>
            <a:ext cx="5375462" cy="5375461"/>
          </a:xfrm>
          <a:prstGeom prst="blockArc">
            <a:avLst>
              <a:gd name="adj1" fmla="val 17512673"/>
              <a:gd name="adj2" fmla="val 21426265"/>
              <a:gd name="adj3" fmla="val 5515"/>
            </a:avLst>
          </a:prstGeom>
          <a:solidFill>
            <a:srgbClr val="00B0D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5" name="data analisis">
            <a:extLst>
              <a:ext uri="{FF2B5EF4-FFF2-40B4-BE49-F238E27FC236}">
                <a16:creationId xmlns:a16="http://schemas.microsoft.com/office/drawing/2014/main" xmlns="" id="{ADC5EE77-0964-D34A-BBD9-11699B26FCCD}"/>
              </a:ext>
            </a:extLst>
          </p:cNvPr>
          <p:cNvSpPr/>
          <p:nvPr/>
        </p:nvSpPr>
        <p:spPr>
          <a:xfrm rot="9000000">
            <a:off x="4643145" y="1165026"/>
            <a:ext cx="5375462" cy="5375461"/>
          </a:xfrm>
          <a:prstGeom prst="blockArc">
            <a:avLst>
              <a:gd name="adj1" fmla="val 17910439"/>
              <a:gd name="adj2" fmla="val 21426265"/>
              <a:gd name="adj3" fmla="val 5515"/>
            </a:avLst>
          </a:prstGeom>
          <a:solidFill>
            <a:srgbClr val="0097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7" name="data analisis">
            <a:extLst>
              <a:ext uri="{FF2B5EF4-FFF2-40B4-BE49-F238E27FC236}">
                <a16:creationId xmlns:a16="http://schemas.microsoft.com/office/drawing/2014/main" xmlns="" id="{74AB1221-369C-D347-B222-87D17C47A39E}"/>
              </a:ext>
            </a:extLst>
          </p:cNvPr>
          <p:cNvSpPr/>
          <p:nvPr/>
        </p:nvSpPr>
        <p:spPr>
          <a:xfrm rot="1864112">
            <a:off x="4643145" y="1165026"/>
            <a:ext cx="5375462" cy="5375461"/>
          </a:xfrm>
          <a:prstGeom prst="blockArc">
            <a:avLst>
              <a:gd name="adj1" fmla="val 17782149"/>
              <a:gd name="adj2" fmla="val 21426265"/>
              <a:gd name="adj3" fmla="val 5515"/>
            </a:avLst>
          </a:prstGeom>
          <a:solidFill>
            <a:srgbClr val="F480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data analisis">
            <a:extLst>
              <a:ext uri="{FF2B5EF4-FFF2-40B4-BE49-F238E27FC236}">
                <a16:creationId xmlns:a16="http://schemas.microsoft.com/office/drawing/2014/main" xmlns="" id="{D56E0408-2AC7-7D44-ADD2-4081430E253C}"/>
              </a:ext>
            </a:extLst>
          </p:cNvPr>
          <p:cNvSpPr/>
          <p:nvPr/>
        </p:nvSpPr>
        <p:spPr>
          <a:xfrm rot="19893163">
            <a:off x="4643342" y="1165800"/>
            <a:ext cx="5372214" cy="5375461"/>
          </a:xfrm>
          <a:prstGeom prst="blockArc">
            <a:avLst>
              <a:gd name="adj1" fmla="val 17826277"/>
              <a:gd name="adj2" fmla="val 21426265"/>
              <a:gd name="adj3" fmla="val 5515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DE9606-BAB4-4CE7-965A-7AC27C8DEC90}"/>
              </a:ext>
            </a:extLst>
          </p:cNvPr>
          <p:cNvGrpSpPr/>
          <p:nvPr/>
        </p:nvGrpSpPr>
        <p:grpSpPr>
          <a:xfrm>
            <a:off x="299761" y="414022"/>
            <a:ext cx="14198866" cy="7203008"/>
            <a:chOff x="249800" y="889963"/>
            <a:chExt cx="11832389" cy="6002507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xmlns="" id="{97E44BC8-DD20-5745-A61E-98E658F521A8}"/>
                </a:ext>
              </a:extLst>
            </p:cNvPr>
            <p:cNvSpPr/>
            <p:nvPr/>
          </p:nvSpPr>
          <p:spPr>
            <a:xfrm>
              <a:off x="4280263" y="1926774"/>
              <a:ext cx="3657600" cy="3657600"/>
            </a:xfrm>
            <a:prstGeom prst="roundRect">
              <a:avLst>
                <a:gd name="adj" fmla="val 50000"/>
              </a:avLst>
            </a:prstGeom>
            <a:solidFill>
              <a:srgbClr val="836FB2">
                <a:alpha val="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lang="en-US" sz="216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Shape 342">
              <a:extLst>
                <a:ext uri="{FF2B5EF4-FFF2-40B4-BE49-F238E27FC236}">
                  <a16:creationId xmlns:a16="http://schemas.microsoft.com/office/drawing/2014/main" xmlns="" id="{D67329EF-92D7-1548-B466-86AC7799F205}"/>
                </a:ext>
              </a:extLst>
            </p:cNvPr>
            <p:cNvSpPr/>
            <p:nvPr/>
          </p:nvSpPr>
          <p:spPr>
            <a:xfrm>
              <a:off x="1494245" y="1096274"/>
              <a:ext cx="1831604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r">
                <a:defRPr/>
              </a:pPr>
              <a:r>
                <a:rPr lang="en-US" sz="1920" dirty="0" smtClean="0">
                  <a:solidFill>
                    <a:srgbClr val="816CB0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Logging</a:t>
              </a:r>
              <a:endParaRPr lang="en-US" sz="1920" dirty="0">
                <a:solidFill>
                  <a:srgbClr val="816CB0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99" name="Shape 342">
              <a:extLst>
                <a:ext uri="{FF2B5EF4-FFF2-40B4-BE49-F238E27FC236}">
                  <a16:creationId xmlns:a16="http://schemas.microsoft.com/office/drawing/2014/main" xmlns="" id="{18D1F891-AC2E-A54F-AA6E-0E378177E50B}"/>
                </a:ext>
              </a:extLst>
            </p:cNvPr>
            <p:cNvSpPr/>
            <p:nvPr/>
          </p:nvSpPr>
          <p:spPr>
            <a:xfrm>
              <a:off x="1418660" y="3278898"/>
              <a:ext cx="1780203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r" defTabSz="1316736" eaLnBrk="0" hangingPunct="0">
                <a:defRPr/>
              </a:pPr>
              <a:r>
                <a:rPr lang="en-US" sz="2000" dirty="0"/>
                <a:t>Security</a:t>
              </a:r>
              <a:endParaRPr lang="en-US" altLang="en-US" sz="1920" dirty="0">
                <a:solidFill>
                  <a:srgbClr val="00B0D2"/>
                </a:solidFill>
                <a:latin typeface="Calibri"/>
                <a:ea typeface="MS PGothic" charset="-128"/>
                <a:cs typeface="Arial" panose="020B0604020202020204" pitchFamily="34" charset="0"/>
              </a:endParaRPr>
            </a:p>
          </p:txBody>
        </p:sp>
        <p:sp>
          <p:nvSpPr>
            <p:cNvPr id="102" name="Shape 342">
              <a:extLst>
                <a:ext uri="{FF2B5EF4-FFF2-40B4-BE49-F238E27FC236}">
                  <a16:creationId xmlns:a16="http://schemas.microsoft.com/office/drawing/2014/main" xmlns="" id="{F9418F04-089A-304B-80D7-4620A011FD5D}"/>
                </a:ext>
              </a:extLst>
            </p:cNvPr>
            <p:cNvSpPr/>
            <p:nvPr/>
          </p:nvSpPr>
          <p:spPr>
            <a:xfrm>
              <a:off x="2692136" y="5223309"/>
              <a:ext cx="104797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defTabSz="1097280">
                <a:defRPr/>
              </a:pPr>
              <a:r>
                <a:rPr lang="en-US" sz="2000" dirty="0" smtClean="0">
                  <a:solidFill>
                    <a:srgbClr val="00978C"/>
                  </a:solidFill>
                  <a:latin typeface="Segoe UI Semibold" panose="020B0702040204020203" pitchFamily="34" charset="0"/>
                  <a:ea typeface="+mn-ea"/>
                  <a:cs typeface="+mn-cs"/>
                </a:rPr>
                <a:t>Caching</a:t>
              </a:r>
              <a:endParaRPr lang="en-US" altLang="en-US" sz="2000" dirty="0">
                <a:solidFill>
                  <a:srgbClr val="00978C"/>
                </a:solidFill>
                <a:latin typeface="Segoe UI Semibold" panose="020B07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6" name="Shape 342">
              <a:extLst>
                <a:ext uri="{FF2B5EF4-FFF2-40B4-BE49-F238E27FC236}">
                  <a16:creationId xmlns:a16="http://schemas.microsoft.com/office/drawing/2014/main" xmlns="" id="{461C41EC-7169-7840-8CBD-63DD3BD9D922}"/>
                </a:ext>
              </a:extLst>
            </p:cNvPr>
            <p:cNvSpPr/>
            <p:nvPr/>
          </p:nvSpPr>
          <p:spPr>
            <a:xfrm>
              <a:off x="8530815" y="4918898"/>
              <a:ext cx="1353098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F9A32B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Audit Logging </a:t>
              </a:r>
              <a:endParaRPr lang="en-US" sz="1920" dirty="0">
                <a:solidFill>
                  <a:srgbClr val="F9A32B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107" name="Shape 342">
              <a:extLst>
                <a:ext uri="{FF2B5EF4-FFF2-40B4-BE49-F238E27FC236}">
                  <a16:creationId xmlns:a16="http://schemas.microsoft.com/office/drawing/2014/main" xmlns="" id="{936F9E08-A487-0549-B99E-1188E784A88F}"/>
                </a:ext>
              </a:extLst>
            </p:cNvPr>
            <p:cNvSpPr/>
            <p:nvPr/>
          </p:nvSpPr>
          <p:spPr>
            <a:xfrm>
              <a:off x="9285758" y="3031473"/>
              <a:ext cx="1780203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F4803E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UI Choices</a:t>
              </a:r>
              <a:endParaRPr lang="en-US" sz="1920" dirty="0">
                <a:solidFill>
                  <a:srgbClr val="F4803E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114" name="Shape 343">
              <a:extLst>
                <a:ext uri="{FF2B5EF4-FFF2-40B4-BE49-F238E27FC236}">
                  <a16:creationId xmlns:a16="http://schemas.microsoft.com/office/drawing/2014/main" xmlns="" id="{DC4631E9-F058-7B4C-892F-BF736DD910A8}"/>
                </a:ext>
              </a:extLst>
            </p:cNvPr>
            <p:cNvSpPr/>
            <p:nvPr/>
          </p:nvSpPr>
          <p:spPr>
            <a:xfrm>
              <a:off x="313192" y="1434967"/>
              <a:ext cx="2381416" cy="1337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Single configurable logging  component for .NET,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Extensible to other logging services Azure, AWS 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Independent, Plug &amp; Play with any .NET application</a:t>
              </a:r>
            </a:p>
          </p:txBody>
        </p:sp>
        <p:sp>
          <p:nvSpPr>
            <p:cNvPr id="115" name="Shape 343">
              <a:extLst>
                <a:ext uri="{FF2B5EF4-FFF2-40B4-BE49-F238E27FC236}">
                  <a16:creationId xmlns:a16="http://schemas.microsoft.com/office/drawing/2014/main" xmlns="" id="{74B2EAE8-ACBC-7A4B-BB2B-9D6D71CC0FB3}"/>
                </a:ext>
              </a:extLst>
            </p:cNvPr>
            <p:cNvSpPr/>
            <p:nvPr/>
          </p:nvSpPr>
          <p:spPr>
            <a:xfrm>
              <a:off x="313192" y="3418105"/>
              <a:ext cx="2267134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/>
                <a:t>Simplify the encryption &amp; decryption of data.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/>
                <a:t>Currently used AES algorithms.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/>
                <a:t>Extensible to any other security methods like 3 </a:t>
              </a:r>
              <a:r>
                <a:rPr lang="en-US" sz="1600" dirty="0" smtClean="0"/>
                <a:t>DES</a:t>
              </a:r>
              <a:endParaRPr lang="en-US" sz="1600" dirty="0"/>
            </a:p>
          </p:txBody>
        </p:sp>
        <p:sp>
          <p:nvSpPr>
            <p:cNvPr id="116" name="Shape 343">
              <a:extLst>
                <a:ext uri="{FF2B5EF4-FFF2-40B4-BE49-F238E27FC236}">
                  <a16:creationId xmlns:a16="http://schemas.microsoft.com/office/drawing/2014/main" xmlns="" id="{046F3B04-1572-3746-AE11-65AE1F3A5DC2}"/>
                </a:ext>
              </a:extLst>
            </p:cNvPr>
            <p:cNvSpPr/>
            <p:nvPr/>
          </p:nvSpPr>
          <p:spPr>
            <a:xfrm>
              <a:off x="249800" y="5393925"/>
              <a:ext cx="2613358" cy="1436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Enable cache transactions.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Redis cache is used </a:t>
              </a:r>
              <a:endParaRPr lang="en-US" sz="1600" dirty="0">
                <a:latin typeface="+mn-lt"/>
                <a:ea typeface="+mn-ea"/>
                <a:cs typeface="+mn-c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Extensible to any other caching </a:t>
              </a:r>
              <a:r>
                <a:rPr lang="en-US" sz="1600" dirty="0">
                  <a:latin typeface="+mn-lt"/>
                  <a:ea typeface="+mn-ea"/>
                  <a:cs typeface="+mn-cs"/>
                </a:rPr>
                <a:t>services for Azure, </a:t>
              </a:r>
              <a:r>
                <a:rPr lang="en-US" sz="1600" dirty="0">
                  <a:latin typeface="+mn-lt"/>
                  <a:ea typeface="+mn-ea"/>
                  <a:cs typeface="+mn-cs"/>
                </a:rPr>
                <a:t>AWS </a:t>
              </a:r>
              <a:r>
                <a:rPr lang="en-US" sz="1600" dirty="0">
                  <a:latin typeface="+mn-lt"/>
                  <a:ea typeface="+mn-ea"/>
                  <a:cs typeface="+mn-cs"/>
                </a:rPr>
                <a:t>Redis cache Service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ea typeface="+mn-ea"/>
                  <a:cs typeface="+mn-cs"/>
                </a:rPr>
                <a:t>Independent, Plug &amp; Play with any .NET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7" name="Shape 343">
              <a:extLst>
                <a:ext uri="{FF2B5EF4-FFF2-40B4-BE49-F238E27FC236}">
                  <a16:creationId xmlns:a16="http://schemas.microsoft.com/office/drawing/2014/main" xmlns="" id="{51258FE2-9A6C-FC42-9FC1-0EBF2D34A0F4}"/>
                </a:ext>
              </a:extLst>
            </p:cNvPr>
            <p:cNvSpPr/>
            <p:nvPr/>
          </p:nvSpPr>
          <p:spPr>
            <a:xfrm>
              <a:off x="9293426" y="5197562"/>
              <a:ext cx="2372101" cy="1694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Easy to configure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Single action call for audit log.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</a:rPr>
                <a:t>Provision to perform operations before &amp; after saving audit logs.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</a:rPr>
                <a:t>Option for summarize or Detail report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</a:rPr>
                <a:t>Independent, Plug &amp; Play with any .NET application</a:t>
              </a:r>
            </a:p>
          </p:txBody>
        </p:sp>
        <p:sp>
          <p:nvSpPr>
            <p:cNvPr id="119" name="Shape 343">
              <a:extLst>
                <a:ext uri="{FF2B5EF4-FFF2-40B4-BE49-F238E27FC236}">
                  <a16:creationId xmlns:a16="http://schemas.microsoft.com/office/drawing/2014/main" xmlns="" id="{26CAC4A6-2E42-C046-B33F-F9E695DF91E9}"/>
                </a:ext>
              </a:extLst>
            </p:cNvPr>
            <p:cNvSpPr/>
            <p:nvPr/>
          </p:nvSpPr>
          <p:spPr>
            <a:xfrm>
              <a:off x="9783623" y="3378787"/>
              <a:ext cx="2024116" cy="722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340157" indent="-219456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</a:rPr>
                <a:t>.NET Core MVC UI</a:t>
              </a:r>
            </a:p>
            <a:p>
              <a:pPr marL="340157" indent="-219456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</a:rPr>
                <a:t>Angular 7 </a:t>
              </a:r>
              <a:r>
                <a:rPr lang="en-US" sz="1600" dirty="0" smtClean="0">
                  <a:latin typeface="+mn-lt"/>
                </a:rPr>
                <a:t>UI</a:t>
              </a:r>
              <a:endParaRPr lang="en-US" sz="15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Arial" panose="020B0604020202020204" pitchFamily="34" charset="0"/>
              </a:endParaRPr>
            </a:p>
            <a:p>
              <a:pPr marL="340157" indent="-219456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+mn-lt"/>
                </a:rPr>
                <a:t>Responsive</a:t>
              </a:r>
              <a:r>
                <a:rPr lang="en-US" sz="156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Arial" panose="020B0604020202020204" pitchFamily="34" charset="0"/>
                </a:rPr>
                <a:t> 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B9D013-1098-1348-981B-2FD15BD60595}"/>
                </a:ext>
              </a:extLst>
            </p:cNvPr>
            <p:cNvSpPr txBox="1"/>
            <p:nvPr/>
          </p:nvSpPr>
          <p:spPr>
            <a:xfrm>
              <a:off x="3668758" y="5077678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00978C"/>
                  </a:solidFill>
                  <a:latin typeface="Segoe UI Semibold" panose="020B0702040204020203" pitchFamily="34" charset="0"/>
                </a:rPr>
                <a:t>3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EDCF0FAB-47F3-4441-A589-5E9E66C2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7087" y="5669403"/>
              <a:ext cx="833868" cy="833868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xmlns="" id="{FEAA8319-93DC-4444-BC1B-19E3925D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1727" y="1467500"/>
              <a:ext cx="832379" cy="83237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xmlns="" id="{398DCC5B-10AE-9A4E-B785-F2015B01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4" y="3315188"/>
              <a:ext cx="832379" cy="832379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114E6142-67AF-5E44-A0D8-A8E2750D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0396" y="3571254"/>
              <a:ext cx="832379" cy="83237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xmlns="" id="{5EFA8DCE-F2A6-224E-A99A-8339320A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7603" y="5280691"/>
              <a:ext cx="832379" cy="83237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E708EEA4-3351-FF4E-A784-CF671A018177}"/>
                </a:ext>
              </a:extLst>
            </p:cNvPr>
            <p:cNvSpPr txBox="1"/>
            <p:nvPr/>
          </p:nvSpPr>
          <p:spPr>
            <a:xfrm>
              <a:off x="3250073" y="3104326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00B0D2"/>
                  </a:solidFill>
                  <a:latin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870DE265-EC20-F84E-91C4-E7EF3876711D}"/>
                </a:ext>
              </a:extLst>
            </p:cNvPr>
            <p:cNvSpPr txBox="1"/>
            <p:nvPr/>
          </p:nvSpPr>
          <p:spPr>
            <a:xfrm>
              <a:off x="3402774" y="889963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836FB2"/>
                  </a:solidFill>
                  <a:latin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57E4F32A-18A7-9D46-9DFE-4F6E90F389FA}"/>
                </a:ext>
              </a:extLst>
            </p:cNvPr>
            <p:cNvSpPr txBox="1"/>
            <p:nvPr/>
          </p:nvSpPr>
          <p:spPr>
            <a:xfrm>
              <a:off x="8154743" y="4718569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F9A32B"/>
                  </a:solidFill>
                  <a:latin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0E634E5F-9271-0A4A-9CF7-5117F41ED7E6}"/>
                </a:ext>
              </a:extLst>
            </p:cNvPr>
            <p:cNvSpPr txBox="1"/>
            <p:nvPr/>
          </p:nvSpPr>
          <p:spPr>
            <a:xfrm>
              <a:off x="8898199" y="2817097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F4803E"/>
                  </a:solidFill>
                  <a:latin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137" name="Shape 342">
              <a:extLst>
                <a:ext uri="{FF2B5EF4-FFF2-40B4-BE49-F238E27FC236}">
                  <a16:creationId xmlns:a16="http://schemas.microsoft.com/office/drawing/2014/main" xmlns="" id="{28638B16-3AA5-4847-8C9B-E466C5D334AE}"/>
                </a:ext>
              </a:extLst>
            </p:cNvPr>
            <p:cNvSpPr/>
            <p:nvPr/>
          </p:nvSpPr>
          <p:spPr>
            <a:xfrm>
              <a:off x="4576490" y="3367776"/>
              <a:ext cx="3065146" cy="387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>
                <a:defRPr/>
              </a:pPr>
              <a:r>
                <a:rPr lang="en-US" sz="336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K Framework</a:t>
              </a:r>
              <a:endParaRPr lang="en-US" sz="336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xmlns="" id="{1CA1510B-47B4-FF4B-AD7A-75911CB1F190}"/>
                </a:ext>
              </a:extLst>
            </p:cNvPr>
            <p:cNvCxnSpPr/>
            <p:nvPr/>
          </p:nvCxnSpPr>
          <p:spPr>
            <a:xfrm rot="10800000">
              <a:off x="3696471" y="1634833"/>
              <a:ext cx="744901" cy="491512"/>
            </a:xfrm>
            <a:prstGeom prst="bentConnector3">
              <a:avLst>
                <a:gd name="adj1" fmla="val 898"/>
              </a:avLst>
            </a:prstGeom>
            <a:ln w="31750">
              <a:solidFill>
                <a:srgbClr val="816CB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472FC686-3BA0-5141-AC35-B4BEEC6DE90C}"/>
                </a:ext>
              </a:extLst>
            </p:cNvPr>
            <p:cNvCxnSpPr/>
            <p:nvPr/>
          </p:nvCxnSpPr>
          <p:spPr>
            <a:xfrm flipH="1">
              <a:off x="3428175" y="3939403"/>
              <a:ext cx="313282" cy="0"/>
            </a:xfrm>
            <a:prstGeom prst="line">
              <a:avLst/>
            </a:prstGeom>
            <a:ln w="31750">
              <a:solidFill>
                <a:srgbClr val="00B0D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>
              <a:extLst>
                <a:ext uri="{FF2B5EF4-FFF2-40B4-BE49-F238E27FC236}">
                  <a16:creationId xmlns:a16="http://schemas.microsoft.com/office/drawing/2014/main" xmlns="" id="{96D53076-0CBE-1240-8641-B84AC967E338}"/>
                </a:ext>
              </a:extLst>
            </p:cNvPr>
            <p:cNvCxnSpPr/>
            <p:nvPr/>
          </p:nvCxnSpPr>
          <p:spPr>
            <a:xfrm rot="10800000" flipV="1">
              <a:off x="3957357" y="5707059"/>
              <a:ext cx="767155" cy="391646"/>
            </a:xfrm>
            <a:prstGeom prst="bentConnector3">
              <a:avLst>
                <a:gd name="adj1" fmla="val -1083"/>
              </a:avLst>
            </a:prstGeom>
            <a:ln w="31750">
              <a:solidFill>
                <a:srgbClr val="00978C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xmlns="" id="{C0B6611E-BB0B-F44D-BEE2-7C46CA21DAEE}"/>
                </a:ext>
              </a:extLst>
            </p:cNvPr>
            <p:cNvCxnSpPr/>
            <p:nvPr/>
          </p:nvCxnSpPr>
          <p:spPr>
            <a:xfrm flipV="1">
              <a:off x="7824651" y="1597235"/>
              <a:ext cx="635830" cy="529110"/>
            </a:xfrm>
            <a:prstGeom prst="bentConnector3">
              <a:avLst>
                <a:gd name="adj1" fmla="val 2747"/>
              </a:avLst>
            </a:prstGeom>
            <a:ln w="31750">
              <a:solidFill>
                <a:srgbClr val="92D05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F6F6F944-CAF3-D94B-99FF-02F5CB0DDCA8}"/>
                </a:ext>
              </a:extLst>
            </p:cNvPr>
            <p:cNvCxnSpPr/>
            <p:nvPr/>
          </p:nvCxnSpPr>
          <p:spPr>
            <a:xfrm>
              <a:off x="8439743" y="3728633"/>
              <a:ext cx="399411" cy="0"/>
            </a:xfrm>
            <a:prstGeom prst="line">
              <a:avLst/>
            </a:prstGeom>
            <a:ln w="31750">
              <a:solidFill>
                <a:srgbClr val="F4803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xmlns="" id="{215FD40A-F3D4-BB48-B450-62CD2380E99A}"/>
                </a:ext>
              </a:extLst>
            </p:cNvPr>
            <p:cNvCxnSpPr/>
            <p:nvPr/>
          </p:nvCxnSpPr>
          <p:spPr>
            <a:xfrm>
              <a:off x="7524184" y="5707059"/>
              <a:ext cx="730081" cy="219137"/>
            </a:xfrm>
            <a:prstGeom prst="bentConnector3">
              <a:avLst>
                <a:gd name="adj1" fmla="val -98"/>
              </a:avLst>
            </a:prstGeom>
            <a:ln w="31750">
              <a:solidFill>
                <a:srgbClr val="F9A32B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data analisis">
              <a:extLst>
                <a:ext uri="{FF2B5EF4-FFF2-40B4-BE49-F238E27FC236}">
                  <a16:creationId xmlns:a16="http://schemas.microsoft.com/office/drawing/2014/main" xmlns="" id="{13DAB48F-C801-1240-8208-6175B039D71B}"/>
                </a:ext>
              </a:extLst>
            </p:cNvPr>
            <p:cNvSpPr/>
            <p:nvPr/>
          </p:nvSpPr>
          <p:spPr>
            <a:xfrm rot="5575914">
              <a:off x="3869287" y="1515799"/>
              <a:ext cx="4479552" cy="4479551"/>
            </a:xfrm>
            <a:prstGeom prst="blockArc">
              <a:avLst>
                <a:gd name="adj1" fmla="val 17694471"/>
                <a:gd name="adj2" fmla="val 21426265"/>
                <a:gd name="adj3" fmla="val 5515"/>
              </a:avLst>
            </a:prstGeom>
            <a:solidFill>
              <a:srgbClr val="F9A32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48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962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44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925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2406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887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5368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849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>
                <a:defRPr/>
              </a:pPr>
              <a:endParaRPr lang="en-US" sz="192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data analisis">
              <a:extLst>
                <a:ext uri="{FF2B5EF4-FFF2-40B4-BE49-F238E27FC236}">
                  <a16:creationId xmlns:a16="http://schemas.microsoft.com/office/drawing/2014/main" xmlns="" id="{49D41928-9D92-1F4C-B205-B9EF6AE9B1D3}"/>
                </a:ext>
              </a:extLst>
            </p:cNvPr>
            <p:cNvSpPr/>
            <p:nvPr/>
          </p:nvSpPr>
          <p:spPr>
            <a:xfrm rot="16401918">
              <a:off x="3869287" y="1515799"/>
              <a:ext cx="4479552" cy="4479551"/>
            </a:xfrm>
            <a:prstGeom prst="blockArc">
              <a:avLst>
                <a:gd name="adj1" fmla="val 17512673"/>
                <a:gd name="adj2" fmla="val 21426265"/>
                <a:gd name="adj3" fmla="val 5515"/>
              </a:avLst>
            </a:prstGeom>
            <a:solidFill>
              <a:srgbClr val="836FB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48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962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44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925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2406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887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5368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849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>
                <a:defRPr/>
              </a:pPr>
              <a:endParaRPr lang="en-US" sz="192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Shape 342">
              <a:extLst>
                <a:ext uri="{FF2B5EF4-FFF2-40B4-BE49-F238E27FC236}">
                  <a16:creationId xmlns:a16="http://schemas.microsoft.com/office/drawing/2014/main" xmlns="" id="{4C809891-8E71-3142-8EE9-444B9D4C2EFF}"/>
                </a:ext>
              </a:extLst>
            </p:cNvPr>
            <p:cNvSpPr/>
            <p:nvPr/>
          </p:nvSpPr>
          <p:spPr>
            <a:xfrm>
              <a:off x="9045804" y="1197039"/>
              <a:ext cx="1448409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92D050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Workflow</a:t>
              </a:r>
              <a:endParaRPr lang="en-US" sz="1920" dirty="0">
                <a:solidFill>
                  <a:srgbClr val="92D050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43" name="Shape 343">
              <a:extLst>
                <a:ext uri="{FF2B5EF4-FFF2-40B4-BE49-F238E27FC236}">
                  <a16:creationId xmlns:a16="http://schemas.microsoft.com/office/drawing/2014/main" xmlns="" id="{FC9E92CD-5A69-1446-A3AA-ADF7B7B13CDC}"/>
                </a:ext>
              </a:extLst>
            </p:cNvPr>
            <p:cNvSpPr/>
            <p:nvPr/>
          </p:nvSpPr>
          <p:spPr>
            <a:xfrm>
              <a:off x="9637800" y="1429245"/>
              <a:ext cx="2444389" cy="1231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</a:rPr>
                <a:t>Configurable workflow.</a:t>
              </a:r>
              <a:endParaRPr lang="en-US" sz="1600" dirty="0">
                <a:latin typeface="+mn-lt"/>
              </a:endParaRP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</a:rPr>
                <a:t>Exceptional </a:t>
              </a:r>
              <a:r>
                <a:rPr lang="en-US" sz="1600" dirty="0">
                  <a:latin typeface="+mn-lt"/>
                </a:rPr>
                <a:t>workflow configuration.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</a:rPr>
                <a:t>Task wise user Dashboard 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lt"/>
                  <a:cs typeface="Arial" panose="020B0604020202020204" pitchFamily="34" charset="0"/>
                </a:rPr>
                <a:t>Independent, Plug &amp; Play with any .NET </a:t>
              </a:r>
              <a:r>
                <a:rPr lang="en-US" sz="1600" dirty="0" smtClean="0">
                  <a:latin typeface="+mn-lt"/>
                  <a:cs typeface="Arial" panose="020B0604020202020204" pitchFamily="34" charset="0"/>
                </a:rPr>
                <a:t>application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+mn-lt"/>
                  <a:cs typeface="Arial" panose="020B0604020202020204" pitchFamily="34" charset="0"/>
                </a:rPr>
                <a:t>Email Notification</a:t>
              </a:r>
              <a:endParaRPr lang="en-US" sz="16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57802" y="1030839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92D050"/>
                  </a:solidFill>
                  <a:latin typeface="Segoe UI Semibold" panose="020B0702040204020203" pitchFamily="34" charset="0"/>
                </a:rPr>
                <a:t>6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81169" y="1602435"/>
              <a:ext cx="832379" cy="832379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6056242" y="1861140"/>
            <a:ext cx="2981739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20"/>
              </a:spcAft>
            </a:pPr>
            <a:r>
              <a:rPr lang="en-US" sz="1400" b="1" dirty="0"/>
              <a:t>Exception Handling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400" dirty="0"/>
              <a:t>Handle </a:t>
            </a:r>
            <a:r>
              <a:rPr lang="en-US" sz="1400" dirty="0" smtClean="0"/>
              <a:t>exceptions Application level, Action </a:t>
            </a:r>
            <a:r>
              <a:rPr lang="en-US" sz="1400" dirty="0"/>
              <a:t>level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400" dirty="0"/>
              <a:t>Exceptions will be logged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3480" y="4509425"/>
            <a:ext cx="3140764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20"/>
              </a:spcAft>
            </a:pPr>
            <a:r>
              <a:rPr lang="en-US" sz="1400" b="1" dirty="0"/>
              <a:t>Cross site attack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400" dirty="0"/>
              <a:t>Handles the Cross </a:t>
            </a:r>
            <a:r>
              <a:rPr lang="en-US" sz="1400" dirty="0" smtClean="0"/>
              <a:t>Site scripting Handles </a:t>
            </a:r>
            <a:r>
              <a:rPr lang="en-US" sz="1400" dirty="0"/>
              <a:t>the Forgery attack</a:t>
            </a:r>
            <a:r>
              <a:rPr lang="en-US" sz="1400" dirty="0" smtClean="0"/>
              <a:t>.</a:t>
            </a:r>
            <a:endParaRPr lang="en-US" sz="1400" dirty="0"/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400" dirty="0"/>
              <a:t>Handles </a:t>
            </a:r>
            <a:r>
              <a:rPr lang="en-US" sz="1400" dirty="0" smtClean="0"/>
              <a:t>the SQL Injections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2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79" y="211126"/>
            <a:ext cx="11067570" cy="347018"/>
          </a:xfrm>
          <a:prstGeom prst="rect">
            <a:avLst/>
          </a:prstGeom>
        </p:spPr>
        <p:txBody>
          <a:bodyPr vert="horz" wrap="square" lIns="0" tIns="14478" rIns="0" bIns="0" rtlCol="0" anchor="ctr">
            <a:spAutoFit/>
          </a:bodyPr>
          <a:lstStyle/>
          <a:p>
            <a:pPr marL="15240">
              <a:spcBef>
                <a:spcPts val="114"/>
              </a:spcBef>
            </a:pPr>
            <a:r>
              <a:rPr lang="en-US" sz="2400" dirty="0" smtClean="0">
                <a:solidFill>
                  <a:srgbClr val="C00000"/>
                </a:solidFill>
                <a:latin typeface="+mj-lt"/>
                <a:cs typeface="+mj-cs"/>
              </a:rPr>
              <a:t>K – Framework Road Map </a:t>
            </a:r>
            <a:endParaRPr lang="en-US" sz="2400" dirty="0">
              <a:solidFill>
                <a:srgbClr val="C00000"/>
              </a:solidFill>
              <a:latin typeface="+mj-lt"/>
              <a:cs typeface="+mj-cs"/>
            </a:endParaRPr>
          </a:p>
        </p:txBody>
      </p:sp>
      <p:sp>
        <p:nvSpPr>
          <p:cNvPr id="144" name="data analisis">
            <a:extLst>
              <a:ext uri="{FF2B5EF4-FFF2-40B4-BE49-F238E27FC236}">
                <a16:creationId xmlns:a16="http://schemas.microsoft.com/office/drawing/2014/main" xmlns="" id="{60919CB7-C39C-994F-BDD5-7B6C646DDB4E}"/>
              </a:ext>
            </a:extLst>
          </p:cNvPr>
          <p:cNvSpPr/>
          <p:nvPr/>
        </p:nvSpPr>
        <p:spPr>
          <a:xfrm rot="12600000">
            <a:off x="4565655" y="1165026"/>
            <a:ext cx="5375462" cy="5375461"/>
          </a:xfrm>
          <a:prstGeom prst="blockArc">
            <a:avLst>
              <a:gd name="adj1" fmla="val 17512673"/>
              <a:gd name="adj2" fmla="val 21426265"/>
              <a:gd name="adj3" fmla="val 5515"/>
            </a:avLst>
          </a:prstGeom>
          <a:solidFill>
            <a:srgbClr val="00B0D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5" name="data analisis">
            <a:extLst>
              <a:ext uri="{FF2B5EF4-FFF2-40B4-BE49-F238E27FC236}">
                <a16:creationId xmlns:a16="http://schemas.microsoft.com/office/drawing/2014/main" xmlns="" id="{ADC5EE77-0964-D34A-BBD9-11699B26FCCD}"/>
              </a:ext>
            </a:extLst>
          </p:cNvPr>
          <p:cNvSpPr/>
          <p:nvPr/>
        </p:nvSpPr>
        <p:spPr>
          <a:xfrm rot="9000000">
            <a:off x="4565655" y="1165026"/>
            <a:ext cx="5375462" cy="5375461"/>
          </a:xfrm>
          <a:prstGeom prst="blockArc">
            <a:avLst>
              <a:gd name="adj1" fmla="val 17910439"/>
              <a:gd name="adj2" fmla="val 21426265"/>
              <a:gd name="adj3" fmla="val 5515"/>
            </a:avLst>
          </a:prstGeom>
          <a:solidFill>
            <a:srgbClr val="0097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7" name="data analisis">
            <a:extLst>
              <a:ext uri="{FF2B5EF4-FFF2-40B4-BE49-F238E27FC236}">
                <a16:creationId xmlns:a16="http://schemas.microsoft.com/office/drawing/2014/main" xmlns="" id="{74AB1221-369C-D347-B222-87D17C47A39E}"/>
              </a:ext>
            </a:extLst>
          </p:cNvPr>
          <p:cNvSpPr/>
          <p:nvPr/>
        </p:nvSpPr>
        <p:spPr>
          <a:xfrm rot="1864112">
            <a:off x="4565655" y="1165026"/>
            <a:ext cx="5375462" cy="5375461"/>
          </a:xfrm>
          <a:prstGeom prst="blockArc">
            <a:avLst>
              <a:gd name="adj1" fmla="val 17782149"/>
              <a:gd name="adj2" fmla="val 21426265"/>
              <a:gd name="adj3" fmla="val 5515"/>
            </a:avLst>
          </a:prstGeom>
          <a:solidFill>
            <a:srgbClr val="F4803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data analisis">
            <a:extLst>
              <a:ext uri="{FF2B5EF4-FFF2-40B4-BE49-F238E27FC236}">
                <a16:creationId xmlns:a16="http://schemas.microsoft.com/office/drawing/2014/main" xmlns="" id="{D56E0408-2AC7-7D44-ADD2-4081430E253C}"/>
              </a:ext>
            </a:extLst>
          </p:cNvPr>
          <p:cNvSpPr/>
          <p:nvPr/>
        </p:nvSpPr>
        <p:spPr>
          <a:xfrm rot="19893163">
            <a:off x="4565852" y="1165800"/>
            <a:ext cx="5372214" cy="5375461"/>
          </a:xfrm>
          <a:prstGeom prst="blockArc">
            <a:avLst>
              <a:gd name="adj1" fmla="val 17826277"/>
              <a:gd name="adj2" fmla="val 21426265"/>
              <a:gd name="adj3" fmla="val 5515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>
              <a:defRPr/>
            </a:pPr>
            <a:endParaRPr lang="en-US" sz="1920" dirty="0" err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DE9606-BAB4-4CE7-965A-7AC27C8DEC90}"/>
              </a:ext>
            </a:extLst>
          </p:cNvPr>
          <p:cNvGrpSpPr/>
          <p:nvPr/>
        </p:nvGrpSpPr>
        <p:grpSpPr>
          <a:xfrm>
            <a:off x="199879" y="414022"/>
            <a:ext cx="14353032" cy="7256544"/>
            <a:chOff x="231140" y="889963"/>
            <a:chExt cx="11960860" cy="6047120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xmlns="" id="{97E44BC8-DD20-5745-A61E-98E658F521A8}"/>
                </a:ext>
              </a:extLst>
            </p:cNvPr>
            <p:cNvSpPr/>
            <p:nvPr/>
          </p:nvSpPr>
          <p:spPr>
            <a:xfrm>
              <a:off x="4280263" y="1926774"/>
              <a:ext cx="3657600" cy="3657600"/>
            </a:xfrm>
            <a:prstGeom prst="roundRect">
              <a:avLst>
                <a:gd name="adj" fmla="val 50000"/>
              </a:avLst>
            </a:prstGeom>
            <a:solidFill>
              <a:srgbClr val="836FB2">
                <a:alpha val="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endParaRPr lang="en-US" sz="216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Shape 342">
              <a:extLst>
                <a:ext uri="{FF2B5EF4-FFF2-40B4-BE49-F238E27FC236}">
                  <a16:creationId xmlns:a16="http://schemas.microsoft.com/office/drawing/2014/main" xmlns="" id="{D67329EF-92D7-1548-B466-86AC7799F205}"/>
                </a:ext>
              </a:extLst>
            </p:cNvPr>
            <p:cNvSpPr/>
            <p:nvPr/>
          </p:nvSpPr>
          <p:spPr>
            <a:xfrm>
              <a:off x="1494245" y="1096274"/>
              <a:ext cx="1831604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r">
                <a:defRPr/>
              </a:pPr>
              <a:r>
                <a:rPr lang="en-US" sz="1920" dirty="0" smtClean="0">
                  <a:solidFill>
                    <a:srgbClr val="816CB0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Logging</a:t>
              </a:r>
              <a:endParaRPr lang="en-US" sz="1920" dirty="0">
                <a:solidFill>
                  <a:srgbClr val="816CB0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99" name="Shape 342">
              <a:extLst>
                <a:ext uri="{FF2B5EF4-FFF2-40B4-BE49-F238E27FC236}">
                  <a16:creationId xmlns:a16="http://schemas.microsoft.com/office/drawing/2014/main" xmlns="" id="{18D1F891-AC2E-A54F-AA6E-0E378177E50B}"/>
                </a:ext>
              </a:extLst>
            </p:cNvPr>
            <p:cNvSpPr/>
            <p:nvPr/>
          </p:nvSpPr>
          <p:spPr>
            <a:xfrm>
              <a:off x="1418660" y="3227240"/>
              <a:ext cx="1780203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r" defTabSz="1316736" eaLnBrk="0" hangingPunct="0">
                <a:defRPr/>
              </a:pPr>
              <a:r>
                <a:rPr lang="en-US" sz="2000" dirty="0"/>
                <a:t>Security</a:t>
              </a:r>
              <a:endParaRPr lang="en-US" altLang="en-US" sz="1920" dirty="0">
                <a:solidFill>
                  <a:srgbClr val="00B0D2"/>
                </a:solidFill>
                <a:latin typeface="Calibri"/>
                <a:ea typeface="MS PGothic" charset="-128"/>
                <a:cs typeface="Arial" panose="020B0604020202020204" pitchFamily="34" charset="0"/>
              </a:endParaRPr>
            </a:p>
          </p:txBody>
        </p:sp>
        <p:sp>
          <p:nvSpPr>
            <p:cNvPr id="102" name="Shape 342">
              <a:extLst>
                <a:ext uri="{FF2B5EF4-FFF2-40B4-BE49-F238E27FC236}">
                  <a16:creationId xmlns:a16="http://schemas.microsoft.com/office/drawing/2014/main" xmlns="" id="{F9418F04-089A-304B-80D7-4620A011FD5D}"/>
                </a:ext>
              </a:extLst>
            </p:cNvPr>
            <p:cNvSpPr/>
            <p:nvPr/>
          </p:nvSpPr>
          <p:spPr>
            <a:xfrm>
              <a:off x="2692136" y="5223309"/>
              <a:ext cx="104797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defTabSz="1097280">
                <a:defRPr/>
              </a:pPr>
              <a:r>
                <a:rPr lang="en-US" sz="2000" dirty="0" smtClean="0">
                  <a:solidFill>
                    <a:srgbClr val="00978C"/>
                  </a:solidFill>
                  <a:latin typeface="Segoe UI Semibold" panose="020B0702040204020203" pitchFamily="34" charset="0"/>
                  <a:ea typeface="+mn-ea"/>
                </a:rPr>
                <a:t>Caching</a:t>
              </a:r>
              <a:endParaRPr lang="en-US" altLang="en-US" sz="2000" dirty="0">
                <a:solidFill>
                  <a:srgbClr val="00978C"/>
                </a:solidFill>
                <a:latin typeface="Segoe UI Semibold" panose="020B0702040204020203" pitchFamily="34" charset="0"/>
                <a:ea typeface="+mn-ea"/>
              </a:endParaRPr>
            </a:p>
          </p:txBody>
        </p:sp>
        <p:sp>
          <p:nvSpPr>
            <p:cNvPr id="106" name="Shape 342">
              <a:extLst>
                <a:ext uri="{FF2B5EF4-FFF2-40B4-BE49-F238E27FC236}">
                  <a16:creationId xmlns:a16="http://schemas.microsoft.com/office/drawing/2014/main" xmlns="" id="{461C41EC-7169-7840-8CBD-63DD3BD9D922}"/>
                </a:ext>
              </a:extLst>
            </p:cNvPr>
            <p:cNvSpPr/>
            <p:nvPr/>
          </p:nvSpPr>
          <p:spPr>
            <a:xfrm>
              <a:off x="8530815" y="4918898"/>
              <a:ext cx="1353098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F9A32B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Audit Logging </a:t>
              </a:r>
              <a:endParaRPr lang="en-US" sz="1920" dirty="0">
                <a:solidFill>
                  <a:srgbClr val="F9A32B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107" name="Shape 342">
              <a:extLst>
                <a:ext uri="{FF2B5EF4-FFF2-40B4-BE49-F238E27FC236}">
                  <a16:creationId xmlns:a16="http://schemas.microsoft.com/office/drawing/2014/main" xmlns="" id="{936F9E08-A487-0549-B99E-1188E784A88F}"/>
                </a:ext>
              </a:extLst>
            </p:cNvPr>
            <p:cNvSpPr/>
            <p:nvPr/>
          </p:nvSpPr>
          <p:spPr>
            <a:xfrm>
              <a:off x="9285758" y="3031473"/>
              <a:ext cx="1780203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F4803E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UI Choices</a:t>
              </a:r>
              <a:endParaRPr lang="en-US" sz="1920" dirty="0">
                <a:solidFill>
                  <a:srgbClr val="F4803E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114" name="Shape 343">
              <a:extLst>
                <a:ext uri="{FF2B5EF4-FFF2-40B4-BE49-F238E27FC236}">
                  <a16:creationId xmlns:a16="http://schemas.microsoft.com/office/drawing/2014/main" xmlns="" id="{DC4631E9-F058-7B4C-892F-BF736DD910A8}"/>
                </a:ext>
              </a:extLst>
            </p:cNvPr>
            <p:cNvSpPr/>
            <p:nvPr/>
          </p:nvSpPr>
          <p:spPr>
            <a:xfrm>
              <a:off x="231140" y="1344560"/>
              <a:ext cx="2468147" cy="1337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Single </a:t>
              </a: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configurable </a:t>
              </a: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l</a:t>
              </a: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ogging  </a:t>
              </a: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c</a:t>
              </a: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omponent </a:t>
              </a: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for .</a:t>
              </a: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NET,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Extensible to other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logging services 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Azure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, AWS </a:t>
              </a:r>
              <a:endPara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/>
              </a:endParaRP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cs typeface="Arial" panose="020B0604020202020204" pitchFamily="34" charset="0"/>
                </a:rPr>
                <a:t>Independent, Plug &amp; Play with any .NET </a:t>
              </a:r>
              <a:r>
                <a:rPr lang="en-US" sz="16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cs typeface="Arial" panose="020B0604020202020204" pitchFamily="34" charset="0"/>
                </a:rPr>
                <a:t>application</a:t>
              </a:r>
              <a:endPara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/>
                <a:cs typeface="Arial" panose="020B0604020202020204" pitchFamily="34" charset="0"/>
              </a:endParaRPr>
            </a:p>
          </p:txBody>
        </p:sp>
        <p:sp>
          <p:nvSpPr>
            <p:cNvPr id="115" name="Shape 343">
              <a:extLst>
                <a:ext uri="{FF2B5EF4-FFF2-40B4-BE49-F238E27FC236}">
                  <a16:creationId xmlns:a16="http://schemas.microsoft.com/office/drawing/2014/main" xmlns="" id="{74B2EAE8-ACBC-7A4B-BB2B-9D6D71CC0FB3}"/>
                </a:ext>
              </a:extLst>
            </p:cNvPr>
            <p:cNvSpPr/>
            <p:nvPr/>
          </p:nvSpPr>
          <p:spPr>
            <a:xfrm>
              <a:off x="293322" y="3392275"/>
              <a:ext cx="2186406" cy="1132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05740" indent="-205740" defTabSz="914147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spc="-6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cs typeface="Arial" panose="020B0604020202020204" pitchFamily="34" charset="0"/>
                  <a:sym typeface="Segoe UI Light"/>
                </a:rPr>
                <a:t>Simplify the encryption &amp; decryption of data.</a:t>
              </a:r>
            </a:p>
            <a:p>
              <a:pPr marL="205740" indent="-205740" defTabSz="914147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spc="-6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cs typeface="Arial" panose="020B0604020202020204" pitchFamily="34" charset="0"/>
                  <a:sym typeface="Segoe UI Light"/>
                </a:rPr>
                <a:t>Currently used AES algorithms.</a:t>
              </a:r>
            </a:p>
            <a:p>
              <a:pPr marL="205740" indent="-205740" defTabSz="914147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spc="-6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cs typeface="Arial" panose="020B0604020202020204" pitchFamily="34" charset="0"/>
                  <a:sym typeface="Segoe UI Light"/>
                </a:rPr>
                <a:t>Extensible to any other security methods like 3 DES</a:t>
              </a:r>
            </a:p>
          </p:txBody>
        </p:sp>
        <p:sp>
          <p:nvSpPr>
            <p:cNvPr id="116" name="Shape 343">
              <a:extLst>
                <a:ext uri="{FF2B5EF4-FFF2-40B4-BE49-F238E27FC236}">
                  <a16:creationId xmlns:a16="http://schemas.microsoft.com/office/drawing/2014/main" xmlns="" id="{046F3B04-1572-3746-AE11-65AE1F3A5DC2}"/>
                </a:ext>
              </a:extLst>
            </p:cNvPr>
            <p:cNvSpPr/>
            <p:nvPr/>
          </p:nvSpPr>
          <p:spPr>
            <a:xfrm>
              <a:off x="273138" y="5393926"/>
              <a:ext cx="2797963" cy="1543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Enable cache transactions.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Redis cache is used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 Extensible 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to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other 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caching services </a:t>
              </a:r>
              <a:r>
                <a:rPr 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like Azure</a:t>
              </a: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, AWS Redis cache Service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Independent, Plug &amp; Play with any .NET application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/>
                <a:cs typeface="Arial" panose="020B0604020202020204" pitchFamily="34" charset="0"/>
              </a:endParaRPr>
            </a:p>
          </p:txBody>
        </p:sp>
        <p:sp>
          <p:nvSpPr>
            <p:cNvPr id="117" name="Shape 343">
              <a:extLst>
                <a:ext uri="{FF2B5EF4-FFF2-40B4-BE49-F238E27FC236}">
                  <a16:creationId xmlns:a16="http://schemas.microsoft.com/office/drawing/2014/main" xmlns="" id="{51258FE2-9A6C-FC42-9FC1-0EBF2D34A0F4}"/>
                </a:ext>
              </a:extLst>
            </p:cNvPr>
            <p:cNvSpPr/>
            <p:nvPr/>
          </p:nvSpPr>
          <p:spPr>
            <a:xfrm>
              <a:off x="9293426" y="5197562"/>
              <a:ext cx="2813389" cy="1489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Easy to configure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Single action call for audit log.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Provision to perform operations before &amp; after saving audit logs.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Option for summarize or Detail report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Independent, Plug &amp; Play with any .NET application</a:t>
              </a:r>
            </a:p>
          </p:txBody>
        </p:sp>
        <p:sp>
          <p:nvSpPr>
            <p:cNvPr id="119" name="Shape 343">
              <a:extLst>
                <a:ext uri="{FF2B5EF4-FFF2-40B4-BE49-F238E27FC236}">
                  <a16:creationId xmlns:a16="http://schemas.microsoft.com/office/drawing/2014/main" xmlns="" id="{26CAC4A6-2E42-C046-B33F-F9E695DF91E9}"/>
                </a:ext>
              </a:extLst>
            </p:cNvPr>
            <p:cNvSpPr/>
            <p:nvPr/>
          </p:nvSpPr>
          <p:spPr>
            <a:xfrm>
              <a:off x="9990267" y="3391703"/>
              <a:ext cx="2024116" cy="722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</a:rPr>
                <a:t>.</a:t>
              </a:r>
              <a:r>
                <a:rPr lang="en-US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libri Light"/>
                  <a:ea typeface="+mn-ea"/>
                  <a:cs typeface="Arial" panose="020B0604020202020204" pitchFamily="34" charset="0"/>
                </a:rPr>
                <a:t>NET Core MVC UI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latin typeface="Calibri Light"/>
                </a:rPr>
                <a:t>Angular 7 UI</a:t>
              </a:r>
            </a:p>
            <a:p>
              <a:pPr marL="205740" indent="-205740">
                <a:spcBef>
                  <a:spcPts val="480"/>
                </a:spcBef>
                <a:buClr>
                  <a:srgbClr val="40404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latin typeface="Calibri Light"/>
                </a:rPr>
                <a:t>Responsive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8EB9D013-1098-1348-981B-2FD15BD60595}"/>
                </a:ext>
              </a:extLst>
            </p:cNvPr>
            <p:cNvSpPr txBox="1"/>
            <p:nvPr/>
          </p:nvSpPr>
          <p:spPr>
            <a:xfrm>
              <a:off x="3668758" y="5077678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00978C"/>
                  </a:solidFill>
                  <a:latin typeface="Segoe UI Semibold" panose="020B0702040204020203" pitchFamily="34" charset="0"/>
                </a:rPr>
                <a:t>3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EDCF0FAB-47F3-4441-A589-5E9E66C2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7087" y="5669403"/>
              <a:ext cx="833868" cy="833868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xmlns="" id="{FEAA8319-93DC-4444-BC1B-19E3925D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1727" y="1467500"/>
              <a:ext cx="832379" cy="83237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xmlns="" id="{398DCC5B-10AE-9A4E-B785-F2015B01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1244" y="3315188"/>
              <a:ext cx="832379" cy="832379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114E6142-67AF-5E44-A0D8-A8E2750D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0396" y="3519596"/>
              <a:ext cx="832379" cy="83237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xmlns="" id="{5EFA8DCE-F2A6-224E-A99A-8339320A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7603" y="5280691"/>
              <a:ext cx="832379" cy="83237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E708EEA4-3351-FF4E-A784-CF671A018177}"/>
                </a:ext>
              </a:extLst>
            </p:cNvPr>
            <p:cNvSpPr txBox="1"/>
            <p:nvPr/>
          </p:nvSpPr>
          <p:spPr>
            <a:xfrm>
              <a:off x="3250073" y="3052668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00B0D2"/>
                  </a:solidFill>
                  <a:latin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870DE265-EC20-F84E-91C4-E7EF3876711D}"/>
                </a:ext>
              </a:extLst>
            </p:cNvPr>
            <p:cNvSpPr txBox="1"/>
            <p:nvPr/>
          </p:nvSpPr>
          <p:spPr>
            <a:xfrm>
              <a:off x="3402774" y="889963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836FB2"/>
                  </a:solidFill>
                  <a:latin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57E4F32A-18A7-9D46-9DFE-4F6E90F389FA}"/>
                </a:ext>
              </a:extLst>
            </p:cNvPr>
            <p:cNvSpPr txBox="1"/>
            <p:nvPr/>
          </p:nvSpPr>
          <p:spPr>
            <a:xfrm>
              <a:off x="8154743" y="4718569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F9A32B"/>
                  </a:solidFill>
                  <a:latin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0E634E5F-9271-0A4A-9CF7-5117F41ED7E6}"/>
                </a:ext>
              </a:extLst>
            </p:cNvPr>
            <p:cNvSpPr txBox="1"/>
            <p:nvPr/>
          </p:nvSpPr>
          <p:spPr>
            <a:xfrm>
              <a:off x="8898199" y="2817097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F4803E"/>
                  </a:solidFill>
                  <a:latin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137" name="Shape 342">
              <a:extLst>
                <a:ext uri="{FF2B5EF4-FFF2-40B4-BE49-F238E27FC236}">
                  <a16:creationId xmlns:a16="http://schemas.microsoft.com/office/drawing/2014/main" xmlns="" id="{28638B16-3AA5-4847-8C9B-E466C5D334AE}"/>
                </a:ext>
              </a:extLst>
            </p:cNvPr>
            <p:cNvSpPr/>
            <p:nvPr/>
          </p:nvSpPr>
          <p:spPr>
            <a:xfrm>
              <a:off x="4576490" y="3509841"/>
              <a:ext cx="3065146" cy="387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>
                <a:defRPr/>
              </a:pPr>
              <a:r>
                <a:rPr lang="en-US" sz="3360" dirty="0" smtClean="0">
                  <a:solidFill>
                    <a:schemeClr val="tx1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K Framework</a:t>
              </a:r>
              <a:endParaRPr lang="en-US" sz="3360" dirty="0">
                <a:solidFill>
                  <a:schemeClr val="tx1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xmlns="" id="{1CA1510B-47B4-FF4B-AD7A-75911CB1F190}"/>
                </a:ext>
              </a:extLst>
            </p:cNvPr>
            <p:cNvCxnSpPr/>
            <p:nvPr/>
          </p:nvCxnSpPr>
          <p:spPr>
            <a:xfrm rot="10800000">
              <a:off x="3696471" y="1634833"/>
              <a:ext cx="744901" cy="491512"/>
            </a:xfrm>
            <a:prstGeom prst="bentConnector3">
              <a:avLst>
                <a:gd name="adj1" fmla="val 898"/>
              </a:avLst>
            </a:prstGeom>
            <a:ln w="31750">
              <a:solidFill>
                <a:srgbClr val="816CB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472FC686-3BA0-5141-AC35-B4BEEC6DE90C}"/>
                </a:ext>
              </a:extLst>
            </p:cNvPr>
            <p:cNvCxnSpPr/>
            <p:nvPr/>
          </p:nvCxnSpPr>
          <p:spPr>
            <a:xfrm flipH="1">
              <a:off x="3428175" y="3887745"/>
              <a:ext cx="313282" cy="0"/>
            </a:xfrm>
            <a:prstGeom prst="line">
              <a:avLst/>
            </a:prstGeom>
            <a:ln w="31750">
              <a:solidFill>
                <a:srgbClr val="00B0D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>
              <a:extLst>
                <a:ext uri="{FF2B5EF4-FFF2-40B4-BE49-F238E27FC236}">
                  <a16:creationId xmlns:a16="http://schemas.microsoft.com/office/drawing/2014/main" xmlns="" id="{96D53076-0CBE-1240-8641-B84AC967E338}"/>
                </a:ext>
              </a:extLst>
            </p:cNvPr>
            <p:cNvCxnSpPr/>
            <p:nvPr/>
          </p:nvCxnSpPr>
          <p:spPr>
            <a:xfrm rot="10800000" flipV="1">
              <a:off x="3957357" y="5707059"/>
              <a:ext cx="767155" cy="391646"/>
            </a:xfrm>
            <a:prstGeom prst="bentConnector3">
              <a:avLst>
                <a:gd name="adj1" fmla="val -1083"/>
              </a:avLst>
            </a:prstGeom>
            <a:ln w="31750">
              <a:solidFill>
                <a:srgbClr val="00978C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xmlns="" id="{C0B6611E-BB0B-F44D-BEE2-7C46CA21DAEE}"/>
                </a:ext>
              </a:extLst>
            </p:cNvPr>
            <p:cNvCxnSpPr/>
            <p:nvPr/>
          </p:nvCxnSpPr>
          <p:spPr>
            <a:xfrm flipV="1">
              <a:off x="7824651" y="1597235"/>
              <a:ext cx="635830" cy="529110"/>
            </a:xfrm>
            <a:prstGeom prst="bentConnector3">
              <a:avLst>
                <a:gd name="adj1" fmla="val 2747"/>
              </a:avLst>
            </a:prstGeom>
            <a:ln w="31750">
              <a:solidFill>
                <a:srgbClr val="92D05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F6F6F944-CAF3-D94B-99FF-02F5CB0DDCA8}"/>
                </a:ext>
              </a:extLst>
            </p:cNvPr>
            <p:cNvCxnSpPr/>
            <p:nvPr/>
          </p:nvCxnSpPr>
          <p:spPr>
            <a:xfrm>
              <a:off x="8439743" y="3728633"/>
              <a:ext cx="399411" cy="0"/>
            </a:xfrm>
            <a:prstGeom prst="line">
              <a:avLst/>
            </a:prstGeom>
            <a:ln w="31750">
              <a:solidFill>
                <a:srgbClr val="F4803E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xmlns="" id="{215FD40A-F3D4-BB48-B450-62CD2380E99A}"/>
                </a:ext>
              </a:extLst>
            </p:cNvPr>
            <p:cNvCxnSpPr/>
            <p:nvPr/>
          </p:nvCxnSpPr>
          <p:spPr>
            <a:xfrm>
              <a:off x="7524184" y="5707059"/>
              <a:ext cx="730081" cy="219137"/>
            </a:xfrm>
            <a:prstGeom prst="bentConnector3">
              <a:avLst>
                <a:gd name="adj1" fmla="val -98"/>
              </a:avLst>
            </a:prstGeom>
            <a:ln w="31750">
              <a:solidFill>
                <a:srgbClr val="F9A32B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data analisis">
              <a:extLst>
                <a:ext uri="{FF2B5EF4-FFF2-40B4-BE49-F238E27FC236}">
                  <a16:creationId xmlns:a16="http://schemas.microsoft.com/office/drawing/2014/main" xmlns="" id="{13DAB48F-C801-1240-8208-6175B039D71B}"/>
                </a:ext>
              </a:extLst>
            </p:cNvPr>
            <p:cNvSpPr/>
            <p:nvPr/>
          </p:nvSpPr>
          <p:spPr>
            <a:xfrm rot="5575914">
              <a:off x="3869287" y="1515799"/>
              <a:ext cx="4479552" cy="4479551"/>
            </a:xfrm>
            <a:prstGeom prst="blockArc">
              <a:avLst>
                <a:gd name="adj1" fmla="val 17694471"/>
                <a:gd name="adj2" fmla="val 21426265"/>
                <a:gd name="adj3" fmla="val 5515"/>
              </a:avLst>
            </a:prstGeom>
            <a:solidFill>
              <a:srgbClr val="F9A32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48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962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44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925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2406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887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5368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849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>
                <a:defRPr/>
              </a:pPr>
              <a:endParaRPr lang="en-US" sz="192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9" name="data analisis">
              <a:extLst>
                <a:ext uri="{FF2B5EF4-FFF2-40B4-BE49-F238E27FC236}">
                  <a16:creationId xmlns:a16="http://schemas.microsoft.com/office/drawing/2014/main" xmlns="" id="{49D41928-9D92-1F4C-B205-B9EF6AE9B1D3}"/>
                </a:ext>
              </a:extLst>
            </p:cNvPr>
            <p:cNvSpPr/>
            <p:nvPr/>
          </p:nvSpPr>
          <p:spPr>
            <a:xfrm rot="16401918">
              <a:off x="3869287" y="1515799"/>
              <a:ext cx="4479552" cy="4479551"/>
            </a:xfrm>
            <a:prstGeom prst="blockArc">
              <a:avLst>
                <a:gd name="adj1" fmla="val 17512673"/>
                <a:gd name="adj2" fmla="val 21426265"/>
                <a:gd name="adj3" fmla="val 5515"/>
              </a:avLst>
            </a:prstGeom>
            <a:solidFill>
              <a:srgbClr val="836FB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48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962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44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925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2406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887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5368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1849" algn="l" defTabSz="932962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>
                <a:defRPr/>
              </a:pPr>
              <a:endParaRPr lang="en-US" sz="1920" dirty="0" err="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Shape 342">
              <a:extLst>
                <a:ext uri="{FF2B5EF4-FFF2-40B4-BE49-F238E27FC236}">
                  <a16:creationId xmlns:a16="http://schemas.microsoft.com/office/drawing/2014/main" xmlns="" id="{4C809891-8E71-3142-8EE9-444B9D4C2EFF}"/>
                </a:ext>
              </a:extLst>
            </p:cNvPr>
            <p:cNvSpPr/>
            <p:nvPr/>
          </p:nvSpPr>
          <p:spPr>
            <a:xfrm>
              <a:off x="9045804" y="1197039"/>
              <a:ext cx="1448409" cy="221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147">
                <a:lnSpc>
                  <a:spcPct val="90000"/>
                </a:lnSpc>
                <a:defRPr sz="1400" b="1">
                  <a:solidFill>
                    <a:srgbClr val="01BCD3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 algn="l">
                <a:defRPr/>
              </a:pPr>
              <a:r>
                <a:rPr lang="en-US" sz="1920" dirty="0" smtClean="0">
                  <a:solidFill>
                    <a:srgbClr val="92D050"/>
                  </a:solidFill>
                  <a:latin typeface="Calibri"/>
                  <a:ea typeface="Calibri" charset="0"/>
                  <a:cs typeface="Arial" panose="020B0604020202020204" pitchFamily="34" charset="0"/>
                </a:rPr>
                <a:t>Workflow</a:t>
              </a:r>
              <a:endParaRPr lang="en-US" sz="1920" dirty="0">
                <a:solidFill>
                  <a:srgbClr val="92D050"/>
                </a:solidFill>
                <a:latin typeface="Calibri"/>
                <a:ea typeface="Calibri" charset="0"/>
                <a:cs typeface="Arial" panose="020B0604020202020204" pitchFamily="34" charset="0"/>
              </a:endParaRPr>
            </a:p>
          </p:txBody>
        </p:sp>
        <p:sp>
          <p:nvSpPr>
            <p:cNvPr id="43" name="Shape 343">
              <a:extLst>
                <a:ext uri="{FF2B5EF4-FFF2-40B4-BE49-F238E27FC236}">
                  <a16:creationId xmlns:a16="http://schemas.microsoft.com/office/drawing/2014/main" xmlns="" id="{FC9E92CD-5A69-1446-A3AA-ADF7B7B13CDC}"/>
                </a:ext>
              </a:extLst>
            </p:cNvPr>
            <p:cNvSpPr/>
            <p:nvPr/>
          </p:nvSpPr>
          <p:spPr>
            <a:xfrm>
              <a:off x="9623448" y="1455075"/>
              <a:ext cx="2568552" cy="1231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147">
                <a:defRPr sz="1100" spc="-6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Calibri Light"/>
                </a:rPr>
                <a:t>Configurable workflow.</a:t>
              </a:r>
              <a:endParaRPr lang="en-US" sz="1600" b="1" dirty="0">
                <a:latin typeface="Calibri Light"/>
              </a:endParaRP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Calibri Light"/>
                </a:rPr>
                <a:t>Exceptional </a:t>
              </a:r>
              <a:r>
                <a:rPr lang="en-US" sz="1600" b="1" dirty="0">
                  <a:latin typeface="Calibri Light"/>
                </a:rPr>
                <a:t>workflow configuration.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Calibri Light"/>
                </a:rPr>
                <a:t>Task wise user Dashboard 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Calibri Light"/>
                  <a:cs typeface="Arial" panose="020B0604020202020204" pitchFamily="34" charset="0"/>
                </a:rPr>
                <a:t>Independent, Plug &amp; Play with any .NET </a:t>
              </a:r>
              <a:r>
                <a:rPr lang="en-US" sz="1600" b="1" dirty="0" smtClean="0">
                  <a:latin typeface="Calibri Light"/>
                  <a:cs typeface="Arial" panose="020B0604020202020204" pitchFamily="34" charset="0"/>
                </a:rPr>
                <a:t>application</a:t>
              </a:r>
            </a:p>
            <a:p>
              <a:pPr marL="205740" indent="-20574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 Light"/>
                </a:rPr>
                <a:t>Email  Notification</a:t>
              </a:r>
              <a:endPara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57802" y="1030839"/>
              <a:ext cx="30540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3600" b="1" dirty="0">
                  <a:solidFill>
                    <a:srgbClr val="92D050"/>
                  </a:solidFill>
                  <a:latin typeface="Segoe UI Semibold" panose="020B0702040204020203" pitchFamily="34" charset="0"/>
                </a:rPr>
                <a:t>6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81169" y="1602435"/>
              <a:ext cx="832379" cy="832379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5978752" y="1861140"/>
            <a:ext cx="2981739" cy="121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20"/>
              </a:spcAft>
            </a:pPr>
            <a:r>
              <a:rPr lang="en-US" sz="1920" b="1" dirty="0">
                <a:solidFill>
                  <a:prstClr val="black"/>
                </a:solidFill>
              </a:rPr>
              <a:t>Exception Handling</a:t>
            </a:r>
          </a:p>
          <a:p>
            <a:pPr marL="205740" indent="-205740" defTabSz="914147">
              <a:buFont typeface="Arial" panose="020B0604020202020204" pitchFamily="34" charset="0"/>
              <a:buChar char="•"/>
            </a:pPr>
            <a:r>
              <a:rPr lang="en-US" sz="1600" b="1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/>
                <a:ea typeface="Segoe UI Light"/>
                <a:cs typeface="Segoe UI Light"/>
                <a:sym typeface="Segoe UI Light"/>
              </a:rPr>
              <a:t>Handle exceptions Application level, Action level</a:t>
            </a:r>
          </a:p>
          <a:p>
            <a:pPr marL="205740" indent="-205740" defTabSz="914147">
              <a:buFont typeface="Arial" panose="020B0604020202020204" pitchFamily="34" charset="0"/>
              <a:buChar char="•"/>
            </a:pPr>
            <a:r>
              <a:rPr lang="en-US" sz="1600" b="1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/>
                <a:ea typeface="Segoe UI Light"/>
                <a:cs typeface="Segoe UI Light"/>
                <a:sym typeface="Segoe UI Light"/>
              </a:rPr>
              <a:t>Exceptions will be logged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239" y="4392639"/>
            <a:ext cx="3140764" cy="1216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20"/>
              </a:spcAft>
            </a:pPr>
            <a:r>
              <a:rPr lang="en-US" sz="1920" b="1" dirty="0">
                <a:solidFill>
                  <a:prstClr val="black"/>
                </a:solidFill>
                <a:sym typeface="Segoe UI Light"/>
              </a:rPr>
              <a:t>Cross site attack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b="1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/>
                <a:cs typeface="Arial" panose="020B0604020202020204" pitchFamily="34" charset="0"/>
                <a:sym typeface="Segoe UI Light"/>
              </a:rPr>
              <a:t>Handles the Cross Site scripting Handles the Forgery attack.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b="1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/>
                <a:cs typeface="Arial" panose="020B0604020202020204" pitchFamily="34" charset="0"/>
                <a:sym typeface="Segoe UI Light"/>
              </a:rPr>
              <a:t>Handles the SQL Injections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96814" y="546078"/>
            <a:ext cx="95609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b="1" spc="-60" dirty="0">
                <a:latin typeface="Calibri Light"/>
                <a:ea typeface="Segoe UI Light"/>
                <a:cs typeface="Segoe UI Light"/>
                <a:sym typeface="Segoe UI Light"/>
              </a:rPr>
              <a:t>Pending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373548" y="0"/>
            <a:ext cx="117936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b="1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 Light"/>
                <a:cs typeface="Arial" panose="020B0604020202020204" pitchFamily="34" charset="0"/>
                <a:sym typeface="Segoe UI Light"/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8577" y="286938"/>
            <a:ext cx="60433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b="1" spc="-6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 Light"/>
                <a:ea typeface="Segoe UI Light"/>
                <a:cs typeface="Segoe UI Light"/>
                <a:sym typeface="Segoe UI Light"/>
              </a:rPr>
              <a:t>WIP </a:t>
            </a:r>
            <a:endParaRPr lang="en-US" sz="1920" b="1" spc="-60" dirty="0">
              <a:solidFill>
                <a:schemeClr val="accent2">
                  <a:lumMod val="60000"/>
                  <a:lumOff val="40000"/>
                </a:schemeClr>
              </a:solidFill>
              <a:latin typeface="Calibri Light"/>
              <a:ea typeface="Segoe UI Light"/>
              <a:cs typeface="Segoe UI Light"/>
              <a:sym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27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>
                <a:solidFill>
                  <a:prstClr val="white"/>
                </a:solidFill>
              </a:rPr>
              <a:pPr/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Sample footer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77369" y="211126"/>
            <a:ext cx="11067570" cy="347018"/>
          </a:xfrm>
          <a:prstGeom prst="rect">
            <a:avLst/>
          </a:prstGeom>
        </p:spPr>
        <p:txBody>
          <a:bodyPr vert="horz" wrap="square" lIns="0" tIns="14478" rIns="0" bIns="0" rtlCol="0" anchor="ctr">
            <a:spAutoFit/>
          </a:bodyPr>
          <a:lstStyle>
            <a:lvl1pPr algn="l" defTabSz="10972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2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40" defTabSz="1097280">
              <a:spcBef>
                <a:spcPts val="114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K </a:t>
            </a:r>
            <a:r>
              <a:rPr lang="en-US" sz="2400" dirty="0">
                <a:solidFill>
                  <a:srgbClr val="C00000"/>
                </a:solidFill>
              </a:rPr>
              <a:t>Foundation 2.0 – February 2019 Deliverables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3551" y="685562"/>
            <a:ext cx="13573412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040" lvl="1" indent="-285750">
              <a:buFont typeface="Wingdings" panose="05000000000000000000" pitchFamily="2" charset="2"/>
              <a:buChar char="§"/>
            </a:pPr>
            <a:r>
              <a:rPr lang="en-US" sz="2000" b="1" dirty="0" smtClean="0">
                <a:cs typeface="Arial" panose="020B0604020202020204" pitchFamily="34" charset="0"/>
              </a:rPr>
              <a:t>.NET Core MVC UI 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The Razor </a:t>
            </a:r>
            <a:r>
              <a:rPr lang="en-US" sz="1800" dirty="0"/>
              <a:t>pages will be </a:t>
            </a:r>
            <a:r>
              <a:rPr lang="en-US" sz="1800" dirty="0" smtClean="0"/>
              <a:t>generate </a:t>
            </a:r>
            <a:r>
              <a:rPr lang="en-US" sz="1800" dirty="0"/>
              <a:t>for each entity of </a:t>
            </a:r>
            <a:r>
              <a:rPr lang="en-US" sz="1800" dirty="0" smtClean="0"/>
              <a:t>database while generating code using K framework.</a:t>
            </a:r>
            <a:endParaRPr lang="en-US" sz="1800" dirty="0"/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Provision is given to select </a:t>
            </a:r>
            <a:r>
              <a:rPr lang="en-US" altLang="en-US" sz="1800" dirty="0"/>
              <a:t>23 UI </a:t>
            </a:r>
            <a:r>
              <a:rPr lang="en-US" altLang="en-US" sz="1800" dirty="0" smtClean="0"/>
              <a:t>templates with </a:t>
            </a:r>
            <a:r>
              <a:rPr lang="en-US" altLang="en-US" sz="1800" dirty="0" err="1" smtClean="0"/>
              <a:t>jQGrid</a:t>
            </a:r>
            <a:r>
              <a:rPr lang="en-US" altLang="en-US" sz="1800" dirty="0" smtClean="0"/>
              <a:t> while</a:t>
            </a:r>
            <a:r>
              <a:rPr lang="en-US" sz="1800" dirty="0"/>
              <a:t> generating </a:t>
            </a:r>
            <a:r>
              <a:rPr lang="en-US" sz="1800" dirty="0" smtClean="0"/>
              <a:t>code </a:t>
            </a:r>
            <a:r>
              <a:rPr lang="en-US" sz="1800" dirty="0"/>
              <a:t>using K framework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pPr marL="261290" lvl="1"/>
            <a:endParaRPr lang="en-US" sz="1800" dirty="0" smtClean="0">
              <a:cs typeface="Arial" panose="020B0604020202020204" pitchFamily="34" charset="0"/>
            </a:endParaRPr>
          </a:p>
          <a:p>
            <a:pPr marL="54704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cs typeface="Arial" panose="020B0604020202020204" pitchFamily="34" charset="0"/>
              </a:rPr>
              <a:t>Logging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Logging is </a:t>
            </a:r>
            <a:r>
              <a:rPr lang="en-US" altLang="en-US" sz="1800" dirty="0" smtClean="0"/>
              <a:t>independent component </a:t>
            </a:r>
            <a:r>
              <a:rPr lang="en-US" altLang="en-US" sz="1800" dirty="0"/>
              <a:t>and we </a:t>
            </a:r>
            <a:r>
              <a:rPr lang="en-US" altLang="en-US" sz="1800" dirty="0" smtClean="0"/>
              <a:t>just need to </a:t>
            </a:r>
            <a:r>
              <a:rPr lang="en-US" altLang="en-US" sz="1800" dirty="0"/>
              <a:t>plug to </a:t>
            </a:r>
            <a:r>
              <a:rPr lang="en-US" altLang="en-US" sz="1800" dirty="0" smtClean="0"/>
              <a:t>any .NET  </a:t>
            </a:r>
            <a:r>
              <a:rPr lang="en-US" altLang="en-US" sz="1800" dirty="0"/>
              <a:t>application</a:t>
            </a:r>
            <a:r>
              <a:rPr lang="en-US" altLang="en-US" sz="1800" dirty="0" smtClean="0"/>
              <a:t>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Enables the </a:t>
            </a:r>
            <a:r>
              <a:rPr lang="en-US" altLang="en-US" sz="1800" dirty="0" smtClean="0"/>
              <a:t>logging using </a:t>
            </a:r>
            <a:r>
              <a:rPr lang="en-US" altLang="en-US" sz="1800" dirty="0" err="1" smtClean="0"/>
              <a:t>NLog</a:t>
            </a:r>
            <a:r>
              <a:rPr lang="en-US" altLang="en-US" sz="1800" dirty="0" smtClean="0"/>
              <a:t> platform.</a:t>
            </a:r>
            <a:endParaRPr lang="en-US" altLang="en-US" sz="1800" dirty="0"/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Configurable to log events in Flat Files, Windows Event Logs, SQL Server (using </a:t>
            </a:r>
            <a:r>
              <a:rPr lang="en-US" sz="1800" dirty="0" err="1" smtClean="0"/>
              <a:t>nlog</a:t>
            </a:r>
            <a:r>
              <a:rPr lang="en-US" sz="1800" dirty="0" err="1" smtClean="0"/>
              <a:t>.config</a:t>
            </a:r>
            <a:r>
              <a:rPr lang="en-US" sz="1800" dirty="0" smtClean="0"/>
              <a:t> file, sample file will be provided</a:t>
            </a:r>
            <a:r>
              <a:rPr lang="en-US" sz="1800" dirty="0" smtClean="0"/>
              <a:t>).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The logging component will log the events in configured source in .NET application.</a:t>
            </a:r>
            <a:endParaRPr lang="en-US" sz="1800" dirty="0" smtClean="0"/>
          </a:p>
          <a:p>
            <a:pPr marL="547040" lvl="1" indent="-285750">
              <a:buFont typeface="Wingdings" panose="05000000000000000000" pitchFamily="2" charset="2"/>
              <a:buChar char="ü"/>
            </a:pPr>
            <a:endParaRPr lang="en-US" altLang="en-US" sz="1800" dirty="0"/>
          </a:p>
          <a:p>
            <a:pPr marL="54704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 smtClean="0">
                <a:cs typeface="Arial" panose="020B0604020202020204" pitchFamily="34" charset="0"/>
              </a:rPr>
              <a:t>Caching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Needs to install </a:t>
            </a:r>
            <a:r>
              <a:rPr lang="en-US" altLang="en-US" sz="1800" dirty="0" err="1"/>
              <a:t>Redis</a:t>
            </a:r>
            <a:r>
              <a:rPr lang="en-US" altLang="en-US" sz="1800" dirty="0"/>
              <a:t> cache server </a:t>
            </a:r>
            <a:endParaRPr lang="en-US" altLang="en-US" sz="1800" dirty="0" smtClean="0"/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Caching is independent component and we just need to plug to any .NET  application.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Configure </a:t>
            </a:r>
            <a:r>
              <a:rPr lang="en-US" altLang="en-US" sz="1800" dirty="0"/>
              <a:t>the component in .NET </a:t>
            </a:r>
            <a:r>
              <a:rPr lang="en-US" altLang="en-US" sz="1800" dirty="0" smtClean="0"/>
              <a:t>application by providing cache server details </a:t>
            </a:r>
            <a:r>
              <a:rPr lang="en-US" altLang="en-US" sz="1800" dirty="0"/>
              <a:t>then caching is ready to use in .NET application</a:t>
            </a:r>
            <a:r>
              <a:rPr lang="en-US" altLang="en-US" sz="2000" dirty="0" smtClean="0"/>
              <a:t>.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pPr marL="261290" lvl="1"/>
            <a:endParaRPr lang="en-US" altLang="en-US" sz="1800" dirty="0" smtClean="0"/>
          </a:p>
          <a:p>
            <a:pPr marL="54704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>
                <a:cs typeface="Arial" panose="020B0604020202020204" pitchFamily="34" charset="0"/>
              </a:rPr>
              <a:t>Security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Simplify the encryption &amp; decryption of data with AES algorithm.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Security is </a:t>
            </a:r>
            <a:r>
              <a:rPr lang="en-US" altLang="en-US" sz="1800" dirty="0"/>
              <a:t>independent component and we just need to plug to any .NET  </a:t>
            </a:r>
            <a:r>
              <a:rPr lang="en-US" altLang="en-US" sz="1800" dirty="0" smtClean="0"/>
              <a:t>application.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Developer can used the </a:t>
            </a:r>
            <a:r>
              <a:rPr lang="en-US" sz="1800" dirty="0"/>
              <a:t>encryption &amp; </a:t>
            </a:r>
            <a:r>
              <a:rPr lang="en-US" sz="1800" dirty="0" smtClean="0"/>
              <a:t>decryption methods based on requirement in the .NET application.</a:t>
            </a:r>
            <a:r>
              <a:rPr lang="en-US" altLang="en-US" sz="1800" dirty="0" smtClean="0"/>
              <a:t> </a:t>
            </a:r>
          </a:p>
          <a:p>
            <a:pPr marL="261290" lvl="1"/>
            <a:endParaRPr lang="en-US" altLang="en-US" sz="1800" dirty="0" smtClean="0"/>
          </a:p>
          <a:p>
            <a:pPr marL="547040" lvl="1" indent="-285750">
              <a:buFont typeface="Wingdings" panose="05000000000000000000" pitchFamily="2" charset="2"/>
              <a:buChar char="§"/>
            </a:pPr>
            <a:r>
              <a:rPr lang="en-US" altLang="en-US" sz="2000" b="1" dirty="0">
                <a:cs typeface="Arial" panose="020B0604020202020204" pitchFamily="34" charset="0"/>
              </a:rPr>
              <a:t>Cross</a:t>
            </a:r>
            <a:r>
              <a:rPr lang="en-US" altLang="en-US" sz="1800" b="1" dirty="0" smtClean="0"/>
              <a:t> </a:t>
            </a:r>
            <a:r>
              <a:rPr lang="en-US" altLang="en-US" sz="2000" b="1" dirty="0">
                <a:cs typeface="Arial" panose="020B0604020202020204" pitchFamily="34" charset="0"/>
              </a:rPr>
              <a:t>site</a:t>
            </a:r>
            <a:r>
              <a:rPr lang="en-US" altLang="en-US" sz="1800" b="1" dirty="0" smtClean="0"/>
              <a:t> </a:t>
            </a:r>
            <a:r>
              <a:rPr lang="en-US" altLang="en-US" sz="2000" b="1" dirty="0">
                <a:cs typeface="Arial" panose="020B0604020202020204" pitchFamily="34" charset="0"/>
              </a:rPr>
              <a:t>attack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Provision to </a:t>
            </a:r>
            <a:r>
              <a:rPr lang="en-US" altLang="en-US" sz="1800" dirty="0"/>
              <a:t>prevent </a:t>
            </a:r>
            <a:r>
              <a:rPr lang="en-US" altLang="en-US" sz="1800" dirty="0" smtClean="0"/>
              <a:t>from Cross </a:t>
            </a:r>
            <a:r>
              <a:rPr lang="en-US" altLang="en-US" sz="1800" dirty="0"/>
              <a:t>Site </a:t>
            </a:r>
            <a:r>
              <a:rPr lang="en-US" altLang="en-US" sz="1800" dirty="0" smtClean="0"/>
              <a:t>Scripting.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It is </a:t>
            </a:r>
            <a:r>
              <a:rPr lang="en-US" altLang="en-US" sz="1800" b="1" dirty="0" smtClean="0"/>
              <a:t>NOT </a:t>
            </a:r>
            <a:r>
              <a:rPr lang="en-US" altLang="en-US" sz="1800" dirty="0" smtClean="0"/>
              <a:t>independent component and It’s incorporated in .NET core application generated </a:t>
            </a:r>
            <a:r>
              <a:rPr lang="en-US" sz="1800" dirty="0"/>
              <a:t>using K </a:t>
            </a:r>
            <a:r>
              <a:rPr lang="en-US" sz="1800" dirty="0" smtClean="0"/>
              <a:t>framework.</a:t>
            </a:r>
          </a:p>
          <a:p>
            <a:pPr marL="547040" lvl="1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We will provide reference application to handle cross site attack in .NET application.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>
                <a:solidFill>
                  <a:prstClr val="white"/>
                </a:solidFill>
              </a:rPr>
              <a:pPr/>
              <a:t>3/5/2019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Sample footer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77369" y="211126"/>
            <a:ext cx="11067570" cy="347018"/>
          </a:xfrm>
          <a:prstGeom prst="rect">
            <a:avLst/>
          </a:prstGeom>
        </p:spPr>
        <p:txBody>
          <a:bodyPr vert="horz" wrap="square" lIns="0" tIns="14478" rIns="0" bIns="0" rtlCol="0" anchor="ctr">
            <a:spAutoFit/>
          </a:bodyPr>
          <a:lstStyle>
            <a:lvl1pPr algn="l" defTabSz="10972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2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40" defTabSz="1097280">
              <a:spcBef>
                <a:spcPts val="114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K </a:t>
            </a:r>
            <a:r>
              <a:rPr lang="en-US" sz="2400" dirty="0">
                <a:solidFill>
                  <a:srgbClr val="C00000"/>
                </a:solidFill>
              </a:rPr>
              <a:t>Foundation </a:t>
            </a:r>
            <a:r>
              <a:rPr lang="en-US" sz="2400" dirty="0" smtClean="0">
                <a:solidFill>
                  <a:srgbClr val="C00000"/>
                </a:solidFill>
              </a:rPr>
              <a:t>2.0 Next activities to be performed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40137" y="1207625"/>
            <a:ext cx="1396656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sz="2000" b="1" dirty="0" smtClean="0"/>
              <a:t>Quter’4 (2018-19)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Development of Audit Log with Audit log </a:t>
            </a:r>
            <a:r>
              <a:rPr lang="en-US" altLang="en-US" sz="1800" dirty="0" smtClean="0"/>
              <a:t>Reports.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Design </a:t>
            </a:r>
            <a:r>
              <a:rPr lang="en-US" altLang="en-US" sz="1800" dirty="0" smtClean="0"/>
              <a:t>to generate Angular front end from K Foundation </a:t>
            </a:r>
            <a:r>
              <a:rPr lang="en-US" altLang="en-US" sz="1800" dirty="0" smtClean="0"/>
              <a:t>tool.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Design for Configurable </a:t>
            </a:r>
            <a:r>
              <a:rPr lang="en-US" altLang="en-US" sz="1800" dirty="0" smtClean="0"/>
              <a:t>Workflow and Workflow </a:t>
            </a:r>
            <a:r>
              <a:rPr lang="en-US" altLang="en-US" sz="1800" dirty="0" smtClean="0"/>
              <a:t>engine.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K Foundation </a:t>
            </a:r>
            <a:r>
              <a:rPr lang="en-US" altLang="en-US" sz="1800" dirty="0" smtClean="0"/>
              <a:t>enhancement (Bug fixes).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Design &amp; Development </a:t>
            </a:r>
            <a:r>
              <a:rPr lang="en-US" altLang="en-US" sz="1800" dirty="0" smtClean="0"/>
              <a:t>of exception handling in code generated by </a:t>
            </a:r>
            <a:r>
              <a:rPr lang="en-US" altLang="en-US" sz="1800" dirty="0"/>
              <a:t>K Foundation </a:t>
            </a:r>
            <a:r>
              <a:rPr lang="en-US" altLang="en-US" sz="1800" dirty="0" smtClean="0"/>
              <a:t>tool.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Design </a:t>
            </a:r>
            <a:r>
              <a:rPr lang="en-US" altLang="en-US" sz="1800" dirty="0" smtClean="0"/>
              <a:t>&amp; Development of Configurable </a:t>
            </a:r>
            <a:r>
              <a:rPr lang="en-US" altLang="en-US" sz="1800" dirty="0" smtClean="0"/>
              <a:t>email and bulk email component.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27738" y="3840186"/>
            <a:ext cx="1402270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sz="2000" b="1" dirty="0" smtClean="0"/>
              <a:t>Quter’1 (2019-20)</a:t>
            </a:r>
            <a:endParaRPr lang="en-US" altLang="en-US" sz="2000" b="1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Development </a:t>
            </a:r>
            <a:r>
              <a:rPr lang="en-US" altLang="en-US" sz="1800" dirty="0" smtClean="0"/>
              <a:t>of </a:t>
            </a:r>
            <a:r>
              <a:rPr lang="en-US" altLang="en-US" sz="1800" dirty="0"/>
              <a:t>Angular front end from K Foundation </a:t>
            </a:r>
            <a:r>
              <a:rPr lang="en-US" altLang="en-US" sz="1800" dirty="0" smtClean="0"/>
              <a:t>tool.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/>
              <a:t>Development of Configurable </a:t>
            </a:r>
            <a:r>
              <a:rPr lang="en-US" altLang="en-US" sz="1800" dirty="0" smtClean="0"/>
              <a:t>Workflow and Workflow </a:t>
            </a:r>
            <a:r>
              <a:rPr lang="en-US" altLang="en-US" sz="1800" dirty="0" smtClean="0"/>
              <a:t>engine.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Enhancement of .NET </a:t>
            </a:r>
            <a:r>
              <a:rPr lang="en-US" altLang="en-US" sz="1800" dirty="0" smtClean="0"/>
              <a:t>Razor view </a:t>
            </a:r>
            <a:r>
              <a:rPr lang="en-US" altLang="en-US" sz="1800" dirty="0" smtClean="0"/>
              <a:t>UI’s.</a:t>
            </a:r>
            <a:endParaRPr lang="en-US" altLang="en-US" sz="18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en-US" sz="1800" dirty="0" smtClean="0"/>
              <a:t>End </a:t>
            </a:r>
            <a:r>
              <a:rPr lang="en-US" altLang="en-US" sz="1800" dirty="0" smtClean="0"/>
              <a:t>to End </a:t>
            </a:r>
            <a:r>
              <a:rPr lang="en-US" altLang="en-US" sz="1800" dirty="0" smtClean="0"/>
              <a:t>Testing.</a:t>
            </a: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prstClr val="black">
                  <a:lumMod val="75000"/>
                  <a:lumOff val="25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WRkmxTgk2Pox_IfDjx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KPIT Master 2013-2014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KPIT Master 2013-2014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KPIT Master 2013-2014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KPIT Master 2013-2014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Birlasoft_color_scheme">
      <a:dk1>
        <a:sysClr val="windowText" lastClr="000000"/>
      </a:dk1>
      <a:lt1>
        <a:sysClr val="window" lastClr="FFFFFF"/>
      </a:lt1>
      <a:dk2>
        <a:srgbClr val="4C4C4E"/>
      </a:dk2>
      <a:lt2>
        <a:srgbClr val="FFFFFF"/>
      </a:lt2>
      <a:accent1>
        <a:srgbClr val="ED1C24"/>
      </a:accent1>
      <a:accent2>
        <a:srgbClr val="2251A0"/>
      </a:accent2>
      <a:accent3>
        <a:srgbClr val="129FBF"/>
      </a:accent3>
      <a:accent4>
        <a:srgbClr val="AA2F8B"/>
      </a:accent4>
      <a:accent5>
        <a:srgbClr val="2B8341"/>
      </a:accent5>
      <a:accent6>
        <a:srgbClr val="991D24"/>
      </a:accent6>
      <a:hlink>
        <a:srgbClr val="ED1C24"/>
      </a:hlink>
      <a:folHlink>
        <a:srgbClr val="129FBF"/>
      </a:folHlink>
    </a:clrScheme>
    <a:fontScheme name="Birla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lasoft Master Template 15Jan2019" id="{A3C0F3E7-1D3D-4483-A09E-A8575F6F6C8F}" vid="{CDC6C768-B518-424A-876A-453887B744EF}"/>
    </a:ext>
  </a:extLst>
</a:theme>
</file>

<file path=ppt/theme/theme6.xml><?xml version="1.0" encoding="utf-8"?>
<a:theme xmlns:a="http://schemas.openxmlformats.org/drawingml/2006/main" name="CK Birla Group master">
  <a:themeElements>
    <a:clrScheme name="nBirlasoftJul17">
      <a:dk1>
        <a:srgbClr val="000000"/>
      </a:dk1>
      <a:lt1>
        <a:srgbClr val="FFFFFF"/>
      </a:lt1>
      <a:dk2>
        <a:srgbClr val="741214"/>
      </a:dk2>
      <a:lt2>
        <a:srgbClr val="A2ACAF"/>
      </a:lt2>
      <a:accent1>
        <a:srgbClr val="991D24"/>
      </a:accent1>
      <a:accent2>
        <a:srgbClr val="4E4F51"/>
      </a:accent2>
      <a:accent3>
        <a:srgbClr val="B92227"/>
      </a:accent3>
      <a:accent4>
        <a:srgbClr val="626668"/>
      </a:accent4>
      <a:accent5>
        <a:srgbClr val="EA2227"/>
      </a:accent5>
      <a:accent6>
        <a:srgbClr val="6F777C"/>
      </a:accent6>
      <a:hlink>
        <a:srgbClr val="E84754"/>
      </a:hlink>
      <a:folHlink>
        <a:srgbClr val="858D91"/>
      </a:folHlink>
    </a:clrScheme>
    <a:fontScheme name="Custom 10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262726"/>
        </a:dk1>
        <a:lt1>
          <a:srgbClr val="FFFFFF"/>
        </a:lt1>
        <a:dk2>
          <a:srgbClr val="262726"/>
        </a:dk2>
        <a:lt2>
          <a:srgbClr val="C8C8C8"/>
        </a:lt2>
        <a:accent1>
          <a:srgbClr val="EF7E3B"/>
        </a:accent1>
        <a:accent2>
          <a:srgbClr val="CD5911"/>
        </a:accent2>
        <a:accent3>
          <a:srgbClr val="444345"/>
        </a:accent3>
        <a:accent4>
          <a:srgbClr val="CC0920"/>
        </a:accent4>
        <a:accent5>
          <a:srgbClr val="FF6600"/>
        </a:accent5>
        <a:accent6>
          <a:srgbClr val="808080"/>
        </a:accent6>
        <a:hlink>
          <a:srgbClr val="444345"/>
        </a:hlink>
        <a:folHlink>
          <a:srgbClr val="CC09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Theme">
  <a:themeElements>
    <a:clrScheme name="Birlasoft_color_scheme">
      <a:dk1>
        <a:sysClr val="windowText" lastClr="000000"/>
      </a:dk1>
      <a:lt1>
        <a:sysClr val="window" lastClr="FFFFFF"/>
      </a:lt1>
      <a:dk2>
        <a:srgbClr val="4C4C4E"/>
      </a:dk2>
      <a:lt2>
        <a:srgbClr val="FFFFFF"/>
      </a:lt2>
      <a:accent1>
        <a:srgbClr val="ED1C24"/>
      </a:accent1>
      <a:accent2>
        <a:srgbClr val="2251A0"/>
      </a:accent2>
      <a:accent3>
        <a:srgbClr val="129FBF"/>
      </a:accent3>
      <a:accent4>
        <a:srgbClr val="AA2F8B"/>
      </a:accent4>
      <a:accent5>
        <a:srgbClr val="2B8341"/>
      </a:accent5>
      <a:accent6>
        <a:srgbClr val="991D24"/>
      </a:accent6>
      <a:hlink>
        <a:srgbClr val="ED1C24"/>
      </a:hlink>
      <a:folHlink>
        <a:srgbClr val="129FBF"/>
      </a:folHlink>
    </a:clrScheme>
    <a:fontScheme name="Birla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lasoft Templat 15Jan2019" id="{37191A7B-5A73-BE42-B1B7-674668C5B8A7}" vid="{D0110BC2-107B-2746-9187-CD2432C421E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6E1652238904298D6982E48DB1C7E" ma:contentTypeVersion="1" ma:contentTypeDescription="Create a new document." ma:contentTypeScope="" ma:versionID="e0f81c0098958c3dde70c18b09c779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B1AB3-F609-425A-97C7-2169D8C73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C31D35-2F66-44DF-AE7F-885195F2907C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F9F933F-6C78-4F6D-9A56-57F97187A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48908</TotalTime>
  <Words>764</Words>
  <Application>Microsoft Office PowerPoint</Application>
  <PresentationFormat>Custom</PresentationFormat>
  <Paragraphs>134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4" baseType="lpstr">
      <vt:lpstr>Arial Unicode MS</vt:lpstr>
      <vt:lpstr>ＭＳ Ｐゴシック</vt:lpstr>
      <vt:lpstr>ＭＳ Ｐゴシック</vt:lpstr>
      <vt:lpstr>Arial</vt:lpstr>
      <vt:lpstr>Calibri</vt:lpstr>
      <vt:lpstr>Calibri Light</vt:lpstr>
      <vt:lpstr>Courier New</vt:lpstr>
      <vt:lpstr>Segoe UI</vt:lpstr>
      <vt:lpstr>Segoe UI Light</vt:lpstr>
      <vt:lpstr>Segoe UI Semibold</vt:lpstr>
      <vt:lpstr>Wingdings</vt:lpstr>
      <vt:lpstr>1_KPIT Master 2013-2014</vt:lpstr>
      <vt:lpstr>2_KPIT Master 2013-2014</vt:lpstr>
      <vt:lpstr>3_KPIT Master 2013-2014</vt:lpstr>
      <vt:lpstr>4_KPIT Master 2013-2014</vt:lpstr>
      <vt:lpstr>Office Theme</vt:lpstr>
      <vt:lpstr>CK Birla Group master</vt:lpstr>
      <vt:lpstr>8_Office Theme</vt:lpstr>
      <vt:lpstr>think-cell Slide</vt:lpstr>
      <vt:lpstr>Proposed Solution</vt:lpstr>
      <vt:lpstr>K – Framework Road Map </vt:lpstr>
      <vt:lpstr>K – Framework Road Map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of Audit Management System</dc:title>
  <dc:creator>KPIT</dc:creator>
  <cp:keywords>Proposal</cp:keywords>
  <cp:lastModifiedBy>Hemant Dhanawade</cp:lastModifiedBy>
  <cp:revision>1572</cp:revision>
  <dcterms:created xsi:type="dcterms:W3CDTF">2013-08-13T05:50:28Z</dcterms:created>
  <dcterms:modified xsi:type="dcterms:W3CDTF">2019-03-05T08:57:05Z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0x0101001BE6E1652238904298D6982E48DB1C7E</vt:lpwstr>
  </property>
</Properties>
</file>