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805e36f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805e36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805e36f3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805e36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805e36f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805e36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805e36f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805e36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805e36f3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a805e36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5a7f99e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5a7f99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805e36f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805e36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  <a:endParaRPr b="1" sz="9400">
                <a:solidFill>
                  <a:srgbClr val="454F5B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di-D6f1A2OA09qIVhljYWav0CMmlmADw/view" TargetMode="External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958150"/>
            <a:ext cx="666750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/>
        </p:nvSpPr>
        <p:spPr>
          <a:xfrm>
            <a:off x="6116350" y="5203000"/>
            <a:ext cx="5274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Powered by BIS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4294967295" type="ctrTitle"/>
          </p:nvPr>
        </p:nvSpPr>
        <p:spPr>
          <a:xfrm>
            <a:off x="972900" y="3101725"/>
            <a:ext cx="719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Удобство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subTitle"/>
          </p:nvPr>
        </p:nvSpPr>
        <p:spPr>
          <a:xfrm>
            <a:off x="972900" y="4648221"/>
            <a:ext cx="719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Доступ к файлам доступен лишь тем, кому вы разрешили. С любых мобильных устройств и в любое время </a:t>
            </a:r>
            <a:endParaRPr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3568956" y="1105062"/>
            <a:ext cx="2006085" cy="2006085"/>
            <a:chOff x="3782700" y="1538288"/>
            <a:chExt cx="1578600" cy="1578600"/>
          </a:xfrm>
        </p:grpSpPr>
        <p:sp>
          <p:nvSpPr>
            <p:cNvPr id="144" name="Google Shape;144;p2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71126" y="1540042"/>
            <a:ext cx="601750" cy="113611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2.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решения</a:t>
            </a:r>
            <a:endParaRPr/>
          </a:p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6101100" y="3817850"/>
            <a:ext cx="28629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Принципиальная схема работы нашей технологии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691200" y="1857900"/>
            <a:ext cx="63120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Этот модуль реализует получение, шифрование и последующую передачу файлов в блокчейн.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Каждый файл делится на равные куски и они шифруются методом AES с помощью модуля шифрования.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Владелец получает ключи и имеет возможность давать выборочный доступ другим пользователям.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Для получения файлов из хранилища, достаточно иметь keyStoreFile.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Модуль BlockChainMaster</a:t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200" y="1857900"/>
            <a:ext cx="1835999" cy="28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691200" y="1857900"/>
            <a:ext cx="77616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Этот модуль реализует быстрое и безопасное шифрование всех полученных файлов.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В перспективе, вполне реально применить технологии NuCypher,  для генерации уникальных ключей для каждого пользователя, которым предоставляется доступ.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Модуль использует алгоритм AES, меняющий размер файла не более линейного, при шифровании.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Модуль шифрования CryptEx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691200" y="1857900"/>
            <a:ext cx="77616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Доступен максимально интуитивный интерфейс для ПК приложения.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В перспективе, есть возможность создать и мобильные решения для всех доступных платформ, а также Telegram-бота для еще более удобной отправки и получения файлов.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Быстрота и удобство реализации нашего приложения достигнуты благодаря использованию самых низкоуровневых библиотек и менее нагруженных фреймворков.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</a:t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3</a:t>
            </a:r>
            <a:r>
              <a:rPr lang="en" sz="9600">
                <a:solidFill>
                  <a:srgbClr val="C7F464"/>
                </a:solidFill>
              </a:rPr>
              <a:t>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Конечный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продукт</a:t>
            </a:r>
            <a:endParaRPr/>
          </a:p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6101100" y="3817850"/>
            <a:ext cx="28629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выглядит наше детище на носителях и ПК</a:t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3220988" y="7440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3432250" y="9565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92" name="Google Shape;192;p26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Desktop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Так выглядит приложение для ПК</a:t>
            </a:r>
            <a:endParaRPr sz="2000"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930664" y="4088837"/>
            <a:ext cx="807770" cy="807770"/>
            <a:chOff x="3782700" y="1538287"/>
            <a:chExt cx="1578600" cy="1578600"/>
          </a:xfrm>
        </p:grpSpPr>
        <p:sp>
          <p:nvSpPr>
            <p:cNvPr id="194" name="Google Shape;194;p26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1120656" y="4334466"/>
            <a:ext cx="427781" cy="316489"/>
            <a:chOff x="5255200" y="3006475"/>
            <a:chExt cx="511700" cy="378575"/>
          </a:xfrm>
        </p:grpSpPr>
        <p:sp>
          <p:nvSpPr>
            <p:cNvPr id="199" name="Google Shape;199;p2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50" y="956550"/>
            <a:ext cx="4717800" cy="306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788350" y="7140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Tablet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Так выглядит наше приложение на планшетах</a:t>
            </a:r>
            <a:endParaRPr sz="2000"/>
          </a:p>
        </p:txBody>
      </p:sp>
      <p:grpSp>
        <p:nvGrpSpPr>
          <p:cNvPr id="210" name="Google Shape;210;p27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211" name="Google Shape;211;p2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7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216" name="Google Shape;216;p2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175" y="1207850"/>
            <a:ext cx="3331799" cy="24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175" y="3613825"/>
            <a:ext cx="3331801" cy="2044525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inlake.jpg"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>
            <p:ph type="title"/>
          </p:nvPr>
        </p:nvSpPr>
        <p:spPr>
          <a:xfrm>
            <a:off x="2671800" y="461875"/>
            <a:ext cx="5999100" cy="4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8"/>
          <p:cNvSpPr/>
          <p:nvPr/>
        </p:nvSpPr>
        <p:spPr>
          <a:xfrm flipH="1" rot="10800000">
            <a:off x="671678" y="580450"/>
            <a:ext cx="1067400" cy="6108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7404964" y="580444"/>
            <a:ext cx="1067364" cy="610694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8" title="doc_2018-12-16_17-15-0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4294967295" type="ctrTitle"/>
          </p:nvPr>
        </p:nvSpPr>
        <p:spPr>
          <a:xfrm>
            <a:off x="572150" y="1567575"/>
            <a:ext cx="6746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ECDC4"/>
                </a:solidFill>
              </a:rPr>
              <a:t>Спасибо</a:t>
            </a:r>
            <a:r>
              <a:rPr lang="en" sz="9600">
                <a:solidFill>
                  <a:srgbClr val="4ECDC4"/>
                </a:solidFill>
              </a:rPr>
              <a:t>!</a:t>
            </a:r>
            <a:endParaRPr sz="9600">
              <a:solidFill>
                <a:srgbClr val="4ECDC4"/>
              </a:solidFill>
            </a:endParaRPr>
          </a:p>
        </p:txBody>
      </p:sp>
      <p:sp>
        <p:nvSpPr>
          <p:cNvPr id="237" name="Google Shape;237;p29"/>
          <p:cNvSpPr txBox="1"/>
          <p:nvPr>
            <p:ph idx="4294967295" type="subTitle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Any questions?</a:t>
            </a:r>
            <a:endParaRPr b="1" sz="4000"/>
          </a:p>
        </p:txBody>
      </p:sp>
      <p:sp>
        <p:nvSpPr>
          <p:cNvPr id="238" name="Google Shape;238;p29"/>
          <p:cNvSpPr txBox="1"/>
          <p:nvPr>
            <p:ph idx="4294967295" type="body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Powered by BIS</a:t>
            </a:r>
            <a:endParaRPr sz="2000">
              <a:solidFill>
                <a:srgbClr val="454F5B"/>
              </a:solidFill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Команда BIS</a:t>
            </a:r>
            <a:endParaRPr sz="4800"/>
          </a:p>
        </p:txBody>
      </p:sp>
      <p:sp>
        <p:nvSpPr>
          <p:cNvPr id="69" name="Google Shape;69;p12"/>
          <p:cNvSpPr txBox="1"/>
          <p:nvPr/>
        </p:nvSpPr>
        <p:spPr>
          <a:xfrm>
            <a:off x="1672198" y="2145875"/>
            <a:ext cx="57996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СОСТАВ КОМАНДЫ</a:t>
            </a:r>
            <a:endParaRPr b="1" sz="1200">
              <a:solidFill>
                <a:srgbClr val="4ECDC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ECDC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54F5B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Роман Беседин</a:t>
            </a:r>
            <a:r>
              <a:rPr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, besedin-r-i@yandex.ru</a:t>
            </a:r>
            <a:endParaRPr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54F5B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Илья Иванцов</a:t>
            </a:r>
            <a:r>
              <a:rPr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, www68@gmail.com</a:t>
            </a:r>
            <a:endParaRPr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54F5B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Махмуд Содиков</a:t>
            </a:r>
            <a:r>
              <a:rPr lang="en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, sodikov.mmo@phystech.edu</a:t>
            </a:r>
            <a:endParaRPr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691200" y="5201325"/>
            <a:ext cx="7995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наш github: </a:t>
            </a:r>
            <a:r>
              <a:rPr b="1"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github.com/BIScompany/waves_hack</a:t>
            </a:r>
            <a:endParaRPr sz="1200" u="sng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582500" y="1650475"/>
            <a:ext cx="5025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4ECDC4"/>
                </a:solidFill>
              </a:rPr>
              <a:t>BIS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701974" y="2917875"/>
            <a:ext cx="53910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Мы - команда BIS</a:t>
            </a:r>
            <a:endParaRPr b="1" sz="4000"/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701975" y="4598650"/>
            <a:ext cx="77298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Мы здесь, чтобы рассказать вам о нашем </a:t>
            </a:r>
            <a:r>
              <a:rPr b="1" lang="en" sz="2000"/>
              <a:t>CryptEx </a:t>
            </a:r>
            <a:r>
              <a:rPr lang="en" sz="2000"/>
              <a:t>и модуле BlockChainMaster</a:t>
            </a:r>
            <a:endParaRPr sz="2000">
              <a:solidFill>
                <a:srgbClr val="454F5B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  <a:endParaRPr sz="9600">
              <a:solidFill>
                <a:srgbClr val="C7F46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</a:t>
            </a:r>
            <a:endParaRPr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Трэк #1 — Identity management / Key management</a:t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проекта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Создать облачное хранилище файлов любого типа и любого размера в BlockChain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Реализовать эффективный способ шифровки и дешифровки данных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Распространить технологию на мобильные носители и все популярные платформы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Таким образом, создать децентрализованное облако на основе технологий блокчейна </a:t>
            </a:r>
            <a:r>
              <a:rPr lang="en">
                <a:solidFill>
                  <a:srgbClr val="1155CC"/>
                </a:solidFill>
              </a:rPr>
              <a:t>Waves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CryptEx</a:t>
            </a:r>
            <a:r>
              <a:rPr lang="en"/>
              <a:t> решает эту проблему как никогда лучше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 уникальных features CryptEx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91050" y="2323275"/>
            <a:ext cx="77616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Децентрализованность</a:t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91050" y="3695687"/>
            <a:ext cx="77616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Безопасность</a:t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91050" y="5068100"/>
            <a:ext cx="7761600" cy="778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Удобство</a:t>
            </a:r>
            <a:endParaRPr b="1"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56775" y="64461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ctrTitle"/>
          </p:nvPr>
        </p:nvSpPr>
        <p:spPr>
          <a:xfrm>
            <a:off x="475950" y="3032950"/>
            <a:ext cx="819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Децентрализованность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>
            <p:ph idx="4294967295" type="subTitle"/>
          </p:nvPr>
        </p:nvSpPr>
        <p:spPr>
          <a:xfrm>
            <a:off x="972900" y="4579452"/>
            <a:ext cx="71982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Все данные лежат в блокчейне Waves и недоступны никому, кроме их владельца.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3568956" y="1105062"/>
            <a:ext cx="2006085" cy="2006085"/>
            <a:chOff x="3782700" y="1538287"/>
            <a:chExt cx="1578600" cy="1578600"/>
          </a:xfrm>
        </p:grpSpPr>
        <p:sp>
          <p:nvSpPr>
            <p:cNvPr id="118" name="Google Shape;118;p1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198142" y="1700329"/>
            <a:ext cx="747710" cy="81552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4294967295" type="ctrTitle"/>
          </p:nvPr>
        </p:nvSpPr>
        <p:spPr>
          <a:xfrm>
            <a:off x="972900" y="3101725"/>
            <a:ext cx="719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Безопасность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 txBox="1"/>
          <p:nvPr>
            <p:ph idx="4294967295" type="subTitle"/>
          </p:nvPr>
        </p:nvSpPr>
        <p:spPr>
          <a:xfrm>
            <a:off x="972900" y="4648221"/>
            <a:ext cx="719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Умный модуль шифрования CryptEx исключает вероятность получения файлов третьими лицами</a:t>
            </a: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3568956" y="1105062"/>
            <a:ext cx="2006085" cy="2006085"/>
            <a:chOff x="3782700" y="1538288"/>
            <a:chExt cx="1578600" cy="1578600"/>
          </a:xfrm>
        </p:grpSpPr>
        <p:sp>
          <p:nvSpPr>
            <p:cNvPr id="131" name="Google Shape;131;p19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4297650" y="6369977"/>
            <a:ext cx="54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153683" y="1526504"/>
            <a:ext cx="836628" cy="1163204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