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Book Antiqu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regular.fntdata"/><Relationship Id="rId11" Type="http://schemas.openxmlformats.org/officeDocument/2006/relationships/slide" Target="slides/slide6.xml"/><Relationship Id="rId22" Type="http://schemas.openxmlformats.org/officeDocument/2006/relationships/font" Target="fonts/BookAntiqua-italic.fntdata"/><Relationship Id="rId10" Type="http://schemas.openxmlformats.org/officeDocument/2006/relationships/slide" Target="slides/slide5.xml"/><Relationship Id="rId21" Type="http://schemas.openxmlformats.org/officeDocument/2006/relationships/font" Target="fonts/BookAntiqu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BookAntiqu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58851c4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58851c4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58851c4c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58851c4c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8851c4c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58851c4c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8851c4c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58851c4c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Book Antiqua"/>
              <a:buNone/>
              <a:defRPr sz="5200"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ook Antiqua"/>
              <a:buNone/>
              <a:defRPr sz="2800"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42425" y="4741000"/>
            <a:ext cx="48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WTA (Minor) - Midsem Evaluation (Sep 2021)</a:t>
            </a:r>
            <a:endParaRPr b="0" i="0" sz="14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None/>
              <a:defRPr b="1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 Antiqua"/>
              <a:buChar char="●"/>
              <a:defRPr b="0" i="0" sz="1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Char char="○"/>
              <a:defRPr b="0" i="0" sz="1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Char char="■"/>
              <a:defRPr b="0" i="0" sz="1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Char char="●"/>
              <a:defRPr b="0" i="0" sz="1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Char char="○"/>
              <a:defRPr b="0" i="0" sz="1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Char char="■"/>
              <a:defRPr b="0" i="0" sz="1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Char char="●"/>
              <a:defRPr b="0" i="0" sz="1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 Antiqua"/>
              <a:buChar char="○"/>
              <a:defRPr b="0" i="0" sz="1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ook Antiqua"/>
              <a:buChar char="■"/>
              <a:defRPr b="0" i="0" sz="1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actjs.org/docs/getting-started.html" TargetMode="External"/><Relationship Id="rId4" Type="http://schemas.openxmlformats.org/officeDocument/2006/relationships/hyperlink" Target="https://dribbble.com/" TargetMode="External"/><Relationship Id="rId5" Type="http://schemas.openxmlformats.org/officeDocument/2006/relationships/hyperlink" Target="https://stackoverflow.com/" TargetMode="External"/><Relationship Id="rId6" Type="http://schemas.openxmlformats.org/officeDocument/2006/relationships/hyperlink" Target="https://github.com/maxrjohnson23/Code-Battle" TargetMode="External"/><Relationship Id="rId7" Type="http://schemas.openxmlformats.org/officeDocument/2006/relationships/hyperlink" Target="https://github.com/maxrjohnson23/Code-Battl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687950"/>
            <a:ext cx="85206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800"/>
              <a:t>VroCode</a:t>
            </a:r>
            <a:endParaRPr sz="38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							  </a:t>
            </a:r>
            <a:r>
              <a:rPr lang="en-GB" sz="1700"/>
              <a:t>Team Number: 2</a:t>
            </a:r>
            <a:endParaRPr sz="1700"/>
          </a:p>
          <a:p>
            <a:pPr indent="457200" lvl="0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  Team Members:</a:t>
            </a:r>
            <a:endParaRPr sz="1700"/>
          </a:p>
          <a:p>
            <a:pPr indent="457200" lvl="0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Abhishek Chavan 191MT001</a:t>
            </a:r>
            <a:endParaRPr sz="1700"/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          Diptesh Banerjee 191ME298</a:t>
            </a:r>
            <a:endParaRPr sz="1700"/>
          </a:p>
          <a:p>
            <a:pPr indent="457200" lvl="0" marL="4114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1700"/>
              <a:t>Akshay Bistagond 191EC203</a:t>
            </a:r>
            <a:endParaRPr sz="1700"/>
          </a:p>
          <a:p>
            <a:pPr indent="457200" lvl="0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/>
              <a:t>										</a:t>
            </a:r>
            <a:endParaRPr sz="1700"/>
          </a:p>
        </p:txBody>
      </p:sp>
      <p:sp>
        <p:nvSpPr>
          <p:cNvPr id="57" name="Google Shape;57;p13"/>
          <p:cNvSpPr/>
          <p:nvPr/>
        </p:nvSpPr>
        <p:spPr>
          <a:xfrm>
            <a:off x="667075" y="199850"/>
            <a:ext cx="7516235" cy="13504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80000"/>
                </a:solidFill>
                <a:latin typeface="Book Antiqua"/>
              </a:rPr>
              <a:t>Department of Information Technology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80000"/>
                </a:solidFill>
                <a:latin typeface="Book Antiqua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80000"/>
                </a:solidFill>
                <a:latin typeface="Book Antiqua"/>
              </a:rPr>
              <a:t>NITK, Surathkal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80000"/>
                </a:solidFill>
                <a:latin typeface="Book Antiqua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80000"/>
                </a:solidFill>
                <a:latin typeface="Book Antiqua"/>
              </a:rPr>
              <a:t>IT254 : Web Technologies and Applications (minor)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80000"/>
                </a:solidFill>
                <a:latin typeface="Book Antiqua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80000"/>
                </a:solidFill>
                <a:latin typeface="Book Antiqua"/>
              </a:rPr>
              <a:t>Mini Project Mid Evaluation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287800" y="25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</a:t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287800" y="1217250"/>
            <a:ext cx="32031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Book Antiqua"/>
                <a:ea typeface="Book Antiqua"/>
                <a:cs typeface="Book Antiqua"/>
                <a:sym typeface="Book Antiqua"/>
              </a:rPr>
              <a:t>Model-Controller-View Architecture (MVC)</a:t>
            </a:r>
            <a:r>
              <a:rPr b="1" lang="en-GB" sz="1800"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endParaRPr b="1" sz="18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It is an architectural pattern that separates an application into three main logical components: the model, the view, and the controller. Each of these components are built to handle specific development aspects of an application.</a:t>
            </a:r>
            <a:endParaRPr sz="1600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850" y="598363"/>
            <a:ext cx="4676757" cy="394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Work Plan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Further</a:t>
            </a:r>
            <a:r>
              <a:rPr lang="en-GB"/>
              <a:t> we plan to polish the Frontend and tweak the design a bit.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plan to </a:t>
            </a:r>
            <a:r>
              <a:rPr lang="en-GB"/>
              <a:t>implement</a:t>
            </a:r>
            <a:r>
              <a:rPr lang="en-GB"/>
              <a:t> an express backend with a mongoDB database to save user data.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Integration of front-end and back-end.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Carry out few standard performance tests.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Optimize the web application based on the results.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time permits, we will add a codebattle page where two users can challenge each other for different programming battles.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expect the end result to be a website which will act as a platform for </a:t>
            </a:r>
            <a:r>
              <a:rPr lang="en-GB"/>
              <a:t>individual</a:t>
            </a:r>
            <a:r>
              <a:rPr lang="en-GB"/>
              <a:t> developers or group of developers to showcase their skills and form a productive community to mutually help </a:t>
            </a:r>
            <a:r>
              <a:rPr lang="en-GB"/>
              <a:t>each other</a:t>
            </a:r>
            <a:r>
              <a:rPr lang="en-GB"/>
              <a:t> for the welfare of everyone.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website will have facilities to chat with people, integrations with various websites, share projects directly from github and seek help from other developers for various projects.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 u="sng">
                <a:solidFill>
                  <a:schemeClr val="hlink"/>
                </a:solidFill>
                <a:hlinkClick r:id="rId3"/>
              </a:rPr>
              <a:t>https://reactjs.org/docs/getting-started.html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500" u="sng">
                <a:solidFill>
                  <a:schemeClr val="hlink"/>
                </a:solidFill>
                <a:hlinkClick r:id="rId4"/>
              </a:rPr>
              <a:t>https://dribbble.com/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500" u="sng">
                <a:solidFill>
                  <a:schemeClr val="hlink"/>
                </a:solidFill>
                <a:hlinkClick r:id="rId5"/>
              </a:rPr>
              <a:t>https://stackoverflow.com/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1500" u="sng">
                <a:solidFill>
                  <a:schemeClr val="hlink"/>
                </a:solidFill>
                <a:hlinkClick r:id="rId6"/>
              </a:rPr>
              <a:t>https://github.com/maxrjohnson23/Code-Battle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5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https://github.com/safak/youtube/tree/mern-social-app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Individual Contribution (Till Midsems)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Abhishek Chavan</a:t>
            </a:r>
            <a:r>
              <a:rPr lang="en-GB" sz="1700"/>
              <a:t> </a:t>
            </a:r>
            <a:r>
              <a:rPr lang="en-GB" sz="1700">
                <a:solidFill>
                  <a:schemeClr val="dk1"/>
                </a:solidFill>
              </a:rPr>
              <a:t>191MT001 :</a:t>
            </a:r>
            <a:r>
              <a:rPr lang="en-GB" sz="1700"/>
              <a:t>  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Set up a Login and Register page frontend   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Styling of the navbar/topbar   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Profile page Frontend (Ongoing)   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Diptesh Banerjee</a:t>
            </a:r>
            <a:r>
              <a:rPr lang="en-GB" sz="1700"/>
              <a:t> </a:t>
            </a:r>
            <a:r>
              <a:rPr lang="en-GB" sz="1700">
                <a:solidFill>
                  <a:schemeClr val="dk1"/>
                </a:solidFill>
              </a:rPr>
              <a:t>191ME298 :  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700"/>
              <a:t>Designing o</a:t>
            </a:r>
            <a:r>
              <a:rPr lang="en-GB" sz="1700"/>
              <a:t>ne on one and group chat system.  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700"/>
              <a:t>Styling the chat UI(Ongoing)   </a:t>
            </a:r>
            <a:endParaRPr sz="13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Akshay Bistagond 191EC203 :   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Setting up the Project  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Set up routing and made navbar/topbar component 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Made Home page Frontend (Ongoing)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					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Objectives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Requirement Analysis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System Design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 Plan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Conclusion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References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Individual Contribution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VroCode is a web application made specifically for programmers.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platform to connect with other fellow programmers.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can showcase their achievements and projects.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user can redirect to multiple programming practice sites and courses.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web application is to give the competitive environment.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Ranks</a:t>
            </a:r>
            <a:r>
              <a:rPr lang="en-GB"/>
              <a:t> will be assigned based on particular criteria.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can get inspired from different works being showcased.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github repo button will redirect the users to the project of the post.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Connect with like-minded or people from same field.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 skills by getting access to different websites at one place.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Contribute to the programming/coding community.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Gig-economy integration for short-term jobs.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Access to multiple courses relative to the interest of the user.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55350" y="263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Requirements Analysis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884063"/>
            <a:ext cx="8520600" cy="4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Functional Requirements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highlight>
                  <a:srgbClr val="FFFFFF"/>
                </a:highlight>
              </a:rPr>
              <a:t>Register/login providing </a:t>
            </a:r>
            <a:r>
              <a:rPr b="1" lang="en-GB" sz="1800">
                <a:highlight>
                  <a:srgbClr val="FFFFFF"/>
                </a:highlight>
              </a:rPr>
              <a:t>Security</a:t>
            </a:r>
            <a:r>
              <a:rPr lang="en-GB" sz="1800">
                <a:highlight>
                  <a:srgbClr val="FFFFFF"/>
                </a:highlight>
              </a:rPr>
              <a:t>.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>
                <a:highlight>
                  <a:srgbClr val="FFFFFF"/>
                </a:highlight>
              </a:rPr>
              <a:t>Personalization</a:t>
            </a:r>
            <a:r>
              <a:rPr lang="en-GB" sz="1800">
                <a:highlight>
                  <a:srgbClr val="FFFFFF"/>
                </a:highlight>
              </a:rPr>
              <a:t>: User can choose the area of interest to be displayed.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>
                <a:highlight>
                  <a:srgbClr val="FFFFFF"/>
                </a:highlight>
              </a:rPr>
              <a:t>Navigational</a:t>
            </a:r>
            <a:r>
              <a:rPr lang="en-GB" sz="1800">
                <a:highlight>
                  <a:srgbClr val="FFFFFF"/>
                </a:highlight>
              </a:rPr>
              <a:t>: Easy to navigate UI so that the user can navigate between different pages.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>
                <a:highlight>
                  <a:schemeClr val="lt1"/>
                </a:highlight>
              </a:rPr>
              <a:t>Communication</a:t>
            </a:r>
            <a:r>
              <a:rPr lang="en-GB" sz="1800">
                <a:highlight>
                  <a:schemeClr val="lt1"/>
                </a:highlight>
              </a:rPr>
              <a:t>: The web application shall make it possible for the users to chat with each other.</a:t>
            </a:r>
            <a:endParaRPr sz="1800"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>
                <a:highlight>
                  <a:schemeClr val="lt1"/>
                </a:highlight>
              </a:rPr>
              <a:t>Extensive interactability</a:t>
            </a:r>
            <a:r>
              <a:rPr lang="en-GB" sz="1800">
                <a:highlight>
                  <a:schemeClr val="lt1"/>
                </a:highlight>
              </a:rPr>
              <a:t>: Will have code battle feature where users can compete against each other to win.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954400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222222"/>
                </a:solidFill>
                <a:highlight>
                  <a:schemeClr val="lt1"/>
                </a:highlight>
              </a:rPr>
              <a:t>Non-functional Requirements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highlight>
                  <a:schemeClr val="lt1"/>
                </a:highlight>
              </a:rPr>
              <a:t>Performance</a:t>
            </a:r>
            <a:endParaRPr sz="1800"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highlight>
                  <a:schemeClr val="lt1"/>
                </a:highlight>
              </a:rPr>
              <a:t>Reliability</a:t>
            </a:r>
            <a:endParaRPr sz="1800"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highlight>
                  <a:schemeClr val="lt1"/>
                </a:highlight>
              </a:rPr>
              <a:t>Maintainability</a:t>
            </a:r>
            <a:endParaRPr sz="1800"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highlight>
                  <a:schemeClr val="lt1"/>
                </a:highlight>
              </a:rPr>
              <a:t>Efficiency &amp; Scalability</a:t>
            </a:r>
            <a:endParaRPr sz="1800"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highlight>
                  <a:schemeClr val="lt1"/>
                </a:highlight>
              </a:rPr>
              <a:t>Interoperability</a:t>
            </a:r>
            <a:endParaRPr sz="1800"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highlight>
                  <a:schemeClr val="lt1"/>
                </a:highlight>
              </a:rPr>
              <a:t>Usability, Portability &amp; Compatibility </a:t>
            </a:r>
            <a:endParaRPr sz="1800"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highlight>
                  <a:schemeClr val="lt1"/>
                </a:highlight>
              </a:rPr>
              <a:t>UI : Easy to use</a:t>
            </a:r>
            <a:endParaRPr sz="1800"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highlight>
                  <a:schemeClr val="lt1"/>
                </a:highlight>
              </a:rPr>
              <a:t>Evolution</a:t>
            </a:r>
            <a:endParaRPr sz="1800"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86075" y="338800"/>
            <a:ext cx="66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Requirements Analysis</a:t>
            </a:r>
            <a:endParaRPr b="1"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Requirements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222222"/>
                </a:solidFill>
                <a:highlight>
                  <a:schemeClr val="lt1"/>
                </a:highlight>
              </a:rPr>
              <a:t>Use Case Scenarios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highlight>
                  <a:schemeClr val="lt1"/>
                </a:highlight>
              </a:rPr>
              <a:t>For making connections with like minded people with common interests.</a:t>
            </a:r>
            <a:endParaRPr sz="1800"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highlight>
                  <a:schemeClr val="lt1"/>
                </a:highlight>
              </a:rPr>
              <a:t>To compete with fellow coders in code battles</a:t>
            </a: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GB">
                <a:solidFill>
                  <a:srgbClr val="222222"/>
                </a:solidFill>
                <a:highlight>
                  <a:schemeClr val="lt1"/>
                </a:highlight>
              </a:rPr>
              <a:t>Other Software Engineering Methodologies </a:t>
            </a:r>
            <a:endParaRPr i="1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○"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</a:rPr>
              <a:t>Agile Model</a:t>
            </a:r>
            <a:r>
              <a:rPr lang="en-GB" sz="1800">
                <a:solidFill>
                  <a:srgbClr val="222222"/>
                </a:solidFill>
                <a:highlight>
                  <a:schemeClr val="lt1"/>
                </a:highlight>
              </a:rPr>
              <a:t>: </a:t>
            </a:r>
            <a:r>
              <a:rPr lang="en-GB" sz="1800">
                <a:highlight>
                  <a:schemeClr val="lt1"/>
                </a:highlight>
              </a:rPr>
              <a:t>Agile Model is a combination of the Iterative and incremental model. This model focuses more on flexibility while developing a product rather than on the requirement.</a:t>
            </a:r>
            <a:endParaRPr sz="18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System Design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Design Goals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highlight>
                  <a:srgbClr val="FFFFFF"/>
                </a:highlight>
              </a:rPr>
              <a:t>To provide a </a:t>
            </a:r>
            <a:r>
              <a:rPr lang="en-GB" sz="1800">
                <a:highlight>
                  <a:srgbClr val="FFFFFF"/>
                </a:highlight>
              </a:rPr>
              <a:t>platform where clients can</a:t>
            </a:r>
            <a:r>
              <a:rPr lang="en-GB" sz="1800">
                <a:highlight>
                  <a:srgbClr val="FFFFFF"/>
                </a:highlight>
              </a:rPr>
              <a:t> share their projects. 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highlight>
                  <a:srgbClr val="FFFFFF"/>
                </a:highlight>
              </a:rPr>
              <a:t>To provide a platform where clients can chat and connect with </a:t>
            </a:r>
            <a:r>
              <a:rPr lang="en-GB" sz="1800">
                <a:highlight>
                  <a:srgbClr val="FFFFFF"/>
                </a:highlight>
              </a:rPr>
              <a:t>each other.  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highlight>
                  <a:srgbClr val="FFFFFF"/>
                </a:highlight>
              </a:rPr>
              <a:t>To provide an online IDE so that client can run and test project code. 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○"/>
            </a:pPr>
            <a:r>
              <a:rPr lang="en-GB" sz="1800">
                <a:highlight>
                  <a:srgbClr val="FFFFFF"/>
                </a:highlight>
              </a:rPr>
              <a:t>To provide a platform where client can integrate all other websites like coding practice websites, github, etc.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Method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Systems Development Life Cycle (SDLC):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Requirements Analysis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 – </a:t>
            </a:r>
            <a:r>
              <a:rPr lang="en-GB">
                <a:highlight>
                  <a:srgbClr val="FFFFFF"/>
                </a:highlight>
              </a:rPr>
              <a:t>Establishes a high-level view of the intended project. It includes the analysis of end-user information needs.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Design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 – </a:t>
            </a:r>
            <a:r>
              <a:rPr lang="en-GB">
                <a:highlight>
                  <a:srgbClr val="FFFFFF"/>
                </a:highlight>
              </a:rPr>
              <a:t>Describes desired features &amp; operations in detail, including screen layouts, mock-ups and style decisions.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I</a:t>
            </a: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mplementation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 - </a:t>
            </a:r>
            <a:r>
              <a:rPr lang="en-GB">
                <a:highlight>
                  <a:srgbClr val="FFFFFF"/>
                </a:highlight>
              </a:rPr>
              <a:t>Interactive components (Front-end) and Back-end.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GB">
                <a:highlight>
                  <a:srgbClr val="FFFFFF"/>
                </a:highlight>
              </a:rPr>
              <a:t>Testing</a:t>
            </a:r>
            <a:r>
              <a:rPr lang="en-GB">
                <a:highlight>
                  <a:srgbClr val="FFFFFF"/>
                </a:highlight>
              </a:rPr>
              <a:t> – Stage to checks for errors,  interoperability and usability.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Evolution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 – </a:t>
            </a:r>
            <a:r>
              <a:rPr lang="en-GB">
                <a:highlight>
                  <a:srgbClr val="FFFFFF"/>
                </a:highlight>
              </a:rPr>
              <a:t>Future opportunities are looked at, that then feed back into another cycle starting at an new requirements analysis.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