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4" r:id="rId13"/>
    <p:sldId id="275" r:id="rId14"/>
    <p:sldId id="27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CB246C-24EB-469A-A076-126ADEF59C2D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8"/>
            <p14:sldId id="269"/>
            <p14:sldId id="274"/>
            <p14:sldId id="275"/>
            <p14:sldId id="276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BC441-02E6-4DAB-A094-04AC69D5CE70}" v="6" dt="2024-09-13T15:47:5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8335-7584-41BF-5BF5-E48B1F23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A7A7-567A-C58D-0AFE-15226613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B7CC-39EC-367D-37E2-E6BD961B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053E-3C36-712B-310D-D2B6AB67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7566-4820-BA6C-4CDF-CE2A875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8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3A8-D01A-3C60-E8DC-05AD23D0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379F-8EE2-6BF2-EF2A-0870C8E3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544F-E9A3-A805-3F34-7FE943E4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0623-5EA7-6499-8C78-BEBB03B8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A7A4-AC9D-1B6E-5290-FB520D2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6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290AB-979F-A9E2-99C5-8516D15AC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9087A-E240-644B-2719-A7C6D07D5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59F4-D118-6A5C-33CC-5E163440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DB6C-2FA5-2406-5D6A-5A6B8816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37BF-93DE-5CFA-37DB-0E459CE0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7AEE-410B-6DD5-B0ED-4E7079E4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A84A-9178-F4D8-1DFF-98B131BF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8059-9161-BECD-FF07-602BD102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D48B-8F32-C434-453B-0B688592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8B84-0E2F-2B32-53FE-6DA23195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BD84-5B59-1193-2B9F-7E1905B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CBB5A-C000-EE38-D2ED-EB1868B4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E935-2DB2-BDD7-BDA5-0D70A9CA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29FB-E779-1B48-0A68-27DAA665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62EE-AC0A-89B4-D988-ED8F62EC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57B3-A0B5-A09B-5616-69239F9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D4AF-ECB9-919F-5AEF-7909B5ED3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D006-C5CC-4548-3800-4CA80C401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9877-7A50-DACB-0C13-087002E9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D20B0-0119-2499-4313-67E14CD0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8685-3A02-D578-8EBE-E5086178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906-F51E-5553-B1B5-82964974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C8FF-D9EB-7730-441D-EB122EB2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EE17-C9B5-F8C3-6585-43A55B723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6C99-6D4F-1230-0520-D7CFC4CC9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7D1C-DE40-421B-A1DA-0FEB9DEA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71FBF-E987-BCC1-7AF7-2AF6495A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E0BE2-E532-3BBA-4BFC-C98A809D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3AF91-6F3B-FEF9-727D-DC103E5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9D6-BF00-04F7-EC09-F1D8E1E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789E8-DE5C-8F9C-7E0F-8DA621DE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CDC78-259D-DC6C-EC9F-C826F0D4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C2948-7C80-A3BC-3D1B-E314ABA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C80B9-B52C-AF8F-7F91-BA6ECE8A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01077-78DB-C7D0-1EC2-AF4B472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B14A-A004-F8A9-7041-C39ACD1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1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FA57-735D-30B6-ECB1-206490BB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DA06-FD35-33E0-CB8D-FA4AF986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4054-0E8F-54E0-41F1-187A24F66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D3CA-FD3B-2F30-02D3-FED8FFA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D899-2935-A0CF-0428-0EDA482D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2124D-65D9-A5B4-EB18-63F5297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2403-4E24-DF01-DCD3-F8875324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A7D5-0619-0342-9F70-ACF9C1535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C7BEB-DCA3-AE35-71CB-E05F2761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18C94-6478-B905-9651-F77AF714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0ACB9-EE0D-664B-D7D7-AE3A7E8F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F6B3-BC67-35A8-AA5B-AAA71C38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3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D120C-F25C-551E-7C8A-042021D9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D588A-4660-A28A-8DD1-E3D61243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796-DECC-0AE4-0E5D-52FE279C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D954-6D27-44AE-A2BD-7D0990E88F34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16D2-C2FE-56F8-1B67-92083CD3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F4A8-9CA1-04A7-1B40-77A4BAB42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2515-263B-4FE3-A2DB-3579C847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29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4F6-F5E1-9266-BBD7-50CD0B06F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1095"/>
            <a:ext cx="9144000" cy="20993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STRUCTURES 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&amp;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b="1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ALGORITHM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0C05-B445-DF9C-CB1F-1E94DBA24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480"/>
            <a:ext cx="9144000" cy="2752531"/>
          </a:xfrm>
        </p:spPr>
        <p:txBody>
          <a:bodyPr>
            <a:normAutofit/>
          </a:bodyPr>
          <a:lstStyle/>
          <a:p>
            <a:r>
              <a:rPr lang="en-US" sz="2800" b="1" dirty="0"/>
              <a:t>Self Paced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GeeksforGeeks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cs typeface="Dreaming Outloud Script Pro" panose="020B0604020202020204" pitchFamily="66" charset="0"/>
              </a:rPr>
              <a:t>Under the guidance of </a:t>
            </a:r>
          </a:p>
          <a:p>
            <a:r>
              <a:rPr lang="en-US" dirty="0"/>
              <a:t> Mr. Sandeep Jain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75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Hashing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703767" cy="3153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Hashing is a technique to uniquely identify a specific object from a group of similar objects.</a:t>
            </a:r>
          </a:p>
          <a:p>
            <a:pPr marL="0" indent="0">
              <a:buNone/>
            </a:pPr>
            <a:r>
              <a:rPr lang="en-US" b="1" dirty="0"/>
              <a:t>Applications: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implementing data structures like hash tables.</a:t>
            </a:r>
          </a:p>
          <a:p>
            <a:pPr marL="0" indent="0">
              <a:buNone/>
            </a:pPr>
            <a:r>
              <a:rPr lang="en-US" b="1" dirty="0"/>
              <a:t>Collision Handling: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Chaining:</a:t>
            </a:r>
            <a:r>
              <a:rPr lang="en-US" dirty="0"/>
              <a:t> Multiple elements stored at the same position using a linked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Open Addressing:</a:t>
            </a:r>
            <a:r>
              <a:rPr lang="en-US" dirty="0"/>
              <a:t> Finds the next available slot when a collision occurs.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Double Hashing:</a:t>
            </a:r>
            <a:r>
              <a:rPr lang="en-US" dirty="0"/>
              <a:t> Uses a second hash function to resolve collisions.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02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Strings &amp; Linked Lists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342"/>
            <a:ext cx="10515600" cy="4224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Strings: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Sequence of characters stored as a data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operations include concatenation, substring extraction, and character replacement.</a:t>
            </a:r>
          </a:p>
          <a:p>
            <a:pPr marL="0" indent="0">
              <a:buNone/>
            </a:pPr>
            <a:r>
              <a:rPr lang="en-US" b="1" dirty="0"/>
              <a:t>Linked Lists: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linear data structure where each element points to the next.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Types: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i="1" dirty="0"/>
              <a:t>Singly Linked List:</a:t>
            </a:r>
            <a:r>
              <a:rPr lang="en-US" dirty="0"/>
              <a:t> Each node points to the next.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i="1" dirty="0"/>
              <a:t>Doubly Linked List:</a:t>
            </a:r>
            <a:r>
              <a:rPr lang="en-US" dirty="0"/>
              <a:t> Each node points to both the next and the previous node.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i="1" dirty="0"/>
              <a:t>Circular Linked List:</a:t>
            </a:r>
            <a:r>
              <a:rPr lang="en-US" dirty="0"/>
              <a:t> The last node points back to the first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Common Problems: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Detecting and removing loops in a linked list.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866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8F5-0F98-12A9-7421-E173C96C7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13" y="844421"/>
            <a:ext cx="3918858" cy="755779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Stacks &amp; Queues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E6036-F7E3-DBBB-2021-83FDB284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013" y="1940767"/>
            <a:ext cx="10058399" cy="331703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Stack:</a:t>
            </a:r>
            <a:r>
              <a:rPr lang="en-US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 LIFO (Last In, First Out) data structure.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Common operations: Push (insert), Pop (remove), and Peek (view top element).</a:t>
            </a:r>
          </a:p>
          <a:p>
            <a:pPr algn="l"/>
            <a:r>
              <a:rPr lang="en-US" b="1" dirty="0"/>
              <a:t>Queue:</a:t>
            </a:r>
            <a:r>
              <a:rPr lang="en-US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 FIFO (First In, First Out) data structure.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Common operations: Enqueue (insert), Dequeue (remove), and Peek (view front element).</a:t>
            </a:r>
          </a:p>
          <a:p>
            <a:pPr algn="l"/>
            <a:r>
              <a:rPr lang="en-US" b="1" dirty="0"/>
              <a:t>Implementation:</a:t>
            </a:r>
            <a:r>
              <a:rPr lang="en-US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Stacks and Queues can be implemented using arrays or linked lists.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90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42B5-2946-D96F-A8FA-0868A64E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665" y="669828"/>
            <a:ext cx="7766180" cy="930372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Tree Structures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6C36-91CD-0511-5757-FC77BEE3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09" y="1912776"/>
            <a:ext cx="10468947" cy="408680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Trees:</a:t>
            </a:r>
            <a:r>
              <a:rPr lang="en-US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 hierarchical data structure with a root node and child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Binary Trees:</a:t>
            </a:r>
            <a:r>
              <a:rPr lang="en-US" dirty="0"/>
              <a:t> Each node has at most two children.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Tree Traversals:</a:t>
            </a:r>
            <a:r>
              <a:rPr lang="en-US" dirty="0"/>
              <a:t>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i="1" dirty="0" err="1"/>
              <a:t>Inorder</a:t>
            </a:r>
            <a:r>
              <a:rPr lang="en-US" i="1" dirty="0"/>
              <a:t> Traversal:</a:t>
            </a:r>
            <a:r>
              <a:rPr lang="en-US" dirty="0"/>
              <a:t> Left, Root, Right.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i="1" dirty="0"/>
              <a:t>Preorder Traversal:</a:t>
            </a:r>
            <a:r>
              <a:rPr lang="en-US" dirty="0"/>
              <a:t> Root, Left, Right.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i="1" dirty="0" err="1"/>
              <a:t>Postorder</a:t>
            </a:r>
            <a:r>
              <a:rPr lang="en-US" i="1" dirty="0"/>
              <a:t> Traversal:</a:t>
            </a:r>
            <a:r>
              <a:rPr lang="en-US" dirty="0"/>
              <a:t> Left, Right, Root.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95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D7FE-6B49-520E-CCC1-278DAF50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441" y="0"/>
            <a:ext cx="8008776" cy="1251955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Dynamic Programming &amp; Backtracking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D9F3-E6CC-9018-12E1-A686A7406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9" y="1576873"/>
            <a:ext cx="9772261" cy="368092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Dynamic Programming:</a:t>
            </a:r>
            <a:r>
              <a:rPr lang="en-US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 method for solving complex problems by breaking them down into simpler subproblems.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The N-Queen Problem where N queens must be placed on an N×N chessboard such that no two queens threaten each other.</a:t>
            </a:r>
          </a:p>
          <a:p>
            <a:pPr algn="l"/>
            <a:r>
              <a:rPr lang="en-US" b="1" dirty="0"/>
              <a:t>Backtracking:</a:t>
            </a:r>
            <a:r>
              <a:rPr lang="en-US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 algorithmic technique for solving problems recursively by trying to build a solution incrementally.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Rat in a Maze problem where the rat must find a path through the maze.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74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A8A-BDCF-5F99-F55A-35F11F4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Project | N-Queen Visualizer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0EC6-E300-723E-B32F-41C8A8B5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</a:t>
            </a:r>
          </a:p>
          <a:p>
            <a:pPr marL="0" indent="0">
              <a:buNone/>
            </a:pPr>
            <a:r>
              <a:rPr lang="en-US" sz="2400" dirty="0"/>
              <a:t>N-Queen is the problem of placing N-chess queens on an N×N chessboard so that no two queens attack each other (No Queen on same Diagonal and four directions)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Backtracking Algorithm </a:t>
            </a:r>
          </a:p>
          <a:p>
            <a:pPr marL="0" indent="0" algn="just">
              <a:buNone/>
            </a:pPr>
            <a:r>
              <a:rPr lang="en-US" sz="2400" dirty="0"/>
              <a:t>The idea is to place queens one by one in different columns, starting from the leftmost column. When we place a queen in a column, we check for clashes with already placed queens. In the current column, if we find a row for which there is no clash, we mark this row and column as part of the solution. If we do not find such a row due to clashes, then we backtrack and return false. 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74B1-6BB0-613E-A297-B7C6A5F33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8" b="33191"/>
          <a:stretch/>
        </p:blipFill>
        <p:spPr>
          <a:xfrm>
            <a:off x="5125160" y="3151761"/>
            <a:ext cx="1552575" cy="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A8A-BDCF-5F99-F55A-35F11F4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Project | N-Queen Visualizer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0EC6-E300-723E-B32F-41C8A8B5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797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</a:t>
            </a:r>
          </a:p>
          <a:p>
            <a:r>
              <a:rPr lang="en-US" sz="2400" dirty="0"/>
              <a:t>Start in the leftmost column </a:t>
            </a:r>
          </a:p>
          <a:p>
            <a:r>
              <a:rPr lang="en-US" sz="2400" dirty="0"/>
              <a:t>If all queens are placed return true </a:t>
            </a:r>
          </a:p>
          <a:p>
            <a:r>
              <a:rPr lang="en-US" sz="2400" dirty="0"/>
              <a:t>Try all rows in the current column. </a:t>
            </a:r>
          </a:p>
          <a:p>
            <a:r>
              <a:rPr lang="en-US" sz="2400" dirty="0"/>
              <a:t>Do following for every tried row. </a:t>
            </a:r>
          </a:p>
          <a:p>
            <a:pPr marL="534988" indent="-261938">
              <a:buNone/>
            </a:pPr>
            <a:r>
              <a:rPr lang="en-US" sz="2000" dirty="0"/>
              <a:t>1. If the queen can be placed safely in this row, then mark this [row, column] as part of the solution and recursively check if placing queen here leads to a solution. </a:t>
            </a:r>
          </a:p>
          <a:p>
            <a:pPr marL="273050" indent="0">
              <a:buNone/>
            </a:pPr>
            <a:r>
              <a:rPr lang="en-US" sz="2000" dirty="0"/>
              <a:t>2. If placing the queen in [row, column] leads to a solution then return true. </a:t>
            </a:r>
          </a:p>
          <a:p>
            <a:pPr marL="534988" indent="-261938">
              <a:lnSpc>
                <a:spcPct val="110000"/>
              </a:lnSpc>
              <a:buNone/>
            </a:pPr>
            <a:r>
              <a:rPr lang="en-US" sz="2000" dirty="0"/>
              <a:t>3. If placing queen doesn't lead to a solution then unmark this [row, column] (Backtrack)     and go to step (1) to try other rows. </a:t>
            </a:r>
          </a:p>
          <a:p>
            <a:pPr marL="273050" indent="-273050"/>
            <a:r>
              <a:rPr lang="en-US" dirty="0"/>
              <a:t>If all rows have been tried and nothing worked, return false to trigger backtracking. 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2116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A8A-BDCF-5F99-F55A-35F11F48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588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Project | N-Queen Visualizer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0EC6-E300-723E-B32F-41C8A8B5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6" y="6251510"/>
            <a:ext cx="10083878" cy="46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 Repo | </a:t>
            </a:r>
            <a:r>
              <a:rPr lang="en-IN" dirty="0"/>
              <a:t>https://github.com/BISWAJIT69K/N-Queen-Visualizer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D9E54-9A09-DA62-72F3-6B12E28DC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" b="12620"/>
          <a:stretch/>
        </p:blipFill>
        <p:spPr>
          <a:xfrm>
            <a:off x="3078444" y="1404807"/>
            <a:ext cx="6424217" cy="4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4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A8A-BDCF-5F99-F55A-35F11F48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767" y="2397967"/>
            <a:ext cx="4576765" cy="85414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Thank You </a:t>
            </a:r>
            <a:endParaRPr lang="en-IN" sz="6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5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669-3E06-DAB9-A0D7-2A0DFEF9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5743304"/>
            <a:ext cx="10983686" cy="1040051"/>
          </a:xfrm>
        </p:spPr>
        <p:txBody>
          <a:bodyPr>
            <a:normAutofit/>
          </a:bodyPr>
          <a:lstStyle/>
          <a:p>
            <a:pPr algn="ctr"/>
            <a:br>
              <a:rPr lang="en-US" sz="2000" b="1" dirty="0"/>
            </a:br>
            <a:r>
              <a:rPr lang="en-US" sz="2000" b="1" dirty="0"/>
              <a:t>Link |</a:t>
            </a:r>
            <a:r>
              <a:rPr lang="en-US" sz="2000" dirty="0"/>
              <a:t> https://www.geeksforgeeks.org/certificate/047692f7e4d42953e13e73829d20b003</a:t>
            </a:r>
            <a:br>
              <a:rPr lang="en-US" sz="2000" dirty="0"/>
            </a:br>
            <a:endParaRPr lang="en-I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F6A5-3BA5-4E79-4C6D-C09609A6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261256"/>
            <a:ext cx="10776855" cy="57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2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47AD-6961-A295-9DD7-11E71CF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What</a:t>
            </a:r>
            <a:r>
              <a:rPr lang="en-IN" b="1" dirty="0">
                <a:solidFill>
                  <a:schemeClr val="accent6"/>
                </a:solidFill>
                <a:effectLst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is Data Structure?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DF4F-142D-620B-8202-F2932099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8049"/>
            <a:ext cx="10515600" cy="40589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A Data Structure is a way of organizing and storing data in a computer so that it can be accessed and modified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String:</a:t>
            </a:r>
            <a:r>
              <a:rPr lang="en-US" dirty="0"/>
              <a:t> "Virat" is a data structure used to store a sequence of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Integer:</a:t>
            </a:r>
            <a:r>
              <a:rPr lang="en-US" dirty="0"/>
              <a:t> 26 is a data structure representing a numeric value.</a:t>
            </a:r>
          </a:p>
        </p:txBody>
      </p:sp>
    </p:spTree>
    <p:extLst>
      <p:ext uri="{BB962C8B-B14F-4D97-AF65-F5344CB8AC3E}">
        <p14:creationId xmlns:p14="http://schemas.microsoft.com/office/powerpoint/2010/main" val="341587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44AD-8F08-7ED5-7E7F-0009AB11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What is an Algorithm?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4856-3346-20B9-28BB-A81EE206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An algorithm is a step-by-step procedure or formula for solving a problem.</a:t>
            </a:r>
          </a:p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Algorithms are expressed through pseudocode or flowcharts before implementation in a programming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of a simple algorithm: Steps to find the maximum of three numbers.</a:t>
            </a:r>
          </a:p>
        </p:txBody>
      </p:sp>
    </p:spTree>
    <p:extLst>
      <p:ext uri="{BB962C8B-B14F-4D97-AF65-F5344CB8AC3E}">
        <p14:creationId xmlns:p14="http://schemas.microsoft.com/office/powerpoint/2010/main" val="17897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/>
              </a:rPr>
              <a:t>Technology Learned: Analysis of Algorithms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Concepts: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time and space complexity.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Order of Growth:</a:t>
            </a:r>
            <a:r>
              <a:rPr lang="en-US" dirty="0"/>
              <a:t> How the performance of an algorithm scales with input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Asymptotic Notations: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Big O Notation:</a:t>
            </a:r>
            <a:r>
              <a:rPr lang="en-US" dirty="0"/>
              <a:t> Upper bound on the time complexity.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Omega Notation:</a:t>
            </a:r>
            <a:r>
              <a:rPr lang="en-US" dirty="0"/>
              <a:t> Lower bound on the time complexity.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Theta Notation:</a:t>
            </a:r>
            <a:r>
              <a:rPr lang="en-US" dirty="0"/>
              <a:t> Exact bound on the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128437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Mathematics in DSA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Concepts: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Arithmetic Progression (AP):</a:t>
            </a:r>
            <a:r>
              <a:rPr lang="en-US" dirty="0"/>
              <a:t> Sequence of numbers with a constant difference between consecutive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Geometric Progression (GP):</a:t>
            </a:r>
            <a:r>
              <a:rPr lang="en-US" dirty="0"/>
              <a:t> Sequence of numbers where each term after the first is found by multiplying the previous one by a fixed, non-zero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Prime Numbers:</a:t>
            </a:r>
            <a:r>
              <a:rPr lang="en-US" dirty="0"/>
              <a:t> Numbers greater than 1 with no divisors other than 1 and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Factorials:</a:t>
            </a:r>
            <a:r>
              <a:rPr lang="en-US" dirty="0"/>
              <a:t> The product of all positive integers up to a given number (n!).</a:t>
            </a:r>
          </a:p>
          <a:p>
            <a:pPr marL="0" indent="0">
              <a:buNone/>
            </a:pPr>
            <a:r>
              <a:rPr lang="en-US" dirty="0"/>
              <a:t>     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0882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Bit Magic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Bitwise Operations: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Operations that directly manipulate bits in binary representations of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 operations include AND, OR, XOR, NOT, and bit shifts.</a:t>
            </a:r>
          </a:p>
          <a:p>
            <a:pPr marL="0" indent="0">
              <a:buNone/>
            </a:pPr>
            <a:r>
              <a:rPr lang="en-US" b="1" dirty="0"/>
              <a:t>Example Problem: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Check if the Kth bit is set in a given integer</a:t>
            </a:r>
            <a:r>
              <a:rPr lang="en-US" dirty="0"/>
              <a:t>: Use bitwise AND to check if a specific bit is 1 or 0.</a:t>
            </a:r>
          </a:p>
        </p:txBody>
      </p:sp>
    </p:spTree>
    <p:extLst>
      <p:ext uri="{BB962C8B-B14F-4D97-AF65-F5344CB8AC3E}">
        <p14:creationId xmlns:p14="http://schemas.microsoft.com/office/powerpoint/2010/main" val="41853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Arrays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An array is a collection of items stored at contiguous memory locations.</a:t>
            </a:r>
          </a:p>
          <a:p>
            <a:pPr marL="0" indent="0">
              <a:buNone/>
            </a:pPr>
            <a:r>
              <a:rPr lang="en-US" b="1" dirty="0"/>
              <a:t>Types: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Fixed-sized Arrays:</a:t>
            </a:r>
            <a:r>
              <a:rPr lang="en-US" dirty="0"/>
              <a:t> Size is defined at compile-time.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Dynamic-sized Arrays:</a:t>
            </a:r>
            <a:r>
              <a:rPr lang="en-US" dirty="0"/>
              <a:t> Size can change during runtime.</a:t>
            </a:r>
          </a:p>
          <a:p>
            <a:pPr marL="0" indent="0">
              <a:buNone/>
            </a:pPr>
            <a:r>
              <a:rPr lang="en-US" b="1" dirty="0"/>
              <a:t>Common Operations: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Searching:</a:t>
            </a:r>
            <a:r>
              <a:rPr lang="en-US" dirty="0"/>
              <a:t> Finding an element in an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Insertion:</a:t>
            </a:r>
            <a:r>
              <a:rPr lang="en-US" dirty="0"/>
              <a:t> Adding an element at a specific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Deletion:</a:t>
            </a:r>
            <a:r>
              <a:rPr lang="en-US" dirty="0"/>
              <a:t> Removing an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Reversing:</a:t>
            </a:r>
            <a:r>
              <a:rPr lang="en-US" dirty="0"/>
              <a:t> Changing the order of elements.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788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166-FC50-70BB-C7E5-58768E9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/>
              </a:rPr>
              <a:t>Searching &amp; Sorting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CC-54F8-F130-D51C-A498554C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Binary Search: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search algorithm that finds the position of a target value within a sorted array.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Types: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i="1" dirty="0"/>
              <a:t>Iterative Binary Search:</a:t>
            </a:r>
            <a:r>
              <a:rPr lang="en-US" dirty="0"/>
              <a:t> Uses a loop to divide the array.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i="1" dirty="0"/>
              <a:t>Recursive Binary Search:</a:t>
            </a:r>
            <a:r>
              <a:rPr lang="en-US" dirty="0"/>
              <a:t> Function calls itself with subarrays.</a:t>
            </a:r>
          </a:p>
          <a:p>
            <a:pPr marL="0" indent="0">
              <a:buNone/>
            </a:pPr>
            <a:r>
              <a:rPr lang="en-US" b="1" dirty="0"/>
              <a:t>Sorting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Insertion Sort:</a:t>
            </a:r>
            <a:r>
              <a:rPr lang="en-US" dirty="0"/>
              <a:t> Builds the final sorted array one item at a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Merge Sort:</a:t>
            </a:r>
            <a:r>
              <a:rPr lang="en-US" dirty="0"/>
              <a:t> Divides the array into halves, sorts them, and merges them back together.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Quick Sort:</a:t>
            </a:r>
            <a:r>
              <a:rPr lang="en-US" dirty="0"/>
              <a:t> Selects a 'pivot' and partitions the array into sub-arrays around the pivot.</a:t>
            </a:r>
          </a:p>
          <a:p>
            <a:pPr marL="0" indent="0">
              <a:buNone/>
            </a:pPr>
            <a:r>
              <a:rPr lang="en-US" i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9001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254</TotalTime>
  <Words>1199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Dreaming Outloud Script Pro</vt:lpstr>
      <vt:lpstr>Office Theme</vt:lpstr>
      <vt:lpstr>DATA STRUCTURES  &amp;  ALGORITHM</vt:lpstr>
      <vt:lpstr> Link | https://www.geeksforgeeks.org/certificate/047692f7e4d42953e13e73829d20b003 </vt:lpstr>
      <vt:lpstr>What is Data Structure?</vt:lpstr>
      <vt:lpstr>What is an Algorithm?</vt:lpstr>
      <vt:lpstr>Technology Learned: Analysis of Algorithms</vt:lpstr>
      <vt:lpstr>Mathematics in DSA</vt:lpstr>
      <vt:lpstr>Bit Magic</vt:lpstr>
      <vt:lpstr>Arrays</vt:lpstr>
      <vt:lpstr>Searching &amp; Sorting</vt:lpstr>
      <vt:lpstr>Hashing</vt:lpstr>
      <vt:lpstr>Strings &amp; Linked Lists</vt:lpstr>
      <vt:lpstr>Stacks &amp; Queues</vt:lpstr>
      <vt:lpstr>Tree Structures</vt:lpstr>
      <vt:lpstr>Dynamic Programming &amp; Backtracking</vt:lpstr>
      <vt:lpstr>Project | N-Queen Visualizer</vt:lpstr>
      <vt:lpstr>Project | N-Queen Visualizer</vt:lpstr>
      <vt:lpstr>Project | N-Queen Visualizer</vt:lpstr>
      <vt:lpstr>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&amp;  ALGORITHM</dc:title>
  <dc:creator>Sayan Batabyal</dc:creator>
  <cp:lastModifiedBy>Biswajit kumar pradhan</cp:lastModifiedBy>
  <cp:revision>5</cp:revision>
  <dcterms:created xsi:type="dcterms:W3CDTF">2022-10-29T18:22:37Z</dcterms:created>
  <dcterms:modified xsi:type="dcterms:W3CDTF">2024-09-13T15:50:30Z</dcterms:modified>
</cp:coreProperties>
</file>