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9BF2-B8EC-40DD-A2D6-DBA7F5A70C0E}" type="datetimeFigureOut">
              <a:rPr lang="en-US" smtClean="0"/>
              <a:pPr/>
              <a:t>11/6/2016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E55-D83E-42B0-A332-137FB41B17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titled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802688" cy="614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owner</cp:lastModifiedBy>
  <cp:revision>2</cp:revision>
  <dcterms:created xsi:type="dcterms:W3CDTF">2016-10-19T16:27:24Z</dcterms:created>
  <dcterms:modified xsi:type="dcterms:W3CDTF">2016-11-06T10:12:28Z</dcterms:modified>
</cp:coreProperties>
</file>