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5D086-B70D-400E-A1B8-638AA8232D9D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C67FD-B8C4-4B17-AA35-79CCBBC12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95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C67FD-B8C4-4B17-AA35-79CCBBC126B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99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65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4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126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96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06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625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30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14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5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22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91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26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32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3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31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45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1A3AEF-CDED-4D81-B623-05B7CDEBA1D5}" type="datetimeFigureOut">
              <a:rPr lang="ru-RU" smtClean="0"/>
              <a:t>06.02.2023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81ECB-F979-4FFF-B290-E1D0D0911B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172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396240"/>
            <a:ext cx="8825658" cy="3329581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Prosto</a:t>
            </a:r>
            <a:r>
              <a:rPr lang="en-US" dirty="0" smtClean="0">
                <a:solidFill>
                  <a:srgbClr val="FFFF00"/>
                </a:solidFill>
              </a:rPr>
              <a:t> Game: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WITHOUT GEESE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3435" y="5996580"/>
            <a:ext cx="8825658" cy="8614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NIKITA BABASHEV AND ILYA BIKMAEV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927" y="185412"/>
            <a:ext cx="2743723" cy="54610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Введение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endParaRPr lang="ru-RU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37784" y="834390"/>
            <a:ext cx="9337786" cy="580644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FFF00"/>
                </a:solidFill>
              </a:rPr>
              <a:t>Идея</a:t>
            </a:r>
            <a:r>
              <a:rPr lang="en-US" sz="2800" dirty="0" smtClean="0">
                <a:solidFill>
                  <a:srgbClr val="FFFF00"/>
                </a:solidFill>
              </a:rPr>
              <a:t>:</a:t>
            </a:r>
            <a:endParaRPr lang="ru-RU" sz="2800" dirty="0" smtClean="0">
              <a:solidFill>
                <a:srgbClr val="FFFF00"/>
              </a:solidFill>
            </a:endParaRPr>
          </a:p>
          <a:p>
            <a:pPr lvl="1"/>
            <a:r>
              <a:rPr lang="ru-RU" sz="2600" dirty="0" smtClean="0">
                <a:solidFill>
                  <a:schemeClr val="accent3"/>
                </a:solidFill>
              </a:rPr>
              <a:t>Изначальная идея проекта была в создании ролевой (</a:t>
            </a:r>
            <a:r>
              <a:rPr lang="ru-RU" sz="2600" dirty="0" err="1" smtClean="0">
                <a:solidFill>
                  <a:schemeClr val="accent3"/>
                </a:solidFill>
              </a:rPr>
              <a:t>рпг</a:t>
            </a:r>
            <a:r>
              <a:rPr lang="ru-RU" sz="2600" dirty="0" smtClean="0">
                <a:solidFill>
                  <a:schemeClr val="accent3"/>
                </a:solidFill>
              </a:rPr>
              <a:t>) игры с подземельями и открытым миром</a:t>
            </a:r>
          </a:p>
          <a:p>
            <a:pPr lvl="1"/>
            <a:r>
              <a:rPr lang="ru-RU" sz="2600" dirty="0" smtClean="0">
                <a:solidFill>
                  <a:schemeClr val="accent3"/>
                </a:solidFill>
              </a:rPr>
              <a:t>Потом мы решили сделать смешанную игру, которая будет с двумя видами. (сверху и сбоку)</a:t>
            </a:r>
          </a:p>
          <a:p>
            <a:pPr lvl="1"/>
            <a:r>
              <a:rPr lang="ru-RU" sz="2600" dirty="0" smtClean="0">
                <a:solidFill>
                  <a:schemeClr val="accent3"/>
                </a:solidFill>
              </a:rPr>
              <a:t>Решили сделать основой игры – прохождение всех этапов и убийство главного босса</a:t>
            </a:r>
            <a:endParaRPr lang="en-US" sz="2600" dirty="0" smtClean="0">
              <a:solidFill>
                <a:schemeClr val="accent3"/>
              </a:solidFill>
            </a:endParaRPr>
          </a:p>
          <a:p>
            <a:pPr lvl="1"/>
            <a:endParaRPr lang="en-US" sz="2600" dirty="0" smtClean="0"/>
          </a:p>
          <a:p>
            <a:r>
              <a:rPr lang="ru-RU" sz="2800" dirty="0" smtClean="0">
                <a:solidFill>
                  <a:srgbClr val="FFFF00"/>
                </a:solidFill>
              </a:rPr>
              <a:t>Для чего создан</a:t>
            </a:r>
            <a:r>
              <a:rPr lang="en-US" sz="2800" dirty="0" smtClean="0">
                <a:solidFill>
                  <a:srgbClr val="FFFF00"/>
                </a:solidFill>
              </a:rPr>
              <a:t>:</a:t>
            </a:r>
          </a:p>
          <a:p>
            <a:pPr lvl="1"/>
            <a:r>
              <a:rPr lang="ru-RU" sz="2600" dirty="0" smtClean="0">
                <a:solidFill>
                  <a:schemeClr val="accent3"/>
                </a:solidFill>
              </a:rPr>
              <a:t>Проект создан для получения опыта в разработке игр и развлечения в свободное время.</a:t>
            </a:r>
            <a:endParaRPr lang="en-US" sz="26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7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806" y="196842"/>
            <a:ext cx="5909833" cy="5918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Описание реализации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6232" y="982980"/>
            <a:ext cx="7040458" cy="5692140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FFFF00"/>
                </a:solidFill>
              </a:rPr>
              <a:t>Классы</a:t>
            </a:r>
            <a:r>
              <a:rPr lang="en-US" sz="1800" dirty="0" smtClean="0">
                <a:solidFill>
                  <a:srgbClr val="FFFF00"/>
                </a:solidFill>
              </a:rPr>
              <a:t>:</a:t>
            </a:r>
            <a:endParaRPr lang="ru-RU" sz="1800" dirty="0" smtClean="0">
              <a:solidFill>
                <a:srgbClr val="FFFF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1800" dirty="0" smtClean="0">
                <a:solidFill>
                  <a:schemeClr val="accent3"/>
                </a:solidFill>
              </a:rPr>
              <a:t>Class Map: </a:t>
            </a:r>
            <a:r>
              <a:rPr lang="ru-RU" sz="1800" dirty="0" smtClean="0">
                <a:solidFill>
                  <a:schemeClr val="accent3"/>
                </a:solidFill>
              </a:rPr>
              <a:t>отвечает за построение основной карты</a:t>
            </a:r>
            <a:endParaRPr lang="en-US" sz="1800" dirty="0" smtClean="0">
              <a:solidFill>
                <a:schemeClr val="accent3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800" dirty="0" smtClean="0">
              <a:solidFill>
                <a:schemeClr val="accent3"/>
              </a:solidFill>
            </a:endParaRPr>
          </a:p>
          <a:p>
            <a:pPr marL="742950" lvl="1" indent="-285750">
              <a:buFontTx/>
              <a:buChar char="-"/>
            </a:pPr>
            <a:endParaRPr lang="ru-RU" sz="1800" dirty="0" smtClean="0">
              <a:solidFill>
                <a:schemeClr val="accent3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1800" dirty="0" smtClean="0">
                <a:solidFill>
                  <a:schemeClr val="accent3"/>
                </a:solidFill>
              </a:rPr>
              <a:t>Class Person: </a:t>
            </a:r>
            <a:r>
              <a:rPr lang="ru-RU" sz="1800" dirty="0" smtClean="0">
                <a:solidFill>
                  <a:schemeClr val="accent3"/>
                </a:solidFill>
              </a:rPr>
              <a:t>отвечает за действия персонажа</a:t>
            </a:r>
            <a:endParaRPr lang="en-US" sz="1800" dirty="0" smtClean="0">
              <a:solidFill>
                <a:schemeClr val="accent3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800" dirty="0" smtClean="0">
              <a:solidFill>
                <a:schemeClr val="accent3"/>
              </a:solidFill>
            </a:endParaRPr>
          </a:p>
          <a:p>
            <a:pPr marL="742950" lvl="1" indent="-285750">
              <a:buFontTx/>
              <a:buChar char="-"/>
            </a:pPr>
            <a:endParaRPr lang="ru-RU" sz="1800" dirty="0" smtClean="0">
              <a:solidFill>
                <a:schemeClr val="accent3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1800" dirty="0" smtClean="0">
                <a:solidFill>
                  <a:schemeClr val="accent3"/>
                </a:solidFill>
              </a:rPr>
              <a:t>Class Enemy: </a:t>
            </a:r>
            <a:r>
              <a:rPr lang="ru-RU" sz="1800" dirty="0" smtClean="0">
                <a:solidFill>
                  <a:schemeClr val="accent3"/>
                </a:solidFill>
              </a:rPr>
              <a:t>отвечает за поведение мобов</a:t>
            </a:r>
            <a:endParaRPr lang="en-US" sz="1800" dirty="0" smtClean="0">
              <a:solidFill>
                <a:schemeClr val="accent3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800" dirty="0" smtClean="0">
              <a:solidFill>
                <a:schemeClr val="accent3"/>
              </a:solidFill>
            </a:endParaRPr>
          </a:p>
          <a:p>
            <a:pPr marL="742950" lvl="1" indent="-285750">
              <a:buFontTx/>
              <a:buChar char="-"/>
            </a:pPr>
            <a:endParaRPr lang="ru-RU" sz="1800" dirty="0" smtClean="0">
              <a:solidFill>
                <a:schemeClr val="accent3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1800" dirty="0" smtClean="0">
                <a:solidFill>
                  <a:schemeClr val="accent3"/>
                </a:solidFill>
              </a:rPr>
              <a:t>Class Maze: </a:t>
            </a:r>
            <a:r>
              <a:rPr lang="ru-RU" sz="1800" dirty="0" smtClean="0">
                <a:solidFill>
                  <a:schemeClr val="accent3"/>
                </a:solidFill>
              </a:rPr>
              <a:t>отвечает за создание лабиринтов</a:t>
            </a:r>
            <a:endParaRPr lang="en-US" sz="1800" dirty="0" smtClean="0">
              <a:solidFill>
                <a:schemeClr val="accent3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800" dirty="0" smtClean="0">
              <a:solidFill>
                <a:schemeClr val="accent3"/>
              </a:solidFill>
            </a:endParaRPr>
          </a:p>
          <a:p>
            <a:pPr marL="742950" lvl="1" indent="-285750">
              <a:buFontTx/>
              <a:buChar char="-"/>
            </a:pPr>
            <a:endParaRPr lang="ru-RU" sz="1800" dirty="0" smtClean="0">
              <a:solidFill>
                <a:schemeClr val="accent3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sz="1800" dirty="0" smtClean="0">
                <a:solidFill>
                  <a:schemeClr val="accent3"/>
                </a:solidFill>
              </a:rPr>
              <a:t>Class Menu: </a:t>
            </a:r>
            <a:r>
              <a:rPr lang="ru-RU" sz="1800" dirty="0" smtClean="0">
                <a:solidFill>
                  <a:schemeClr val="accent3"/>
                </a:solidFill>
              </a:rPr>
              <a:t>отвечает за реализацию меню</a:t>
            </a:r>
            <a:endParaRPr lang="en-US" sz="1800" dirty="0" smtClean="0">
              <a:solidFill>
                <a:schemeClr val="accent3"/>
              </a:solidFill>
            </a:endParaRPr>
          </a:p>
          <a:p>
            <a:pPr marL="742950" lvl="1" indent="-285750">
              <a:buFontTx/>
              <a:buChar char="-"/>
            </a:pPr>
            <a:endParaRPr lang="ru-RU" sz="1800" dirty="0"/>
          </a:p>
        </p:txBody>
      </p:sp>
      <p:pic>
        <p:nvPicPr>
          <p:cNvPr id="1026" name="Picture 2" descr="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99" y="5589270"/>
            <a:ext cx="192924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022" y="788670"/>
            <a:ext cx="1929245" cy="111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99" y="4400562"/>
            <a:ext cx="1904968" cy="10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99" y="3280422"/>
            <a:ext cx="1925221" cy="100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Изображение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99" y="2017532"/>
            <a:ext cx="1925221" cy="10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4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" y="80010"/>
            <a:ext cx="10229850" cy="6697980"/>
          </a:xfrm>
        </p:spPr>
        <p:txBody>
          <a:bodyPr/>
          <a:lstStyle/>
          <a:p>
            <a:pPr lvl="1"/>
            <a:r>
              <a:rPr lang="ru-RU" sz="2400" dirty="0" smtClean="0">
                <a:solidFill>
                  <a:srgbClr val="FFFF00"/>
                </a:solidFill>
              </a:rPr>
              <a:t>Использованные технологии</a:t>
            </a:r>
            <a:r>
              <a:rPr lang="en-US" sz="2400" dirty="0" smtClean="0">
                <a:solidFill>
                  <a:srgbClr val="FFFF00"/>
                </a:solidFill>
              </a:rPr>
              <a:t>:</a:t>
            </a:r>
          </a:p>
          <a:p>
            <a:pPr lvl="1"/>
            <a:r>
              <a:rPr lang="en-US" sz="2400" dirty="0" smtClean="0">
                <a:solidFill>
                  <a:schemeClr val="accent3"/>
                </a:solidFill>
              </a:rPr>
              <a:t>	- </a:t>
            </a:r>
            <a:r>
              <a:rPr lang="en-US" sz="2400" dirty="0" err="1" smtClean="0">
                <a:solidFill>
                  <a:schemeClr val="accent3"/>
                </a:solidFill>
              </a:rPr>
              <a:t>pygame</a:t>
            </a:r>
            <a:endParaRPr lang="en-US" sz="2400" dirty="0" smtClean="0">
              <a:solidFill>
                <a:schemeClr val="accent3"/>
              </a:solidFill>
            </a:endParaRPr>
          </a:p>
          <a:p>
            <a:pPr lvl="1"/>
            <a:r>
              <a:rPr lang="en-US" sz="2400" dirty="0">
                <a:solidFill>
                  <a:schemeClr val="accent3"/>
                </a:solidFill>
              </a:rPr>
              <a:t>	</a:t>
            </a:r>
            <a:r>
              <a:rPr lang="en-US" sz="2400" dirty="0" smtClean="0">
                <a:solidFill>
                  <a:schemeClr val="accent3"/>
                </a:solidFill>
              </a:rPr>
              <a:t>- </a:t>
            </a:r>
            <a:r>
              <a:rPr lang="en-US" sz="2400" dirty="0" err="1" smtClean="0">
                <a:solidFill>
                  <a:schemeClr val="accent3"/>
                </a:solidFill>
              </a:rPr>
              <a:t>sqlite</a:t>
            </a:r>
            <a:endParaRPr lang="en-US" sz="2400" dirty="0" smtClean="0">
              <a:solidFill>
                <a:schemeClr val="accent3"/>
              </a:solidFill>
            </a:endParaRPr>
          </a:p>
          <a:p>
            <a:pPr lvl="1"/>
            <a:r>
              <a:rPr lang="en-US" sz="2400" dirty="0">
                <a:solidFill>
                  <a:schemeClr val="accent3"/>
                </a:solidFill>
              </a:rPr>
              <a:t>	</a:t>
            </a:r>
            <a:r>
              <a:rPr lang="en-US" sz="2400" dirty="0" smtClean="0">
                <a:solidFill>
                  <a:schemeClr val="accent3"/>
                </a:solidFill>
              </a:rPr>
              <a:t>- sys</a:t>
            </a:r>
          </a:p>
          <a:p>
            <a:pPr lvl="1"/>
            <a:r>
              <a:rPr lang="en-US" sz="2400" dirty="0">
                <a:solidFill>
                  <a:schemeClr val="accent3"/>
                </a:solidFill>
              </a:rPr>
              <a:t>	</a:t>
            </a:r>
            <a:r>
              <a:rPr lang="en-US" sz="2400" dirty="0" smtClean="0">
                <a:solidFill>
                  <a:schemeClr val="accent3"/>
                </a:solidFill>
              </a:rPr>
              <a:t>- </a:t>
            </a:r>
            <a:r>
              <a:rPr lang="en-US" sz="2400" dirty="0" err="1" smtClean="0">
                <a:solidFill>
                  <a:schemeClr val="accent3"/>
                </a:solidFill>
              </a:rPr>
              <a:t>os</a:t>
            </a:r>
            <a:endParaRPr lang="en-US" sz="2400" dirty="0" smtClean="0">
              <a:solidFill>
                <a:schemeClr val="accent3"/>
              </a:solidFill>
            </a:endParaRPr>
          </a:p>
          <a:p>
            <a:pPr lvl="1"/>
            <a:r>
              <a:rPr lang="en-US" sz="2400" dirty="0" smtClean="0">
                <a:solidFill>
                  <a:schemeClr val="accent3"/>
                </a:solidFill>
              </a:rPr>
              <a:t>	- </a:t>
            </a:r>
            <a:r>
              <a:rPr lang="en-US" sz="2400" dirty="0" err="1" smtClean="0">
                <a:solidFill>
                  <a:schemeClr val="accent3"/>
                </a:solidFill>
              </a:rPr>
              <a:t>pycharm</a:t>
            </a:r>
            <a:endParaRPr lang="en-US" sz="2400" dirty="0" smtClean="0">
              <a:solidFill>
                <a:schemeClr val="accent3"/>
              </a:solidFill>
            </a:endParaRPr>
          </a:p>
          <a:p>
            <a:pPr lvl="1"/>
            <a:endParaRPr lang="en-US" sz="2400" dirty="0"/>
          </a:p>
          <a:p>
            <a:pPr lvl="1"/>
            <a:r>
              <a:rPr lang="ru-RU" sz="2400" dirty="0" smtClean="0">
                <a:solidFill>
                  <a:srgbClr val="FFFF00"/>
                </a:solidFill>
              </a:rPr>
              <a:t>Особенности проекта</a:t>
            </a:r>
            <a:r>
              <a:rPr lang="en-US" sz="2400" dirty="0" smtClean="0">
                <a:solidFill>
                  <a:srgbClr val="FFFF00"/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chemeClr val="accent3"/>
                </a:solidFill>
              </a:rPr>
              <a:t>	</a:t>
            </a:r>
            <a:r>
              <a:rPr lang="en-US" sz="2400" dirty="0" smtClean="0">
                <a:solidFill>
                  <a:schemeClr val="accent3"/>
                </a:solidFill>
              </a:rPr>
              <a:t>- </a:t>
            </a:r>
            <a:r>
              <a:rPr lang="ru-RU" sz="2400" dirty="0" smtClean="0">
                <a:solidFill>
                  <a:schemeClr val="accent3"/>
                </a:solidFill>
              </a:rPr>
              <a:t>человек сам выбирает, как ему проходить (64 варианта 			</a:t>
            </a:r>
            <a:r>
              <a:rPr lang="en-US" sz="2400" dirty="0" smtClean="0">
                <a:solidFill>
                  <a:schemeClr val="accent3"/>
                </a:solidFill>
              </a:rPr>
              <a:t>	</a:t>
            </a:r>
            <a:r>
              <a:rPr lang="ru-RU" sz="2400" dirty="0" smtClean="0">
                <a:solidFill>
                  <a:schemeClr val="accent3"/>
                </a:solidFill>
              </a:rPr>
              <a:t>прохождения), т.е. много </a:t>
            </a:r>
            <a:r>
              <a:rPr lang="ru-RU" sz="2400" dirty="0" err="1" smtClean="0">
                <a:solidFill>
                  <a:schemeClr val="accent3"/>
                </a:solidFill>
              </a:rPr>
              <a:t>вариативностей</a:t>
            </a:r>
            <a:r>
              <a:rPr lang="ru-RU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>
                <a:solidFill>
                  <a:schemeClr val="accent3"/>
                </a:solidFill>
              </a:rPr>
              <a:t>							</a:t>
            </a:r>
            <a:r>
              <a:rPr lang="ru-RU" sz="2400" dirty="0" smtClean="0">
                <a:solidFill>
                  <a:schemeClr val="accent3"/>
                </a:solidFill>
              </a:rPr>
              <a:t>прохождения</a:t>
            </a:r>
          </a:p>
          <a:p>
            <a:pPr lvl="1"/>
            <a:r>
              <a:rPr lang="ru-RU" sz="2400" dirty="0">
                <a:solidFill>
                  <a:schemeClr val="accent3"/>
                </a:solidFill>
              </a:rPr>
              <a:t>	</a:t>
            </a:r>
            <a:r>
              <a:rPr lang="ru-RU" sz="2400" dirty="0" smtClean="0">
                <a:solidFill>
                  <a:schemeClr val="accent3"/>
                </a:solidFill>
              </a:rPr>
              <a:t>- есть определённая цель в игре (убить короля)</a:t>
            </a:r>
          </a:p>
          <a:p>
            <a:pPr lvl="1"/>
            <a:r>
              <a:rPr lang="ru-RU" sz="2400" dirty="0">
                <a:solidFill>
                  <a:schemeClr val="accent3"/>
                </a:solidFill>
              </a:rPr>
              <a:t>	</a:t>
            </a:r>
            <a:r>
              <a:rPr lang="ru-RU" sz="2400" dirty="0" smtClean="0">
                <a:solidFill>
                  <a:schemeClr val="accent3"/>
                </a:solidFill>
              </a:rPr>
              <a:t>- красивые текстуры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396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227" y="148590"/>
            <a:ext cx="3246643" cy="640080"/>
          </a:xfrm>
        </p:spPr>
        <p:txBody>
          <a:bodyPr/>
          <a:lstStyle/>
          <a:p>
            <a:r>
              <a:rPr lang="ru-RU" dirty="0" smtClean="0">
                <a:solidFill>
                  <a:schemeClr val="accent4"/>
                </a:solidFill>
              </a:rPr>
              <a:t>Заключение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2034" y="937260"/>
            <a:ext cx="9669256" cy="5760720"/>
          </a:xfrm>
        </p:spPr>
        <p:txBody>
          <a:bodyPr>
            <a:normAutofit/>
          </a:bodyPr>
          <a:lstStyle/>
          <a:p>
            <a:pPr lvl="1"/>
            <a:r>
              <a:rPr lang="ru-RU" sz="2800" dirty="0" smtClean="0">
                <a:solidFill>
                  <a:srgbClr val="FFFF00"/>
                </a:solidFill>
              </a:rPr>
              <a:t>Запланированные доработки</a:t>
            </a:r>
            <a:r>
              <a:rPr lang="en-US" sz="2800" dirty="0" smtClean="0">
                <a:solidFill>
                  <a:srgbClr val="FFFF00"/>
                </a:solidFill>
              </a:rPr>
              <a:t>:</a:t>
            </a:r>
            <a:endParaRPr lang="ru-RU" sz="2800" dirty="0" smtClean="0">
              <a:solidFill>
                <a:srgbClr val="FFFF00"/>
              </a:solidFill>
            </a:endParaRPr>
          </a:p>
          <a:p>
            <a:pPr lvl="1"/>
            <a:r>
              <a:rPr lang="ru-RU" sz="2800" dirty="0"/>
              <a:t>	</a:t>
            </a:r>
            <a:r>
              <a:rPr lang="ru-RU" sz="2800" dirty="0" smtClean="0">
                <a:solidFill>
                  <a:schemeClr val="accent3"/>
                </a:solidFill>
              </a:rPr>
              <a:t>- сделать </a:t>
            </a:r>
            <a:r>
              <a:rPr lang="ru-RU" sz="2800" dirty="0" err="1" smtClean="0">
                <a:solidFill>
                  <a:schemeClr val="accent3"/>
                </a:solidFill>
              </a:rPr>
              <a:t>рандомную</a:t>
            </a:r>
            <a:r>
              <a:rPr lang="ru-RU" sz="2800" dirty="0" smtClean="0">
                <a:solidFill>
                  <a:schemeClr val="accent3"/>
                </a:solidFill>
              </a:rPr>
              <a:t> генерацию второго 					лабиринта (кольцевого)</a:t>
            </a:r>
          </a:p>
          <a:p>
            <a:pPr lvl="1"/>
            <a:r>
              <a:rPr lang="ru-RU" sz="2800" dirty="0">
                <a:solidFill>
                  <a:schemeClr val="accent3"/>
                </a:solidFill>
              </a:rPr>
              <a:t>	</a:t>
            </a:r>
            <a:r>
              <a:rPr lang="ru-RU" sz="2800" dirty="0" smtClean="0">
                <a:solidFill>
                  <a:schemeClr val="accent3"/>
                </a:solidFill>
              </a:rPr>
              <a:t>- сделать выбор сложности игры</a:t>
            </a:r>
          </a:p>
          <a:p>
            <a:pPr lvl="1"/>
            <a:r>
              <a:rPr lang="ru-RU" sz="2800" dirty="0">
                <a:solidFill>
                  <a:schemeClr val="accent3"/>
                </a:solidFill>
              </a:rPr>
              <a:t>	</a:t>
            </a:r>
            <a:r>
              <a:rPr lang="ru-RU" sz="2800" dirty="0" smtClean="0">
                <a:solidFill>
                  <a:schemeClr val="accent3"/>
                </a:solidFill>
              </a:rPr>
              <a:t>- увеличить количество этапов (</a:t>
            </a:r>
            <a:r>
              <a:rPr lang="ru-RU" sz="2800" dirty="0" err="1" smtClean="0">
                <a:solidFill>
                  <a:schemeClr val="accent3"/>
                </a:solidFill>
              </a:rPr>
              <a:t>левелов</a:t>
            </a:r>
            <a:r>
              <a:rPr lang="ru-RU" sz="2800" dirty="0" smtClean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ru-RU" sz="2800" dirty="0">
                <a:solidFill>
                  <a:schemeClr val="accent3"/>
                </a:solidFill>
              </a:rPr>
              <a:t>	</a:t>
            </a:r>
            <a:r>
              <a:rPr lang="ru-RU" sz="2800" dirty="0" smtClean="0">
                <a:solidFill>
                  <a:schemeClr val="accent3"/>
                </a:solidFill>
              </a:rPr>
              <a:t>- сделать музыку и звуки персонажа</a:t>
            </a:r>
          </a:p>
          <a:p>
            <a:pPr lvl="1"/>
            <a:endParaRPr lang="ru-RU" sz="2800" dirty="0"/>
          </a:p>
          <a:p>
            <a:pPr lvl="1"/>
            <a:r>
              <a:rPr lang="ru-RU" sz="2800" dirty="0" smtClean="0">
                <a:solidFill>
                  <a:srgbClr val="FFFF00"/>
                </a:solidFill>
              </a:rPr>
              <a:t>Вывод</a:t>
            </a:r>
            <a:r>
              <a:rPr lang="en-US" sz="2800" dirty="0" smtClean="0">
                <a:solidFill>
                  <a:srgbClr val="FFFF00"/>
                </a:solidFill>
              </a:rPr>
              <a:t>:</a:t>
            </a:r>
            <a:endParaRPr lang="ru-RU" sz="2800" dirty="0" smtClean="0">
              <a:solidFill>
                <a:srgbClr val="FFFF00"/>
              </a:solidFill>
            </a:endParaRPr>
          </a:p>
          <a:p>
            <a:pPr lvl="1"/>
            <a:r>
              <a:rPr lang="ru-RU" sz="2800" dirty="0"/>
              <a:t>	</a:t>
            </a:r>
            <a:r>
              <a:rPr lang="ru-RU" sz="2800" dirty="0" smtClean="0">
                <a:solidFill>
                  <a:schemeClr val="accent3"/>
                </a:solidFill>
              </a:rPr>
              <a:t>- В целом мы довольны своей работой и готовы 			выставлять на общее пользование</a:t>
            </a:r>
            <a:endParaRPr lang="ru-RU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5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047" y="3200400"/>
            <a:ext cx="1555447" cy="26868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76400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38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127</Words>
  <Application>Microsoft Office PowerPoint</Application>
  <PresentationFormat>Широкоэкранный</PresentationFormat>
  <Paragraphs>46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Ион</vt:lpstr>
      <vt:lpstr>Prosto Game: WITHOUT GEESE</vt:lpstr>
      <vt:lpstr>Введение:</vt:lpstr>
      <vt:lpstr>Описание реализации:</vt:lpstr>
      <vt:lpstr>Презентация PowerPoint</vt:lpstr>
      <vt:lpstr>Заключение: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xylugansokol@gmail.com</dc:creator>
  <cp:lastModifiedBy>xylugansokol@gmail.com</cp:lastModifiedBy>
  <cp:revision>7</cp:revision>
  <dcterms:created xsi:type="dcterms:W3CDTF">2023-02-06T16:31:01Z</dcterms:created>
  <dcterms:modified xsi:type="dcterms:W3CDTF">2023-02-06T17:24:24Z</dcterms:modified>
</cp:coreProperties>
</file>