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17FA6E-1D49-4954-B44F-DE76F6648789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A8701EC-A837-4CAD-9A68-7D9A7F7DF4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791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A6E-1D49-4954-B44F-DE76F6648789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1EC-A837-4CAD-9A68-7D9A7F7DF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36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A6E-1D49-4954-B44F-DE76F6648789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1EC-A837-4CAD-9A68-7D9A7F7DF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4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A6E-1D49-4954-B44F-DE76F6648789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1EC-A837-4CAD-9A68-7D9A7F7DF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4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A6E-1D49-4954-B44F-DE76F6648789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1EC-A837-4CAD-9A68-7D9A7F7DF4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594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A6E-1D49-4954-B44F-DE76F6648789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1EC-A837-4CAD-9A68-7D9A7F7DF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6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A6E-1D49-4954-B44F-DE76F6648789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1EC-A837-4CAD-9A68-7D9A7F7DF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1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A6E-1D49-4954-B44F-DE76F6648789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1EC-A837-4CAD-9A68-7D9A7F7DF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97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A6E-1D49-4954-B44F-DE76F6648789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1EC-A837-4CAD-9A68-7D9A7F7DF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4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A6E-1D49-4954-B44F-DE76F6648789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1EC-A837-4CAD-9A68-7D9A7F7DF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31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A6E-1D49-4954-B44F-DE76F6648789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1EC-A837-4CAD-9A68-7D9A7F7DF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0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17FA6E-1D49-4954-B44F-DE76F6648789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A8701EC-A837-4CAD-9A68-7D9A7F7DF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78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69022-44FB-E58F-F89D-79835C2B2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Создание клавиатурного тренажёра при помощи </a:t>
            </a:r>
            <a:r>
              <a:rPr lang="en-US" sz="5400" dirty="0" err="1"/>
              <a:t>PyQT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6D01D5-3260-369D-4D79-427809793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pPr algn="r"/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/>
              <a:t> Бикмаев Илья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55695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9DD5C-67F4-44BE-7586-EB802679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3052FA-5009-4EF9-597C-0B34053F0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01" y="1691322"/>
            <a:ext cx="6397885" cy="4351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sz="2400" dirty="0"/>
              <a:t>В наше время, время технологий и компьютеров, практически все тексты печатаются с клавиатуры. Но для того, чтобы набирать текст быстро и качественно, необходимо немало практиковаться. Именно для этого я и решил создать клавиатурный тренажёр. Он даст возможность пользователю улучшить навыки набора разных текстов на клавиатуре путём практики.</a:t>
            </a:r>
          </a:p>
          <a:p>
            <a:pPr marL="0" indent="0">
              <a:buNone/>
            </a:pPr>
            <a:r>
              <a:rPr lang="ru-RU" sz="2400" dirty="0"/>
              <a:t>	Тренажёр предоставит набор уровней, в которых необходимо напечатать текст за определённое время и с минимальным количеством опечаток. Также будет доступен выбор своего текста и генерирование случайного текста.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A46BE6-156C-D813-A5FF-66E1FBC62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0" y="1924722"/>
            <a:ext cx="4684955" cy="31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5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A3375-A47E-ABD1-5D41-59EDD411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CE201-4F28-F730-CE2C-57DB8748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735276" cy="4351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400" dirty="0"/>
              <a:t>Приложение имеет три основных класса</a:t>
            </a:r>
            <a:r>
              <a:rPr lang="en-US" sz="2400" dirty="0"/>
              <a:t>: </a:t>
            </a:r>
            <a:r>
              <a:rPr lang="ru-RU" sz="2400" dirty="0"/>
              <a:t>главное меню, которое будет хранить все основные параметры и обеспечит доступ к остальным меню</a:t>
            </a:r>
            <a:r>
              <a:rPr lang="en-US" sz="2400" dirty="0"/>
              <a:t>; </a:t>
            </a:r>
            <a:r>
              <a:rPr lang="ru-RU" sz="2400" dirty="0"/>
              <a:t>класс, содержащий поля для ввода и вывода и проверяющий текст, вводимый пользователем</a:t>
            </a:r>
            <a:r>
              <a:rPr lang="en-US" sz="2400" dirty="0"/>
              <a:t>; </a:t>
            </a:r>
            <a:r>
              <a:rPr lang="ru-RU" sz="2400" dirty="0"/>
              <a:t>меню опций, позволяющее изменять настройки приложения, </a:t>
            </a:r>
            <a:r>
              <a:rPr lang="ru-RU" sz="2400" dirty="0" err="1"/>
              <a:t>кастомизировать</a:t>
            </a:r>
            <a:r>
              <a:rPr lang="ru-RU" sz="2400" dirty="0"/>
              <a:t> его(менять цвет элементов, звук и др.).</a:t>
            </a:r>
          </a:p>
          <a:p>
            <a:pPr marL="0" indent="0">
              <a:buNone/>
            </a:pPr>
            <a:r>
              <a:rPr lang="ru-RU" sz="2400" dirty="0"/>
              <a:t>	Также для разных ситуация созданы диалоговые окна, каждое из которых имеет определённую логику(вход в систему, подтверждение каких-либо действий и др.)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943A26-5BEA-D96D-2A76-E614B756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48" y="1894166"/>
            <a:ext cx="4218673" cy="30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1069E-1F4B-51A0-F380-B057BC83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85AF6-EA6B-EADC-B7D5-90B0754C9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800" dirty="0"/>
              <a:t>Полученный результат оправдал</a:t>
            </a:r>
            <a:r>
              <a:rPr lang="en-US" sz="2800" dirty="0"/>
              <a:t> </a:t>
            </a:r>
            <a:r>
              <a:rPr lang="ru-RU" sz="2800" dirty="0"/>
              <a:t>ожидания.</a:t>
            </a:r>
            <a:r>
              <a:rPr lang="en-US" sz="2800" dirty="0"/>
              <a:t> </a:t>
            </a:r>
            <a:r>
              <a:rPr lang="ru-RU" sz="2800" dirty="0"/>
              <a:t>Приложение выполняет все задачи, для которых оно было создано.</a:t>
            </a:r>
          </a:p>
          <a:p>
            <a:pPr marL="0" indent="0">
              <a:buNone/>
            </a:pPr>
            <a:r>
              <a:rPr lang="ru-RU" sz="2800" dirty="0"/>
              <a:t>	Данный продукт можно развивать дальше, например, добавить больше уровней, создать больше возможностей для кастомизации и адаптировать приложение под мобильные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71588152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38</TotalTime>
  <Words>226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Вид</vt:lpstr>
      <vt:lpstr>Создание клавиатурного тренажёра при помощи PyQT</vt:lpstr>
      <vt:lpstr>Введение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клавиатурного тренажёра при помощи PyQT</dc:title>
  <dc:creator>Dom</dc:creator>
  <cp:lastModifiedBy>Dom</cp:lastModifiedBy>
  <cp:revision>2</cp:revision>
  <dcterms:created xsi:type="dcterms:W3CDTF">2022-11-07T20:21:10Z</dcterms:created>
  <dcterms:modified xsi:type="dcterms:W3CDTF">2022-11-10T03:36:49Z</dcterms:modified>
</cp:coreProperties>
</file>