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55" r:id="rId2"/>
    <p:sldId id="356" r:id="rId3"/>
    <p:sldId id="363" r:id="rId4"/>
    <p:sldId id="364" r:id="rId5"/>
    <p:sldId id="365" r:id="rId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0000"/>
    <a:srgbClr val="000000"/>
    <a:srgbClr val="FF9999"/>
    <a:srgbClr val="002060"/>
    <a:srgbClr val="FFC000"/>
    <a:srgbClr val="725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266" d="100"/>
          <a:sy n="266" d="100"/>
        </p:scale>
        <p:origin x="172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B9F4B-E64C-4A45-B48E-62879C1BE239}" type="doc">
      <dgm:prSet loTypeId="urn:microsoft.com/office/officeart/2005/8/layout/vList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0D8E55C1-4358-470F-9FB0-0C5D88EB43BF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입출력 제어</a:t>
          </a:r>
          <a:endParaRPr lang="ko-KR" altLang="en-US" sz="900" dirty="0"/>
        </a:p>
      </dgm:t>
    </dgm:pt>
    <dgm:pt modelId="{4E522A97-3047-4F09-A324-F9A616070488}" type="parTrans" cxnId="{0E74F9E3-822E-48F8-B377-4D7BC3C71CF7}">
      <dgm:prSet/>
      <dgm:spPr/>
      <dgm:t>
        <a:bodyPr/>
        <a:lstStyle/>
        <a:p>
          <a:pPr latinLnBrk="1"/>
          <a:endParaRPr lang="ko-KR" altLang="en-US" sz="1600"/>
        </a:p>
      </dgm:t>
    </dgm:pt>
    <dgm:pt modelId="{2003FC94-A638-406E-B564-57B36BAF842A}" type="sibTrans" cxnId="{0E74F9E3-822E-48F8-B377-4D7BC3C71CF7}">
      <dgm:prSet/>
      <dgm:spPr/>
      <dgm:t>
        <a:bodyPr/>
        <a:lstStyle/>
        <a:p>
          <a:pPr latinLnBrk="1"/>
          <a:endParaRPr lang="ko-KR" altLang="en-US" sz="1600"/>
        </a:p>
      </dgm:t>
    </dgm:pt>
    <dgm:pt modelId="{A6F0F0D5-BF73-467C-BAFC-25D8208E4B65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압력 제어</a:t>
          </a:r>
          <a:endParaRPr lang="ko-KR" altLang="en-US" sz="900" dirty="0"/>
        </a:p>
      </dgm:t>
    </dgm:pt>
    <dgm:pt modelId="{EB06DEFE-DFD7-4DEB-9591-CE8BF2FB0CB8}" type="parTrans" cxnId="{DE2D9406-B23B-48C1-9A3E-840565AD032F}">
      <dgm:prSet/>
      <dgm:spPr/>
      <dgm:t>
        <a:bodyPr/>
        <a:lstStyle/>
        <a:p>
          <a:pPr latinLnBrk="1"/>
          <a:endParaRPr lang="ko-KR" altLang="en-US" sz="1600"/>
        </a:p>
      </dgm:t>
    </dgm:pt>
    <dgm:pt modelId="{67C10CE4-1C5F-4A4E-8711-A3D4EC7DD7F0}" type="sibTrans" cxnId="{DE2D9406-B23B-48C1-9A3E-840565AD032F}">
      <dgm:prSet/>
      <dgm:spPr/>
      <dgm:t>
        <a:bodyPr/>
        <a:lstStyle/>
        <a:p>
          <a:pPr latinLnBrk="1"/>
          <a:endParaRPr lang="ko-KR" altLang="en-US" sz="1600"/>
        </a:p>
      </dgm:t>
    </dgm:pt>
    <dgm:pt modelId="{50F57039-A06E-47C7-86D8-E7DC727192D3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온도 제어</a:t>
          </a:r>
          <a:endParaRPr lang="en-US" altLang="ko-KR" sz="900" dirty="0" smtClean="0"/>
        </a:p>
      </dgm:t>
    </dgm:pt>
    <dgm:pt modelId="{489B5C59-4D21-498A-BAB7-7A16751E2E57}" type="parTrans" cxnId="{E717BABC-A7D1-454F-A58E-8FDDF156518E}">
      <dgm:prSet/>
      <dgm:spPr/>
      <dgm:t>
        <a:bodyPr/>
        <a:lstStyle/>
        <a:p>
          <a:pPr latinLnBrk="1"/>
          <a:endParaRPr lang="ko-KR" altLang="en-US" sz="1600"/>
        </a:p>
      </dgm:t>
    </dgm:pt>
    <dgm:pt modelId="{29F0CEBA-F9FE-4D26-8059-8EDD141509C1}" type="sibTrans" cxnId="{E717BABC-A7D1-454F-A58E-8FDDF156518E}">
      <dgm:prSet/>
      <dgm:spPr/>
      <dgm:t>
        <a:bodyPr/>
        <a:lstStyle/>
        <a:p>
          <a:pPr latinLnBrk="1"/>
          <a:endParaRPr lang="ko-KR" altLang="en-US" sz="1600"/>
        </a:p>
      </dgm:t>
    </dgm:pt>
    <dgm:pt modelId="{0438DF7E-9801-4E33-8C32-4075E5A888EE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농도 제어</a:t>
          </a:r>
          <a:endParaRPr lang="en-US" altLang="ko-KR" sz="900" dirty="0" smtClean="0"/>
        </a:p>
      </dgm:t>
    </dgm:pt>
    <dgm:pt modelId="{17574E3F-09E8-4D5E-A3DB-99054A435888}" type="parTrans" cxnId="{B7885957-B5D7-479B-9ACE-B214C92C07DE}">
      <dgm:prSet/>
      <dgm:spPr/>
      <dgm:t>
        <a:bodyPr/>
        <a:lstStyle/>
        <a:p>
          <a:pPr latinLnBrk="1"/>
          <a:endParaRPr lang="ko-KR" altLang="en-US" sz="1600"/>
        </a:p>
      </dgm:t>
    </dgm:pt>
    <dgm:pt modelId="{265D6B1C-3D51-4965-9B10-E2C72F1C8B18}" type="sibTrans" cxnId="{B7885957-B5D7-479B-9ACE-B214C92C07DE}">
      <dgm:prSet/>
      <dgm:spPr/>
      <dgm:t>
        <a:bodyPr/>
        <a:lstStyle/>
        <a:p>
          <a:pPr latinLnBrk="1"/>
          <a:endParaRPr lang="ko-KR" altLang="en-US" sz="1600"/>
        </a:p>
      </dgm:t>
    </dgm:pt>
    <dgm:pt modelId="{A144BA24-56F9-44CF-944F-BCE3151E9264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히터 제어</a:t>
          </a:r>
          <a:endParaRPr lang="en-US" altLang="ko-KR" sz="900" dirty="0" smtClean="0"/>
        </a:p>
      </dgm:t>
    </dgm:pt>
    <dgm:pt modelId="{53DF7D4C-6E88-4008-818B-A9A717D96AED}" type="parTrans" cxnId="{6A46251C-ACD7-4DAF-A1B7-E44963F58D93}">
      <dgm:prSet/>
      <dgm:spPr/>
      <dgm:t>
        <a:bodyPr/>
        <a:lstStyle/>
        <a:p>
          <a:pPr latinLnBrk="1"/>
          <a:endParaRPr lang="ko-KR" altLang="en-US" sz="1600"/>
        </a:p>
      </dgm:t>
    </dgm:pt>
    <dgm:pt modelId="{94F8CB4D-538C-471F-AF1A-688390B4D90A}" type="sibTrans" cxnId="{6A46251C-ACD7-4DAF-A1B7-E44963F58D93}">
      <dgm:prSet/>
      <dgm:spPr/>
      <dgm:t>
        <a:bodyPr/>
        <a:lstStyle/>
        <a:p>
          <a:pPr latinLnBrk="1"/>
          <a:endParaRPr lang="ko-KR" altLang="en-US" sz="1600"/>
        </a:p>
      </dgm:t>
    </dgm:pt>
    <dgm:pt modelId="{7B1D764C-563A-4242-AB1B-CADA328A75EE}" type="pres">
      <dgm:prSet presAssocID="{55CB9F4B-E64C-4A45-B48E-62879C1BE23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0D5808-6843-40C0-BEEA-7C471B601856}" type="pres">
      <dgm:prSet presAssocID="{0D8E55C1-4358-470F-9FB0-0C5D88EB43BF}" presName="comp" presStyleCnt="0"/>
      <dgm:spPr/>
    </dgm:pt>
    <dgm:pt modelId="{4424E570-09BD-448E-9120-1C1A395BA07C}" type="pres">
      <dgm:prSet presAssocID="{0D8E55C1-4358-470F-9FB0-0C5D88EB43BF}" presName="box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DF0E8C5-F85D-40FD-A666-B2A59A2EE8FC}" type="pres">
      <dgm:prSet presAssocID="{0D8E55C1-4358-470F-9FB0-0C5D88EB43BF}" presName="img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DDB0936-B2A6-4CD0-AA74-630F97B09BB3}" type="pres">
      <dgm:prSet presAssocID="{0D8E55C1-4358-470F-9FB0-0C5D88EB43BF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5428CE-963B-486C-ABD1-7BE0A69BEC76}" type="pres">
      <dgm:prSet presAssocID="{2003FC94-A638-406E-B564-57B36BAF842A}" presName="spacer" presStyleCnt="0"/>
      <dgm:spPr/>
    </dgm:pt>
    <dgm:pt modelId="{7ED5E3F8-580D-49F8-91D5-8D32A8F0C9F2}" type="pres">
      <dgm:prSet presAssocID="{A6F0F0D5-BF73-467C-BAFC-25D8208E4B65}" presName="comp" presStyleCnt="0"/>
      <dgm:spPr/>
    </dgm:pt>
    <dgm:pt modelId="{46D76E8C-F27F-4387-9F3D-7EBD32AC591E}" type="pres">
      <dgm:prSet presAssocID="{A6F0F0D5-BF73-467C-BAFC-25D8208E4B65}" presName="box" presStyleLbl="node1" presStyleIdx="1" presStyleCnt="5" custLinFactNeighborX="-897" custLinFactNeighborY="-3291"/>
      <dgm:spPr/>
      <dgm:t>
        <a:bodyPr/>
        <a:lstStyle/>
        <a:p>
          <a:pPr latinLnBrk="1"/>
          <a:endParaRPr lang="ko-KR" altLang="en-US"/>
        </a:p>
      </dgm:t>
    </dgm:pt>
    <dgm:pt modelId="{9268C510-98B6-4A39-8207-946718DD260C}" type="pres">
      <dgm:prSet presAssocID="{A6F0F0D5-BF73-467C-BAFC-25D8208E4B65}" presName="img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40C25F6C-151F-4F66-B54B-055D66498681}" type="pres">
      <dgm:prSet presAssocID="{A6F0F0D5-BF73-467C-BAFC-25D8208E4B65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D64192-C35B-4516-ABF3-B9FAAD988DB6}" type="pres">
      <dgm:prSet presAssocID="{67C10CE4-1C5F-4A4E-8711-A3D4EC7DD7F0}" presName="spacer" presStyleCnt="0"/>
      <dgm:spPr/>
    </dgm:pt>
    <dgm:pt modelId="{6D1C7829-8A43-4AB2-9937-8EB0CC09167D}" type="pres">
      <dgm:prSet presAssocID="{50F57039-A06E-47C7-86D8-E7DC727192D3}" presName="comp" presStyleCnt="0"/>
      <dgm:spPr/>
    </dgm:pt>
    <dgm:pt modelId="{F7AF5CE6-F1C4-42EA-A5A3-068FF44C5EAE}" type="pres">
      <dgm:prSet presAssocID="{50F57039-A06E-47C7-86D8-E7DC727192D3}" presName="box" presStyleLbl="node1" presStyleIdx="2" presStyleCnt="5" custLinFactNeighborX="-447" custLinFactNeighborY="-1058"/>
      <dgm:spPr/>
      <dgm:t>
        <a:bodyPr/>
        <a:lstStyle/>
        <a:p>
          <a:pPr latinLnBrk="1"/>
          <a:endParaRPr lang="ko-KR" altLang="en-US"/>
        </a:p>
      </dgm:t>
    </dgm:pt>
    <dgm:pt modelId="{ED0BD029-BAE7-4A43-809C-EC2225783B70}" type="pres">
      <dgm:prSet presAssocID="{50F57039-A06E-47C7-86D8-E7DC727192D3}" presName="img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9822829-E317-4E3F-94EC-44F38B49409B}" type="pres">
      <dgm:prSet presAssocID="{50F57039-A06E-47C7-86D8-E7DC727192D3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19171F-7CEE-4BC0-A4B2-5CA82F2A967B}" type="pres">
      <dgm:prSet presAssocID="{29F0CEBA-F9FE-4D26-8059-8EDD141509C1}" presName="spacer" presStyleCnt="0"/>
      <dgm:spPr/>
    </dgm:pt>
    <dgm:pt modelId="{81475A15-8A41-4D97-8BBE-2F6F6888FEFF}" type="pres">
      <dgm:prSet presAssocID="{0438DF7E-9801-4E33-8C32-4075E5A888EE}" presName="comp" presStyleCnt="0"/>
      <dgm:spPr/>
    </dgm:pt>
    <dgm:pt modelId="{4A7733CE-6DB3-4ACF-A22B-B28DFF588D9E}" type="pres">
      <dgm:prSet presAssocID="{0438DF7E-9801-4E33-8C32-4075E5A888EE}" presName="box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CEBFB43-C51F-4CB3-9832-FB6329CC81CD}" type="pres">
      <dgm:prSet presAssocID="{0438DF7E-9801-4E33-8C32-4075E5A888EE}" presName="img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888DDED-E278-45EC-82E5-3A8AEEF395C8}" type="pres">
      <dgm:prSet presAssocID="{0438DF7E-9801-4E33-8C32-4075E5A888EE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4000E3-05D9-4405-8582-1B992EBAA319}" type="pres">
      <dgm:prSet presAssocID="{265D6B1C-3D51-4965-9B10-E2C72F1C8B18}" presName="spacer" presStyleCnt="0"/>
      <dgm:spPr/>
    </dgm:pt>
    <dgm:pt modelId="{F831CC28-6C5D-4317-BCB2-1B9C97DC98D1}" type="pres">
      <dgm:prSet presAssocID="{A144BA24-56F9-44CF-944F-BCE3151E9264}" presName="comp" presStyleCnt="0"/>
      <dgm:spPr/>
    </dgm:pt>
    <dgm:pt modelId="{1A85C825-5BBC-4160-861A-DD4CB51FA2FB}" type="pres">
      <dgm:prSet presAssocID="{A144BA24-56F9-44CF-944F-BCE3151E9264}" presName="box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F8540198-CDFA-48F6-BA82-8B66C92873D8}" type="pres">
      <dgm:prSet presAssocID="{A144BA24-56F9-44CF-944F-BCE3151E9264}" presName="img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B907B495-B14B-4A54-B53A-50BB1B599FFB}" type="pres">
      <dgm:prSet presAssocID="{A144BA24-56F9-44CF-944F-BCE3151E9264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F6FEF16-A007-4B56-9848-F2EFE0C3350F}" type="presOf" srcId="{50F57039-A06E-47C7-86D8-E7DC727192D3}" destId="{F7AF5CE6-F1C4-42EA-A5A3-068FF44C5EAE}" srcOrd="0" destOrd="0" presId="urn:microsoft.com/office/officeart/2005/8/layout/vList4"/>
    <dgm:cxn modelId="{3378768E-8AFB-4FAA-8333-416B0356683C}" type="presOf" srcId="{55CB9F4B-E64C-4A45-B48E-62879C1BE239}" destId="{7B1D764C-563A-4242-AB1B-CADA328A75EE}" srcOrd="0" destOrd="0" presId="urn:microsoft.com/office/officeart/2005/8/layout/vList4"/>
    <dgm:cxn modelId="{D1E8DB93-853F-4455-A7C0-C290AF6090B3}" type="presOf" srcId="{0D8E55C1-4358-470F-9FB0-0C5D88EB43BF}" destId="{4424E570-09BD-448E-9120-1C1A395BA07C}" srcOrd="0" destOrd="0" presId="urn:microsoft.com/office/officeart/2005/8/layout/vList4"/>
    <dgm:cxn modelId="{78C08764-FBBC-4770-BEE8-A324822DC5AA}" type="presOf" srcId="{50F57039-A06E-47C7-86D8-E7DC727192D3}" destId="{A9822829-E317-4E3F-94EC-44F38B49409B}" srcOrd="1" destOrd="0" presId="urn:microsoft.com/office/officeart/2005/8/layout/vList4"/>
    <dgm:cxn modelId="{0E74F9E3-822E-48F8-B377-4D7BC3C71CF7}" srcId="{55CB9F4B-E64C-4A45-B48E-62879C1BE239}" destId="{0D8E55C1-4358-470F-9FB0-0C5D88EB43BF}" srcOrd="0" destOrd="0" parTransId="{4E522A97-3047-4F09-A324-F9A616070488}" sibTransId="{2003FC94-A638-406E-B564-57B36BAF842A}"/>
    <dgm:cxn modelId="{301ACABF-A2A0-49FF-96EC-9F8F7CB77098}" type="presOf" srcId="{A6F0F0D5-BF73-467C-BAFC-25D8208E4B65}" destId="{40C25F6C-151F-4F66-B54B-055D66498681}" srcOrd="1" destOrd="0" presId="urn:microsoft.com/office/officeart/2005/8/layout/vList4"/>
    <dgm:cxn modelId="{D7A0CE9C-535F-4B0B-A1EF-352C7ECA32FB}" type="presOf" srcId="{A6F0F0D5-BF73-467C-BAFC-25D8208E4B65}" destId="{46D76E8C-F27F-4387-9F3D-7EBD32AC591E}" srcOrd="0" destOrd="0" presId="urn:microsoft.com/office/officeart/2005/8/layout/vList4"/>
    <dgm:cxn modelId="{6A46251C-ACD7-4DAF-A1B7-E44963F58D93}" srcId="{55CB9F4B-E64C-4A45-B48E-62879C1BE239}" destId="{A144BA24-56F9-44CF-944F-BCE3151E9264}" srcOrd="4" destOrd="0" parTransId="{53DF7D4C-6E88-4008-818B-A9A717D96AED}" sibTransId="{94F8CB4D-538C-471F-AF1A-688390B4D90A}"/>
    <dgm:cxn modelId="{B7885957-B5D7-479B-9ACE-B214C92C07DE}" srcId="{55CB9F4B-E64C-4A45-B48E-62879C1BE239}" destId="{0438DF7E-9801-4E33-8C32-4075E5A888EE}" srcOrd="3" destOrd="0" parTransId="{17574E3F-09E8-4D5E-A3DB-99054A435888}" sibTransId="{265D6B1C-3D51-4965-9B10-E2C72F1C8B18}"/>
    <dgm:cxn modelId="{BBCBA864-C84A-42FB-A26F-79E9113D2028}" type="presOf" srcId="{0438DF7E-9801-4E33-8C32-4075E5A888EE}" destId="{9888DDED-E278-45EC-82E5-3A8AEEF395C8}" srcOrd="1" destOrd="0" presId="urn:microsoft.com/office/officeart/2005/8/layout/vList4"/>
    <dgm:cxn modelId="{CE75860F-D7BC-4A66-9E39-E51B6B1C2C9D}" type="presOf" srcId="{A144BA24-56F9-44CF-944F-BCE3151E9264}" destId="{1A85C825-5BBC-4160-861A-DD4CB51FA2FB}" srcOrd="0" destOrd="0" presId="urn:microsoft.com/office/officeart/2005/8/layout/vList4"/>
    <dgm:cxn modelId="{322E3084-3E7C-4778-BF7F-412FB19A0310}" type="presOf" srcId="{A144BA24-56F9-44CF-944F-BCE3151E9264}" destId="{B907B495-B14B-4A54-B53A-50BB1B599FFB}" srcOrd="1" destOrd="0" presId="urn:microsoft.com/office/officeart/2005/8/layout/vList4"/>
    <dgm:cxn modelId="{C26B6B49-BAEB-4F15-926F-BAA9A44393ED}" type="presOf" srcId="{0438DF7E-9801-4E33-8C32-4075E5A888EE}" destId="{4A7733CE-6DB3-4ACF-A22B-B28DFF588D9E}" srcOrd="0" destOrd="0" presId="urn:microsoft.com/office/officeart/2005/8/layout/vList4"/>
    <dgm:cxn modelId="{C52E5E4A-5287-44EB-8375-1A0B8CCCCEE7}" type="presOf" srcId="{0D8E55C1-4358-470F-9FB0-0C5D88EB43BF}" destId="{2DDB0936-B2A6-4CD0-AA74-630F97B09BB3}" srcOrd="1" destOrd="0" presId="urn:microsoft.com/office/officeart/2005/8/layout/vList4"/>
    <dgm:cxn modelId="{DE2D9406-B23B-48C1-9A3E-840565AD032F}" srcId="{55CB9F4B-E64C-4A45-B48E-62879C1BE239}" destId="{A6F0F0D5-BF73-467C-BAFC-25D8208E4B65}" srcOrd="1" destOrd="0" parTransId="{EB06DEFE-DFD7-4DEB-9591-CE8BF2FB0CB8}" sibTransId="{67C10CE4-1C5F-4A4E-8711-A3D4EC7DD7F0}"/>
    <dgm:cxn modelId="{E717BABC-A7D1-454F-A58E-8FDDF156518E}" srcId="{55CB9F4B-E64C-4A45-B48E-62879C1BE239}" destId="{50F57039-A06E-47C7-86D8-E7DC727192D3}" srcOrd="2" destOrd="0" parTransId="{489B5C59-4D21-498A-BAB7-7A16751E2E57}" sibTransId="{29F0CEBA-F9FE-4D26-8059-8EDD141509C1}"/>
    <dgm:cxn modelId="{99E3D376-BDE2-469D-8C04-6E27AC11AD02}" type="presParOf" srcId="{7B1D764C-563A-4242-AB1B-CADA328A75EE}" destId="{750D5808-6843-40C0-BEEA-7C471B601856}" srcOrd="0" destOrd="0" presId="urn:microsoft.com/office/officeart/2005/8/layout/vList4"/>
    <dgm:cxn modelId="{3B8DB3C5-C695-404F-940B-211DCAE22200}" type="presParOf" srcId="{750D5808-6843-40C0-BEEA-7C471B601856}" destId="{4424E570-09BD-448E-9120-1C1A395BA07C}" srcOrd="0" destOrd="0" presId="urn:microsoft.com/office/officeart/2005/8/layout/vList4"/>
    <dgm:cxn modelId="{B7F33B77-25F0-42E0-B9B3-8ABAF51BD93D}" type="presParOf" srcId="{750D5808-6843-40C0-BEEA-7C471B601856}" destId="{BDF0E8C5-F85D-40FD-A666-B2A59A2EE8FC}" srcOrd="1" destOrd="0" presId="urn:microsoft.com/office/officeart/2005/8/layout/vList4"/>
    <dgm:cxn modelId="{342CDD53-2985-45BB-9F83-4390FE231C2A}" type="presParOf" srcId="{750D5808-6843-40C0-BEEA-7C471B601856}" destId="{2DDB0936-B2A6-4CD0-AA74-630F97B09BB3}" srcOrd="2" destOrd="0" presId="urn:microsoft.com/office/officeart/2005/8/layout/vList4"/>
    <dgm:cxn modelId="{A39F1A40-D526-4054-B114-02539B2E47F8}" type="presParOf" srcId="{7B1D764C-563A-4242-AB1B-CADA328A75EE}" destId="{A25428CE-963B-486C-ABD1-7BE0A69BEC76}" srcOrd="1" destOrd="0" presId="urn:microsoft.com/office/officeart/2005/8/layout/vList4"/>
    <dgm:cxn modelId="{BACBE7E8-FEB0-4EAB-974A-6834EDA4033E}" type="presParOf" srcId="{7B1D764C-563A-4242-AB1B-CADA328A75EE}" destId="{7ED5E3F8-580D-49F8-91D5-8D32A8F0C9F2}" srcOrd="2" destOrd="0" presId="urn:microsoft.com/office/officeart/2005/8/layout/vList4"/>
    <dgm:cxn modelId="{83C5B83E-1EE1-4B68-986E-D6D70DDD0F5E}" type="presParOf" srcId="{7ED5E3F8-580D-49F8-91D5-8D32A8F0C9F2}" destId="{46D76E8C-F27F-4387-9F3D-7EBD32AC591E}" srcOrd="0" destOrd="0" presId="urn:microsoft.com/office/officeart/2005/8/layout/vList4"/>
    <dgm:cxn modelId="{653E3909-5686-498C-863B-914C5FA4F99E}" type="presParOf" srcId="{7ED5E3F8-580D-49F8-91D5-8D32A8F0C9F2}" destId="{9268C510-98B6-4A39-8207-946718DD260C}" srcOrd="1" destOrd="0" presId="urn:microsoft.com/office/officeart/2005/8/layout/vList4"/>
    <dgm:cxn modelId="{A6D937E8-2BDC-4E4A-BE12-BAA49BE2FD0E}" type="presParOf" srcId="{7ED5E3F8-580D-49F8-91D5-8D32A8F0C9F2}" destId="{40C25F6C-151F-4F66-B54B-055D66498681}" srcOrd="2" destOrd="0" presId="urn:microsoft.com/office/officeart/2005/8/layout/vList4"/>
    <dgm:cxn modelId="{A65B75C3-4C65-43F4-970D-94BED9E174E9}" type="presParOf" srcId="{7B1D764C-563A-4242-AB1B-CADA328A75EE}" destId="{F1D64192-C35B-4516-ABF3-B9FAAD988DB6}" srcOrd="3" destOrd="0" presId="urn:microsoft.com/office/officeart/2005/8/layout/vList4"/>
    <dgm:cxn modelId="{85AD1CCB-FA58-4F9F-AC47-009089ECE926}" type="presParOf" srcId="{7B1D764C-563A-4242-AB1B-CADA328A75EE}" destId="{6D1C7829-8A43-4AB2-9937-8EB0CC09167D}" srcOrd="4" destOrd="0" presId="urn:microsoft.com/office/officeart/2005/8/layout/vList4"/>
    <dgm:cxn modelId="{701EE77E-2A42-44C9-8C4C-045E716F3D88}" type="presParOf" srcId="{6D1C7829-8A43-4AB2-9937-8EB0CC09167D}" destId="{F7AF5CE6-F1C4-42EA-A5A3-068FF44C5EAE}" srcOrd="0" destOrd="0" presId="urn:microsoft.com/office/officeart/2005/8/layout/vList4"/>
    <dgm:cxn modelId="{0B01981C-801C-4E14-8314-BB40F59F5249}" type="presParOf" srcId="{6D1C7829-8A43-4AB2-9937-8EB0CC09167D}" destId="{ED0BD029-BAE7-4A43-809C-EC2225783B70}" srcOrd="1" destOrd="0" presId="urn:microsoft.com/office/officeart/2005/8/layout/vList4"/>
    <dgm:cxn modelId="{8698AC03-EBC6-4079-90D7-A66C8068BD0A}" type="presParOf" srcId="{6D1C7829-8A43-4AB2-9937-8EB0CC09167D}" destId="{A9822829-E317-4E3F-94EC-44F38B49409B}" srcOrd="2" destOrd="0" presId="urn:microsoft.com/office/officeart/2005/8/layout/vList4"/>
    <dgm:cxn modelId="{B621052A-39D4-493F-8023-FE51019CA7D4}" type="presParOf" srcId="{7B1D764C-563A-4242-AB1B-CADA328A75EE}" destId="{8819171F-7CEE-4BC0-A4B2-5CA82F2A967B}" srcOrd="5" destOrd="0" presId="urn:microsoft.com/office/officeart/2005/8/layout/vList4"/>
    <dgm:cxn modelId="{10AA1DF9-1FD9-4426-B610-45D740BDC5B8}" type="presParOf" srcId="{7B1D764C-563A-4242-AB1B-CADA328A75EE}" destId="{81475A15-8A41-4D97-8BBE-2F6F6888FEFF}" srcOrd="6" destOrd="0" presId="urn:microsoft.com/office/officeart/2005/8/layout/vList4"/>
    <dgm:cxn modelId="{11C4EB48-7D15-424E-9822-681A4094322E}" type="presParOf" srcId="{81475A15-8A41-4D97-8BBE-2F6F6888FEFF}" destId="{4A7733CE-6DB3-4ACF-A22B-B28DFF588D9E}" srcOrd="0" destOrd="0" presId="urn:microsoft.com/office/officeart/2005/8/layout/vList4"/>
    <dgm:cxn modelId="{7A65945A-35A2-4B8C-8C5C-9AF07220BE59}" type="presParOf" srcId="{81475A15-8A41-4D97-8BBE-2F6F6888FEFF}" destId="{DCEBFB43-C51F-4CB3-9832-FB6329CC81CD}" srcOrd="1" destOrd="0" presId="urn:microsoft.com/office/officeart/2005/8/layout/vList4"/>
    <dgm:cxn modelId="{F5470D45-D16D-4669-8CC6-5EB325880673}" type="presParOf" srcId="{81475A15-8A41-4D97-8BBE-2F6F6888FEFF}" destId="{9888DDED-E278-45EC-82E5-3A8AEEF395C8}" srcOrd="2" destOrd="0" presId="urn:microsoft.com/office/officeart/2005/8/layout/vList4"/>
    <dgm:cxn modelId="{147897AB-5E28-4914-A644-57FE903E6CCF}" type="presParOf" srcId="{7B1D764C-563A-4242-AB1B-CADA328A75EE}" destId="{5F4000E3-05D9-4405-8582-1B992EBAA319}" srcOrd="7" destOrd="0" presId="urn:microsoft.com/office/officeart/2005/8/layout/vList4"/>
    <dgm:cxn modelId="{A9A7C65E-A4EF-4AEE-93C5-F49C363FB4CB}" type="presParOf" srcId="{7B1D764C-563A-4242-AB1B-CADA328A75EE}" destId="{F831CC28-6C5D-4317-BCB2-1B9C97DC98D1}" srcOrd="8" destOrd="0" presId="urn:microsoft.com/office/officeart/2005/8/layout/vList4"/>
    <dgm:cxn modelId="{F425B1AB-72E4-4924-BE69-177E5C6DD387}" type="presParOf" srcId="{F831CC28-6C5D-4317-BCB2-1B9C97DC98D1}" destId="{1A85C825-5BBC-4160-861A-DD4CB51FA2FB}" srcOrd="0" destOrd="0" presId="urn:microsoft.com/office/officeart/2005/8/layout/vList4"/>
    <dgm:cxn modelId="{5FE67759-EEE0-4CFD-BDFE-ECC436F5EA3A}" type="presParOf" srcId="{F831CC28-6C5D-4317-BCB2-1B9C97DC98D1}" destId="{F8540198-CDFA-48F6-BA82-8B66C92873D8}" srcOrd="1" destOrd="0" presId="urn:microsoft.com/office/officeart/2005/8/layout/vList4"/>
    <dgm:cxn modelId="{9A0782A6-773A-4795-A07F-A78CF4D93FBF}" type="presParOf" srcId="{F831CC28-6C5D-4317-BCB2-1B9C97DC98D1}" destId="{B907B495-B14B-4A54-B53A-50BB1B599FF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B9F4B-E64C-4A45-B48E-62879C1BE239}" type="doc">
      <dgm:prSet loTypeId="urn:microsoft.com/office/officeart/2005/8/layout/vList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0D8E55C1-4358-470F-9FB0-0C5D88EB43BF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직관적 </a:t>
          </a:r>
          <a:r>
            <a:rPr lang="en-US" altLang="ko-KR" sz="900" dirty="0" smtClean="0"/>
            <a:t>GUI </a:t>
          </a:r>
          <a:r>
            <a:rPr lang="ko-KR" altLang="en-US" sz="900" dirty="0" smtClean="0"/>
            <a:t>제공</a:t>
          </a:r>
          <a:endParaRPr lang="ko-KR" altLang="en-US" sz="900" dirty="0"/>
        </a:p>
      </dgm:t>
    </dgm:pt>
    <dgm:pt modelId="{4E522A97-3047-4F09-A324-F9A616070488}" type="parTrans" cxnId="{0E74F9E3-822E-48F8-B377-4D7BC3C71CF7}">
      <dgm:prSet/>
      <dgm:spPr/>
      <dgm:t>
        <a:bodyPr/>
        <a:lstStyle/>
        <a:p>
          <a:pPr latinLnBrk="1"/>
          <a:endParaRPr lang="ko-KR" altLang="en-US" sz="1600"/>
        </a:p>
      </dgm:t>
    </dgm:pt>
    <dgm:pt modelId="{2003FC94-A638-406E-B564-57B36BAF842A}" type="sibTrans" cxnId="{0E74F9E3-822E-48F8-B377-4D7BC3C71CF7}">
      <dgm:prSet/>
      <dgm:spPr/>
      <dgm:t>
        <a:bodyPr/>
        <a:lstStyle/>
        <a:p>
          <a:pPr latinLnBrk="1"/>
          <a:endParaRPr lang="ko-KR" altLang="en-US" sz="1600"/>
        </a:p>
      </dgm:t>
    </dgm:pt>
    <dgm:pt modelId="{A6F0F0D5-BF73-467C-BAFC-25D8208E4B65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레시피 기능 제공</a:t>
          </a:r>
          <a:endParaRPr lang="ko-KR" altLang="en-US" sz="900" dirty="0"/>
        </a:p>
      </dgm:t>
    </dgm:pt>
    <dgm:pt modelId="{EB06DEFE-DFD7-4DEB-9591-CE8BF2FB0CB8}" type="parTrans" cxnId="{DE2D9406-B23B-48C1-9A3E-840565AD032F}">
      <dgm:prSet/>
      <dgm:spPr/>
      <dgm:t>
        <a:bodyPr/>
        <a:lstStyle/>
        <a:p>
          <a:pPr latinLnBrk="1"/>
          <a:endParaRPr lang="ko-KR" altLang="en-US" sz="1600"/>
        </a:p>
      </dgm:t>
    </dgm:pt>
    <dgm:pt modelId="{67C10CE4-1C5F-4A4E-8711-A3D4EC7DD7F0}" type="sibTrans" cxnId="{DE2D9406-B23B-48C1-9A3E-840565AD032F}">
      <dgm:prSet/>
      <dgm:spPr/>
      <dgm:t>
        <a:bodyPr/>
        <a:lstStyle/>
        <a:p>
          <a:pPr latinLnBrk="1"/>
          <a:endParaRPr lang="ko-KR" altLang="en-US" sz="1600"/>
        </a:p>
      </dgm:t>
    </dgm:pt>
    <dgm:pt modelId="{50F57039-A06E-47C7-86D8-E7DC727192D3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데이터 뷰어 제공</a:t>
          </a:r>
          <a:endParaRPr lang="en-US" altLang="ko-KR" sz="900" dirty="0" smtClean="0"/>
        </a:p>
      </dgm:t>
    </dgm:pt>
    <dgm:pt modelId="{489B5C59-4D21-498A-BAB7-7A16751E2E57}" type="parTrans" cxnId="{E717BABC-A7D1-454F-A58E-8FDDF156518E}">
      <dgm:prSet/>
      <dgm:spPr/>
      <dgm:t>
        <a:bodyPr/>
        <a:lstStyle/>
        <a:p>
          <a:pPr latinLnBrk="1"/>
          <a:endParaRPr lang="ko-KR" altLang="en-US" sz="1600"/>
        </a:p>
      </dgm:t>
    </dgm:pt>
    <dgm:pt modelId="{29F0CEBA-F9FE-4D26-8059-8EDD141509C1}" type="sibTrans" cxnId="{E717BABC-A7D1-454F-A58E-8FDDF156518E}">
      <dgm:prSet/>
      <dgm:spPr/>
      <dgm:t>
        <a:bodyPr/>
        <a:lstStyle/>
        <a:p>
          <a:pPr latinLnBrk="1"/>
          <a:endParaRPr lang="ko-KR" altLang="en-US" sz="1600"/>
        </a:p>
      </dgm:t>
    </dgm:pt>
    <dgm:pt modelId="{0438DF7E-9801-4E33-8C32-4075E5A888EE}">
      <dgm:prSet phldrT="[텍스트]" custT="1"/>
      <dgm:spPr/>
      <dgm:t>
        <a:bodyPr/>
        <a:lstStyle/>
        <a:p>
          <a:pPr latinLnBrk="1"/>
          <a:r>
            <a:rPr lang="en-US" altLang="ko-KR" sz="900" dirty="0" smtClean="0"/>
            <a:t>SECS/GEM </a:t>
          </a:r>
          <a:r>
            <a:rPr lang="ko-KR" altLang="en-US" sz="900" dirty="0" smtClean="0"/>
            <a:t>제공</a:t>
          </a:r>
          <a:endParaRPr lang="en-US" altLang="ko-KR" sz="900" dirty="0" smtClean="0"/>
        </a:p>
      </dgm:t>
    </dgm:pt>
    <dgm:pt modelId="{17574E3F-09E8-4D5E-A3DB-99054A435888}" type="parTrans" cxnId="{B7885957-B5D7-479B-9ACE-B214C92C07DE}">
      <dgm:prSet/>
      <dgm:spPr/>
      <dgm:t>
        <a:bodyPr/>
        <a:lstStyle/>
        <a:p>
          <a:pPr latinLnBrk="1"/>
          <a:endParaRPr lang="ko-KR" altLang="en-US" sz="1600"/>
        </a:p>
      </dgm:t>
    </dgm:pt>
    <dgm:pt modelId="{265D6B1C-3D51-4965-9B10-E2C72F1C8B18}" type="sibTrans" cxnId="{B7885957-B5D7-479B-9ACE-B214C92C07DE}">
      <dgm:prSet/>
      <dgm:spPr/>
      <dgm:t>
        <a:bodyPr/>
        <a:lstStyle/>
        <a:p>
          <a:pPr latinLnBrk="1"/>
          <a:endParaRPr lang="ko-KR" altLang="en-US" sz="1600"/>
        </a:p>
      </dgm:t>
    </dgm:pt>
    <dgm:pt modelId="{7B1D764C-563A-4242-AB1B-CADA328A75EE}" type="pres">
      <dgm:prSet presAssocID="{55CB9F4B-E64C-4A45-B48E-62879C1BE23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0D5808-6843-40C0-BEEA-7C471B601856}" type="pres">
      <dgm:prSet presAssocID="{0D8E55C1-4358-470F-9FB0-0C5D88EB43BF}" presName="comp" presStyleCnt="0"/>
      <dgm:spPr/>
    </dgm:pt>
    <dgm:pt modelId="{4424E570-09BD-448E-9120-1C1A395BA07C}" type="pres">
      <dgm:prSet presAssocID="{0D8E55C1-4358-470F-9FB0-0C5D88EB43BF}" presName="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DF0E8C5-F85D-40FD-A666-B2A59A2EE8FC}" type="pres">
      <dgm:prSet presAssocID="{0D8E55C1-4358-470F-9FB0-0C5D88EB43BF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2DDB0936-B2A6-4CD0-AA74-630F97B09BB3}" type="pres">
      <dgm:prSet presAssocID="{0D8E55C1-4358-470F-9FB0-0C5D88EB43BF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5428CE-963B-486C-ABD1-7BE0A69BEC76}" type="pres">
      <dgm:prSet presAssocID="{2003FC94-A638-406E-B564-57B36BAF842A}" presName="spacer" presStyleCnt="0"/>
      <dgm:spPr/>
    </dgm:pt>
    <dgm:pt modelId="{7ED5E3F8-580D-49F8-91D5-8D32A8F0C9F2}" type="pres">
      <dgm:prSet presAssocID="{A6F0F0D5-BF73-467C-BAFC-25D8208E4B65}" presName="comp" presStyleCnt="0"/>
      <dgm:spPr/>
    </dgm:pt>
    <dgm:pt modelId="{46D76E8C-F27F-4387-9F3D-7EBD32AC591E}" type="pres">
      <dgm:prSet presAssocID="{A6F0F0D5-BF73-467C-BAFC-25D8208E4B65}" presName="box" presStyleLbl="node1" presStyleIdx="1" presStyleCnt="4" custLinFactNeighborX="-897" custLinFactNeighborY="-3291"/>
      <dgm:spPr/>
      <dgm:t>
        <a:bodyPr/>
        <a:lstStyle/>
        <a:p>
          <a:pPr latinLnBrk="1"/>
          <a:endParaRPr lang="ko-KR" altLang="en-US"/>
        </a:p>
      </dgm:t>
    </dgm:pt>
    <dgm:pt modelId="{9268C510-98B6-4A39-8207-946718DD260C}" type="pres">
      <dgm:prSet presAssocID="{A6F0F0D5-BF73-467C-BAFC-25D8208E4B65}" presName="img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0C25F6C-151F-4F66-B54B-055D66498681}" type="pres">
      <dgm:prSet presAssocID="{A6F0F0D5-BF73-467C-BAFC-25D8208E4B65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D64192-C35B-4516-ABF3-B9FAAD988DB6}" type="pres">
      <dgm:prSet presAssocID="{67C10CE4-1C5F-4A4E-8711-A3D4EC7DD7F0}" presName="spacer" presStyleCnt="0"/>
      <dgm:spPr/>
    </dgm:pt>
    <dgm:pt modelId="{6D1C7829-8A43-4AB2-9937-8EB0CC09167D}" type="pres">
      <dgm:prSet presAssocID="{50F57039-A06E-47C7-86D8-E7DC727192D3}" presName="comp" presStyleCnt="0"/>
      <dgm:spPr/>
    </dgm:pt>
    <dgm:pt modelId="{F7AF5CE6-F1C4-42EA-A5A3-068FF44C5EAE}" type="pres">
      <dgm:prSet presAssocID="{50F57039-A06E-47C7-86D8-E7DC727192D3}" presName="box" presStyleLbl="node1" presStyleIdx="2" presStyleCnt="4" custLinFactNeighborX="-447" custLinFactNeighborY="-1058"/>
      <dgm:spPr/>
      <dgm:t>
        <a:bodyPr/>
        <a:lstStyle/>
        <a:p>
          <a:pPr latinLnBrk="1"/>
          <a:endParaRPr lang="ko-KR" altLang="en-US"/>
        </a:p>
      </dgm:t>
    </dgm:pt>
    <dgm:pt modelId="{ED0BD029-BAE7-4A43-809C-EC2225783B70}" type="pres">
      <dgm:prSet presAssocID="{50F57039-A06E-47C7-86D8-E7DC727192D3}" presName="img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A9822829-E317-4E3F-94EC-44F38B49409B}" type="pres">
      <dgm:prSet presAssocID="{50F57039-A06E-47C7-86D8-E7DC727192D3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19171F-7CEE-4BC0-A4B2-5CA82F2A967B}" type="pres">
      <dgm:prSet presAssocID="{29F0CEBA-F9FE-4D26-8059-8EDD141509C1}" presName="spacer" presStyleCnt="0"/>
      <dgm:spPr/>
    </dgm:pt>
    <dgm:pt modelId="{81475A15-8A41-4D97-8BBE-2F6F6888FEFF}" type="pres">
      <dgm:prSet presAssocID="{0438DF7E-9801-4E33-8C32-4075E5A888EE}" presName="comp" presStyleCnt="0"/>
      <dgm:spPr/>
    </dgm:pt>
    <dgm:pt modelId="{4A7733CE-6DB3-4ACF-A22B-B28DFF588D9E}" type="pres">
      <dgm:prSet presAssocID="{0438DF7E-9801-4E33-8C32-4075E5A888EE}" presName="box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CEBFB43-C51F-4CB3-9832-FB6329CC81CD}" type="pres">
      <dgm:prSet presAssocID="{0438DF7E-9801-4E33-8C32-4075E5A888EE}" presName="img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888DDED-E278-45EC-82E5-3A8AEEF395C8}" type="pres">
      <dgm:prSet presAssocID="{0438DF7E-9801-4E33-8C32-4075E5A888E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52E5E4A-5287-44EB-8375-1A0B8CCCCEE7}" type="presOf" srcId="{0D8E55C1-4358-470F-9FB0-0C5D88EB43BF}" destId="{2DDB0936-B2A6-4CD0-AA74-630F97B09BB3}" srcOrd="1" destOrd="0" presId="urn:microsoft.com/office/officeart/2005/8/layout/vList4"/>
    <dgm:cxn modelId="{0F6FEF16-A007-4B56-9848-F2EFE0C3350F}" type="presOf" srcId="{50F57039-A06E-47C7-86D8-E7DC727192D3}" destId="{F7AF5CE6-F1C4-42EA-A5A3-068FF44C5EAE}" srcOrd="0" destOrd="0" presId="urn:microsoft.com/office/officeart/2005/8/layout/vList4"/>
    <dgm:cxn modelId="{DE2D9406-B23B-48C1-9A3E-840565AD032F}" srcId="{55CB9F4B-E64C-4A45-B48E-62879C1BE239}" destId="{A6F0F0D5-BF73-467C-BAFC-25D8208E4B65}" srcOrd="1" destOrd="0" parTransId="{EB06DEFE-DFD7-4DEB-9591-CE8BF2FB0CB8}" sibTransId="{67C10CE4-1C5F-4A4E-8711-A3D4EC7DD7F0}"/>
    <dgm:cxn modelId="{D7A0CE9C-535F-4B0B-A1EF-352C7ECA32FB}" type="presOf" srcId="{A6F0F0D5-BF73-467C-BAFC-25D8208E4B65}" destId="{46D76E8C-F27F-4387-9F3D-7EBD32AC591E}" srcOrd="0" destOrd="0" presId="urn:microsoft.com/office/officeart/2005/8/layout/vList4"/>
    <dgm:cxn modelId="{B7885957-B5D7-479B-9ACE-B214C92C07DE}" srcId="{55CB9F4B-E64C-4A45-B48E-62879C1BE239}" destId="{0438DF7E-9801-4E33-8C32-4075E5A888EE}" srcOrd="3" destOrd="0" parTransId="{17574E3F-09E8-4D5E-A3DB-99054A435888}" sibTransId="{265D6B1C-3D51-4965-9B10-E2C72F1C8B18}"/>
    <dgm:cxn modelId="{C26B6B49-BAEB-4F15-926F-BAA9A44393ED}" type="presOf" srcId="{0438DF7E-9801-4E33-8C32-4075E5A888EE}" destId="{4A7733CE-6DB3-4ACF-A22B-B28DFF588D9E}" srcOrd="0" destOrd="0" presId="urn:microsoft.com/office/officeart/2005/8/layout/vList4"/>
    <dgm:cxn modelId="{D1E8DB93-853F-4455-A7C0-C290AF6090B3}" type="presOf" srcId="{0D8E55C1-4358-470F-9FB0-0C5D88EB43BF}" destId="{4424E570-09BD-448E-9120-1C1A395BA07C}" srcOrd="0" destOrd="0" presId="urn:microsoft.com/office/officeart/2005/8/layout/vList4"/>
    <dgm:cxn modelId="{BBCBA864-C84A-42FB-A26F-79E9113D2028}" type="presOf" srcId="{0438DF7E-9801-4E33-8C32-4075E5A888EE}" destId="{9888DDED-E278-45EC-82E5-3A8AEEF395C8}" srcOrd="1" destOrd="0" presId="urn:microsoft.com/office/officeart/2005/8/layout/vList4"/>
    <dgm:cxn modelId="{3378768E-8AFB-4FAA-8333-416B0356683C}" type="presOf" srcId="{55CB9F4B-E64C-4A45-B48E-62879C1BE239}" destId="{7B1D764C-563A-4242-AB1B-CADA328A75EE}" srcOrd="0" destOrd="0" presId="urn:microsoft.com/office/officeart/2005/8/layout/vList4"/>
    <dgm:cxn modelId="{0E74F9E3-822E-48F8-B377-4D7BC3C71CF7}" srcId="{55CB9F4B-E64C-4A45-B48E-62879C1BE239}" destId="{0D8E55C1-4358-470F-9FB0-0C5D88EB43BF}" srcOrd="0" destOrd="0" parTransId="{4E522A97-3047-4F09-A324-F9A616070488}" sibTransId="{2003FC94-A638-406E-B564-57B36BAF842A}"/>
    <dgm:cxn modelId="{E717BABC-A7D1-454F-A58E-8FDDF156518E}" srcId="{55CB9F4B-E64C-4A45-B48E-62879C1BE239}" destId="{50F57039-A06E-47C7-86D8-E7DC727192D3}" srcOrd="2" destOrd="0" parTransId="{489B5C59-4D21-498A-BAB7-7A16751E2E57}" sibTransId="{29F0CEBA-F9FE-4D26-8059-8EDD141509C1}"/>
    <dgm:cxn modelId="{301ACABF-A2A0-49FF-96EC-9F8F7CB77098}" type="presOf" srcId="{A6F0F0D5-BF73-467C-BAFC-25D8208E4B65}" destId="{40C25F6C-151F-4F66-B54B-055D66498681}" srcOrd="1" destOrd="0" presId="urn:microsoft.com/office/officeart/2005/8/layout/vList4"/>
    <dgm:cxn modelId="{78C08764-FBBC-4770-BEE8-A324822DC5AA}" type="presOf" srcId="{50F57039-A06E-47C7-86D8-E7DC727192D3}" destId="{A9822829-E317-4E3F-94EC-44F38B49409B}" srcOrd="1" destOrd="0" presId="urn:microsoft.com/office/officeart/2005/8/layout/vList4"/>
    <dgm:cxn modelId="{99E3D376-BDE2-469D-8C04-6E27AC11AD02}" type="presParOf" srcId="{7B1D764C-563A-4242-AB1B-CADA328A75EE}" destId="{750D5808-6843-40C0-BEEA-7C471B601856}" srcOrd="0" destOrd="0" presId="urn:microsoft.com/office/officeart/2005/8/layout/vList4"/>
    <dgm:cxn modelId="{3B8DB3C5-C695-404F-940B-211DCAE22200}" type="presParOf" srcId="{750D5808-6843-40C0-BEEA-7C471B601856}" destId="{4424E570-09BD-448E-9120-1C1A395BA07C}" srcOrd="0" destOrd="0" presId="urn:microsoft.com/office/officeart/2005/8/layout/vList4"/>
    <dgm:cxn modelId="{B7F33B77-25F0-42E0-B9B3-8ABAF51BD93D}" type="presParOf" srcId="{750D5808-6843-40C0-BEEA-7C471B601856}" destId="{BDF0E8C5-F85D-40FD-A666-B2A59A2EE8FC}" srcOrd="1" destOrd="0" presId="urn:microsoft.com/office/officeart/2005/8/layout/vList4"/>
    <dgm:cxn modelId="{342CDD53-2985-45BB-9F83-4390FE231C2A}" type="presParOf" srcId="{750D5808-6843-40C0-BEEA-7C471B601856}" destId="{2DDB0936-B2A6-4CD0-AA74-630F97B09BB3}" srcOrd="2" destOrd="0" presId="urn:microsoft.com/office/officeart/2005/8/layout/vList4"/>
    <dgm:cxn modelId="{A39F1A40-D526-4054-B114-02539B2E47F8}" type="presParOf" srcId="{7B1D764C-563A-4242-AB1B-CADA328A75EE}" destId="{A25428CE-963B-486C-ABD1-7BE0A69BEC76}" srcOrd="1" destOrd="0" presId="urn:microsoft.com/office/officeart/2005/8/layout/vList4"/>
    <dgm:cxn modelId="{BACBE7E8-FEB0-4EAB-974A-6834EDA4033E}" type="presParOf" srcId="{7B1D764C-563A-4242-AB1B-CADA328A75EE}" destId="{7ED5E3F8-580D-49F8-91D5-8D32A8F0C9F2}" srcOrd="2" destOrd="0" presId="urn:microsoft.com/office/officeart/2005/8/layout/vList4"/>
    <dgm:cxn modelId="{83C5B83E-1EE1-4B68-986E-D6D70DDD0F5E}" type="presParOf" srcId="{7ED5E3F8-580D-49F8-91D5-8D32A8F0C9F2}" destId="{46D76E8C-F27F-4387-9F3D-7EBD32AC591E}" srcOrd="0" destOrd="0" presId="urn:microsoft.com/office/officeart/2005/8/layout/vList4"/>
    <dgm:cxn modelId="{653E3909-5686-498C-863B-914C5FA4F99E}" type="presParOf" srcId="{7ED5E3F8-580D-49F8-91D5-8D32A8F0C9F2}" destId="{9268C510-98B6-4A39-8207-946718DD260C}" srcOrd="1" destOrd="0" presId="urn:microsoft.com/office/officeart/2005/8/layout/vList4"/>
    <dgm:cxn modelId="{A6D937E8-2BDC-4E4A-BE12-BAA49BE2FD0E}" type="presParOf" srcId="{7ED5E3F8-580D-49F8-91D5-8D32A8F0C9F2}" destId="{40C25F6C-151F-4F66-B54B-055D66498681}" srcOrd="2" destOrd="0" presId="urn:microsoft.com/office/officeart/2005/8/layout/vList4"/>
    <dgm:cxn modelId="{A65B75C3-4C65-43F4-970D-94BED9E174E9}" type="presParOf" srcId="{7B1D764C-563A-4242-AB1B-CADA328A75EE}" destId="{F1D64192-C35B-4516-ABF3-B9FAAD988DB6}" srcOrd="3" destOrd="0" presId="urn:microsoft.com/office/officeart/2005/8/layout/vList4"/>
    <dgm:cxn modelId="{85AD1CCB-FA58-4F9F-AC47-009089ECE926}" type="presParOf" srcId="{7B1D764C-563A-4242-AB1B-CADA328A75EE}" destId="{6D1C7829-8A43-4AB2-9937-8EB0CC09167D}" srcOrd="4" destOrd="0" presId="urn:microsoft.com/office/officeart/2005/8/layout/vList4"/>
    <dgm:cxn modelId="{701EE77E-2A42-44C9-8C4C-045E716F3D88}" type="presParOf" srcId="{6D1C7829-8A43-4AB2-9937-8EB0CC09167D}" destId="{F7AF5CE6-F1C4-42EA-A5A3-068FF44C5EAE}" srcOrd="0" destOrd="0" presId="urn:microsoft.com/office/officeart/2005/8/layout/vList4"/>
    <dgm:cxn modelId="{0B01981C-801C-4E14-8314-BB40F59F5249}" type="presParOf" srcId="{6D1C7829-8A43-4AB2-9937-8EB0CC09167D}" destId="{ED0BD029-BAE7-4A43-809C-EC2225783B70}" srcOrd="1" destOrd="0" presId="urn:microsoft.com/office/officeart/2005/8/layout/vList4"/>
    <dgm:cxn modelId="{8698AC03-EBC6-4079-90D7-A66C8068BD0A}" type="presParOf" srcId="{6D1C7829-8A43-4AB2-9937-8EB0CC09167D}" destId="{A9822829-E317-4E3F-94EC-44F38B49409B}" srcOrd="2" destOrd="0" presId="urn:microsoft.com/office/officeart/2005/8/layout/vList4"/>
    <dgm:cxn modelId="{B621052A-39D4-493F-8023-FE51019CA7D4}" type="presParOf" srcId="{7B1D764C-563A-4242-AB1B-CADA328A75EE}" destId="{8819171F-7CEE-4BC0-A4B2-5CA82F2A967B}" srcOrd="5" destOrd="0" presId="urn:microsoft.com/office/officeart/2005/8/layout/vList4"/>
    <dgm:cxn modelId="{10AA1DF9-1FD9-4426-B610-45D740BDC5B8}" type="presParOf" srcId="{7B1D764C-563A-4242-AB1B-CADA328A75EE}" destId="{81475A15-8A41-4D97-8BBE-2F6F6888FEFF}" srcOrd="6" destOrd="0" presId="urn:microsoft.com/office/officeart/2005/8/layout/vList4"/>
    <dgm:cxn modelId="{11C4EB48-7D15-424E-9822-681A4094322E}" type="presParOf" srcId="{81475A15-8A41-4D97-8BBE-2F6F6888FEFF}" destId="{4A7733CE-6DB3-4ACF-A22B-B28DFF588D9E}" srcOrd="0" destOrd="0" presId="urn:microsoft.com/office/officeart/2005/8/layout/vList4"/>
    <dgm:cxn modelId="{7A65945A-35A2-4B8C-8C5C-9AF07220BE59}" type="presParOf" srcId="{81475A15-8A41-4D97-8BBE-2F6F6888FEFF}" destId="{DCEBFB43-C51F-4CB3-9832-FB6329CC81CD}" srcOrd="1" destOrd="0" presId="urn:microsoft.com/office/officeart/2005/8/layout/vList4"/>
    <dgm:cxn modelId="{F5470D45-D16D-4669-8CC6-5EB325880673}" type="presParOf" srcId="{81475A15-8A41-4D97-8BBE-2F6F6888FEFF}" destId="{9888DDED-E278-45EC-82E5-3A8AEEF395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4E570-09BD-448E-9120-1C1A395BA07C}">
      <dsp:nvSpPr>
        <dsp:cNvPr id="0" name=""/>
        <dsp:cNvSpPr/>
      </dsp:nvSpPr>
      <dsp:spPr>
        <a:xfrm>
          <a:off x="0" y="0"/>
          <a:ext cx="1429600" cy="3662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입출력 제어</a:t>
          </a:r>
          <a:endParaRPr lang="ko-KR" altLang="en-US" sz="900" kern="1200" dirty="0"/>
        </a:p>
      </dsp:txBody>
      <dsp:txXfrm>
        <a:off x="322545" y="0"/>
        <a:ext cx="1107054" cy="366251"/>
      </dsp:txXfrm>
    </dsp:sp>
    <dsp:sp modelId="{BDF0E8C5-F85D-40FD-A666-B2A59A2EE8FC}">
      <dsp:nvSpPr>
        <dsp:cNvPr id="0" name=""/>
        <dsp:cNvSpPr/>
      </dsp:nvSpPr>
      <dsp:spPr>
        <a:xfrm>
          <a:off x="36625" y="36625"/>
          <a:ext cx="285920" cy="293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76E8C-F27F-4387-9F3D-7EBD32AC591E}">
      <dsp:nvSpPr>
        <dsp:cNvPr id="0" name=""/>
        <dsp:cNvSpPr/>
      </dsp:nvSpPr>
      <dsp:spPr>
        <a:xfrm>
          <a:off x="0" y="390822"/>
          <a:ext cx="1429600" cy="3662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압력 제어</a:t>
          </a:r>
          <a:endParaRPr lang="ko-KR" altLang="en-US" sz="900" kern="1200" dirty="0"/>
        </a:p>
      </dsp:txBody>
      <dsp:txXfrm>
        <a:off x="322545" y="390822"/>
        <a:ext cx="1107054" cy="366251"/>
      </dsp:txXfrm>
    </dsp:sp>
    <dsp:sp modelId="{9268C510-98B6-4A39-8207-946718DD260C}">
      <dsp:nvSpPr>
        <dsp:cNvPr id="0" name=""/>
        <dsp:cNvSpPr/>
      </dsp:nvSpPr>
      <dsp:spPr>
        <a:xfrm>
          <a:off x="36625" y="439501"/>
          <a:ext cx="285920" cy="293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F5CE6-F1C4-42EA-A5A3-068FF44C5EAE}">
      <dsp:nvSpPr>
        <dsp:cNvPr id="0" name=""/>
        <dsp:cNvSpPr/>
      </dsp:nvSpPr>
      <dsp:spPr>
        <a:xfrm>
          <a:off x="0" y="801877"/>
          <a:ext cx="1429600" cy="3662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온도 제어</a:t>
          </a:r>
          <a:endParaRPr lang="en-US" altLang="ko-KR" sz="900" kern="1200" dirty="0" smtClean="0"/>
        </a:p>
      </dsp:txBody>
      <dsp:txXfrm>
        <a:off x="322545" y="801877"/>
        <a:ext cx="1107054" cy="366251"/>
      </dsp:txXfrm>
    </dsp:sp>
    <dsp:sp modelId="{ED0BD029-BAE7-4A43-809C-EC2225783B70}">
      <dsp:nvSpPr>
        <dsp:cNvPr id="0" name=""/>
        <dsp:cNvSpPr/>
      </dsp:nvSpPr>
      <dsp:spPr>
        <a:xfrm>
          <a:off x="36625" y="842377"/>
          <a:ext cx="285920" cy="293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733CE-6DB3-4ACF-A22B-B28DFF588D9E}">
      <dsp:nvSpPr>
        <dsp:cNvPr id="0" name=""/>
        <dsp:cNvSpPr/>
      </dsp:nvSpPr>
      <dsp:spPr>
        <a:xfrm>
          <a:off x="0" y="1208628"/>
          <a:ext cx="1429600" cy="3662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농도 제어</a:t>
          </a:r>
          <a:endParaRPr lang="en-US" altLang="ko-KR" sz="900" kern="1200" dirty="0" smtClean="0"/>
        </a:p>
      </dsp:txBody>
      <dsp:txXfrm>
        <a:off x="322545" y="1208628"/>
        <a:ext cx="1107054" cy="366251"/>
      </dsp:txXfrm>
    </dsp:sp>
    <dsp:sp modelId="{DCEBFB43-C51F-4CB3-9832-FB6329CC81CD}">
      <dsp:nvSpPr>
        <dsp:cNvPr id="0" name=""/>
        <dsp:cNvSpPr/>
      </dsp:nvSpPr>
      <dsp:spPr>
        <a:xfrm>
          <a:off x="36625" y="1245253"/>
          <a:ext cx="285920" cy="293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5C825-5BBC-4160-861A-DD4CB51FA2FB}">
      <dsp:nvSpPr>
        <dsp:cNvPr id="0" name=""/>
        <dsp:cNvSpPr/>
      </dsp:nvSpPr>
      <dsp:spPr>
        <a:xfrm>
          <a:off x="0" y="1611504"/>
          <a:ext cx="1429600" cy="3662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히터 제어</a:t>
          </a:r>
          <a:endParaRPr lang="en-US" altLang="ko-KR" sz="900" kern="1200" dirty="0" smtClean="0"/>
        </a:p>
      </dsp:txBody>
      <dsp:txXfrm>
        <a:off x="322545" y="1611504"/>
        <a:ext cx="1107054" cy="366251"/>
      </dsp:txXfrm>
    </dsp:sp>
    <dsp:sp modelId="{F8540198-CDFA-48F6-BA82-8B66C92873D8}">
      <dsp:nvSpPr>
        <dsp:cNvPr id="0" name=""/>
        <dsp:cNvSpPr/>
      </dsp:nvSpPr>
      <dsp:spPr>
        <a:xfrm>
          <a:off x="36625" y="1648130"/>
          <a:ext cx="285920" cy="293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4E570-09BD-448E-9120-1C1A395BA07C}">
      <dsp:nvSpPr>
        <dsp:cNvPr id="0" name=""/>
        <dsp:cNvSpPr/>
      </dsp:nvSpPr>
      <dsp:spPr>
        <a:xfrm>
          <a:off x="0" y="0"/>
          <a:ext cx="1589966" cy="4031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직관적 </a:t>
          </a:r>
          <a:r>
            <a:rPr lang="en-US" altLang="ko-KR" sz="900" kern="1200" dirty="0" smtClean="0"/>
            <a:t>GUI </a:t>
          </a:r>
          <a:r>
            <a:rPr lang="ko-KR" altLang="en-US" sz="900" kern="1200" dirty="0" smtClean="0"/>
            <a:t>제공</a:t>
          </a:r>
          <a:endParaRPr lang="ko-KR" altLang="en-US" sz="900" kern="1200" dirty="0"/>
        </a:p>
      </dsp:txBody>
      <dsp:txXfrm>
        <a:off x="358306" y="0"/>
        <a:ext cx="1231659" cy="403135"/>
      </dsp:txXfrm>
    </dsp:sp>
    <dsp:sp modelId="{BDF0E8C5-F85D-40FD-A666-B2A59A2EE8FC}">
      <dsp:nvSpPr>
        <dsp:cNvPr id="0" name=""/>
        <dsp:cNvSpPr/>
      </dsp:nvSpPr>
      <dsp:spPr>
        <a:xfrm>
          <a:off x="40313" y="40313"/>
          <a:ext cx="317993" cy="32250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76E8C-F27F-4387-9F3D-7EBD32AC591E}">
      <dsp:nvSpPr>
        <dsp:cNvPr id="0" name=""/>
        <dsp:cNvSpPr/>
      </dsp:nvSpPr>
      <dsp:spPr>
        <a:xfrm>
          <a:off x="0" y="430181"/>
          <a:ext cx="1589966" cy="4031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레시피 기능 제공</a:t>
          </a:r>
          <a:endParaRPr lang="ko-KR" altLang="en-US" sz="900" kern="1200" dirty="0"/>
        </a:p>
      </dsp:txBody>
      <dsp:txXfrm>
        <a:off x="358306" y="430181"/>
        <a:ext cx="1231659" cy="403135"/>
      </dsp:txXfrm>
    </dsp:sp>
    <dsp:sp modelId="{9268C510-98B6-4A39-8207-946718DD260C}">
      <dsp:nvSpPr>
        <dsp:cNvPr id="0" name=""/>
        <dsp:cNvSpPr/>
      </dsp:nvSpPr>
      <dsp:spPr>
        <a:xfrm>
          <a:off x="40313" y="483762"/>
          <a:ext cx="317993" cy="32250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F5CE6-F1C4-42EA-A5A3-068FF44C5EAE}">
      <dsp:nvSpPr>
        <dsp:cNvPr id="0" name=""/>
        <dsp:cNvSpPr/>
      </dsp:nvSpPr>
      <dsp:spPr>
        <a:xfrm>
          <a:off x="0" y="882631"/>
          <a:ext cx="1589966" cy="4031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데이터 뷰어 제공</a:t>
          </a:r>
          <a:endParaRPr lang="en-US" altLang="ko-KR" sz="900" kern="1200" dirty="0" smtClean="0"/>
        </a:p>
      </dsp:txBody>
      <dsp:txXfrm>
        <a:off x="358306" y="882631"/>
        <a:ext cx="1231659" cy="403135"/>
      </dsp:txXfrm>
    </dsp:sp>
    <dsp:sp modelId="{ED0BD029-BAE7-4A43-809C-EC2225783B70}">
      <dsp:nvSpPr>
        <dsp:cNvPr id="0" name=""/>
        <dsp:cNvSpPr/>
      </dsp:nvSpPr>
      <dsp:spPr>
        <a:xfrm>
          <a:off x="40313" y="927210"/>
          <a:ext cx="317993" cy="32250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733CE-6DB3-4ACF-A22B-B28DFF588D9E}">
      <dsp:nvSpPr>
        <dsp:cNvPr id="0" name=""/>
        <dsp:cNvSpPr/>
      </dsp:nvSpPr>
      <dsp:spPr>
        <a:xfrm>
          <a:off x="0" y="1330345"/>
          <a:ext cx="1589966" cy="4031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SECS/GEM </a:t>
          </a:r>
          <a:r>
            <a:rPr lang="ko-KR" altLang="en-US" sz="900" kern="1200" dirty="0" smtClean="0"/>
            <a:t>제공</a:t>
          </a:r>
          <a:endParaRPr lang="en-US" altLang="ko-KR" sz="900" kern="1200" dirty="0" smtClean="0"/>
        </a:p>
      </dsp:txBody>
      <dsp:txXfrm>
        <a:off x="358306" y="1330345"/>
        <a:ext cx="1231659" cy="403135"/>
      </dsp:txXfrm>
    </dsp:sp>
    <dsp:sp modelId="{DCEBFB43-C51F-4CB3-9832-FB6329CC81CD}">
      <dsp:nvSpPr>
        <dsp:cNvPr id="0" name=""/>
        <dsp:cNvSpPr/>
      </dsp:nvSpPr>
      <dsp:spPr>
        <a:xfrm>
          <a:off x="40313" y="1370659"/>
          <a:ext cx="317993" cy="32250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F4281-A4C6-41AA-AB41-F25D00A31F4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AC3EE-DC50-4420-8970-9584A90B5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4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" y="250858"/>
            <a:ext cx="4321834" cy="6253459"/>
            <a:chOff x="0" y="250858"/>
            <a:chExt cx="4869547" cy="7060188"/>
          </a:xfrm>
        </p:grpSpPr>
        <p:grpSp>
          <p:nvGrpSpPr>
            <p:cNvPr id="8" name="그룹 1001"/>
            <p:cNvGrpSpPr/>
            <p:nvPr/>
          </p:nvGrpSpPr>
          <p:grpSpPr>
            <a:xfrm>
              <a:off x="2068185" y="3864690"/>
              <a:ext cx="2801362" cy="3436308"/>
              <a:chOff x="2068185" y="3874738"/>
              <a:chExt cx="2801362" cy="3436308"/>
            </a:xfrm>
          </p:grpSpPr>
          <p:pic>
            <p:nvPicPr>
              <p:cNvPr id="11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68185" y="3874738"/>
                <a:ext cx="2801362" cy="3436308"/>
              </a:xfrm>
              <a:prstGeom prst="rect">
                <a:avLst/>
              </a:prstGeom>
            </p:spPr>
          </p:pic>
        </p:grpSp>
        <p:grpSp>
          <p:nvGrpSpPr>
            <p:cNvPr id="9" name="그룹 1002"/>
            <p:cNvGrpSpPr/>
            <p:nvPr/>
          </p:nvGrpSpPr>
          <p:grpSpPr>
            <a:xfrm>
              <a:off x="0" y="250858"/>
              <a:ext cx="4371040" cy="7060188"/>
              <a:chOff x="0" y="250858"/>
              <a:chExt cx="4371040" cy="7060188"/>
            </a:xfrm>
          </p:grpSpPr>
          <p:pic>
            <p:nvPicPr>
              <p:cNvPr id="10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250858"/>
                <a:ext cx="4371040" cy="7060188"/>
              </a:xfrm>
              <a:prstGeom prst="rect">
                <a:avLst/>
              </a:prstGeom>
            </p:spPr>
          </p:pic>
        </p:grpSp>
      </p:grpSp>
      <p:grpSp>
        <p:nvGrpSpPr>
          <p:cNvPr id="12" name="그룹 1003"/>
          <p:cNvGrpSpPr/>
          <p:nvPr/>
        </p:nvGrpSpPr>
        <p:grpSpPr>
          <a:xfrm>
            <a:off x="7157931" y="250858"/>
            <a:ext cx="1733883" cy="450343"/>
            <a:chOff x="8710686" y="250858"/>
            <a:chExt cx="1733883" cy="450343"/>
          </a:xfrm>
        </p:grpSpPr>
        <p:pic>
          <p:nvPicPr>
            <p:cNvPr id="13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0686" y="250858"/>
              <a:ext cx="1733883" cy="450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30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358EB97-EEA3-46EB-8B6D-A77F317A404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146445-86B2-4FCF-9934-13294A02F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358EB97-EEA3-46EB-8B6D-A77F317A404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146445-86B2-4FCF-9934-13294A02F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2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/>
          <p:cNvGrpSpPr/>
          <p:nvPr/>
        </p:nvGrpSpPr>
        <p:grpSpPr>
          <a:xfrm>
            <a:off x="14287" y="2291852"/>
            <a:ext cx="4492862" cy="2418171"/>
            <a:chOff x="14286" y="3093805"/>
            <a:chExt cx="4900970" cy="2646199"/>
          </a:xfrm>
        </p:grpSpPr>
        <p:pic>
          <p:nvPicPr>
            <p:cNvPr id="28" name="Object 3"/>
            <p:cNvPicPr>
              <a:picLocks noChangeAspect="1"/>
            </p:cNvPicPr>
            <p:nvPr/>
          </p:nvPicPr>
          <p:blipFill rotWithShape="1">
            <a:blip r:embed="rId2" cstate="print"/>
            <a:srcRect l="12299" t="-268" r="18898" b="268"/>
            <a:stretch/>
          </p:blipFill>
          <p:spPr>
            <a:xfrm>
              <a:off x="14286" y="3093805"/>
              <a:ext cx="4900970" cy="2646199"/>
            </a:xfrm>
            <a:prstGeom prst="rect">
              <a:avLst/>
            </a:prstGeom>
          </p:spPr>
        </p:pic>
      </p:grpSp>
      <p:sp>
        <p:nvSpPr>
          <p:cNvPr id="47" name="Object 20"/>
          <p:cNvSpPr txBox="1"/>
          <p:nvPr/>
        </p:nvSpPr>
        <p:spPr>
          <a:xfrm>
            <a:off x="5251079" y="6564591"/>
            <a:ext cx="389292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BarunGothic Light" pitchFamily="34" charset="0"/>
              </a:rPr>
              <a:t>Beyond Customer Expectation</a:t>
            </a:r>
            <a:endParaRPr 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8" name="그룹 1003"/>
          <p:cNvGrpSpPr/>
          <p:nvPr/>
        </p:nvGrpSpPr>
        <p:grpSpPr>
          <a:xfrm>
            <a:off x="86094" y="6516689"/>
            <a:ext cx="1147484" cy="294124"/>
            <a:chOff x="329187" y="7072573"/>
            <a:chExt cx="1421549" cy="319679"/>
          </a:xfrm>
        </p:grpSpPr>
        <p:pic>
          <p:nvPicPr>
            <p:cNvPr id="4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187" y="7072573"/>
              <a:ext cx="1421549" cy="319679"/>
            </a:xfrm>
            <a:prstGeom prst="rect">
              <a:avLst/>
            </a:prstGeom>
          </p:spPr>
        </p:pic>
      </p:grpSp>
      <p:sp>
        <p:nvSpPr>
          <p:cNvPr id="50" name="Object 2"/>
          <p:cNvSpPr txBox="1"/>
          <p:nvPr/>
        </p:nvSpPr>
        <p:spPr>
          <a:xfrm>
            <a:off x="350316" y="1334101"/>
            <a:ext cx="394759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BarunGothic" pitchFamily="34" charset="0"/>
              </a:rPr>
              <a:t>목차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07149" y="1090177"/>
            <a:ext cx="0" cy="491087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358EB97-EEA3-46EB-8B6D-A77F317A404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146445-86B2-4FCF-9934-13294A02F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5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358EB97-EEA3-46EB-8B6D-A77F317A404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146445-86B2-4FCF-9934-13294A02F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358EB97-EEA3-46EB-8B6D-A77F317A404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146445-86B2-4FCF-9934-13294A02F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358EB97-EEA3-46EB-8B6D-A77F317A404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146445-86B2-4FCF-9934-13294A02F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01"/>
          <p:cNvGrpSpPr/>
          <p:nvPr/>
        </p:nvGrpSpPr>
        <p:grpSpPr>
          <a:xfrm>
            <a:off x="-55331" y="5608724"/>
            <a:ext cx="9199331" cy="1249276"/>
            <a:chOff x="-55330" y="6312629"/>
            <a:chExt cx="10783991" cy="1249276"/>
          </a:xfrm>
        </p:grpSpPr>
        <p:pic>
          <p:nvPicPr>
            <p:cNvPr id="17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330" y="6312629"/>
              <a:ext cx="10783991" cy="1249276"/>
            </a:xfrm>
            <a:prstGeom prst="rect">
              <a:avLst/>
            </a:prstGeom>
          </p:spPr>
        </p:pic>
      </p:grpSp>
      <p:grpSp>
        <p:nvGrpSpPr>
          <p:cNvPr id="18" name="그룹 1002"/>
          <p:cNvGrpSpPr/>
          <p:nvPr/>
        </p:nvGrpSpPr>
        <p:grpSpPr>
          <a:xfrm>
            <a:off x="1" y="0"/>
            <a:ext cx="9144000" cy="1249276"/>
            <a:chOff x="0" y="0"/>
            <a:chExt cx="10739053" cy="1249276"/>
          </a:xfrm>
        </p:grpSpPr>
        <p:pic>
          <p:nvPicPr>
            <p:cNvPr id="19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739053" cy="1249276"/>
            </a:xfrm>
            <a:prstGeom prst="rect">
              <a:avLst/>
            </a:prstGeom>
          </p:spPr>
        </p:pic>
      </p:grpSp>
      <p:grpSp>
        <p:nvGrpSpPr>
          <p:cNvPr id="20" name="그룹 1003"/>
          <p:cNvGrpSpPr/>
          <p:nvPr/>
        </p:nvGrpSpPr>
        <p:grpSpPr>
          <a:xfrm>
            <a:off x="0" y="624638"/>
            <a:ext cx="5623520" cy="5982281"/>
            <a:chOff x="0" y="624638"/>
            <a:chExt cx="5623520" cy="5982281"/>
          </a:xfrm>
        </p:grpSpPr>
        <p:pic>
          <p:nvPicPr>
            <p:cNvPr id="21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24638"/>
              <a:ext cx="5623520" cy="5982281"/>
            </a:xfrm>
            <a:prstGeom prst="rect">
              <a:avLst/>
            </a:prstGeom>
          </p:spPr>
        </p:pic>
      </p:grpSp>
      <p:grpSp>
        <p:nvGrpSpPr>
          <p:cNvPr id="22" name="그룹 1004"/>
          <p:cNvGrpSpPr/>
          <p:nvPr/>
        </p:nvGrpSpPr>
        <p:grpSpPr>
          <a:xfrm>
            <a:off x="5368296" y="716970"/>
            <a:ext cx="58557" cy="1458407"/>
            <a:chOff x="5368296" y="716970"/>
            <a:chExt cx="58557" cy="1458407"/>
          </a:xfrm>
        </p:grpSpPr>
        <p:pic>
          <p:nvPicPr>
            <p:cNvPr id="23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500000">
              <a:off x="5368296" y="716970"/>
              <a:ext cx="58557" cy="1458407"/>
            </a:xfrm>
            <a:prstGeom prst="rect">
              <a:avLst/>
            </a:prstGeom>
          </p:spPr>
        </p:pic>
      </p:grpSp>
      <p:sp>
        <p:nvSpPr>
          <p:cNvPr id="24" name="Object 14"/>
          <p:cNvSpPr txBox="1"/>
          <p:nvPr/>
        </p:nvSpPr>
        <p:spPr>
          <a:xfrm>
            <a:off x="1" y="3233590"/>
            <a:ext cx="9144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BarunGothic" pitchFamily="34" charset="0"/>
              </a:rPr>
              <a:t>End of Document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1005"/>
          <p:cNvGrpSpPr/>
          <p:nvPr/>
        </p:nvGrpSpPr>
        <p:grpSpPr>
          <a:xfrm>
            <a:off x="448836" y="4401096"/>
            <a:ext cx="58557" cy="1741633"/>
            <a:chOff x="448836" y="4401096"/>
            <a:chExt cx="58557" cy="1741633"/>
          </a:xfrm>
        </p:grpSpPr>
        <p:pic>
          <p:nvPicPr>
            <p:cNvPr id="2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500000">
              <a:off x="448836" y="4401096"/>
              <a:ext cx="58557" cy="1741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14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358EB97-EEA3-46EB-8B6D-A77F317A404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146445-86B2-4FCF-9934-13294A02F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8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358EB97-EEA3-46EB-8B6D-A77F317A404F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0146445-86B2-4FCF-9934-13294A02F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1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95"/>
          <p:cNvSpPr>
            <a:spLocks noChangeShapeType="1"/>
          </p:cNvSpPr>
          <p:nvPr/>
        </p:nvSpPr>
        <p:spPr bwMode="auto">
          <a:xfrm>
            <a:off x="0" y="651668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Vipnagorgialla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5251079" y="6564591"/>
            <a:ext cx="389292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anumBarunGothic Light" pitchFamily="34" charset="0"/>
              </a:rPr>
              <a:t>Beyond Customer Expectation</a:t>
            </a:r>
            <a:endParaRPr 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003"/>
          <p:cNvGrpSpPr/>
          <p:nvPr/>
        </p:nvGrpSpPr>
        <p:grpSpPr>
          <a:xfrm>
            <a:off x="86094" y="6516689"/>
            <a:ext cx="1147484" cy="294124"/>
            <a:chOff x="329187" y="7072573"/>
            <a:chExt cx="1421549" cy="319679"/>
          </a:xfrm>
        </p:grpSpPr>
        <p:pic>
          <p:nvPicPr>
            <p:cNvPr id="21" name="Object 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9187" y="7072573"/>
              <a:ext cx="1421549" cy="319679"/>
            </a:xfrm>
            <a:prstGeom prst="rect">
              <a:avLst/>
            </a:prstGeom>
          </p:spPr>
        </p:pic>
      </p:grpSp>
      <p:pic>
        <p:nvPicPr>
          <p:cNvPr id="23" name="Object 2"/>
          <p:cNvPicPr>
            <a:picLocks noChangeAspect="1"/>
          </p:cNvPicPr>
          <p:nvPr/>
        </p:nvPicPr>
        <p:blipFill rotWithShape="1">
          <a:blip r:embed="rId14" cstate="print"/>
          <a:srcRect l="2282" t="3931" r="6530" b="4087"/>
          <a:stretch/>
        </p:blipFill>
        <p:spPr>
          <a:xfrm>
            <a:off x="14287" y="1"/>
            <a:ext cx="9129713" cy="1036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0"/>
            <a:ext cx="1060887" cy="1036525"/>
            <a:chOff x="0" y="0"/>
            <a:chExt cx="1060887" cy="1036525"/>
          </a:xfrm>
        </p:grpSpPr>
        <p:grpSp>
          <p:nvGrpSpPr>
            <p:cNvPr id="25" name="그룹 1005"/>
            <p:cNvGrpSpPr/>
            <p:nvPr/>
          </p:nvGrpSpPr>
          <p:grpSpPr>
            <a:xfrm>
              <a:off x="457154" y="281127"/>
              <a:ext cx="603733" cy="755398"/>
              <a:chOff x="457154" y="271079"/>
              <a:chExt cx="603733" cy="755398"/>
            </a:xfrm>
          </p:grpSpPr>
          <p:pic>
            <p:nvPicPr>
              <p:cNvPr id="28" name="Object 1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57154" y="271079"/>
                <a:ext cx="603733" cy="755398"/>
              </a:xfrm>
              <a:prstGeom prst="rect">
                <a:avLst/>
              </a:prstGeom>
            </p:spPr>
          </p:pic>
        </p:grpSp>
        <p:grpSp>
          <p:nvGrpSpPr>
            <p:cNvPr id="26" name="그룹 1006"/>
            <p:cNvGrpSpPr/>
            <p:nvPr/>
          </p:nvGrpSpPr>
          <p:grpSpPr>
            <a:xfrm>
              <a:off x="0" y="0"/>
              <a:ext cx="914309" cy="1036000"/>
              <a:chOff x="0" y="0"/>
              <a:chExt cx="914309" cy="1036000"/>
            </a:xfrm>
          </p:grpSpPr>
          <p:pic>
            <p:nvPicPr>
              <p:cNvPr id="27" name="Object 1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0" y="0"/>
                <a:ext cx="914309" cy="103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866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diagramColors" Target="../diagrams/colors1.xml"/><Relationship Id="rId3" Type="http://schemas.microsoft.com/office/2007/relationships/hdphoto" Target="../media/hdphoto1.wdp"/><Relationship Id="rId21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diagramQuickStyle" Target="../diagrams/quickStyle1.xml"/><Relationship Id="rId2" Type="http://schemas.openxmlformats.org/officeDocument/2006/relationships/image" Target="../media/image14.png"/><Relationship Id="rId16" Type="http://schemas.openxmlformats.org/officeDocument/2006/relationships/diagramLayout" Target="../diagrams/layout1.xml"/><Relationship Id="rId20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microsoft.com/office/2007/relationships/hdphoto" Target="../media/hdphoto4.wdp"/><Relationship Id="rId24" Type="http://schemas.microsoft.com/office/2007/relationships/diagramDrawing" Target="../diagrams/drawing2.xml"/><Relationship Id="rId5" Type="http://schemas.microsoft.com/office/2007/relationships/hdphoto" Target="../media/hdphoto2.wdp"/><Relationship Id="rId15" Type="http://schemas.openxmlformats.org/officeDocument/2006/relationships/diagramData" Target="../diagrams/data1.xml"/><Relationship Id="rId23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19" Type="http://schemas.microsoft.com/office/2007/relationships/diagramDrawing" Target="../diagrams/drawing1.xml"/><Relationship Id="rId4" Type="http://schemas.openxmlformats.org/officeDocument/2006/relationships/image" Target="../media/image15.png"/><Relationship Id="rId9" Type="http://schemas.microsoft.com/office/2007/relationships/hdphoto" Target="../media/hdphoto3.wdp"/><Relationship Id="rId14" Type="http://schemas.microsoft.com/office/2007/relationships/hdphoto" Target="../media/hdphoto5.wdp"/><Relationship Id="rId22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8371" y="3380014"/>
            <a:ext cx="5559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PCO</a:t>
            </a:r>
          </a:p>
          <a:p>
            <a:r>
              <a:rPr lang="ko-KR" altLang="en-US" sz="2800" b="1" dirty="0" smtClean="0">
                <a:latin typeface="+mn-ea"/>
              </a:rPr>
              <a:t>제어 시스템 소개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5088" y="6182701"/>
            <a:ext cx="219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latin typeface="+mn-ea"/>
              </a:rPr>
              <a:t>2024</a:t>
            </a:r>
            <a:r>
              <a:rPr lang="ko-KR" altLang="en-US" b="1" dirty="0" smtClean="0">
                <a:latin typeface="+mn-ea"/>
              </a:rPr>
              <a:t>년 </a:t>
            </a:r>
            <a:r>
              <a:rPr lang="en-US" altLang="ko-KR" b="1" dirty="0">
                <a:latin typeface="+mn-ea"/>
              </a:rPr>
              <a:t>6</a:t>
            </a:r>
            <a:r>
              <a:rPr lang="ko-KR" altLang="en-US" b="1" dirty="0" smtClean="0">
                <a:latin typeface="+mn-ea"/>
              </a:rPr>
              <a:t>월 </a:t>
            </a:r>
            <a:r>
              <a:rPr lang="en-US" altLang="ko-KR" b="1" dirty="0" smtClean="0">
                <a:latin typeface="+mn-ea"/>
              </a:rPr>
              <a:t>19</a:t>
            </a:r>
            <a:r>
              <a:rPr lang="ko-KR" altLang="en-US" b="1" dirty="0" smtClean="0">
                <a:latin typeface="+mn-ea"/>
              </a:rPr>
              <a:t>일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020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674491" y="1200694"/>
            <a:ext cx="3288185" cy="369332"/>
            <a:chOff x="4674491" y="1200694"/>
            <a:chExt cx="3288185" cy="369332"/>
          </a:xfrm>
        </p:grpSpPr>
        <p:grpSp>
          <p:nvGrpSpPr>
            <p:cNvPr id="4" name="그룹 3"/>
            <p:cNvGrpSpPr/>
            <p:nvPr/>
          </p:nvGrpSpPr>
          <p:grpSpPr>
            <a:xfrm>
              <a:off x="4674491" y="1212501"/>
              <a:ext cx="431830" cy="350861"/>
              <a:chOff x="4767942" y="1330779"/>
              <a:chExt cx="522514" cy="424542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4800600" y="1330779"/>
                <a:ext cx="449036" cy="42454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767942" y="1353734"/>
                <a:ext cx="522514" cy="3724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+mn-ea"/>
                  </a:rPr>
                  <a:t>01</a:t>
                </a:r>
                <a:endParaRPr lang="ko-KR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133311" y="1200694"/>
              <a:ext cx="282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+mn-ea"/>
                </a:rPr>
                <a:t>시스템 모식도</a:t>
              </a:r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674491" y="1711683"/>
            <a:ext cx="3288185" cy="369332"/>
            <a:chOff x="4674491" y="1711683"/>
            <a:chExt cx="3288185" cy="369332"/>
          </a:xfrm>
        </p:grpSpPr>
        <p:grpSp>
          <p:nvGrpSpPr>
            <p:cNvPr id="14" name="그룹 13"/>
            <p:cNvGrpSpPr/>
            <p:nvPr/>
          </p:nvGrpSpPr>
          <p:grpSpPr>
            <a:xfrm>
              <a:off x="4674491" y="1723490"/>
              <a:ext cx="431830" cy="350861"/>
              <a:chOff x="4767942" y="1330779"/>
              <a:chExt cx="522514" cy="424542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4800600" y="1330779"/>
                <a:ext cx="449036" cy="42454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67942" y="1353734"/>
                <a:ext cx="522514" cy="3724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+mn-ea"/>
                  </a:rPr>
                  <a:t>02</a:t>
                </a:r>
                <a:endParaRPr lang="ko-KR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133311" y="1711683"/>
              <a:ext cx="282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+mn-ea"/>
                </a:rPr>
                <a:t>시스템 계층도</a:t>
              </a:r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74491" y="2222672"/>
            <a:ext cx="3288185" cy="369332"/>
            <a:chOff x="4674491" y="2364312"/>
            <a:chExt cx="3288185" cy="369332"/>
          </a:xfrm>
        </p:grpSpPr>
        <p:grpSp>
          <p:nvGrpSpPr>
            <p:cNvPr id="22" name="그룹 21"/>
            <p:cNvGrpSpPr/>
            <p:nvPr/>
          </p:nvGrpSpPr>
          <p:grpSpPr>
            <a:xfrm>
              <a:off x="4674491" y="2376119"/>
              <a:ext cx="431830" cy="350861"/>
              <a:chOff x="4767942" y="1330779"/>
              <a:chExt cx="522514" cy="42454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4800600" y="1330779"/>
                <a:ext cx="449036" cy="42454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67942" y="1353734"/>
                <a:ext cx="522514" cy="3724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+mn-ea"/>
                  </a:rPr>
                  <a:t>03</a:t>
                </a:r>
                <a:endParaRPr lang="ko-KR" altLang="en-US" sz="14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133311" y="2364312"/>
              <a:ext cx="282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+mn-ea"/>
                </a:rPr>
                <a:t>소프트웨어 개념도</a:t>
              </a:r>
              <a:endParaRPr lang="ko-KR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59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46204" y="246490"/>
            <a:ext cx="779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1.  </a:t>
            </a:r>
            <a:r>
              <a:rPr lang="ko-KR" altLang="en-US" sz="2800" b="1" dirty="0" smtClean="0">
                <a:latin typeface="+mn-ea"/>
              </a:rPr>
              <a:t>시스템 모식도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175" y1="83908" x2="8772" y2="26437"/>
                        <a14:foregroundMark x1="6316" y1="84483" x2="7544" y2="85057"/>
                        <a14:foregroundMark x1="10877" y1="77011" x2="10526" y2="32759"/>
                        <a14:foregroundMark x1="54035" y1="70977" x2="58421" y2="72701"/>
                        <a14:foregroundMark x1="57018" y1="14943" x2="67193" y2="25575"/>
                        <a14:foregroundMark x1="10000" y1="24138" x2="10351" y2="18391"/>
                        <a14:backgroundMark x1="2982" y1="98851" x2="98246" y2="991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5150" y="2800931"/>
            <a:ext cx="1262343" cy="770694"/>
          </a:xfrm>
          <a:prstGeom prst="rect">
            <a:avLst/>
          </a:prstGeom>
        </p:spPr>
      </p:pic>
      <p:pic>
        <p:nvPicPr>
          <p:cNvPr id="1038" name="Picture 14" descr="INDUSTRIAL PC (산업용 PC / 산업용 PC CASE) INDUSTRIAL RACKMOUNT PC 19인치 4U 렉마운트  (SBC타입) | 아이뷰코리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400" b="80200" l="3000" r="9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901" b="19934"/>
          <a:stretch/>
        </p:blipFill>
        <p:spPr bwMode="auto">
          <a:xfrm>
            <a:off x="3845445" y="5364253"/>
            <a:ext cx="695728" cy="4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117925" y="3053406"/>
            <a:ext cx="2216262" cy="1792199"/>
            <a:chOff x="3825840" y="2636145"/>
            <a:chExt cx="4287079" cy="343771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5840" y="2636145"/>
              <a:ext cx="4287079" cy="343771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841" y="2645875"/>
              <a:ext cx="624716" cy="19019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5" name="직사각형 24"/>
          <p:cNvSpPr/>
          <p:nvPr/>
        </p:nvSpPr>
        <p:spPr>
          <a:xfrm>
            <a:off x="228600" y="1106484"/>
            <a:ext cx="86629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PCO </a:t>
            </a:r>
            <a:r>
              <a:rPr lang="ko-KR" altLang="en-US" sz="1400" dirty="0" smtClean="0">
                <a:latin typeface="+mn-ea"/>
              </a:rPr>
              <a:t>제어 시스템은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+mn-ea"/>
              </a:rPr>
              <a:t>Wafer</a:t>
            </a:r>
            <a:r>
              <a:rPr lang="ko-KR" altLang="en-US" sz="1400" dirty="0" smtClean="0">
                <a:latin typeface="+mn-ea"/>
              </a:rPr>
              <a:t> 의 경화를 위한 압력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농도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온도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시간 </a:t>
            </a:r>
            <a:r>
              <a:rPr lang="ko-KR" altLang="en-US" sz="1400" dirty="0">
                <a:latin typeface="+mn-ea"/>
              </a:rPr>
              <a:t>등의 값을 </a:t>
            </a:r>
            <a:r>
              <a:rPr lang="ko-KR" altLang="en-US" sz="1400" dirty="0" smtClean="0">
                <a:latin typeface="+mn-ea"/>
              </a:rPr>
              <a:t>공정 레시피로 작성하여 운용할 수 있습니다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EFEM </a:t>
            </a:r>
            <a:r>
              <a:rPr lang="ko-KR" altLang="en-US" sz="1400" dirty="0">
                <a:latin typeface="+mn-ea"/>
              </a:rPr>
              <a:t>제어를 통해 </a:t>
            </a:r>
            <a:r>
              <a:rPr lang="ko-KR" altLang="en-US" sz="1400" dirty="0" err="1">
                <a:latin typeface="+mn-ea"/>
              </a:rPr>
              <a:t>Wafer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를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반송하고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PLC </a:t>
            </a:r>
            <a:r>
              <a:rPr lang="ko-KR" altLang="en-US" sz="1400" dirty="0">
                <a:latin typeface="+mn-ea"/>
              </a:rPr>
              <a:t>에 레시피를 </a:t>
            </a:r>
            <a:r>
              <a:rPr lang="ko-KR" altLang="en-US" sz="1400" dirty="0" smtClean="0">
                <a:latin typeface="+mn-ea"/>
              </a:rPr>
              <a:t>전달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공정 데이터를 추적 및 관리합니다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21023" y="3157634"/>
            <a:ext cx="2031160" cy="1590660"/>
            <a:chOff x="147435" y="2650932"/>
            <a:chExt cx="3925358" cy="3036051"/>
          </a:xfrm>
        </p:grpSpPr>
        <p:grpSp>
          <p:nvGrpSpPr>
            <p:cNvPr id="11" name="그룹 10"/>
            <p:cNvGrpSpPr/>
            <p:nvPr/>
          </p:nvGrpSpPr>
          <p:grpSpPr>
            <a:xfrm>
              <a:off x="147435" y="2650932"/>
              <a:ext cx="3925358" cy="3036051"/>
              <a:chOff x="150970" y="1851783"/>
              <a:chExt cx="4854755" cy="3963072"/>
            </a:xfrm>
          </p:grpSpPr>
          <p:pic>
            <p:nvPicPr>
              <p:cNvPr id="16" name="Picture 1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8722" l="5684" r="9738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92" t="1396" r="5937" b="1544"/>
              <a:stretch/>
            </p:blipFill>
            <p:spPr>
              <a:xfrm>
                <a:off x="1727956" y="1851783"/>
                <a:ext cx="2226834" cy="2696819"/>
              </a:xfrm>
              <a:prstGeom prst="rect">
                <a:avLst/>
              </a:prstGeom>
            </p:spPr>
          </p:pic>
          <p:pic>
            <p:nvPicPr>
              <p:cNvPr id="17" name="Picture 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100000">
                            <a14:foregroundMark x1="14897" y1="25937" x2="82409" y2="23988"/>
                            <a14:foregroundMark x1="48970" y1="8246" x2="46276" y2="39430"/>
                            <a14:foregroundMark x1="44216" y1="40930" x2="34390" y2="35082"/>
                            <a14:foregroundMark x1="53407" y1="75262" x2="57211" y2="724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1" t="2070" r="10357" b="1338"/>
              <a:stretch/>
            </p:blipFill>
            <p:spPr>
              <a:xfrm>
                <a:off x="2792917" y="2466717"/>
                <a:ext cx="2212808" cy="2711562"/>
              </a:xfrm>
              <a:prstGeom prst="rect">
                <a:avLst/>
              </a:prstGeom>
            </p:spPr>
          </p:pic>
          <p:pic>
            <p:nvPicPr>
              <p:cNvPr id="1036" name="Picture 12" descr="Equipment Front End Module (EFEM)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970" y="3630140"/>
                <a:ext cx="2416681" cy="1774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946205" y="5201404"/>
                <a:ext cx="1157109" cy="6134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b="1" dirty="0" smtClean="0"/>
                  <a:t>EFEM</a:t>
                </a:r>
                <a:endParaRPr lang="ko-KR" altLang="en-US" sz="10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618584" y="5157796"/>
                <a:ext cx="1157109" cy="61345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b="1" dirty="0" smtClean="0"/>
                  <a:t>PCO</a:t>
                </a:r>
                <a:endParaRPr lang="ko-KR" altLang="en-US" sz="1000" b="1" dirty="0"/>
              </a:p>
            </p:txBody>
          </p:sp>
        </p:grpSp>
        <p:pic>
          <p:nvPicPr>
            <p:cNvPr id="1050" name="Picture 26" descr="CV-W115 / M1001 15.6&quot; 16:9 Touch Monitor | Cincoz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4412" b="96176" l="10707" r="8989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59" t="5873" r="17054" b="6652"/>
            <a:stretch/>
          </p:blipFill>
          <p:spPr bwMode="auto">
            <a:xfrm rot="10626494" flipH="1">
              <a:off x="3184487" y="4302423"/>
              <a:ext cx="289487" cy="256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직사각형 34"/>
          <p:cNvSpPr/>
          <p:nvPr/>
        </p:nvSpPr>
        <p:spPr>
          <a:xfrm>
            <a:off x="7595025" y="2543499"/>
            <a:ext cx="935591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b="1" dirty="0" smtClean="0"/>
              <a:t>PLC</a:t>
            </a:r>
            <a:endParaRPr lang="ko-KR" altLang="en-US" sz="1400" b="1" dirty="0"/>
          </a:p>
        </p:txBody>
      </p:sp>
      <p:sp>
        <p:nvSpPr>
          <p:cNvPr id="42" name="직사각형 41"/>
          <p:cNvSpPr/>
          <p:nvPr/>
        </p:nvSpPr>
        <p:spPr>
          <a:xfrm>
            <a:off x="3725514" y="5064132"/>
            <a:ext cx="935591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b="1" dirty="0" smtClean="0"/>
              <a:t>IPC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3497777" y="2543499"/>
            <a:ext cx="1391065" cy="46935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b="1" dirty="0" smtClean="0"/>
              <a:t>PCO SOFTWARE</a:t>
            </a:r>
          </a:p>
          <a:p>
            <a:pPr algn="ctr"/>
            <a:r>
              <a:rPr lang="en-US" altLang="ko-KR" sz="1000" dirty="0" smtClean="0"/>
              <a:t>(24” Touch monitor)</a:t>
            </a:r>
            <a:endParaRPr lang="ko-KR" altLang="en-US" sz="1400" dirty="0"/>
          </a:p>
        </p:txBody>
      </p:sp>
      <p:cxnSp>
        <p:nvCxnSpPr>
          <p:cNvPr id="31" name="꺾인 연결선 30"/>
          <p:cNvCxnSpPr>
            <a:stCxn id="1038" idx="3"/>
            <a:endCxn id="5" idx="1"/>
          </p:cNvCxnSpPr>
          <p:nvPr/>
        </p:nvCxnSpPr>
        <p:spPr>
          <a:xfrm flipV="1">
            <a:off x="4541173" y="3186278"/>
            <a:ext cx="2823977" cy="2383787"/>
          </a:xfrm>
          <a:prstGeom prst="bentConnector3">
            <a:avLst>
              <a:gd name="adj1" fmla="val 79967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533021" y="5367921"/>
            <a:ext cx="935591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000" dirty="0" smtClean="0"/>
              <a:t>Ethernet</a:t>
            </a:r>
            <a:endParaRPr lang="ko-KR" altLang="en-US" sz="1000" dirty="0"/>
          </a:p>
        </p:txBody>
      </p:sp>
      <p:graphicFrame>
        <p:nvGraphicFramePr>
          <p:cNvPr id="34" name="다이어그램 33"/>
          <p:cNvGraphicFramePr/>
          <p:nvPr>
            <p:extLst>
              <p:ext uri="{D42A27DB-BD31-4B8C-83A1-F6EECF244321}">
                <p14:modId xmlns:p14="http://schemas.microsoft.com/office/powerpoint/2010/main" val="155995450"/>
              </p:ext>
            </p:extLst>
          </p:nvPr>
        </p:nvGraphicFramePr>
        <p:xfrm>
          <a:off x="7365150" y="3618452"/>
          <a:ext cx="1429600" cy="1979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1854771219"/>
              </p:ext>
            </p:extLst>
          </p:nvPr>
        </p:nvGraphicFramePr>
        <p:xfrm>
          <a:off x="2489635" y="3111108"/>
          <a:ext cx="1589966" cy="1734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2" name="이등변 삼각형 21"/>
          <p:cNvSpPr/>
          <p:nvPr/>
        </p:nvSpPr>
        <p:spPr>
          <a:xfrm rot="16200000">
            <a:off x="1268486" y="3678207"/>
            <a:ext cx="1734497" cy="600298"/>
          </a:xfrm>
          <a:prstGeom prst="triangle">
            <a:avLst>
              <a:gd name="adj" fmla="val 45038"/>
            </a:avLst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6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600" y="1106484"/>
            <a:ext cx="86629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제어 시스템은 안정적인 운용 성능을 발휘하기 위해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하드웨어 구성과 응용 프로그램을 시스템 </a:t>
            </a:r>
            <a:r>
              <a:rPr lang="ko-KR" altLang="en-US" sz="1400" dirty="0" err="1" smtClean="0">
                <a:latin typeface="+mn-ea"/>
              </a:rPr>
              <a:t>계층도로</a:t>
            </a:r>
            <a:r>
              <a:rPr lang="ko-KR" altLang="en-US" sz="1400" dirty="0" smtClean="0">
                <a:latin typeface="+mn-ea"/>
              </a:rPr>
              <a:t> 분리하여 설계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제작되었습니다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6204" y="246490"/>
            <a:ext cx="779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1.  </a:t>
            </a:r>
            <a:r>
              <a:rPr lang="ko-KR" altLang="en-US" sz="2800" b="1" dirty="0" smtClean="0">
                <a:latin typeface="+mn-ea"/>
              </a:rPr>
              <a:t>시스템 계층도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" y="2402542"/>
            <a:ext cx="8177320" cy="3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7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17" y="2825675"/>
            <a:ext cx="2455204" cy="2385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946204" y="246490"/>
            <a:ext cx="779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n-ea"/>
              </a:rPr>
              <a:t>1.  </a:t>
            </a:r>
            <a:r>
              <a:rPr lang="ko-KR" altLang="en-US" sz="2800" b="1" dirty="0" smtClean="0">
                <a:latin typeface="+mn-ea"/>
              </a:rPr>
              <a:t>소프트웨어 개념도</a:t>
            </a:r>
            <a:endParaRPr lang="ko-KR" altLang="en-US" sz="28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1" y="2308243"/>
            <a:ext cx="3184262" cy="36155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8600" y="1106484"/>
            <a:ext cx="86629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사용자에게 친화적이고 다양한 공정 조건을 조절하여 운영할 수 있는 제어 시스템 소프트웨어는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사용자 인터페이스 영역과 시스템 영역으로 나뉘어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민첩한 반응과 데이터의 무결성을 보장합니다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16520" y="2194413"/>
            <a:ext cx="64199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사용자 영역</a:t>
            </a:r>
            <a:endParaRPr lang="ko-KR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29216" y="2264028"/>
            <a:ext cx="641999" cy="6161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시스템 영역</a:t>
            </a:r>
            <a:endParaRPr lang="ko-KR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529" y="2905478"/>
            <a:ext cx="2681108" cy="1832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5447734"/>
      </p:ext>
    </p:extLst>
  </p:cSld>
  <p:clrMapOvr>
    <a:masterClrMapping/>
  </p:clrMapOvr>
</p:sld>
</file>

<file path=ppt/theme/theme1.xml><?xml version="1.0" encoding="utf-8"?>
<a:theme xmlns:a="http://schemas.openxmlformats.org/drawingml/2006/main" name="KCINNOVATION 테마_230508_New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CINNOVATION 테마_230508_New" id="{D8D4878D-0B02-4DDA-BABF-861BB3994EB4}" vid="{9A07B740-8276-4B5A-838A-98A02AEAFAD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KCINNOVATION 테마_230508_New</Template>
  <TotalTime>12490</TotalTime>
  <Words>151</Words>
  <Application>Microsoft Office PowerPoint</Application>
  <PresentationFormat>화면 슬라이드 쇼(4:3)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NanumBarunGothic</vt:lpstr>
      <vt:lpstr>NanumBarunGothic Light</vt:lpstr>
      <vt:lpstr>Vipnagorgialla</vt:lpstr>
      <vt:lpstr>나눔바른고딕</vt:lpstr>
      <vt:lpstr>맑은 고딕</vt:lpstr>
      <vt:lpstr>Arial</vt:lpstr>
      <vt:lpstr>Calibri</vt:lpstr>
      <vt:lpstr>Calibri Light</vt:lpstr>
      <vt:lpstr>KCINNOVATION 테마_230508_New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KCI-C519</dc:creator>
  <cp:lastModifiedBy>KCI-C600</cp:lastModifiedBy>
  <cp:revision>610</cp:revision>
  <cp:lastPrinted>2023-12-27T06:23:26Z</cp:lastPrinted>
  <dcterms:created xsi:type="dcterms:W3CDTF">2023-08-18T07:13:45Z</dcterms:created>
  <dcterms:modified xsi:type="dcterms:W3CDTF">2024-06-20T01:15:28Z</dcterms:modified>
</cp:coreProperties>
</file>