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5" r:id="rId1"/>
  </p:sldMasterIdLst>
  <p:notesMasterIdLst>
    <p:notesMasterId r:id="rId6"/>
  </p:notesMasterIdLst>
  <p:handoutMasterIdLst>
    <p:handoutMasterId r:id="rId7"/>
  </p:handoutMasterIdLst>
  <p:sldIdLst>
    <p:sldId id="270" r:id="rId2"/>
    <p:sldId id="273" r:id="rId3"/>
    <p:sldId id="1198" r:id="rId4"/>
    <p:sldId id="274"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DEDE"/>
    <a:srgbClr val="002532"/>
    <a:srgbClr val="003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4" autoAdjust="0"/>
    <p:restoredTop sz="90357" autoAdjust="0"/>
  </p:normalViewPr>
  <p:slideViewPr>
    <p:cSldViewPr snapToGrid="0">
      <p:cViewPr varScale="1">
        <p:scale>
          <a:sx n="84" d="100"/>
          <a:sy n="84" d="100"/>
        </p:scale>
        <p:origin x="844" y="68"/>
      </p:cViewPr>
      <p:guideLst/>
    </p:cSldViewPr>
  </p:slideViewPr>
  <p:notesTextViewPr>
    <p:cViewPr>
      <p:scale>
        <a:sx n="1" d="1"/>
        <a:sy n="1" d="1"/>
      </p:scale>
      <p:origin x="0" y="0"/>
    </p:cViewPr>
  </p:notesTextViewPr>
  <p:sorterViewPr>
    <p:cViewPr>
      <p:scale>
        <a:sx n="25" d="100"/>
        <a:sy n="25" d="100"/>
      </p:scale>
      <p:origin x="0" y="-8790"/>
    </p:cViewPr>
  </p:sorterViewPr>
  <p:notesViewPr>
    <p:cSldViewPr snapToGrid="0">
      <p:cViewPr varScale="1">
        <p:scale>
          <a:sx n="62" d="100"/>
          <a:sy n="62" d="100"/>
        </p:scale>
        <p:origin x="3226"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oni Boatswain" userId="bfeb97602874c2f1" providerId="LiveId" clId="{44A73072-3D14-4AD1-889E-EB542474B0B6}"/>
    <pc:docChg chg="undo custSel delSld modSld">
      <pc:chgData name="Meloni Boatswain" userId="bfeb97602874c2f1" providerId="LiveId" clId="{44A73072-3D14-4AD1-889E-EB542474B0B6}" dt="2024-05-10T19:56:46.594" v="171" actId="255"/>
      <pc:docMkLst>
        <pc:docMk/>
      </pc:docMkLst>
      <pc:sldChg chg="modSp mod">
        <pc:chgData name="Meloni Boatswain" userId="bfeb97602874c2f1" providerId="LiveId" clId="{44A73072-3D14-4AD1-889E-EB542474B0B6}" dt="2024-05-10T19:56:46.594" v="171" actId="255"/>
        <pc:sldMkLst>
          <pc:docMk/>
          <pc:sldMk cId="3341145136" sldId="274"/>
        </pc:sldMkLst>
        <pc:spChg chg="mod">
          <ac:chgData name="Meloni Boatswain" userId="bfeb97602874c2f1" providerId="LiveId" clId="{44A73072-3D14-4AD1-889E-EB542474B0B6}" dt="2024-05-10T19:56:46.594" v="171" actId="255"/>
          <ac:spMkLst>
            <pc:docMk/>
            <pc:sldMk cId="3341145136" sldId="274"/>
            <ac:spMk id="2" creationId="{00000000-0000-0000-0000-000000000000}"/>
          </ac:spMkLst>
        </pc:spChg>
        <pc:picChg chg="mod">
          <ac:chgData name="Meloni Boatswain" userId="bfeb97602874c2f1" providerId="LiveId" clId="{44A73072-3D14-4AD1-889E-EB542474B0B6}" dt="2024-05-10T19:51:39.309" v="6" actId="1076"/>
          <ac:picMkLst>
            <pc:docMk/>
            <pc:sldMk cId="3341145136" sldId="274"/>
            <ac:picMk id="6" creationId="{B6C49509-A58A-4540-85E5-89302916D972}"/>
          </ac:picMkLst>
        </pc:picChg>
        <pc:picChg chg="mod">
          <ac:chgData name="Meloni Boatswain" userId="bfeb97602874c2f1" providerId="LiveId" clId="{44A73072-3D14-4AD1-889E-EB542474B0B6}" dt="2024-05-10T19:51:47.576" v="8" actId="14100"/>
          <ac:picMkLst>
            <pc:docMk/>
            <pc:sldMk cId="3341145136" sldId="274"/>
            <ac:picMk id="17" creationId="{2D56A80D-E9D9-4641-A545-3DBC965099A2}"/>
          </ac:picMkLst>
        </pc:picChg>
        <pc:picChg chg="mod">
          <ac:chgData name="Meloni Boatswain" userId="bfeb97602874c2f1" providerId="LiveId" clId="{44A73072-3D14-4AD1-889E-EB542474B0B6}" dt="2024-05-10T19:51:34.843" v="4" actId="14100"/>
          <ac:picMkLst>
            <pc:docMk/>
            <pc:sldMk cId="3341145136" sldId="274"/>
            <ac:picMk id="21" creationId="{EF7D5538-9B2F-42A6-98EC-7D3016B1A960}"/>
          </ac:picMkLst>
        </pc:picChg>
      </pc:sldChg>
      <pc:sldChg chg="del">
        <pc:chgData name="Meloni Boatswain" userId="bfeb97602874c2f1" providerId="LiveId" clId="{44A73072-3D14-4AD1-889E-EB542474B0B6}" dt="2024-05-10T19:51:27.184" v="2" actId="47"/>
        <pc:sldMkLst>
          <pc:docMk/>
          <pc:sldMk cId="1062480890" sldId="277"/>
        </pc:sldMkLst>
      </pc:sldChg>
      <pc:sldChg chg="del">
        <pc:chgData name="Meloni Boatswain" userId="bfeb97602874c2f1" providerId="LiveId" clId="{44A73072-3D14-4AD1-889E-EB542474B0B6}" dt="2024-05-10T19:51:28.577" v="3" actId="47"/>
        <pc:sldMkLst>
          <pc:docMk/>
          <pc:sldMk cId="2908062665" sldId="1193"/>
        </pc:sldMkLst>
      </pc:sldChg>
      <pc:sldChg chg="del">
        <pc:chgData name="Meloni Boatswain" userId="bfeb97602874c2f1" providerId="LiveId" clId="{44A73072-3D14-4AD1-889E-EB542474B0B6}" dt="2024-05-10T19:51:24.909" v="1" actId="47"/>
        <pc:sldMkLst>
          <pc:docMk/>
          <pc:sldMk cId="3016451978" sldId="1202"/>
        </pc:sldMkLst>
      </pc:sldChg>
      <pc:sldChg chg="del">
        <pc:chgData name="Meloni Boatswain" userId="bfeb97602874c2f1" providerId="LiveId" clId="{44A73072-3D14-4AD1-889E-EB542474B0B6}" dt="2024-05-10T19:51:22.528" v="0" actId="47"/>
        <pc:sldMkLst>
          <pc:docMk/>
          <pc:sldMk cId="1345645706" sldId="1215"/>
        </pc:sldMkLst>
      </pc:sldChg>
      <pc:sldMasterChg chg="delSldLayout">
        <pc:chgData name="Meloni Boatswain" userId="bfeb97602874c2f1" providerId="LiveId" clId="{44A73072-3D14-4AD1-889E-EB542474B0B6}" dt="2024-05-10T19:51:28.577" v="3" actId="47"/>
        <pc:sldMasterMkLst>
          <pc:docMk/>
          <pc:sldMasterMk cId="1537298226" sldId="2147484545"/>
        </pc:sldMasterMkLst>
        <pc:sldLayoutChg chg="del">
          <pc:chgData name="Meloni Boatswain" userId="bfeb97602874c2f1" providerId="LiveId" clId="{44A73072-3D14-4AD1-889E-EB542474B0B6}" dt="2024-05-10T19:51:28.577" v="3" actId="47"/>
          <pc:sldLayoutMkLst>
            <pc:docMk/>
            <pc:sldMasterMk cId="1537298226" sldId="2147484545"/>
            <pc:sldLayoutMk cId="3044387273" sldId="2147484557"/>
          </pc:sldLayoutMkLst>
        </pc:sldLayoutChg>
        <pc:sldLayoutChg chg="del">
          <pc:chgData name="Meloni Boatswain" userId="bfeb97602874c2f1" providerId="LiveId" clId="{44A73072-3D14-4AD1-889E-EB542474B0B6}" dt="2024-05-10T19:51:27.184" v="2" actId="47"/>
          <pc:sldLayoutMkLst>
            <pc:docMk/>
            <pc:sldMasterMk cId="1537298226" sldId="2147484545"/>
            <pc:sldLayoutMk cId="667287342" sldId="2147484559"/>
          </pc:sldLayoutMkLst>
        </pc:sldLayoutChg>
        <pc:sldLayoutChg chg="del">
          <pc:chgData name="Meloni Boatswain" userId="bfeb97602874c2f1" providerId="LiveId" clId="{44A73072-3D14-4AD1-889E-EB542474B0B6}" dt="2024-05-10T19:51:22.528" v="0" actId="47"/>
          <pc:sldLayoutMkLst>
            <pc:docMk/>
            <pc:sldMasterMk cId="1537298226" sldId="2147484545"/>
            <pc:sldLayoutMk cId="746298583" sldId="214748456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C05CB7-7154-42F2-8D93-1E20B1508952}" type="datetimeFigureOut">
              <a:rPr lang="en-US" smtClean="0"/>
              <a:t>5/10/2024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4430B-58C5-4EB3-A903-20F07B4F04B7}" type="slidenum">
              <a:rPr lang="en-US" smtClean="0"/>
              <a:t>‹#›</a:t>
            </a:fld>
            <a:endParaRPr lang="en-US" dirty="0"/>
          </a:p>
        </p:txBody>
      </p:sp>
    </p:spTree>
    <p:extLst>
      <p:ext uri="{BB962C8B-B14F-4D97-AF65-F5344CB8AC3E}">
        <p14:creationId xmlns:p14="http://schemas.microsoft.com/office/powerpoint/2010/main" val="2496903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E1E840F-9B2B-44B5-896B-5B857B514EB5}"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E044-3EA6-4167-A0FB-D05C215FD25D}" type="slidenum">
              <a:rPr lang="en-US" smtClean="0"/>
              <a:t>‹#›</a:t>
            </a:fld>
            <a:endParaRPr lang="en-US" dirty="0"/>
          </a:p>
        </p:txBody>
      </p:sp>
    </p:spTree>
    <p:extLst>
      <p:ext uri="{BB962C8B-B14F-4D97-AF65-F5344CB8AC3E}">
        <p14:creationId xmlns:p14="http://schemas.microsoft.com/office/powerpoint/2010/main" val="145450669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63FE-5F70-805C-ECE0-605DAF66B41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C2B46B7-E9D8-100E-D26A-AC1C9F689D0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2E42FE8-D2AF-3760-7C3D-E184D318707B}"/>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5" name="Footer Placeholder 4">
            <a:extLst>
              <a:ext uri="{FF2B5EF4-FFF2-40B4-BE49-F238E27FC236}">
                <a16:creationId xmlns:a16="http://schemas.microsoft.com/office/drawing/2014/main" id="{EAF16E0A-FA8A-2F97-2F78-FB2D23D59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BBE06-AD44-32AE-F588-8893CEF1A05F}"/>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32343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A62A-D8A0-BBE4-E3BD-4E37964EB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BCC062-4D93-BF85-E5D8-B52BB60CD7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B1C16-1D20-502D-90CE-B251D74D38B8}"/>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5" name="Footer Placeholder 4">
            <a:extLst>
              <a:ext uri="{FF2B5EF4-FFF2-40B4-BE49-F238E27FC236}">
                <a16:creationId xmlns:a16="http://schemas.microsoft.com/office/drawing/2014/main" id="{4342B605-92CB-CB7D-4EC3-56102E63B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CDFD9-B9AF-3010-5F4F-463DFA6C164D}"/>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23170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C246C-5A71-4418-C99B-EE844089264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AF3-8713-596F-888A-EC4ADF357DF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6F043-31BF-6D5D-7AED-53585FA92322}"/>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5" name="Footer Placeholder 4">
            <a:extLst>
              <a:ext uri="{FF2B5EF4-FFF2-40B4-BE49-F238E27FC236}">
                <a16:creationId xmlns:a16="http://schemas.microsoft.com/office/drawing/2014/main" id="{ADED970B-13E9-549D-6A10-58CD5D616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271AE-9D12-8EDA-92E6-C911CD002A7D}"/>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423304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04">
    <p:spTree>
      <p:nvGrpSpPr>
        <p:cNvPr id="1" name=""/>
        <p:cNvGrpSpPr/>
        <p:nvPr/>
      </p:nvGrpSpPr>
      <p:grpSpPr>
        <a:xfrm>
          <a:off x="0" y="0"/>
          <a:ext cx="0" cy="0"/>
          <a:chOff x="0" y="0"/>
          <a:chExt cx="0" cy="0"/>
        </a:xfrm>
      </p:grpSpPr>
      <p:sp>
        <p:nvSpPr>
          <p:cNvPr id="9"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ctr">
              <a:buNone/>
              <a:defRPr sz="1100" b="0" baseline="0">
                <a:solidFill>
                  <a:schemeClr val="tx1"/>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10" name="Title 2"/>
          <p:cNvSpPr>
            <a:spLocks noGrp="1"/>
          </p:cNvSpPr>
          <p:nvPr>
            <p:ph type="title" hasCustomPrompt="1"/>
          </p:nvPr>
        </p:nvSpPr>
        <p:spPr>
          <a:xfrm>
            <a:off x="381000" y="282611"/>
            <a:ext cx="8368363" cy="409459"/>
          </a:xfrm>
          <a:prstGeom prst="rect">
            <a:avLst/>
          </a:prstGeom>
        </p:spPr>
        <p:txBody>
          <a:bodyPr lIns="0" tIns="0" rIns="0" bIns="0" anchor="ctr"/>
          <a:lstStyle>
            <a:lvl1pPr algn="ctr">
              <a:defRPr sz="2400" b="1">
                <a:solidFill>
                  <a:schemeClr val="tx1"/>
                </a:solidFill>
              </a:defRPr>
            </a:lvl1pPr>
          </a:lstStyle>
          <a:p>
            <a:r>
              <a:rPr lang="en-US" dirty="0"/>
              <a:t>Click To Edit Master Title</a:t>
            </a:r>
          </a:p>
        </p:txBody>
      </p:sp>
      <p:sp>
        <p:nvSpPr>
          <p:cNvPr id="11" name="Picture Placeholder 2"/>
          <p:cNvSpPr>
            <a:spLocks noGrp="1"/>
          </p:cNvSpPr>
          <p:nvPr>
            <p:ph type="pic" sz="quarter" idx="10"/>
          </p:nvPr>
        </p:nvSpPr>
        <p:spPr>
          <a:xfrm>
            <a:off x="0" y="1104900"/>
            <a:ext cx="9144000" cy="2087447"/>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r>
              <a:rPr lang="ru-RU"/>
              <a:t>Вставка рисунка</a:t>
            </a:r>
            <a:endParaRPr lang="en-US"/>
          </a:p>
        </p:txBody>
      </p:sp>
    </p:spTree>
    <p:extLst>
      <p:ext uri="{BB962C8B-B14F-4D97-AF65-F5344CB8AC3E}">
        <p14:creationId xmlns:p14="http://schemas.microsoft.com/office/powerpoint/2010/main" val="3253141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사용자 지정 레이아웃">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BAC9F24C-D37D-4C94-9177-AD7FA5FE05A1}"/>
              </a:ext>
            </a:extLst>
          </p:cNvPr>
          <p:cNvSpPr>
            <a:spLocks noGrp="1"/>
          </p:cNvSpPr>
          <p:nvPr>
            <p:ph type="pic" sz="quarter" idx="13"/>
          </p:nvPr>
        </p:nvSpPr>
        <p:spPr>
          <a:xfrm>
            <a:off x="0" y="0"/>
            <a:ext cx="9144000" cy="5143500"/>
          </a:xfrm>
        </p:spPr>
        <p:txBody>
          <a:bodyPr/>
          <a:lstStyle/>
          <a:p>
            <a:endParaRPr lang="ko-KR" altLang="en-US"/>
          </a:p>
        </p:txBody>
      </p:sp>
      <p:sp>
        <p:nvSpPr>
          <p:cNvPr id="3" name="날짜 개체 틀 2">
            <a:extLst>
              <a:ext uri="{FF2B5EF4-FFF2-40B4-BE49-F238E27FC236}">
                <a16:creationId xmlns:a16="http://schemas.microsoft.com/office/drawing/2014/main" id="{FC34EF5D-24AE-4FDF-B7EE-C754CA652E1A}"/>
              </a:ext>
            </a:extLst>
          </p:cNvPr>
          <p:cNvSpPr>
            <a:spLocks noGrp="1"/>
          </p:cNvSpPr>
          <p:nvPr>
            <p:ph type="dt" sz="half" idx="10"/>
          </p:nvPr>
        </p:nvSpPr>
        <p:spPr/>
        <p:txBody>
          <a:bodyPr/>
          <a:lstStyle/>
          <a:p>
            <a:fld id="{1FE6584B-4E89-4564-87C3-1FFCB88DD0EE}" type="datetimeFigureOut">
              <a:rPr lang="ko-KR" altLang="en-US" smtClean="0"/>
              <a:t>2024-05-10</a:t>
            </a:fld>
            <a:endParaRPr lang="ko-KR" altLang="en-US"/>
          </a:p>
        </p:txBody>
      </p:sp>
      <p:sp>
        <p:nvSpPr>
          <p:cNvPr id="4" name="바닥글 개체 틀 3">
            <a:extLst>
              <a:ext uri="{FF2B5EF4-FFF2-40B4-BE49-F238E27FC236}">
                <a16:creationId xmlns:a16="http://schemas.microsoft.com/office/drawing/2014/main" id="{3DB5A60A-7E6D-47D6-828E-18054A10317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EC30FD0-9124-4E4D-B61D-2D6EC6AD56C1}"/>
              </a:ext>
            </a:extLst>
          </p:cNvPr>
          <p:cNvSpPr>
            <a:spLocks noGrp="1"/>
          </p:cNvSpPr>
          <p:nvPr>
            <p:ph type="sldNum" sz="quarter" idx="12"/>
          </p:nvPr>
        </p:nvSpPr>
        <p:spPr/>
        <p:txBody>
          <a:bodyPr/>
          <a:lstStyle/>
          <a:p>
            <a:fld id="{4C9CD72F-659A-4F40-8ECE-562172099591}" type="slidenum">
              <a:rPr lang="ko-KR" altLang="en-US" smtClean="0"/>
              <a:t>‹#›</a:t>
            </a:fld>
            <a:endParaRPr lang="ko-KR" altLang="en-US"/>
          </a:p>
        </p:txBody>
      </p:sp>
      <p:sp>
        <p:nvSpPr>
          <p:cNvPr id="7" name="자유형: 도형 6">
            <a:extLst>
              <a:ext uri="{FF2B5EF4-FFF2-40B4-BE49-F238E27FC236}">
                <a16:creationId xmlns:a16="http://schemas.microsoft.com/office/drawing/2014/main" id="{D5C552DA-5F0F-4767-AFD7-3515B096113E}"/>
              </a:ext>
            </a:extLst>
          </p:cNvPr>
          <p:cNvSpPr/>
          <p:nvPr userDrawn="1"/>
        </p:nvSpPr>
        <p:spPr>
          <a:xfrm>
            <a:off x="251460" y="182880"/>
            <a:ext cx="8618220" cy="4743450"/>
          </a:xfrm>
          <a:custGeom>
            <a:avLst/>
            <a:gdLst>
              <a:gd name="connsiteX0" fmla="*/ 3322320 w 11490960"/>
              <a:gd name="connsiteY0" fmla="*/ 419100 h 6324600"/>
              <a:gd name="connsiteX1" fmla="*/ 579120 w 11490960"/>
              <a:gd name="connsiteY1" fmla="*/ 3162300 h 6324600"/>
              <a:gd name="connsiteX2" fmla="*/ 3322320 w 11490960"/>
              <a:gd name="connsiteY2" fmla="*/ 5905500 h 6324600"/>
              <a:gd name="connsiteX3" fmla="*/ 6065520 w 11490960"/>
              <a:gd name="connsiteY3" fmla="*/ 3162300 h 6324600"/>
              <a:gd name="connsiteX4" fmla="*/ 3322320 w 11490960"/>
              <a:gd name="connsiteY4" fmla="*/ 419100 h 6324600"/>
              <a:gd name="connsiteX5" fmla="*/ 0 w 11490960"/>
              <a:gd name="connsiteY5" fmla="*/ 0 h 6324600"/>
              <a:gd name="connsiteX6" fmla="*/ 11490960 w 11490960"/>
              <a:gd name="connsiteY6" fmla="*/ 0 h 6324600"/>
              <a:gd name="connsiteX7" fmla="*/ 11490960 w 11490960"/>
              <a:gd name="connsiteY7" fmla="*/ 6324600 h 6324600"/>
              <a:gd name="connsiteX8" fmla="*/ 0 w 11490960"/>
              <a:gd name="connsiteY8" fmla="*/ 632460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90960" h="6324600">
                <a:moveTo>
                  <a:pt x="3322320" y="419100"/>
                </a:moveTo>
                <a:cubicBezTo>
                  <a:pt x="1807292" y="419100"/>
                  <a:pt x="579120" y="1647272"/>
                  <a:pt x="579120" y="3162300"/>
                </a:cubicBezTo>
                <a:cubicBezTo>
                  <a:pt x="579120" y="4677328"/>
                  <a:pt x="1807292" y="5905500"/>
                  <a:pt x="3322320" y="5905500"/>
                </a:cubicBezTo>
                <a:cubicBezTo>
                  <a:pt x="4837348" y="5905500"/>
                  <a:pt x="6065520" y="4677328"/>
                  <a:pt x="6065520" y="3162300"/>
                </a:cubicBezTo>
                <a:cubicBezTo>
                  <a:pt x="6065520" y="1647272"/>
                  <a:pt x="4837348" y="419100"/>
                  <a:pt x="3322320" y="419100"/>
                </a:cubicBezTo>
                <a:close/>
                <a:moveTo>
                  <a:pt x="0" y="0"/>
                </a:moveTo>
                <a:lnTo>
                  <a:pt x="11490960" y="0"/>
                </a:lnTo>
                <a:lnTo>
                  <a:pt x="11490960" y="6324600"/>
                </a:lnTo>
                <a:lnTo>
                  <a:pt x="0" y="6324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2" name="제목 1">
            <a:extLst>
              <a:ext uri="{FF2B5EF4-FFF2-40B4-BE49-F238E27FC236}">
                <a16:creationId xmlns:a16="http://schemas.microsoft.com/office/drawing/2014/main" id="{0288C7AB-711F-462D-AE26-2836E062AAF9}"/>
              </a:ext>
            </a:extLst>
          </p:cNvPr>
          <p:cNvSpPr>
            <a:spLocks noGrp="1"/>
          </p:cNvSpPr>
          <p:nvPr>
            <p:ph type="title"/>
          </p:nvPr>
        </p:nvSpPr>
        <p:spPr>
          <a:xfrm>
            <a:off x="5543550" y="1170428"/>
            <a:ext cx="2937510" cy="994172"/>
          </a:xfrm>
        </p:spPr>
        <p:txBody>
          <a:bodyPr/>
          <a:lstStyle/>
          <a:p>
            <a:r>
              <a:rPr lang="ko-KR" altLang="en-US" dirty="0"/>
              <a:t>마스터 제목 스타일 편집</a:t>
            </a:r>
          </a:p>
        </p:txBody>
      </p:sp>
    </p:spTree>
    <p:extLst>
      <p:ext uri="{BB962C8B-B14F-4D97-AF65-F5344CB8AC3E}">
        <p14:creationId xmlns:p14="http://schemas.microsoft.com/office/powerpoint/2010/main" val="194274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C05020-FCC1-485C-B820-B73F4794D8AF}"/>
              </a:ext>
            </a:extLst>
          </p:cNvPr>
          <p:cNvSpPr>
            <a:spLocks noGrp="1"/>
          </p:cNvSpPr>
          <p:nvPr>
            <p:ph type="title"/>
          </p:nvPr>
        </p:nvSpPr>
        <p:spPr>
          <a:xfrm>
            <a:off x="6000750" y="1983926"/>
            <a:ext cx="2752725" cy="2371857"/>
          </a:xfrm>
        </p:spPr>
        <p:txBody>
          <a:bodyPr/>
          <a:lstStyle>
            <a:lvl1pPr algn="r">
              <a:defRPr/>
            </a:lvl1pPr>
          </a:lstStyle>
          <a:p>
            <a:r>
              <a:rPr lang="ko-KR" altLang="en-US"/>
              <a:t>마스터 제목 스타일 편집</a:t>
            </a:r>
          </a:p>
        </p:txBody>
      </p:sp>
      <p:sp>
        <p:nvSpPr>
          <p:cNvPr id="3" name="날짜 개체 틀 2">
            <a:extLst>
              <a:ext uri="{FF2B5EF4-FFF2-40B4-BE49-F238E27FC236}">
                <a16:creationId xmlns:a16="http://schemas.microsoft.com/office/drawing/2014/main" id="{4019F744-1CAA-4C92-9BAB-19D0C4B1EA6C}"/>
              </a:ext>
            </a:extLst>
          </p:cNvPr>
          <p:cNvSpPr>
            <a:spLocks noGrp="1"/>
          </p:cNvSpPr>
          <p:nvPr>
            <p:ph type="dt" sz="half" idx="10"/>
          </p:nvPr>
        </p:nvSpPr>
        <p:spPr/>
        <p:txBody>
          <a:bodyPr/>
          <a:lstStyle/>
          <a:p>
            <a:fld id="{1FE6584B-4E89-4564-87C3-1FFCB88DD0EE}" type="datetimeFigureOut">
              <a:rPr lang="ko-KR" altLang="en-US" smtClean="0"/>
              <a:t>2024-05-10</a:t>
            </a:fld>
            <a:endParaRPr lang="ko-KR" altLang="en-US"/>
          </a:p>
        </p:txBody>
      </p:sp>
      <p:sp>
        <p:nvSpPr>
          <p:cNvPr id="9" name="그림 개체 틀 8">
            <a:extLst>
              <a:ext uri="{FF2B5EF4-FFF2-40B4-BE49-F238E27FC236}">
                <a16:creationId xmlns:a16="http://schemas.microsoft.com/office/drawing/2014/main" id="{5A282CA2-07FE-4236-B365-68308215FA0C}"/>
              </a:ext>
            </a:extLst>
          </p:cNvPr>
          <p:cNvSpPr>
            <a:spLocks noGrp="1"/>
          </p:cNvSpPr>
          <p:nvPr>
            <p:ph type="pic" sz="quarter" idx="13"/>
          </p:nvPr>
        </p:nvSpPr>
        <p:spPr>
          <a:xfrm>
            <a:off x="0" y="0"/>
            <a:ext cx="1743075" cy="4355783"/>
          </a:xfrm>
        </p:spPr>
        <p:txBody>
          <a:bodyPr/>
          <a:lstStyle/>
          <a:p>
            <a:endParaRPr lang="ko-KR" altLang="en-US"/>
          </a:p>
        </p:txBody>
      </p:sp>
      <p:sp>
        <p:nvSpPr>
          <p:cNvPr id="4" name="바닥글 개체 틀 3">
            <a:extLst>
              <a:ext uri="{FF2B5EF4-FFF2-40B4-BE49-F238E27FC236}">
                <a16:creationId xmlns:a16="http://schemas.microsoft.com/office/drawing/2014/main" id="{670E879E-7472-4DCC-9237-AEEB351AA66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B3796B9-C678-436E-8562-A4CB90F13214}"/>
              </a:ext>
            </a:extLst>
          </p:cNvPr>
          <p:cNvSpPr>
            <a:spLocks noGrp="1"/>
          </p:cNvSpPr>
          <p:nvPr>
            <p:ph type="sldNum" sz="quarter" idx="12"/>
          </p:nvPr>
        </p:nvSpPr>
        <p:spPr/>
        <p:txBody>
          <a:bodyPr/>
          <a:lstStyle/>
          <a:p>
            <a:fld id="{4C9CD72F-659A-4F40-8ECE-562172099591}" type="slidenum">
              <a:rPr lang="ko-KR" altLang="en-US" smtClean="0"/>
              <a:t>‹#›</a:t>
            </a:fld>
            <a:endParaRPr lang="ko-KR" altLang="en-US"/>
          </a:p>
        </p:txBody>
      </p:sp>
      <p:sp>
        <p:nvSpPr>
          <p:cNvPr id="7" name="그림 개체 틀 8">
            <a:extLst>
              <a:ext uri="{FF2B5EF4-FFF2-40B4-BE49-F238E27FC236}">
                <a16:creationId xmlns:a16="http://schemas.microsoft.com/office/drawing/2014/main" id="{5A282CA2-07FE-4236-B365-68308215FA0C}"/>
              </a:ext>
            </a:extLst>
          </p:cNvPr>
          <p:cNvSpPr>
            <a:spLocks noGrp="1"/>
          </p:cNvSpPr>
          <p:nvPr>
            <p:ph type="pic" sz="quarter" idx="14"/>
          </p:nvPr>
        </p:nvSpPr>
        <p:spPr>
          <a:xfrm>
            <a:off x="1914525" y="787717"/>
            <a:ext cx="1743075" cy="4355783"/>
          </a:xfrm>
        </p:spPr>
        <p:txBody>
          <a:bodyPr/>
          <a:lstStyle/>
          <a:p>
            <a:endParaRPr lang="ko-KR" altLang="en-US"/>
          </a:p>
        </p:txBody>
      </p:sp>
      <p:sp>
        <p:nvSpPr>
          <p:cNvPr id="8" name="그림 개체 틀 8">
            <a:extLst>
              <a:ext uri="{FF2B5EF4-FFF2-40B4-BE49-F238E27FC236}">
                <a16:creationId xmlns:a16="http://schemas.microsoft.com/office/drawing/2014/main" id="{5A282CA2-07FE-4236-B365-68308215FA0C}"/>
              </a:ext>
            </a:extLst>
          </p:cNvPr>
          <p:cNvSpPr>
            <a:spLocks noGrp="1"/>
          </p:cNvSpPr>
          <p:nvPr>
            <p:ph type="pic" sz="quarter" idx="15"/>
          </p:nvPr>
        </p:nvSpPr>
        <p:spPr>
          <a:xfrm>
            <a:off x="3829050" y="0"/>
            <a:ext cx="1743075" cy="4355783"/>
          </a:xfrm>
        </p:spPr>
        <p:txBody>
          <a:bodyPr/>
          <a:lstStyle/>
          <a:p>
            <a:endParaRPr lang="ko-KR" altLang="en-US"/>
          </a:p>
        </p:txBody>
      </p:sp>
    </p:spTree>
    <p:extLst>
      <p:ext uri="{BB962C8B-B14F-4D97-AF65-F5344CB8AC3E}">
        <p14:creationId xmlns:p14="http://schemas.microsoft.com/office/powerpoint/2010/main" val="3239631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459231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r>
              <a:rPr lang="ru-RU"/>
              <a:t>Вставка рисунка</a:t>
            </a:r>
            <a:endParaRPr lang="en-US"/>
          </a:p>
        </p:txBody>
      </p:sp>
    </p:spTree>
    <p:extLst>
      <p:ext uri="{BB962C8B-B14F-4D97-AF65-F5344CB8AC3E}">
        <p14:creationId xmlns:p14="http://schemas.microsoft.com/office/powerpoint/2010/main" val="71385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DBFED0-373C-489B-B1B3-A21E62E5D13C}"/>
              </a:ext>
            </a:extLst>
          </p:cNvPr>
          <p:cNvSpPr>
            <a:spLocks noGrp="1"/>
          </p:cNvSpPr>
          <p:nvPr>
            <p:ph type="title"/>
          </p:nvPr>
        </p:nvSpPr>
        <p:spPr>
          <a:xfrm>
            <a:off x="4768478" y="700894"/>
            <a:ext cx="3585983" cy="994172"/>
          </a:xfrm>
        </p:spPr>
        <p:txBody>
          <a:bodyPr/>
          <a:lstStyle/>
          <a:p>
            <a:r>
              <a:rPr lang="ko-KR" altLang="en-US" dirty="0"/>
              <a:t>마스터 제목 스타일 편집</a:t>
            </a:r>
          </a:p>
        </p:txBody>
      </p:sp>
      <p:sp>
        <p:nvSpPr>
          <p:cNvPr id="3" name="날짜 개체 틀 2">
            <a:extLst>
              <a:ext uri="{FF2B5EF4-FFF2-40B4-BE49-F238E27FC236}">
                <a16:creationId xmlns:a16="http://schemas.microsoft.com/office/drawing/2014/main" id="{FF35DB56-4AF2-4CB9-B296-CE7D9605A110}"/>
              </a:ext>
            </a:extLst>
          </p:cNvPr>
          <p:cNvSpPr>
            <a:spLocks noGrp="1"/>
          </p:cNvSpPr>
          <p:nvPr>
            <p:ph type="dt" sz="half" idx="10"/>
          </p:nvPr>
        </p:nvSpPr>
        <p:spPr/>
        <p:txBody>
          <a:bodyPr/>
          <a:lstStyle/>
          <a:p>
            <a:fld id="{1FE6584B-4E89-4564-87C3-1FFCB88DD0EE}" type="datetimeFigureOut">
              <a:rPr lang="ko-KR" altLang="en-US" smtClean="0"/>
              <a:t>2024-05-10</a:t>
            </a:fld>
            <a:endParaRPr lang="ko-KR" altLang="en-US"/>
          </a:p>
        </p:txBody>
      </p:sp>
      <p:sp>
        <p:nvSpPr>
          <p:cNvPr id="12" name="텍스트 개체 틀 11">
            <a:extLst>
              <a:ext uri="{FF2B5EF4-FFF2-40B4-BE49-F238E27FC236}">
                <a16:creationId xmlns:a16="http://schemas.microsoft.com/office/drawing/2014/main" id="{DA25DFAC-4220-4067-8088-940C8743319E}"/>
              </a:ext>
            </a:extLst>
          </p:cNvPr>
          <p:cNvSpPr>
            <a:spLocks noGrp="1"/>
          </p:cNvSpPr>
          <p:nvPr>
            <p:ph type="body" sz="quarter" idx="14"/>
          </p:nvPr>
        </p:nvSpPr>
        <p:spPr>
          <a:xfrm>
            <a:off x="4702969" y="2066926"/>
            <a:ext cx="3738563" cy="2375297"/>
          </a:xfrm>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 name="그림 개체 틀 9">
            <a:extLst>
              <a:ext uri="{FF2B5EF4-FFF2-40B4-BE49-F238E27FC236}">
                <a16:creationId xmlns:a16="http://schemas.microsoft.com/office/drawing/2014/main" id="{1B68D0B7-2351-4034-9D19-1539BACAA984}"/>
              </a:ext>
            </a:extLst>
          </p:cNvPr>
          <p:cNvSpPr>
            <a:spLocks noGrp="1"/>
          </p:cNvSpPr>
          <p:nvPr>
            <p:ph type="pic" sz="quarter" idx="13"/>
          </p:nvPr>
        </p:nvSpPr>
        <p:spPr>
          <a:xfrm>
            <a:off x="647700" y="277416"/>
            <a:ext cx="3352800" cy="4588669"/>
          </a:xfrm>
        </p:spPr>
        <p:txBody>
          <a:bodyPr/>
          <a:lstStyle/>
          <a:p>
            <a:endParaRPr lang="ko-KR" altLang="en-US"/>
          </a:p>
        </p:txBody>
      </p:sp>
      <p:sp>
        <p:nvSpPr>
          <p:cNvPr id="4" name="바닥글 개체 틀 3">
            <a:extLst>
              <a:ext uri="{FF2B5EF4-FFF2-40B4-BE49-F238E27FC236}">
                <a16:creationId xmlns:a16="http://schemas.microsoft.com/office/drawing/2014/main" id="{5ED32D93-77B6-407F-B4D4-F4E159319FB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EE8A218-EDDB-4C83-9BEC-F814D6E8444E}"/>
              </a:ext>
            </a:extLst>
          </p:cNvPr>
          <p:cNvSpPr>
            <a:spLocks noGrp="1"/>
          </p:cNvSpPr>
          <p:nvPr>
            <p:ph type="sldNum" sz="quarter" idx="12"/>
          </p:nvPr>
        </p:nvSpPr>
        <p:spPr/>
        <p:txBody>
          <a:bodyPr/>
          <a:lstStyle/>
          <a:p>
            <a:fld id="{4C9CD72F-659A-4F40-8ECE-562172099591}" type="slidenum">
              <a:rPr lang="ko-KR" altLang="en-US" smtClean="0"/>
              <a:t>‹#›</a:t>
            </a:fld>
            <a:endParaRPr lang="ko-KR" altLang="en-US"/>
          </a:p>
        </p:txBody>
      </p:sp>
    </p:spTree>
    <p:extLst>
      <p:ext uri="{BB962C8B-B14F-4D97-AF65-F5344CB8AC3E}">
        <p14:creationId xmlns:p14="http://schemas.microsoft.com/office/powerpoint/2010/main" val="2135226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16">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459231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r>
              <a:rPr lang="ru-RU"/>
              <a:t>Вставка рисунка</a:t>
            </a:r>
            <a:endParaRPr lang="en-US"/>
          </a:p>
        </p:txBody>
      </p:sp>
    </p:spTree>
    <p:extLst>
      <p:ext uri="{BB962C8B-B14F-4D97-AF65-F5344CB8AC3E}">
        <p14:creationId xmlns:p14="http://schemas.microsoft.com/office/powerpoint/2010/main" val="376125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17">
    <p:spTree>
      <p:nvGrpSpPr>
        <p:cNvPr id="1" name=""/>
        <p:cNvGrpSpPr/>
        <p:nvPr/>
      </p:nvGrpSpPr>
      <p:grpSpPr>
        <a:xfrm>
          <a:off x="0" y="0"/>
          <a:ext cx="0" cy="0"/>
          <a:chOff x="0" y="0"/>
          <a:chExt cx="0" cy="0"/>
        </a:xfrm>
      </p:grpSpPr>
      <p:sp>
        <p:nvSpPr>
          <p:cNvPr id="9"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ctr">
              <a:buNone/>
              <a:defRPr sz="1100" b="0" baseline="0">
                <a:solidFill>
                  <a:schemeClr val="tx1"/>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10" name="Title 2"/>
          <p:cNvSpPr>
            <a:spLocks noGrp="1"/>
          </p:cNvSpPr>
          <p:nvPr>
            <p:ph type="title" hasCustomPrompt="1"/>
          </p:nvPr>
        </p:nvSpPr>
        <p:spPr>
          <a:xfrm>
            <a:off x="381000" y="282611"/>
            <a:ext cx="8368363" cy="409459"/>
          </a:xfrm>
          <a:prstGeom prst="rect">
            <a:avLst/>
          </a:prstGeom>
        </p:spPr>
        <p:txBody>
          <a:bodyPr lIns="0" tIns="0" rIns="0" bIns="0" anchor="ctr"/>
          <a:lstStyle>
            <a:lvl1pPr algn="ctr">
              <a:defRPr sz="2400">
                <a:solidFill>
                  <a:schemeClr val="accent1"/>
                </a:solidFill>
              </a:defRPr>
            </a:lvl1pPr>
          </a:lstStyle>
          <a:p>
            <a:r>
              <a:rPr lang="en-US" dirty="0"/>
              <a:t>Click To Edit Master Title</a:t>
            </a:r>
          </a:p>
        </p:txBody>
      </p:sp>
      <p:sp>
        <p:nvSpPr>
          <p:cNvPr id="6" name="Picture Placeholder 2"/>
          <p:cNvSpPr>
            <a:spLocks noGrp="1"/>
          </p:cNvSpPr>
          <p:nvPr>
            <p:ph type="pic" sz="quarter" idx="10"/>
          </p:nvPr>
        </p:nvSpPr>
        <p:spPr>
          <a:xfrm>
            <a:off x="0" y="1087120"/>
            <a:ext cx="9144000" cy="3464560"/>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r>
              <a:rPr lang="ru-RU"/>
              <a:t>Вставка рисунка</a:t>
            </a:r>
            <a:endParaRPr lang="en-US"/>
          </a:p>
        </p:txBody>
      </p:sp>
    </p:spTree>
    <p:extLst>
      <p:ext uri="{BB962C8B-B14F-4D97-AF65-F5344CB8AC3E}">
        <p14:creationId xmlns:p14="http://schemas.microsoft.com/office/powerpoint/2010/main" val="4096066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18">
    <p:spTree>
      <p:nvGrpSpPr>
        <p:cNvPr id="1" name=""/>
        <p:cNvGrpSpPr/>
        <p:nvPr/>
      </p:nvGrpSpPr>
      <p:grpSpPr>
        <a:xfrm>
          <a:off x="0" y="0"/>
          <a:ext cx="0" cy="0"/>
          <a:chOff x="0" y="0"/>
          <a:chExt cx="0" cy="0"/>
        </a:xfrm>
      </p:grpSpPr>
      <p:sp>
        <p:nvSpPr>
          <p:cNvPr id="9"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ctr">
              <a:buNone/>
              <a:defRPr sz="1100" b="0" baseline="0">
                <a:solidFill>
                  <a:schemeClr val="tx1"/>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10" name="Title 2"/>
          <p:cNvSpPr>
            <a:spLocks noGrp="1"/>
          </p:cNvSpPr>
          <p:nvPr>
            <p:ph type="title" hasCustomPrompt="1"/>
          </p:nvPr>
        </p:nvSpPr>
        <p:spPr>
          <a:xfrm>
            <a:off x="381000" y="282611"/>
            <a:ext cx="8368363" cy="409459"/>
          </a:xfrm>
          <a:prstGeom prst="rect">
            <a:avLst/>
          </a:prstGeom>
        </p:spPr>
        <p:txBody>
          <a:bodyPr lIns="0" tIns="0" rIns="0" bIns="0" anchor="ctr"/>
          <a:lstStyle>
            <a:lvl1pPr algn="ctr">
              <a:defRPr sz="2400">
                <a:solidFill>
                  <a:schemeClr val="accent1"/>
                </a:solidFill>
              </a:defRPr>
            </a:lvl1pPr>
          </a:lstStyle>
          <a:p>
            <a:r>
              <a:rPr lang="en-US" dirty="0"/>
              <a:t>Click To Edit Master Title</a:t>
            </a:r>
          </a:p>
        </p:txBody>
      </p:sp>
      <p:sp>
        <p:nvSpPr>
          <p:cNvPr id="11" name="Picture Placeholder 2"/>
          <p:cNvSpPr>
            <a:spLocks noGrp="1"/>
          </p:cNvSpPr>
          <p:nvPr>
            <p:ph type="pic" sz="quarter" idx="10"/>
          </p:nvPr>
        </p:nvSpPr>
        <p:spPr>
          <a:xfrm>
            <a:off x="0" y="1104900"/>
            <a:ext cx="9144000" cy="2087447"/>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r>
              <a:rPr lang="ru-RU"/>
              <a:t>Вставка рисунка</a:t>
            </a:r>
            <a:endParaRPr lang="en-US"/>
          </a:p>
        </p:txBody>
      </p:sp>
    </p:spTree>
    <p:extLst>
      <p:ext uri="{BB962C8B-B14F-4D97-AF65-F5344CB8AC3E}">
        <p14:creationId xmlns:p14="http://schemas.microsoft.com/office/powerpoint/2010/main" val="364550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329F-D285-66A6-34E1-2793E9511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5DE95-5FE6-E9B4-CED2-3257D7A55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5BA00-F8A8-EEBA-2032-C70D3DE07A42}"/>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5" name="Footer Placeholder 4">
            <a:extLst>
              <a:ext uri="{FF2B5EF4-FFF2-40B4-BE49-F238E27FC236}">
                <a16:creationId xmlns:a16="http://schemas.microsoft.com/office/drawing/2014/main" id="{4C4489E6-F993-DB96-DFB8-BB899A334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A600A-A92D-C291-DA7A-2607421D8BF1}"/>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5992721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19">
    <p:spTree>
      <p:nvGrpSpPr>
        <p:cNvPr id="1" name=""/>
        <p:cNvGrpSpPr/>
        <p:nvPr/>
      </p:nvGrpSpPr>
      <p:grpSpPr>
        <a:xfrm>
          <a:off x="0" y="0"/>
          <a:ext cx="0" cy="0"/>
          <a:chOff x="0" y="0"/>
          <a:chExt cx="0" cy="0"/>
        </a:xfrm>
      </p:grpSpPr>
      <p:sp>
        <p:nvSpPr>
          <p:cNvPr id="5" name="Picture Placeholder 10"/>
          <p:cNvSpPr>
            <a:spLocks noGrp="1"/>
          </p:cNvSpPr>
          <p:nvPr>
            <p:ph type="pic" sz="quarter" idx="12" hasCustomPrompt="1"/>
          </p:nvPr>
        </p:nvSpPr>
        <p:spPr>
          <a:xfrm>
            <a:off x="386615" y="1078029"/>
            <a:ext cx="3811602" cy="3474720"/>
          </a:xfrm>
          <a:custGeom>
            <a:avLst/>
            <a:gdLst>
              <a:gd name="connsiteX0" fmla="*/ 0 w 2167316"/>
              <a:gd name="connsiteY0" fmla="*/ 0 h 2086820"/>
              <a:gd name="connsiteX1" fmla="*/ 2167316 w 2167316"/>
              <a:gd name="connsiteY1" fmla="*/ 0 h 2086820"/>
              <a:gd name="connsiteX2" fmla="*/ 2167316 w 2167316"/>
              <a:gd name="connsiteY2" fmla="*/ 2086820 h 2086820"/>
              <a:gd name="connsiteX3" fmla="*/ 0 w 2167316"/>
              <a:gd name="connsiteY3" fmla="*/ 2086820 h 2086820"/>
            </a:gdLst>
            <a:ahLst/>
            <a:cxnLst>
              <a:cxn ang="0">
                <a:pos x="connsiteX0" y="connsiteY0"/>
              </a:cxn>
              <a:cxn ang="0">
                <a:pos x="connsiteX1" y="connsiteY1"/>
              </a:cxn>
              <a:cxn ang="0">
                <a:pos x="connsiteX2" y="connsiteY2"/>
              </a:cxn>
              <a:cxn ang="0">
                <a:pos x="connsiteX3" y="connsiteY3"/>
              </a:cxn>
            </a:cxnLst>
            <a:rect l="l" t="t" r="r" b="b"/>
            <a:pathLst>
              <a:path w="2167316" h="2086820">
                <a:moveTo>
                  <a:pt x="0" y="0"/>
                </a:moveTo>
                <a:lnTo>
                  <a:pt x="2167316" y="0"/>
                </a:lnTo>
                <a:lnTo>
                  <a:pt x="2167316" y="2086820"/>
                </a:lnTo>
                <a:lnTo>
                  <a:pt x="0" y="2086820"/>
                </a:lnTo>
                <a:close/>
              </a:path>
            </a:pathLst>
          </a:custGeom>
          <a:solidFill>
            <a:schemeClr val="bg1">
              <a:lumMod val="95000"/>
            </a:schemeClr>
          </a:solidFill>
          <a:ln w="38100">
            <a:noFill/>
          </a:ln>
        </p:spPr>
        <p:txBody>
          <a:bodyPr wrap="square" lIns="0" tIns="0" rIns="0" bIns="274320" anchor="b">
            <a:noAutofit/>
          </a:bodyPr>
          <a:lstStyle>
            <a:lvl1pPr algn="ctr" rtl="0">
              <a:buNone/>
              <a:defRPr sz="800">
                <a:solidFill>
                  <a:schemeClr val="tx1">
                    <a:lumMod val="75000"/>
                    <a:lumOff val="25000"/>
                  </a:schemeClr>
                </a:solidFill>
              </a:defRPr>
            </a:lvl1pPr>
          </a:lstStyle>
          <a:p>
            <a:r>
              <a:rPr lang="en-US" dirty="0"/>
              <a:t>Image Holder</a:t>
            </a:r>
          </a:p>
        </p:txBody>
      </p:sp>
      <p:sp>
        <p:nvSpPr>
          <p:cNvPr id="7" name="Text Placeholder 16"/>
          <p:cNvSpPr>
            <a:spLocks noGrp="1"/>
          </p:cNvSpPr>
          <p:nvPr>
            <p:ph type="body" sz="quarter" idx="13" hasCustomPrompt="1"/>
          </p:nvPr>
        </p:nvSpPr>
        <p:spPr>
          <a:xfrm>
            <a:off x="4558362" y="1078029"/>
            <a:ext cx="4190999" cy="3474720"/>
          </a:xfrm>
          <a:prstGeom prst="rect">
            <a:avLst/>
          </a:prstGeom>
        </p:spPr>
        <p:txBody>
          <a:bodyPr lIns="0" tIns="0" rIns="0" bIns="0"/>
          <a:lstStyle>
            <a:lvl1pPr marL="285750" marR="0" indent="-285750" algn="l" defTabSz="914400" rtl="0" eaLnBrk="1" fontAlgn="auto" latinLnBrk="0" hangingPunct="1">
              <a:lnSpc>
                <a:spcPct val="100000"/>
              </a:lnSpc>
              <a:spcBef>
                <a:spcPts val="24"/>
              </a:spcBef>
              <a:spcAft>
                <a:spcPts val="0"/>
              </a:spcAft>
              <a:buClrTx/>
              <a:buSzTx/>
              <a:buFontTx/>
              <a:buBlip>
                <a:blip r:embed="rId2"/>
              </a:buBlip>
              <a:tabLst/>
              <a:defRPr sz="1600" baseline="0">
                <a:solidFill>
                  <a:schemeClr val="tx1"/>
                </a:solidFill>
              </a:defRPr>
            </a:lvl1pPr>
            <a:lvl2pPr marL="128016" indent="-164592">
              <a:spcBef>
                <a:spcPts val="24"/>
              </a:spcBef>
              <a:buFont typeface="Arial" panose="020B0604020202020204" pitchFamily="34" charset="0"/>
              <a:buChar char="•"/>
              <a:defRPr sz="1600">
                <a:solidFill>
                  <a:schemeClr val="tx1"/>
                </a:solidFill>
              </a:defRPr>
            </a:lvl2pPr>
            <a:lvl3pPr marL="0" indent="-182880">
              <a:spcBef>
                <a:spcPts val="24"/>
              </a:spcBef>
              <a:buClr>
                <a:schemeClr val="accent1"/>
              </a:buClr>
              <a:buSzPct val="100000"/>
              <a:buFont typeface="System Font Regular"/>
              <a:buChar char="●"/>
              <a:defRPr sz="1100">
                <a:solidFill>
                  <a:schemeClr val="tx1"/>
                </a:solidFill>
              </a:defRPr>
            </a:lvl3pPr>
            <a:lvl4pPr marL="128016" indent="-164592">
              <a:spcBef>
                <a:spcPts val="24"/>
              </a:spcBef>
              <a:buFont typeface="Arial" panose="020B0604020202020204" pitchFamily="34" charset="0"/>
              <a:buChar char="•"/>
              <a:defRPr sz="1600">
                <a:solidFill>
                  <a:schemeClr val="tx1"/>
                </a:solidFill>
              </a:defRPr>
            </a:lvl4pPr>
            <a:lvl5pPr marL="128016" indent="-164592">
              <a:spcBef>
                <a:spcPts val="24"/>
              </a:spcBef>
              <a:spcAft>
                <a:spcPts val="600"/>
              </a:spcAft>
              <a:buFont typeface="Arial" panose="020B0604020202020204" pitchFamily="34" charset="0"/>
              <a:buChar char="•"/>
              <a:defRPr sz="1600">
                <a:solidFill>
                  <a:schemeClr val="tx1"/>
                </a:solidFill>
              </a:defRPr>
            </a:lvl5pPr>
            <a:lvl6pPr marL="384048" indent="-182880">
              <a:buClr>
                <a:schemeClr val="accent1"/>
              </a:buClr>
              <a:buSzPct val="100000"/>
              <a:buFont typeface="System Font Regular"/>
              <a:buChar char="●"/>
              <a:defRPr sz="1100" baseline="0">
                <a:solidFill>
                  <a:schemeClr val="tx1"/>
                </a:solidFill>
              </a:defRPr>
            </a:lvl6pPr>
            <a:lvl7pPr marL="576072" indent="-182880">
              <a:buClr>
                <a:schemeClr val="accent1"/>
              </a:buClr>
              <a:buSzPct val="100000"/>
              <a:buFont typeface="System Font Regular"/>
              <a:buChar char="●"/>
              <a:defRPr sz="1100">
                <a:solidFill>
                  <a:schemeClr val="tx1"/>
                </a:solidFill>
              </a:defRPr>
            </a:lvl7pPr>
            <a:lvl8pPr marL="777240" indent="-182880">
              <a:buClr>
                <a:schemeClr val="accent1"/>
              </a:buClr>
              <a:buSzPct val="100000"/>
              <a:buFont typeface="System Font Regular"/>
              <a:buChar char="●"/>
              <a:defRPr sz="1100">
                <a:solidFill>
                  <a:schemeClr val="tx1"/>
                </a:solidFill>
              </a:defRPr>
            </a:lvl8pPr>
          </a:lstStyle>
          <a:p>
            <a:pPr lvl="2"/>
            <a:r>
              <a:rPr lang="en-US" dirty="0"/>
              <a:t>First level</a:t>
            </a:r>
          </a:p>
          <a:p>
            <a:pPr lvl="5"/>
            <a:r>
              <a:rPr lang="en-US" dirty="0"/>
              <a:t>Second level</a:t>
            </a:r>
          </a:p>
          <a:p>
            <a:pPr lvl="6"/>
            <a:r>
              <a:rPr lang="en-US" dirty="0"/>
              <a:t>Third level</a:t>
            </a:r>
          </a:p>
          <a:p>
            <a:pPr lvl="7"/>
            <a:r>
              <a:rPr lang="en-US" dirty="0"/>
              <a:t>Fourth level</a:t>
            </a:r>
            <a:br>
              <a:rPr lang="en-US" dirty="0"/>
            </a:br>
            <a:endParaRPr lang="en-US" dirty="0"/>
          </a:p>
        </p:txBody>
      </p:sp>
      <p:sp>
        <p:nvSpPr>
          <p:cNvPr id="8"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ctr">
              <a:buNone/>
              <a:defRPr sz="1100" b="0" baseline="0">
                <a:solidFill>
                  <a:schemeClr val="tx1"/>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hasCustomPrompt="1"/>
          </p:nvPr>
        </p:nvSpPr>
        <p:spPr>
          <a:xfrm>
            <a:off x="381000" y="282611"/>
            <a:ext cx="8368363" cy="409459"/>
          </a:xfrm>
          <a:prstGeom prst="rect">
            <a:avLst/>
          </a:prstGeom>
        </p:spPr>
        <p:txBody>
          <a:bodyPr lIns="0" tIns="0" rIns="0" bIns="0" anchor="ctr"/>
          <a:lstStyle>
            <a:lvl1pPr algn="ctr">
              <a:defRPr sz="2400">
                <a:solidFill>
                  <a:schemeClr val="accent1"/>
                </a:solidFill>
              </a:defRPr>
            </a:lvl1pPr>
          </a:lstStyle>
          <a:p>
            <a:r>
              <a:rPr lang="en-US" dirty="0"/>
              <a:t>Click To Edit Master Title</a:t>
            </a:r>
          </a:p>
        </p:txBody>
      </p:sp>
    </p:spTree>
    <p:extLst>
      <p:ext uri="{BB962C8B-B14F-4D97-AF65-F5344CB8AC3E}">
        <p14:creationId xmlns:p14="http://schemas.microsoft.com/office/powerpoint/2010/main" val="1959873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21">
    <p:spTree>
      <p:nvGrpSpPr>
        <p:cNvPr id="1" name=""/>
        <p:cNvGrpSpPr/>
        <p:nvPr/>
      </p:nvGrpSpPr>
      <p:grpSpPr>
        <a:xfrm>
          <a:off x="0" y="0"/>
          <a:ext cx="0" cy="0"/>
          <a:chOff x="0" y="0"/>
          <a:chExt cx="0" cy="0"/>
        </a:xfrm>
      </p:grpSpPr>
      <p:sp>
        <p:nvSpPr>
          <p:cNvPr id="29" name="Picture Placeholder 28"/>
          <p:cNvSpPr>
            <a:spLocks noGrp="1"/>
          </p:cNvSpPr>
          <p:nvPr>
            <p:ph type="pic" sz="quarter" idx="25"/>
          </p:nvPr>
        </p:nvSpPr>
        <p:spPr>
          <a:xfrm>
            <a:off x="381001" y="274319"/>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
        <p:nvSpPr>
          <p:cNvPr id="30" name="Picture Placeholder 29"/>
          <p:cNvSpPr>
            <a:spLocks noGrp="1"/>
          </p:cNvSpPr>
          <p:nvPr>
            <p:ph type="pic" sz="quarter" idx="26"/>
          </p:nvPr>
        </p:nvSpPr>
        <p:spPr>
          <a:xfrm>
            <a:off x="3170455" y="274319"/>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
        <p:nvSpPr>
          <p:cNvPr id="31" name="Picture Placeholder 30"/>
          <p:cNvSpPr>
            <a:spLocks noGrp="1"/>
          </p:cNvSpPr>
          <p:nvPr>
            <p:ph type="pic" sz="quarter" idx="27"/>
          </p:nvPr>
        </p:nvSpPr>
        <p:spPr>
          <a:xfrm>
            <a:off x="5959909" y="274319"/>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
        <p:nvSpPr>
          <p:cNvPr id="32" name="Picture Placeholder 31"/>
          <p:cNvSpPr>
            <a:spLocks noGrp="1"/>
          </p:cNvSpPr>
          <p:nvPr>
            <p:ph type="pic" sz="quarter" idx="28"/>
          </p:nvPr>
        </p:nvSpPr>
        <p:spPr>
          <a:xfrm>
            <a:off x="381001" y="3129762"/>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
        <p:nvSpPr>
          <p:cNvPr id="33" name="Picture Placeholder 32"/>
          <p:cNvSpPr>
            <a:spLocks noGrp="1"/>
          </p:cNvSpPr>
          <p:nvPr>
            <p:ph type="pic" sz="quarter" idx="29"/>
          </p:nvPr>
        </p:nvSpPr>
        <p:spPr>
          <a:xfrm>
            <a:off x="3170455" y="3129762"/>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
        <p:nvSpPr>
          <p:cNvPr id="37" name="Picture Placeholder 36"/>
          <p:cNvSpPr>
            <a:spLocks noGrp="1"/>
          </p:cNvSpPr>
          <p:nvPr>
            <p:ph type="pic" sz="quarter" idx="30"/>
          </p:nvPr>
        </p:nvSpPr>
        <p:spPr>
          <a:xfrm>
            <a:off x="5959909" y="3129762"/>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
        <p:nvSpPr>
          <p:cNvPr id="28" name="Picture Placeholder 27"/>
          <p:cNvSpPr>
            <a:spLocks noGrp="1"/>
          </p:cNvSpPr>
          <p:nvPr>
            <p:ph type="pic" sz="quarter" idx="31"/>
          </p:nvPr>
        </p:nvSpPr>
        <p:spPr>
          <a:xfrm>
            <a:off x="1775728" y="1702041"/>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
        <p:nvSpPr>
          <p:cNvPr id="34" name="Picture Placeholder 33"/>
          <p:cNvSpPr>
            <a:spLocks noGrp="1"/>
          </p:cNvSpPr>
          <p:nvPr>
            <p:ph type="pic" sz="quarter" idx="32"/>
          </p:nvPr>
        </p:nvSpPr>
        <p:spPr>
          <a:xfrm>
            <a:off x="4565182" y="1702041"/>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
        <p:nvSpPr>
          <p:cNvPr id="27" name="Picture Placeholder 26"/>
          <p:cNvSpPr>
            <a:spLocks noGrp="1"/>
          </p:cNvSpPr>
          <p:nvPr>
            <p:ph type="pic" sz="quarter" idx="33"/>
          </p:nvPr>
        </p:nvSpPr>
        <p:spPr>
          <a:xfrm>
            <a:off x="7354636" y="1702041"/>
            <a:ext cx="1394727" cy="1427722"/>
          </a:xfrm>
          <a:custGeom>
            <a:avLst/>
            <a:gdLst>
              <a:gd name="connsiteX0" fmla="*/ 0 w 1394727"/>
              <a:gd name="connsiteY0" fmla="*/ 0 h 1427722"/>
              <a:gd name="connsiteX1" fmla="*/ 1394727 w 1394727"/>
              <a:gd name="connsiteY1" fmla="*/ 0 h 1427722"/>
              <a:gd name="connsiteX2" fmla="*/ 1394727 w 1394727"/>
              <a:gd name="connsiteY2" fmla="*/ 1427722 h 1427722"/>
              <a:gd name="connsiteX3" fmla="*/ 0 w 1394727"/>
              <a:gd name="connsiteY3" fmla="*/ 1427722 h 1427722"/>
            </a:gdLst>
            <a:ahLst/>
            <a:cxnLst>
              <a:cxn ang="0">
                <a:pos x="connsiteX0" y="connsiteY0"/>
              </a:cxn>
              <a:cxn ang="0">
                <a:pos x="connsiteX1" y="connsiteY1"/>
              </a:cxn>
              <a:cxn ang="0">
                <a:pos x="connsiteX2" y="connsiteY2"/>
              </a:cxn>
              <a:cxn ang="0">
                <a:pos x="connsiteX3" y="connsiteY3"/>
              </a:cxn>
            </a:cxnLst>
            <a:rect l="l" t="t" r="r" b="b"/>
            <a:pathLst>
              <a:path w="1394727" h="1427722">
                <a:moveTo>
                  <a:pt x="0" y="0"/>
                </a:moveTo>
                <a:lnTo>
                  <a:pt x="1394727" y="0"/>
                </a:lnTo>
                <a:lnTo>
                  <a:pt x="1394727" y="1427722"/>
                </a:lnTo>
                <a:lnTo>
                  <a:pt x="0" y="1427722"/>
                </a:lnTo>
                <a:close/>
              </a:path>
            </a:pathLst>
          </a:custGeom>
          <a:solidFill>
            <a:schemeClr val="tx1">
              <a:lumMod val="10000"/>
              <a:lumOff val="90000"/>
            </a:schemeClr>
          </a:solidFill>
          <a:ln w="28575">
            <a:noFill/>
          </a:ln>
        </p:spPr>
        <p:txBody>
          <a:bodyPr wrap="square" tIns="792000" anchor="ctr">
            <a:noAutofit/>
          </a:bodyPr>
          <a:lstStyle>
            <a:lvl1pPr marL="171450" indent="-171450" algn="ctr">
              <a:buNone/>
              <a:defRPr lang="en-US" sz="1000">
                <a:solidFill>
                  <a:schemeClr val="bg1">
                    <a:lumMod val="65000"/>
                  </a:schemeClr>
                </a:solidFill>
              </a:defRPr>
            </a:lvl1pPr>
          </a:lstStyle>
          <a:p>
            <a:pPr marL="0" lvl="0" indent="0" algn="ctr"/>
            <a:r>
              <a:rPr lang="ru-RU"/>
              <a:t>Вставка рисунка</a:t>
            </a:r>
            <a:endParaRPr lang="en-US" dirty="0"/>
          </a:p>
        </p:txBody>
      </p:sp>
    </p:spTree>
    <p:extLst>
      <p:ext uri="{BB962C8B-B14F-4D97-AF65-F5344CB8AC3E}">
        <p14:creationId xmlns:p14="http://schemas.microsoft.com/office/powerpoint/2010/main" val="207103763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201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r>
              <a:rPr lang="ru-RU"/>
              <a:t>Вставка рисунка</a:t>
            </a:r>
            <a:endParaRPr lang="en-US"/>
          </a:p>
        </p:txBody>
      </p:sp>
    </p:spTree>
    <p:extLst>
      <p:ext uri="{BB962C8B-B14F-4D97-AF65-F5344CB8AC3E}">
        <p14:creationId xmlns:p14="http://schemas.microsoft.com/office/powerpoint/2010/main" val="344276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8987-1373-5577-F074-5BA6C52ABF2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78800F3-75C9-8F9C-735A-0BB45A4470F0}"/>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A54FE-74EC-6C0D-1038-78ED19C24910}"/>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5" name="Footer Placeholder 4">
            <a:extLst>
              <a:ext uri="{FF2B5EF4-FFF2-40B4-BE49-F238E27FC236}">
                <a16:creationId xmlns:a16="http://schemas.microsoft.com/office/drawing/2014/main" id="{8358F9A7-19EC-D764-63C3-EED438688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98518-D0B4-1A4D-FC93-2D80EAB09669}"/>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210425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A212-47DB-054A-CFE2-798E220E3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9D53B-E153-1D10-9C03-BDAEA64A555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272B2-7F84-60FF-D84E-A4E11DDA06C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641DEC-0B96-51D6-7952-5DF937FDADC8}"/>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6" name="Footer Placeholder 5">
            <a:extLst>
              <a:ext uri="{FF2B5EF4-FFF2-40B4-BE49-F238E27FC236}">
                <a16:creationId xmlns:a16="http://schemas.microsoft.com/office/drawing/2014/main" id="{244E85AB-993D-6AAC-F165-953F4C8F8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61827-84FD-0070-C99B-96C79CC63E94}"/>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207085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54DC-3F96-DCC4-06E3-EA5AF124427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16927-511C-F3A0-C449-66C07F80199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9907E-5017-BABD-6E3F-14FE200B047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58E4E9-1A93-8513-08E7-BBE795953A1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6C187-3438-B06D-ABA1-4A3ABB2BE1C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1FC2CE-3BFB-B5BB-5974-5983CD2A5218}"/>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8" name="Footer Placeholder 7">
            <a:extLst>
              <a:ext uri="{FF2B5EF4-FFF2-40B4-BE49-F238E27FC236}">
                <a16:creationId xmlns:a16="http://schemas.microsoft.com/office/drawing/2014/main" id="{BE00DA67-9C33-3622-347E-A4DCF2AF8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9B66C-9315-6A09-EF34-2E4FCF31185A}"/>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210538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90BD-7B67-94EE-2FC3-77DF86AD1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BE08C-E4E2-C553-AD67-86D416034D0A}"/>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4" name="Footer Placeholder 3">
            <a:extLst>
              <a:ext uri="{FF2B5EF4-FFF2-40B4-BE49-F238E27FC236}">
                <a16:creationId xmlns:a16="http://schemas.microsoft.com/office/drawing/2014/main" id="{25375469-1B57-1C48-8C62-E5F7356918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28407B-DFAC-EA5E-00A8-CBBBB32B778A}"/>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141326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A269F-9BF5-7F53-FC64-3485B31EBAF6}"/>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3" name="Footer Placeholder 2">
            <a:extLst>
              <a:ext uri="{FF2B5EF4-FFF2-40B4-BE49-F238E27FC236}">
                <a16:creationId xmlns:a16="http://schemas.microsoft.com/office/drawing/2014/main" id="{15643171-31A5-581D-0B6D-7456B84B0F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111072-6225-F2F0-4170-99B5E3097735}"/>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4080242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4092-C334-345D-34F0-6802B888092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B6DC0A-1C10-C631-0E83-5BA65EE98A4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D9DF4A-2627-C028-F380-26E5B550056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E4982C-990B-7D05-42C6-B4F2B6B8D73C}"/>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6" name="Footer Placeholder 5">
            <a:extLst>
              <a:ext uri="{FF2B5EF4-FFF2-40B4-BE49-F238E27FC236}">
                <a16:creationId xmlns:a16="http://schemas.microsoft.com/office/drawing/2014/main" id="{8672B64D-747E-C5EB-1B52-7C29EF9771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8A179-3BDF-5BE0-A44E-9320F83F55B2}"/>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60903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A74F-8034-4D6C-E39E-ED328B7BC50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EB369C2-727C-3726-0B6E-32A0DB838F6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622DF3C-3C29-A52C-9F72-2194084A1E5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9AFF372-A007-F5E3-D279-DCFF21154968}"/>
              </a:ext>
            </a:extLst>
          </p:cNvPr>
          <p:cNvSpPr>
            <a:spLocks noGrp="1"/>
          </p:cNvSpPr>
          <p:nvPr>
            <p:ph type="dt" sz="half" idx="10"/>
          </p:nvPr>
        </p:nvSpPr>
        <p:spPr/>
        <p:txBody>
          <a:bodyPr/>
          <a:lstStyle/>
          <a:p>
            <a:fld id="{CD3712C7-FD65-40BB-9C20-6158CAA78F3D}" type="datetimeFigureOut">
              <a:rPr lang="en-US" smtClean="0"/>
              <a:t>5/10/2024</a:t>
            </a:fld>
            <a:endParaRPr lang="en-US"/>
          </a:p>
        </p:txBody>
      </p:sp>
      <p:sp>
        <p:nvSpPr>
          <p:cNvPr id="6" name="Footer Placeholder 5">
            <a:extLst>
              <a:ext uri="{FF2B5EF4-FFF2-40B4-BE49-F238E27FC236}">
                <a16:creationId xmlns:a16="http://schemas.microsoft.com/office/drawing/2014/main" id="{6AE8E94B-719A-32FD-8572-ABB8FD3B5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64E56-34F9-0A69-9ED0-9541AB07A5BE}"/>
              </a:ext>
            </a:extLst>
          </p:cNvPr>
          <p:cNvSpPr>
            <a:spLocks noGrp="1"/>
          </p:cNvSpPr>
          <p:nvPr>
            <p:ph type="sldNum" sz="quarter" idx="12"/>
          </p:nvPr>
        </p:nvSpPr>
        <p:spPr/>
        <p:txBody>
          <a:bodyPr/>
          <a:lstStyle/>
          <a:p>
            <a:fld id="{FBD29B61-84AD-4CC1-AADE-D03AE03D6784}" type="slidenum">
              <a:rPr lang="en-US" smtClean="0"/>
              <a:t>‹#›</a:t>
            </a:fld>
            <a:endParaRPr lang="en-US"/>
          </a:p>
        </p:txBody>
      </p:sp>
    </p:spTree>
    <p:extLst>
      <p:ext uri="{BB962C8B-B14F-4D97-AF65-F5344CB8AC3E}">
        <p14:creationId xmlns:p14="http://schemas.microsoft.com/office/powerpoint/2010/main" val="403509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63722-C950-7BE3-B0EF-1E5A215E9D5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C28B1A-A614-FA84-93BA-70247034810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414DA-2D1E-65EA-EDFC-AA89797A633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CD3712C7-FD65-40BB-9C20-6158CAA78F3D}" type="datetimeFigureOut">
              <a:rPr lang="en-US" smtClean="0"/>
              <a:t>5/10/2024</a:t>
            </a:fld>
            <a:endParaRPr lang="en-US"/>
          </a:p>
        </p:txBody>
      </p:sp>
      <p:sp>
        <p:nvSpPr>
          <p:cNvPr id="5" name="Footer Placeholder 4">
            <a:extLst>
              <a:ext uri="{FF2B5EF4-FFF2-40B4-BE49-F238E27FC236}">
                <a16:creationId xmlns:a16="http://schemas.microsoft.com/office/drawing/2014/main" id="{B406A275-54D7-91CC-B9C7-4299D4300D9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5C6DC2-5228-1BA8-B797-2D8DB21B41E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FBD29B61-84AD-4CC1-AADE-D03AE03D6784}" type="slidenum">
              <a:rPr lang="en-US" smtClean="0"/>
              <a:t>‹#›</a:t>
            </a:fld>
            <a:endParaRPr lang="en-US"/>
          </a:p>
        </p:txBody>
      </p:sp>
    </p:spTree>
    <p:extLst>
      <p:ext uri="{BB962C8B-B14F-4D97-AF65-F5344CB8AC3E}">
        <p14:creationId xmlns:p14="http://schemas.microsoft.com/office/powerpoint/2010/main" val="1537298226"/>
      </p:ext>
    </p:extLst>
  </p:cSld>
  <p:clrMap bg1="lt1" tx1="dk1" bg2="lt2" tx2="dk2" accent1="accent1" accent2="accent2" accent3="accent3" accent4="accent4" accent5="accent5" accent6="accent6" hlink="hlink" folHlink="folHlink"/>
  <p:sldLayoutIdLst>
    <p:sldLayoutId id="2147484546" r:id="rId1"/>
    <p:sldLayoutId id="2147484547" r:id="rId2"/>
    <p:sldLayoutId id="2147484548" r:id="rId3"/>
    <p:sldLayoutId id="2147484549" r:id="rId4"/>
    <p:sldLayoutId id="2147484550" r:id="rId5"/>
    <p:sldLayoutId id="2147484551" r:id="rId6"/>
    <p:sldLayoutId id="2147484552" r:id="rId7"/>
    <p:sldLayoutId id="2147484553" r:id="rId8"/>
    <p:sldLayoutId id="2147484554" r:id="rId9"/>
    <p:sldLayoutId id="2147484555" r:id="rId10"/>
    <p:sldLayoutId id="2147484556" r:id="rId11"/>
    <p:sldLayoutId id="2147484558" r:id="rId12"/>
    <p:sldLayoutId id="2147484560" r:id="rId13"/>
    <p:sldLayoutId id="2147484561" r:id="rId14"/>
    <p:sldLayoutId id="2147484563" r:id="rId15"/>
    <p:sldLayoutId id="2147484538" r:id="rId16"/>
    <p:sldLayoutId id="2147484023" r:id="rId17"/>
    <p:sldLayoutId id="2147484024" r:id="rId18"/>
    <p:sldLayoutId id="2147484025" r:id="rId19"/>
    <p:sldLayoutId id="2147484027" r:id="rId20"/>
    <p:sldLayoutId id="2147484029" r:id="rId21"/>
    <p:sldLayoutId id="2147483818" r:id="rId22"/>
    <p:sldLayoutId id="2147483749" r:id="rId2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Місце для зображення 4" descr="A person wearing headphones and sunglasses&#10;&#10;Description automatically generated">
            <a:extLst>
              <a:ext uri="{FF2B5EF4-FFF2-40B4-BE49-F238E27FC236}">
                <a16:creationId xmlns:a16="http://schemas.microsoft.com/office/drawing/2014/main" id="{55FCD763-87DD-476F-B5DA-D803F5BB4B70}"/>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l="10812" r="2518" b="-3"/>
          <a:stretch/>
        </p:blipFill>
        <p:spPr>
          <a:xfrm>
            <a:off x="4572007" y="10"/>
            <a:ext cx="4571999" cy="51434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a:noFill/>
        </p:spPr>
      </p:pic>
      <p:sp>
        <p:nvSpPr>
          <p:cNvPr id="6" name="제목 69">
            <a:extLst>
              <a:ext uri="{FF2B5EF4-FFF2-40B4-BE49-F238E27FC236}">
                <a16:creationId xmlns:a16="http://schemas.microsoft.com/office/drawing/2014/main" id="{3C2C65E5-E5C5-4597-9851-85B71C0EC6EF}"/>
              </a:ext>
            </a:extLst>
          </p:cNvPr>
          <p:cNvSpPr txBox="1">
            <a:spLocks/>
          </p:cNvSpPr>
          <p:nvPr/>
        </p:nvSpPr>
        <p:spPr>
          <a:xfrm>
            <a:off x="449863" y="3925740"/>
            <a:ext cx="5198489" cy="564162"/>
          </a:xfrm>
          <a:prstGeom prst="rect">
            <a:avLst/>
          </a:prstGeom>
        </p:spPr>
        <p:txBody>
          <a:bodyPr vert="horz" lIns="91440" tIns="45720" rIns="91440" bIns="45720" rtlCol="0" anchor="b">
            <a:normAutofit fontScale="85000" lnSpcReduction="2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latinLnBrk="0">
              <a:spcAft>
                <a:spcPts val="600"/>
              </a:spcAft>
            </a:pPr>
            <a:r>
              <a:rPr lang="en-US" altLang="ko-KR" sz="1900" b="1" i="0" kern="1200" cap="all" spc="150" baseline="0" dirty="0">
                <a:solidFill>
                  <a:schemeClr val="tx1">
                    <a:lumMod val="85000"/>
                    <a:lumOff val="15000"/>
                  </a:schemeClr>
                </a:solidFill>
                <a:latin typeface="+mj-lt"/>
                <a:ea typeface="+mj-ea"/>
                <a:cs typeface="+mj-cs"/>
              </a:rPr>
              <a:t>AUC 311 Safety App Project Charter</a:t>
            </a:r>
          </a:p>
          <a:p>
            <a:pPr latinLnBrk="0">
              <a:spcAft>
                <a:spcPts val="600"/>
              </a:spcAft>
            </a:pPr>
            <a:r>
              <a:rPr lang="en-US" altLang="ko-KR" sz="1900" b="1" cap="all" spc="150" dirty="0">
                <a:solidFill>
                  <a:schemeClr val="tx1">
                    <a:lumMod val="85000"/>
                    <a:lumOff val="15000"/>
                  </a:schemeClr>
                </a:solidFill>
              </a:rPr>
              <a:t>Version 1.0</a:t>
            </a:r>
            <a:endParaRPr lang="en-US" altLang="ko-KR" sz="1900" b="1" i="0" kern="1200" cap="all" spc="150" baseline="0" dirty="0">
              <a:solidFill>
                <a:schemeClr val="tx1">
                  <a:lumMod val="85000"/>
                  <a:lumOff val="15000"/>
                </a:schemeClr>
              </a:solidFill>
              <a:latin typeface="+mj-lt"/>
              <a:ea typeface="+mj-ea"/>
              <a:cs typeface="+mj-cs"/>
            </a:endParaRPr>
          </a:p>
        </p:txBody>
      </p:sp>
      <p:pic>
        <p:nvPicPr>
          <p:cNvPr id="3" name="Picture 2" descr="A black and white logo&#10;&#10;Description automatically generated">
            <a:extLst>
              <a:ext uri="{FF2B5EF4-FFF2-40B4-BE49-F238E27FC236}">
                <a16:creationId xmlns:a16="http://schemas.microsoft.com/office/drawing/2014/main" id="{D1F159A8-7BE8-BB09-9535-79417BAEE83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322" r="1" b="11061"/>
          <a:stretch/>
        </p:blipFill>
        <p:spPr>
          <a:xfrm>
            <a:off x="-4041" y="10"/>
            <a:ext cx="4627138" cy="3869127"/>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p:spPr>
      </p:pic>
      <p:sp>
        <p:nvSpPr>
          <p:cNvPr id="7" name="텍스트 개체 틀 70">
            <a:extLst>
              <a:ext uri="{FF2B5EF4-FFF2-40B4-BE49-F238E27FC236}">
                <a16:creationId xmlns:a16="http://schemas.microsoft.com/office/drawing/2014/main" id="{A0D0C9AA-7321-4FC0-90F3-D566909BDC00}"/>
              </a:ext>
            </a:extLst>
          </p:cNvPr>
          <p:cNvSpPr txBox="1">
            <a:spLocks/>
          </p:cNvSpPr>
          <p:nvPr/>
        </p:nvSpPr>
        <p:spPr>
          <a:xfrm>
            <a:off x="571351" y="2057400"/>
            <a:ext cx="3485179" cy="2709861"/>
          </a:xfrm>
          <a:prstGeom prst="rect">
            <a:avLst/>
          </a:prstGeom>
        </p:spPr>
        <p:txBody>
          <a:bodyPr vert="horz" lIns="91440" tIns="45720" rIns="91440" bIns="45720" rtlCol="0" anchor="ct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0">
              <a:spcBef>
                <a:spcPct val="20000"/>
              </a:spcBef>
              <a:buClr>
                <a:srgbClr val="980012"/>
              </a:buClr>
              <a:buNone/>
            </a:pPr>
            <a:endParaRPr lang="en-US" altLang="ko-KR" sz="1500" b="0" baseline="0" dirty="0"/>
          </a:p>
        </p:txBody>
      </p:sp>
    </p:spTree>
    <p:extLst>
      <p:ext uri="{BB962C8B-B14F-4D97-AF65-F5344CB8AC3E}">
        <p14:creationId xmlns:p14="http://schemas.microsoft.com/office/powerpoint/2010/main" val="376478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Місце для зображення 26">
            <a:extLst>
              <a:ext uri="{FF2B5EF4-FFF2-40B4-BE49-F238E27FC236}">
                <a16:creationId xmlns:a16="http://schemas.microsoft.com/office/drawing/2014/main" id="{C27006AA-666E-4FE6-A8AE-7E2D18C7F39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0729" b="10729"/>
          <a:stretch/>
        </p:blipFill>
        <p:spPr>
          <a:xfrm>
            <a:off x="0" y="2404586"/>
            <a:ext cx="4869180" cy="2738914"/>
          </a:xfrm>
        </p:spPr>
      </p:pic>
      <p:sp>
        <p:nvSpPr>
          <p:cNvPr id="5" name="직사각형 4"/>
          <p:cNvSpPr/>
          <p:nvPr/>
        </p:nvSpPr>
        <p:spPr>
          <a:xfrm>
            <a:off x="0" y="0"/>
            <a:ext cx="9144000" cy="2404586"/>
          </a:xfrm>
          <a:prstGeom prst="rect">
            <a:avLst/>
          </a:prstGeom>
          <a:solidFill>
            <a:schemeClr val="tx1">
              <a:alpha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dirty="0"/>
              <a:t>Purpose and Justification</a:t>
            </a:r>
          </a:p>
          <a:p>
            <a:pPr algn="ctr"/>
            <a:endParaRPr lang="en-US" sz="1350" dirty="0"/>
          </a:p>
          <a:p>
            <a:pPr algn="ctr"/>
            <a:endParaRPr lang="en-US" sz="1350" dirty="0"/>
          </a:p>
          <a:p>
            <a:pPr algn="ctr"/>
            <a:r>
              <a:rPr lang="en-US" sz="1350" dirty="0"/>
              <a:t>The AUC 311 Safety App aims to enhance safety communication and community engagement within the Atlanta University Center (AUC). This initiative was prompted by the need for an efficient crisis response mechanism, highlighted by the recent natural disasters at Clark Atlanta University. The app will integrate features similar to WAZE for navigation and gamification, along with Neighborly for community communication, to provide real-time updates on safety, events, and resources like free food locations and meeting spots.</a:t>
            </a:r>
          </a:p>
        </p:txBody>
      </p:sp>
      <p:sp>
        <p:nvSpPr>
          <p:cNvPr id="7" name="직사각형 4">
            <a:extLst>
              <a:ext uri="{FF2B5EF4-FFF2-40B4-BE49-F238E27FC236}">
                <a16:creationId xmlns:a16="http://schemas.microsoft.com/office/drawing/2014/main" id="{CB0F2195-0FFB-75C4-8937-D583F0E76116}"/>
              </a:ext>
            </a:extLst>
          </p:cNvPr>
          <p:cNvSpPr/>
          <p:nvPr/>
        </p:nvSpPr>
        <p:spPr>
          <a:xfrm>
            <a:off x="4396740" y="2404586"/>
            <a:ext cx="4747260" cy="2738914"/>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dirty="0">
                <a:solidFill>
                  <a:schemeClr val="tx1"/>
                </a:solidFill>
              </a:rPr>
              <a:t>High-Level Requirements</a:t>
            </a:r>
          </a:p>
          <a:p>
            <a:pPr algn="ctr"/>
            <a:endParaRPr lang="en-US" sz="3200" dirty="0">
              <a:solidFill>
                <a:schemeClr val="tx1"/>
              </a:solidFill>
            </a:endParaRPr>
          </a:p>
          <a:p>
            <a:pPr marL="342900" indent="-342900">
              <a:buFont typeface="+mj-lt"/>
              <a:buAutoNum type="arabicPeriod"/>
            </a:pPr>
            <a:r>
              <a:rPr lang="en-US" sz="1400" dirty="0">
                <a:solidFill>
                  <a:schemeClr val="tx1"/>
                </a:solidFill>
              </a:rPr>
              <a:t>Navigation and real-time reporting features.</a:t>
            </a:r>
          </a:p>
          <a:p>
            <a:pPr marL="342900" indent="-342900">
              <a:buFont typeface="+mj-lt"/>
              <a:buAutoNum type="arabicPeriod"/>
            </a:pPr>
            <a:r>
              <a:rPr lang="en-US" sz="1400" dirty="0">
                <a:solidFill>
                  <a:schemeClr val="tx1"/>
                </a:solidFill>
              </a:rPr>
              <a:t>Community interaction functionalities for safety, lost items, and event notifications.</a:t>
            </a:r>
          </a:p>
          <a:p>
            <a:pPr marL="342900" indent="-342900">
              <a:buFont typeface="+mj-lt"/>
              <a:buAutoNum type="arabicPeriod"/>
            </a:pPr>
            <a:r>
              <a:rPr lang="en-US" sz="1400" dirty="0">
                <a:solidFill>
                  <a:schemeClr val="tx1"/>
                </a:solidFill>
              </a:rPr>
              <a:t>Integration with AUC Police Department and ATL311 for issue reporting.</a:t>
            </a:r>
          </a:p>
          <a:p>
            <a:pPr marL="342900" indent="-342900">
              <a:buFont typeface="+mj-lt"/>
              <a:buAutoNum type="arabicPeriod"/>
            </a:pPr>
            <a:r>
              <a:rPr lang="en-US" sz="1400" dirty="0">
                <a:solidFill>
                  <a:schemeClr val="tx1"/>
                </a:solidFill>
              </a:rPr>
              <a:t>Gamification elements to encourage user engagement</a:t>
            </a:r>
            <a:r>
              <a:rPr lang="en-US" sz="1400" dirty="0"/>
              <a:t>.</a:t>
            </a:r>
          </a:p>
        </p:txBody>
      </p:sp>
    </p:spTree>
    <p:extLst>
      <p:ext uri="{BB962C8B-B14F-4D97-AF65-F5344CB8AC3E}">
        <p14:creationId xmlns:p14="http://schemas.microsoft.com/office/powerpoint/2010/main" val="209246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Місце для зображення 8">
            <a:extLst>
              <a:ext uri="{FF2B5EF4-FFF2-40B4-BE49-F238E27FC236}">
                <a16:creationId xmlns:a16="http://schemas.microsoft.com/office/drawing/2014/main" id="{D27D94EC-F52A-4E53-AF75-9D88CF957222}"/>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7922" r="17922"/>
          <a:stretch>
            <a:fillRect/>
          </a:stretch>
        </p:blipFill>
        <p:spPr>
          <a:xfrm>
            <a:off x="1" y="2"/>
            <a:ext cx="2316479" cy="5143499"/>
          </a:xfrm>
          <a:noFill/>
        </p:spPr>
      </p:pic>
      <p:sp>
        <p:nvSpPr>
          <p:cNvPr id="15" name="Inhaltsplatzhalter 4"/>
          <p:cNvSpPr txBox="1">
            <a:spLocks/>
          </p:cNvSpPr>
          <p:nvPr/>
        </p:nvSpPr>
        <p:spPr>
          <a:xfrm>
            <a:off x="2631415" y="176278"/>
            <a:ext cx="6070625" cy="45166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3600" b="1" dirty="0">
                <a:solidFill>
                  <a:schemeClr val="accent1"/>
                </a:solidFill>
                <a:latin typeface="+mj-lt"/>
              </a:rPr>
              <a:t>High-Level Project Description</a:t>
            </a:r>
          </a:p>
          <a:p>
            <a:pPr marL="0" indent="0">
              <a:lnSpc>
                <a:spcPct val="150000"/>
              </a:lnSpc>
              <a:buNone/>
            </a:pPr>
            <a:r>
              <a:rPr lang="en-US" sz="1400" b="1" dirty="0">
                <a:solidFill>
                  <a:schemeClr val="tx1"/>
                </a:solidFill>
                <a:latin typeface="+mj-lt"/>
              </a:rPr>
              <a:t>The app will serve as a comprehensive safety and community interaction tool, allowing users to:</a:t>
            </a:r>
            <a:endParaRPr lang="en-US" sz="1400" b="1" dirty="0">
              <a:solidFill>
                <a:schemeClr val="accent1"/>
              </a:solidFill>
              <a:latin typeface="+mj-lt"/>
            </a:endParaRPr>
          </a:p>
          <a:p>
            <a:pPr marL="342900" indent="-342900">
              <a:lnSpc>
                <a:spcPct val="100000"/>
              </a:lnSpc>
              <a:buFont typeface="+mj-lt"/>
              <a:buAutoNum type="arabicPeriod"/>
            </a:pPr>
            <a:r>
              <a:rPr lang="en-US" sz="1400" b="1" dirty="0">
                <a:solidFill>
                  <a:schemeClr val="accent1"/>
                </a:solidFill>
                <a:latin typeface="+mj-lt"/>
              </a:rPr>
              <a:t>Navigate across the AUC campuses.</a:t>
            </a:r>
          </a:p>
          <a:p>
            <a:pPr marL="342900" indent="-342900">
              <a:lnSpc>
                <a:spcPct val="100000"/>
              </a:lnSpc>
              <a:buFont typeface="+mj-lt"/>
              <a:buAutoNum type="arabicPeriod"/>
            </a:pPr>
            <a:r>
              <a:rPr lang="en-US" sz="1400" b="1" dirty="0">
                <a:solidFill>
                  <a:schemeClr val="accent1"/>
                </a:solidFill>
                <a:latin typeface="+mj-lt"/>
              </a:rPr>
              <a:t>Report and receive updates on safety issues and general announcements.</a:t>
            </a:r>
          </a:p>
          <a:p>
            <a:pPr marL="342900" indent="-342900">
              <a:lnSpc>
                <a:spcPct val="100000"/>
              </a:lnSpc>
              <a:buFont typeface="+mj-lt"/>
              <a:buAutoNum type="arabicPeriod"/>
            </a:pPr>
            <a:r>
              <a:rPr lang="en-US" sz="1400" b="1" dirty="0">
                <a:solidFill>
                  <a:schemeClr val="accent1"/>
                </a:solidFill>
                <a:latin typeface="+mj-lt"/>
              </a:rPr>
              <a:t>Participate in a rewards system, enhancing user interaction.</a:t>
            </a:r>
          </a:p>
          <a:p>
            <a:pPr marL="0" indent="0">
              <a:lnSpc>
                <a:spcPct val="100000"/>
              </a:lnSpc>
              <a:buNone/>
            </a:pPr>
            <a:r>
              <a:rPr lang="en-US" sz="1400" b="1" dirty="0">
                <a:solidFill>
                  <a:schemeClr val="tx1"/>
                </a:solidFill>
                <a:latin typeface="+mj-lt"/>
              </a:rPr>
              <a:t>Stakeholders</a:t>
            </a:r>
          </a:p>
          <a:p>
            <a:pPr>
              <a:lnSpc>
                <a:spcPct val="100000"/>
              </a:lnSpc>
            </a:pPr>
            <a:r>
              <a:rPr lang="en-US" sz="1400" b="1" dirty="0">
                <a:solidFill>
                  <a:schemeClr val="accent1"/>
                </a:solidFill>
                <a:latin typeface="+mj-lt"/>
              </a:rPr>
              <a:t>AUC students and faculty</a:t>
            </a:r>
          </a:p>
          <a:p>
            <a:pPr>
              <a:lnSpc>
                <a:spcPct val="100000"/>
              </a:lnSpc>
            </a:pPr>
            <a:r>
              <a:rPr lang="en-US" sz="1400" b="1" dirty="0">
                <a:solidFill>
                  <a:schemeClr val="accent1"/>
                </a:solidFill>
                <a:latin typeface="+mj-lt"/>
              </a:rPr>
              <a:t>AUC Police Department</a:t>
            </a:r>
          </a:p>
          <a:p>
            <a:pPr>
              <a:lnSpc>
                <a:spcPct val="100000"/>
              </a:lnSpc>
            </a:pPr>
            <a:r>
              <a:rPr lang="en-US" sz="1400" b="1" dirty="0">
                <a:solidFill>
                  <a:schemeClr val="accent1"/>
                </a:solidFill>
                <a:latin typeface="+mj-lt"/>
              </a:rPr>
              <a:t>Blacks in Technology</a:t>
            </a:r>
          </a:p>
          <a:p>
            <a:pPr>
              <a:lnSpc>
                <a:spcPct val="100000"/>
              </a:lnSpc>
            </a:pPr>
            <a:r>
              <a:rPr lang="en-US" sz="1400" b="1" dirty="0">
                <a:solidFill>
                  <a:schemeClr val="accent1"/>
                </a:solidFill>
                <a:latin typeface="+mj-lt"/>
              </a:rPr>
              <a:t>The Hartford</a:t>
            </a:r>
            <a:br>
              <a:rPr lang="en-US" sz="1400" b="1" dirty="0">
                <a:solidFill>
                  <a:schemeClr val="accent1"/>
                </a:solidFill>
                <a:latin typeface="+mj-lt"/>
              </a:rPr>
            </a:br>
            <a:endParaRPr lang="en-US" sz="1050" dirty="0">
              <a:solidFill>
                <a:schemeClr val="bg1">
                  <a:lumMod val="65000"/>
                </a:schemeClr>
              </a:solidFill>
              <a:latin typeface="+mn-lt"/>
            </a:endParaRPr>
          </a:p>
        </p:txBody>
      </p:sp>
    </p:spTree>
    <p:extLst>
      <p:ext uri="{BB962C8B-B14F-4D97-AF65-F5344CB8AC3E}">
        <p14:creationId xmlns:p14="http://schemas.microsoft.com/office/powerpoint/2010/main" val="167218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887980" y="167640"/>
            <a:ext cx="6118860" cy="4777740"/>
          </a:xfrm>
        </p:spPr>
        <p:txBody>
          <a:bodyPr>
            <a:noAutofit/>
          </a:bodyPr>
          <a:lstStyle/>
          <a:p>
            <a:pPr algn="l"/>
            <a:r>
              <a:rPr lang="en-US" sz="2800" dirty="0">
                <a:solidFill>
                  <a:schemeClr val="accent2"/>
                </a:solidFill>
              </a:rPr>
              <a:t>Success Criteria Risks</a:t>
            </a:r>
            <a:br>
              <a:rPr lang="en-US" sz="3200" cap="none" dirty="0">
                <a:solidFill>
                  <a:schemeClr val="tx2"/>
                </a:solidFill>
                <a:latin typeface="+mj-lt"/>
              </a:rPr>
            </a:br>
            <a:br>
              <a:rPr lang="en-US" sz="1200" b="0" cap="none" dirty="0">
                <a:solidFill>
                  <a:schemeClr val="tx1"/>
                </a:solidFill>
                <a:latin typeface="+mn-lt"/>
              </a:rPr>
            </a:br>
            <a:br>
              <a:rPr lang="en-US" sz="1200" b="0" cap="none" dirty="0">
                <a:solidFill>
                  <a:schemeClr val="tx1"/>
                </a:solidFill>
                <a:latin typeface="+mn-lt"/>
              </a:rPr>
            </a:br>
            <a:r>
              <a:rPr lang="en-US" sz="1600" b="0" cap="none" dirty="0">
                <a:solidFill>
                  <a:schemeClr val="tx1"/>
                </a:solidFill>
                <a:latin typeface="+mn-lt"/>
              </a:rPr>
              <a:t>1. Functional app deployment by the projected launch date.</a:t>
            </a:r>
            <a:br>
              <a:rPr lang="en-US" sz="1600" b="0" cap="none" dirty="0">
                <a:solidFill>
                  <a:schemeClr val="tx1"/>
                </a:solidFill>
                <a:latin typeface="+mn-lt"/>
              </a:rPr>
            </a:br>
            <a:r>
              <a:rPr lang="en-US" sz="1600" b="0" cap="none" dirty="0">
                <a:solidFill>
                  <a:schemeClr val="tx1"/>
                </a:solidFill>
                <a:latin typeface="+mn-lt"/>
              </a:rPr>
              <a:t>2. High engagement levels from the AUC community.</a:t>
            </a:r>
            <a:br>
              <a:rPr lang="en-US" sz="1600" b="0" cap="none" dirty="0">
                <a:solidFill>
                  <a:schemeClr val="tx1"/>
                </a:solidFill>
                <a:latin typeface="+mn-lt"/>
              </a:rPr>
            </a:br>
            <a:r>
              <a:rPr lang="en-US" sz="1600" b="0" cap="none" dirty="0">
                <a:solidFill>
                  <a:schemeClr val="tx1"/>
                </a:solidFill>
                <a:latin typeface="+mn-lt"/>
              </a:rPr>
              <a:t>3. Positive feedback from users regarding app functionality and impact on campus safety and community interaction.</a:t>
            </a:r>
            <a:br>
              <a:rPr lang="en-US" sz="1600" b="0" cap="none" dirty="0">
                <a:solidFill>
                  <a:schemeClr val="tx1"/>
                </a:solidFill>
                <a:latin typeface="+mn-lt"/>
              </a:rPr>
            </a:br>
            <a:br>
              <a:rPr lang="en-US" sz="1200" b="0" cap="none" dirty="0">
                <a:solidFill>
                  <a:schemeClr val="tx1"/>
                </a:solidFill>
                <a:latin typeface="+mn-lt"/>
              </a:rPr>
            </a:br>
            <a:r>
              <a:rPr lang="en-US" sz="2800" dirty="0">
                <a:solidFill>
                  <a:schemeClr val="accent2"/>
                </a:solidFill>
              </a:rPr>
              <a:t>Risks </a:t>
            </a:r>
            <a:br>
              <a:rPr lang="en-US" sz="1200" dirty="0">
                <a:solidFill>
                  <a:schemeClr val="accent2"/>
                </a:solidFill>
              </a:rPr>
            </a:br>
            <a:br>
              <a:rPr lang="en-US" sz="1200" b="0" cap="none" dirty="0">
                <a:solidFill>
                  <a:schemeClr val="tx1"/>
                </a:solidFill>
                <a:latin typeface="+mn-lt"/>
              </a:rPr>
            </a:br>
            <a:r>
              <a:rPr lang="en-US" sz="1600" b="0" cap="none" dirty="0">
                <a:solidFill>
                  <a:schemeClr val="tx1"/>
                </a:solidFill>
                <a:latin typeface="+mn-lt"/>
              </a:rPr>
              <a:t>1. Delays in development phases due to technical challenges.</a:t>
            </a:r>
            <a:br>
              <a:rPr lang="en-US" sz="1600" b="0" cap="none" dirty="0">
                <a:solidFill>
                  <a:schemeClr val="tx1"/>
                </a:solidFill>
                <a:latin typeface="+mn-lt"/>
              </a:rPr>
            </a:br>
            <a:r>
              <a:rPr lang="en-US" sz="1600" b="0" cap="none" dirty="0">
                <a:solidFill>
                  <a:schemeClr val="tx1"/>
                </a:solidFill>
                <a:latin typeface="+mn-lt"/>
              </a:rPr>
              <a:t>2. Lower than anticipated user adoption and engagement.</a:t>
            </a:r>
            <a:br>
              <a:rPr lang="en-US" sz="1600" b="0" cap="none" dirty="0">
                <a:solidFill>
                  <a:schemeClr val="tx1"/>
                </a:solidFill>
                <a:latin typeface="+mn-lt"/>
              </a:rPr>
            </a:br>
            <a:r>
              <a:rPr lang="en-US" sz="1600" b="0" cap="none" dirty="0">
                <a:solidFill>
                  <a:schemeClr val="tx1"/>
                </a:solidFill>
                <a:latin typeface="+mn-lt"/>
              </a:rPr>
              <a:t>3. Potential security vulnerabilities within the app.</a:t>
            </a:r>
            <a:endParaRPr lang="en-US" sz="1600" b="0" dirty="0">
              <a:solidFill>
                <a:schemeClr val="tx1"/>
              </a:solidFill>
              <a:latin typeface="+mn-lt"/>
            </a:endParaRPr>
          </a:p>
        </p:txBody>
      </p:sp>
      <p:pic>
        <p:nvPicPr>
          <p:cNvPr id="21" name="Місце для зображення 20">
            <a:extLst>
              <a:ext uri="{FF2B5EF4-FFF2-40B4-BE49-F238E27FC236}">
                <a16:creationId xmlns:a16="http://schemas.microsoft.com/office/drawing/2014/main" id="{EF7D5538-9B2F-42A6-98EC-7D3016B1A96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26860" r="26860"/>
          <a:stretch>
            <a:fillRect/>
          </a:stretch>
        </p:blipFill>
        <p:spPr>
          <a:xfrm>
            <a:off x="1" y="0"/>
            <a:ext cx="670560" cy="4355783"/>
          </a:xfrm>
        </p:spPr>
      </p:pic>
      <p:pic>
        <p:nvPicPr>
          <p:cNvPr id="6" name="Місце для зображення 5">
            <a:extLst>
              <a:ext uri="{FF2B5EF4-FFF2-40B4-BE49-F238E27FC236}">
                <a16:creationId xmlns:a16="http://schemas.microsoft.com/office/drawing/2014/main" id="{B6C49509-A58A-4540-85E5-89302916D972}"/>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l="29993" r="29993"/>
          <a:stretch>
            <a:fillRect/>
          </a:stretch>
        </p:blipFill>
        <p:spPr>
          <a:xfrm>
            <a:off x="842011" y="711517"/>
            <a:ext cx="670560" cy="4355783"/>
          </a:xfrm>
        </p:spPr>
      </p:pic>
      <p:pic>
        <p:nvPicPr>
          <p:cNvPr id="17" name="Місце для зображення 16">
            <a:extLst>
              <a:ext uri="{FF2B5EF4-FFF2-40B4-BE49-F238E27FC236}">
                <a16:creationId xmlns:a16="http://schemas.microsoft.com/office/drawing/2014/main" id="{2D56A80D-E9D9-4641-A545-3DBC965099A2}"/>
              </a:ext>
            </a:extLst>
          </p:cNvPr>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l="26119" r="26119"/>
          <a:stretch>
            <a:fillRect/>
          </a:stretch>
        </p:blipFill>
        <p:spPr>
          <a:xfrm>
            <a:off x="1592205" y="0"/>
            <a:ext cx="1090035" cy="4355783"/>
          </a:xfrm>
        </p:spPr>
      </p:pic>
    </p:spTree>
    <p:extLst>
      <p:ext uri="{BB962C8B-B14F-4D97-AF65-F5344CB8AC3E}">
        <p14:creationId xmlns:p14="http://schemas.microsoft.com/office/powerpoint/2010/main" val="3341145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280</Words>
  <Application>Microsoft Office PowerPoint</Application>
  <PresentationFormat>On-screen Show (16:9)</PresentationFormat>
  <Paragraphs>23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Calibri</vt:lpstr>
      <vt:lpstr>System Font Regular</vt:lpstr>
      <vt:lpstr>Office Theme</vt:lpstr>
      <vt:lpstr>PowerPoint Presentation</vt:lpstr>
      <vt:lpstr>PowerPoint Presentation</vt:lpstr>
      <vt:lpstr>PowerPoint Presentation</vt:lpstr>
      <vt:lpstr>Success Criteria Risks   1. Functional app deployment by the projected launch date. 2. High engagement levels from the AUC community. 3. Positive feedback from users regarding app functionality and impact on campus safety and community interaction.  Risks   1. Delays in development phases due to technical challenges. 2. Lower than anticipated user adoption and engagement. 3. Potential security vulnerabilities within the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Hell_Cursor</dc:creator>
  <cp:lastModifiedBy>Meloni Boatswain</cp:lastModifiedBy>
  <cp:revision>71</cp:revision>
  <dcterms:created xsi:type="dcterms:W3CDTF">2020-05-31T15:30:34Z</dcterms:created>
  <dcterms:modified xsi:type="dcterms:W3CDTF">2024-05-10T19:56:53Z</dcterms:modified>
</cp:coreProperties>
</file>