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1" r:id="rId4"/>
    <p:sldId id="290" r:id="rId5"/>
    <p:sldId id="259" r:id="rId6"/>
    <p:sldId id="283" r:id="rId7"/>
    <p:sldId id="274" r:id="rId8"/>
    <p:sldId id="287" r:id="rId9"/>
    <p:sldId id="288" r:id="rId10"/>
    <p:sldId id="285" r:id="rId11"/>
    <p:sldId id="275" r:id="rId12"/>
    <p:sldId id="289" r:id="rId13"/>
    <p:sldId id="278" r:id="rId14"/>
    <p:sldId id="276" r:id="rId15"/>
    <p:sldId id="272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32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zh-CN" altLang="en-US" sz="5400" b="1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毕业设计中期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报告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707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技术文档，阅读技术文档并结合代码理解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10</a:t>
            </a:fld>
            <a:endParaRPr lang="zh-CN" altLang="en-US" strike="noStrike" noProof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2AE65-21F0-BB40-6081-A5FC404C9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2" y="2070680"/>
            <a:ext cx="7043492" cy="37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957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03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11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现存问题与解决方案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工作主要集中在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知识补充和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代码框架阅读方面，代码编写较少。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解决方案：着手开始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异步系统调用开发工作。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的运行框架仅局限于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代码路径部分，其余部分代码的联系理解缺失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解决方案：需要尝试理顺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代码框架。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775620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进度安排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04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13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81581674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进度进度安排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7"/>
            <a:ext cx="1122594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日前将中期报告以及有关内容与王雷老师讨论，规划下半学期工作计划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性能测试与分析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异步系统调用实现（与廖东海学长沟通）并着手安排论文撰写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月中旬完成性能测试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月下旬前毕业论文撰写</a:t>
            </a: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15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531" y="187243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毕设内容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9" y="2948942"/>
            <a:ext cx="4757378" cy="706755"/>
            <a:chOff x="1863535" y="1957237"/>
            <a:chExt cx="4758838" cy="706265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6" y="2079536"/>
              <a:ext cx="36212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7FA57E40-5F86-AEA4-4CAA-EC6286E633A5}"/>
              </a:ext>
            </a:extLst>
          </p:cNvPr>
          <p:cNvSpPr txBox="1"/>
          <p:nvPr/>
        </p:nvSpPr>
        <p:spPr>
          <a:xfrm>
            <a:off x="1976120" y="4060191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</a:p>
        </p:txBody>
      </p:sp>
      <p:sp>
        <p:nvSpPr>
          <p:cNvPr id="7" name="文本框 39">
            <a:extLst>
              <a:ext uri="{FF2B5EF4-FFF2-40B4-BE49-F238E27FC236}">
                <a16:creationId xmlns:a16="http://schemas.microsoft.com/office/drawing/2014/main" id="{FC9BD9E9-B704-E283-360D-056AB1E0E6D5}"/>
              </a:ext>
            </a:extLst>
          </p:cNvPr>
          <p:cNvSpPr txBox="1"/>
          <p:nvPr/>
        </p:nvSpPr>
        <p:spPr>
          <a:xfrm>
            <a:off x="3197518" y="5162405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进度安排</a:t>
            </a:r>
          </a:p>
        </p:txBody>
      </p:sp>
      <p:sp>
        <p:nvSpPr>
          <p:cNvPr id="3" name="文本框 40">
            <a:extLst>
              <a:ext uri="{FF2B5EF4-FFF2-40B4-BE49-F238E27FC236}">
                <a16:creationId xmlns:a16="http://schemas.microsoft.com/office/drawing/2014/main" id="{D0AB4C6C-F5A4-9AA2-EE60-2CBBCBDD7405}"/>
              </a:ext>
            </a:extLst>
          </p:cNvPr>
          <p:cNvSpPr txBox="1"/>
          <p:nvPr/>
        </p:nvSpPr>
        <p:spPr>
          <a:xfrm>
            <a:off x="1975803" y="5039068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04</a:t>
            </a:r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08A5DE5A-D95F-8AB8-21EB-DBA7169FE10A}"/>
              </a:ext>
            </a:extLst>
          </p:cNvPr>
          <p:cNvSpPr txBox="1"/>
          <p:nvPr/>
        </p:nvSpPr>
        <p:spPr>
          <a:xfrm>
            <a:off x="3197518" y="4183528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现存问题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毕设内容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01977185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毕设内容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毕设题目：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微内核操作系统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中基于用户态中断的异步系统调用设计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毕设内容：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研究的主要内容在于利用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RISCV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平台已有的用户态中断机制，利用改进后的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机制以及共享内存，对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微内核中的同步系统调用进⾏异步化改造，减少内核陷⼊和上下⽂切换次数，从⽽降低系统调用开销，提升系统性能。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关键点：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方式，了解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的内核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路径以及重要内核对象如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Untyped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等。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机制以及异步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机制。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机制和异步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机制的基础上，开发异步系统调用。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96114044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文献翻译与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seL4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《L4 microkernels: The lessons from 20 years of research and deployment》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文献翻译。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结合教程学习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的重要数据结构和机制：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由于微内核的职责是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、虚拟内存、线程，其他一切都在用户空间中起作用。着重阅读了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Untyped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内存和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通信机制并形成笔记。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AB99A4-948F-682D-F0D3-279BDFEC8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80" y="3429000"/>
            <a:ext cx="4983336" cy="27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255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实验环境部署，并完成部署博客撰写：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博客分三部分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）前置开发工具（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所需的运行环境（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的环境和部署运行方法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6EE9F-F6E5-0EB5-A41E-CFEFC26F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1893"/>
            <a:ext cx="3497880" cy="459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620BE-9AF6-65D2-8321-6B8A93A74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6" y="1951893"/>
            <a:ext cx="3283623" cy="459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9971D-937A-CA3F-8FAF-F206615352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2" y="1938727"/>
            <a:ext cx="3163547" cy="4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777292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的性能测试以及代码路径占比分析，结合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的教程文档阅读，对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方式有了理论和代码层面的认识。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方式基于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设计的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方式，采用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作为通信媒介，使用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slowpath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结合的方式。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E1B61-320E-DE7C-7B27-4794747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4" y="2899462"/>
            <a:ext cx="6523892" cy="34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3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7"/>
            <a:ext cx="5830154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实验数据。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分析：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）页表切换在内核路径中占用了绝大多数时钟周期。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函数中正确性检查和数据结构设置的时间不可忽略。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实验总结：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路径有了代码层面的了解。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）在阅读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代码的过程中对于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等的工作方式有了一定了解。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9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57E53-0DC6-CB71-085A-B8623A77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48" y="1218648"/>
            <a:ext cx="3996987" cy="50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4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651</Words>
  <Application>Microsoft Office PowerPoint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237</cp:revision>
  <dcterms:created xsi:type="dcterms:W3CDTF">2020-11-18T14:30:00Z</dcterms:created>
  <dcterms:modified xsi:type="dcterms:W3CDTF">2024-04-08T02:22:52Z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