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3" r:id="rId5"/>
    <p:sldId id="274" r:id="rId6"/>
    <p:sldId id="287" r:id="rId7"/>
    <p:sldId id="288" r:id="rId8"/>
    <p:sldId id="284" r:id="rId9"/>
    <p:sldId id="285" r:id="rId10"/>
    <p:sldId id="286" r:id="rId11"/>
    <p:sldId id="275" r:id="rId12"/>
    <p:sldId id="289" r:id="rId13"/>
    <p:sldId id="278" r:id="rId14"/>
    <p:sldId id="276" r:id="rId15"/>
    <p:sldId id="272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32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zh-CN" altLang="en-US" sz="5400" b="1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毕业设计中期</a:t>
              </a: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报告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811775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阅读技术文档并结合代码理解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10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19488446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11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现存问题与解决方案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工作主要集中在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知识补充和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代码框架阅读方面，代码编写较少。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解决方案：着手开始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异步系统调用开发工作。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的运行框架仅局限于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代码路径部分，其余部分代码的联系理解缺失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解决方案：需要尝试理顺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代码框架。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9775620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进度安排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03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13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18158167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毕设进度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7"/>
            <a:ext cx="11225944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日前将中期报告以及有关内容与王雷老师讨论，规划下半学期工作计划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性能测试与分析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异步系统调用实现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月下旬前毕业论文撰写</a:t>
            </a: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15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531" y="187243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现有进展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9" y="2948942"/>
            <a:ext cx="4757378" cy="706755"/>
            <a:chOff x="1863535" y="1957237"/>
            <a:chExt cx="4758838" cy="706265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6" y="2079536"/>
              <a:ext cx="36212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7FA57E40-5F86-AEA4-4CAA-EC6286E633A5}"/>
              </a:ext>
            </a:extLst>
          </p:cNvPr>
          <p:cNvSpPr txBox="1"/>
          <p:nvPr/>
        </p:nvSpPr>
        <p:spPr>
          <a:xfrm>
            <a:off x="1976120" y="4060191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03</a:t>
            </a:r>
          </a:p>
        </p:txBody>
      </p:sp>
      <p:sp>
        <p:nvSpPr>
          <p:cNvPr id="7" name="文本框 39">
            <a:extLst>
              <a:ext uri="{FF2B5EF4-FFF2-40B4-BE49-F238E27FC236}">
                <a16:creationId xmlns:a16="http://schemas.microsoft.com/office/drawing/2014/main" id="{FC9BD9E9-B704-E283-360D-056AB1E0E6D5}"/>
              </a:ext>
            </a:extLst>
          </p:cNvPr>
          <p:cNvSpPr txBox="1"/>
          <p:nvPr/>
        </p:nvSpPr>
        <p:spPr>
          <a:xfrm>
            <a:off x="3197518" y="4183528"/>
            <a:ext cx="3620106" cy="46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进度安排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现有进展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文献翻译与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seL4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941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《L4 microkernels: The lessons from 20 years of research and deployment》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文献翻译。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学习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的重要数据结构和机制：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微内核的职责是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、虚拟内存、线程，其他一切都在用户空间中起作用。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0847255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实验环境部署，并完成部署博客撰写：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博客分三部分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）前置开发工具（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所需的运行环境（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的环境和部署运行方法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6EE9F-F6E5-0EB5-A41E-CFEFC26F9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4" y="1951893"/>
            <a:ext cx="3497880" cy="459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620BE-9AF6-65D2-8321-6B8A93A74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6" y="1951893"/>
            <a:ext cx="3283623" cy="459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9971D-937A-CA3F-8FAF-F206615352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52" y="1938727"/>
            <a:ext cx="3163547" cy="46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777292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的性能测试以及代码路径占比分析，结合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的教程文档阅读，对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方式有了理论和代码层面的认识。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方式基于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设计的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方式，采用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作为通信媒介，使用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slowpath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结合的方式。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E1B61-320E-DE7C-7B27-47947475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4" y="2899462"/>
            <a:ext cx="6523892" cy="34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932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7"/>
            <a:ext cx="5830154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实验数据。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分析：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）页表切换在内核路径中占用了绝大多数时钟周期。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函数中正确性检查和数据结构设置的时间不可忽略。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实验总结：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路径有了代码层面的了解。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）在阅读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代码的过程中对于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等的工作方式有了一定了解。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57E53-0DC6-CB71-085A-B8623A77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48" y="1218648"/>
            <a:ext cx="3996987" cy="50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9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101761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正在推进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代码路径分析实验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07378541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7072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文档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9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0582957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469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187</cp:revision>
  <dcterms:created xsi:type="dcterms:W3CDTF">2020-11-18T14:30:00Z</dcterms:created>
  <dcterms:modified xsi:type="dcterms:W3CDTF">2024-04-07T15:40:14Z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