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301" r:id="rId3"/>
    <p:sldId id="259" r:id="rId5"/>
    <p:sldId id="260" r:id="rId6"/>
    <p:sldId id="291" r:id="rId7"/>
    <p:sldId id="261" r:id="rId8"/>
    <p:sldId id="282" r:id="rId9"/>
    <p:sldId id="304" r:id="rId10"/>
    <p:sldId id="297" r:id="rId11"/>
    <p:sldId id="266" r:id="rId12"/>
    <p:sldId id="275" r:id="rId13"/>
    <p:sldId id="298" r:id="rId14"/>
    <p:sldId id="290" r:id="rId15"/>
    <p:sldId id="292" r:id="rId16"/>
    <p:sldId id="262" r:id="rId17"/>
    <p:sldId id="303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79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49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FD021-6A73-488C-8B51-F22DABB8A5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A0EB4-A529-4335-9B3E-020BB0F9FF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114D7-E66A-41F2-A417-B91E3DFCFC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471C6-AD5F-4A48-85CD-A0853D0DC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9430-7B9A-447A-B98E-4BFADBD7E6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14F9-BBE9-48E3-9C5C-39AEFA1A2946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89430-7B9A-447A-B98E-4BFADBD7E6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814F9-BBE9-48E3-9C5C-39AEFA1A294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image" Target="../media/image10.png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image" Target="../media/image9.emf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image" Target="../media/image5.png"/><Relationship Id="rId1" Type="http://schemas.openxmlformats.org/officeDocument/2006/relationships/tags" Target="../tags/tag3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image" Target="../media/image11.png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image" Target="../media/image4.emf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3" Type="http://schemas.openxmlformats.org/officeDocument/2006/relationships/notesSlide" Target="../notesSlides/notesSlide5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10" Type="http://schemas.openxmlformats.org/officeDocument/2006/relationships/image" Target="../media/image6.png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image" Target="../media/image5.png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image" Target="../media/image7.png"/><Relationship Id="rId11" Type="http://schemas.openxmlformats.org/officeDocument/2006/relationships/notesSlide" Target="../notesSlides/notesSlide8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  <p:sp>
        <p:nvSpPr>
          <p:cNvPr id="3" name="PA_文本框 1"/>
          <p:cNvSpPr txBox="1"/>
          <p:nvPr>
            <p:custDataLst>
              <p:tags r:id="rId2"/>
            </p:custDataLst>
          </p:nvPr>
        </p:nvSpPr>
        <p:spPr>
          <a:xfrm>
            <a:off x="4567955" y="3430016"/>
            <a:ext cx="29803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800" dirty="0"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2020</a:t>
            </a:r>
            <a:endParaRPr lang="zh-CN" altLang="en-US" sz="9800" dirty="0">
              <a:latin typeface="Arial" panose="020B0604020202020204"/>
              <a:ea typeface="微软雅黑" panose="020B0503020204020204" charset="-122"/>
              <a:cs typeface="方正苏新诗柳楷简体-yolan" panose="02000000000000000000" pitchFamily="2" charset="-122"/>
              <a:sym typeface="Arial" panose="020B0604020202020204"/>
            </a:endParaRPr>
          </a:p>
        </p:txBody>
      </p:sp>
      <p:sp>
        <p:nvSpPr>
          <p:cNvPr id="5" name="PA_文本框 4"/>
          <p:cNvSpPr txBox="1"/>
          <p:nvPr>
            <p:custDataLst>
              <p:tags r:id="rId3"/>
            </p:custDataLst>
          </p:nvPr>
        </p:nvSpPr>
        <p:spPr>
          <a:xfrm>
            <a:off x="3696435" y="5078481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游戏的过程内容生成技术研究</a:t>
            </a:r>
            <a:endParaRPr lang="zh-CN" altLang="en-US" sz="3200" dirty="0">
              <a:latin typeface="Arial" panose="020B0604020202020204"/>
              <a:ea typeface="微软雅黑" panose="020B0503020204020204" charset="-122"/>
              <a:cs typeface="方正苏新诗柳楷简体-yolan" panose="02000000000000000000" pitchFamily="2" charset="-122"/>
              <a:sym typeface="Arial" panose="020B0604020202020204"/>
            </a:endParaRPr>
          </a:p>
        </p:txBody>
      </p:sp>
      <p:grpSp>
        <p:nvGrpSpPr>
          <p:cNvPr id="6" name="PA_组合 66"/>
          <p:cNvGrpSpPr/>
          <p:nvPr>
            <p:custDataLst>
              <p:tags r:id="rId4"/>
            </p:custDataLst>
          </p:nvPr>
        </p:nvGrpSpPr>
        <p:grpSpPr>
          <a:xfrm>
            <a:off x="8569013" y="6204950"/>
            <a:ext cx="3344164" cy="466096"/>
            <a:chOff x="7637775" y="5530041"/>
            <a:chExt cx="4000129" cy="646029"/>
          </a:xfrm>
        </p:grpSpPr>
        <p:sp>
          <p:nvSpPr>
            <p:cNvPr id="7" name="任意多边形 6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-1" fmla="*/ 2541747 w 2541747"/>
                <a:gd name="connsiteY0-2" fmla="*/ 13982 h 95004"/>
                <a:gd name="connsiteX1-3" fmla="*/ 2159783 w 2541747"/>
                <a:gd name="connsiteY1-4" fmla="*/ 13982 h 95004"/>
                <a:gd name="connsiteX2-5" fmla="*/ 2090334 w 2541747"/>
                <a:gd name="connsiteY2-6" fmla="*/ 37131 h 95004"/>
                <a:gd name="connsiteX3-7" fmla="*/ 1453727 w 2541747"/>
                <a:gd name="connsiteY3-8" fmla="*/ 60280 h 95004"/>
                <a:gd name="connsiteX4-9" fmla="*/ 1361129 w 2541747"/>
                <a:gd name="connsiteY4-10" fmla="*/ 71855 h 95004"/>
                <a:gd name="connsiteX5-11" fmla="*/ 1280107 w 2541747"/>
                <a:gd name="connsiteY5-12" fmla="*/ 83430 h 95004"/>
                <a:gd name="connsiteX6-13" fmla="*/ 817119 w 2541747"/>
                <a:gd name="connsiteY6-14" fmla="*/ 71855 h 95004"/>
                <a:gd name="connsiteX7-15" fmla="*/ 747671 w 2541747"/>
                <a:gd name="connsiteY7-16" fmla="*/ 48706 h 95004"/>
                <a:gd name="connsiteX8-17" fmla="*/ 712947 w 2541747"/>
                <a:gd name="connsiteY8-18" fmla="*/ 37131 h 95004"/>
                <a:gd name="connsiteX9-19" fmla="*/ 226810 w 2541747"/>
                <a:gd name="connsiteY9-20" fmla="*/ 48706 h 95004"/>
                <a:gd name="connsiteX10-21" fmla="*/ 192086 w 2541747"/>
                <a:gd name="connsiteY10-22" fmla="*/ 60280 h 95004"/>
                <a:gd name="connsiteX11-23" fmla="*/ 168937 w 2541747"/>
                <a:gd name="connsiteY11-24" fmla="*/ 95004 h 95004"/>
                <a:gd name="connsiteX12-25" fmla="*/ 0 w 2541747"/>
                <a:gd name="connsiteY12-26" fmla="*/ 24815 h 95004"/>
                <a:gd name="connsiteX0-27" fmla="*/ 2541747 w 2541747"/>
                <a:gd name="connsiteY0-28" fmla="*/ 13982 h 95004"/>
                <a:gd name="connsiteX1-29" fmla="*/ 2159783 w 2541747"/>
                <a:gd name="connsiteY1-30" fmla="*/ 13982 h 95004"/>
                <a:gd name="connsiteX2-31" fmla="*/ 2090334 w 2541747"/>
                <a:gd name="connsiteY2-32" fmla="*/ 37131 h 95004"/>
                <a:gd name="connsiteX3-33" fmla="*/ 1453727 w 2541747"/>
                <a:gd name="connsiteY3-34" fmla="*/ 60280 h 95004"/>
                <a:gd name="connsiteX4-35" fmla="*/ 1361129 w 2541747"/>
                <a:gd name="connsiteY4-36" fmla="*/ 71855 h 95004"/>
                <a:gd name="connsiteX5-37" fmla="*/ 1280107 w 2541747"/>
                <a:gd name="connsiteY5-38" fmla="*/ 83430 h 95004"/>
                <a:gd name="connsiteX6-39" fmla="*/ 817119 w 2541747"/>
                <a:gd name="connsiteY6-40" fmla="*/ 71855 h 95004"/>
                <a:gd name="connsiteX7-41" fmla="*/ 747671 w 2541747"/>
                <a:gd name="connsiteY7-42" fmla="*/ 48706 h 95004"/>
                <a:gd name="connsiteX8-43" fmla="*/ 712947 w 2541747"/>
                <a:gd name="connsiteY8-44" fmla="*/ 37131 h 95004"/>
                <a:gd name="connsiteX9-45" fmla="*/ 226810 w 2541747"/>
                <a:gd name="connsiteY9-46" fmla="*/ 48706 h 95004"/>
                <a:gd name="connsiteX10-47" fmla="*/ 192086 w 2541747"/>
                <a:gd name="connsiteY10-48" fmla="*/ 60280 h 95004"/>
                <a:gd name="connsiteX11-49" fmla="*/ 168937 w 2541747"/>
                <a:gd name="connsiteY11-50" fmla="*/ 95004 h 95004"/>
                <a:gd name="connsiteX12-51" fmla="*/ 0 w 2541747"/>
                <a:gd name="connsiteY12-52" fmla="*/ 24815 h 95004"/>
                <a:gd name="connsiteX0-53" fmla="*/ 2537771 w 2537771"/>
                <a:gd name="connsiteY0-54" fmla="*/ 13982 h 95004"/>
                <a:gd name="connsiteX1-55" fmla="*/ 2155807 w 2537771"/>
                <a:gd name="connsiteY1-56" fmla="*/ 13982 h 95004"/>
                <a:gd name="connsiteX2-57" fmla="*/ 2086358 w 2537771"/>
                <a:gd name="connsiteY2-58" fmla="*/ 37131 h 95004"/>
                <a:gd name="connsiteX3-59" fmla="*/ 1449751 w 2537771"/>
                <a:gd name="connsiteY3-60" fmla="*/ 60280 h 95004"/>
                <a:gd name="connsiteX4-61" fmla="*/ 1357153 w 2537771"/>
                <a:gd name="connsiteY4-62" fmla="*/ 71855 h 95004"/>
                <a:gd name="connsiteX5-63" fmla="*/ 1276131 w 2537771"/>
                <a:gd name="connsiteY5-64" fmla="*/ 83430 h 95004"/>
                <a:gd name="connsiteX6-65" fmla="*/ 813143 w 2537771"/>
                <a:gd name="connsiteY6-66" fmla="*/ 71855 h 95004"/>
                <a:gd name="connsiteX7-67" fmla="*/ 743695 w 2537771"/>
                <a:gd name="connsiteY7-68" fmla="*/ 48706 h 95004"/>
                <a:gd name="connsiteX8-69" fmla="*/ 708971 w 2537771"/>
                <a:gd name="connsiteY8-70" fmla="*/ 37131 h 95004"/>
                <a:gd name="connsiteX9-71" fmla="*/ 222834 w 2537771"/>
                <a:gd name="connsiteY9-72" fmla="*/ 48706 h 95004"/>
                <a:gd name="connsiteX10-73" fmla="*/ 188110 w 2537771"/>
                <a:gd name="connsiteY10-74" fmla="*/ 60280 h 95004"/>
                <a:gd name="connsiteX11-75" fmla="*/ 164961 w 2537771"/>
                <a:gd name="connsiteY11-76" fmla="*/ 95004 h 95004"/>
                <a:gd name="connsiteX12-77" fmla="*/ 0 w 2537771"/>
                <a:gd name="connsiteY12-78" fmla="*/ 1369 h 95004"/>
                <a:gd name="connsiteX0-79" fmla="*/ 2537771 w 2537771"/>
                <a:gd name="connsiteY0-80" fmla="*/ 13982 h 83430"/>
                <a:gd name="connsiteX1-81" fmla="*/ 2155807 w 2537771"/>
                <a:gd name="connsiteY1-82" fmla="*/ 13982 h 83430"/>
                <a:gd name="connsiteX2-83" fmla="*/ 2086358 w 2537771"/>
                <a:gd name="connsiteY2-84" fmla="*/ 37131 h 83430"/>
                <a:gd name="connsiteX3-85" fmla="*/ 1449751 w 2537771"/>
                <a:gd name="connsiteY3-86" fmla="*/ 60280 h 83430"/>
                <a:gd name="connsiteX4-87" fmla="*/ 1357153 w 2537771"/>
                <a:gd name="connsiteY4-88" fmla="*/ 71855 h 83430"/>
                <a:gd name="connsiteX5-89" fmla="*/ 1276131 w 2537771"/>
                <a:gd name="connsiteY5-90" fmla="*/ 83430 h 83430"/>
                <a:gd name="connsiteX6-91" fmla="*/ 813143 w 2537771"/>
                <a:gd name="connsiteY6-92" fmla="*/ 71855 h 83430"/>
                <a:gd name="connsiteX7-93" fmla="*/ 743695 w 2537771"/>
                <a:gd name="connsiteY7-94" fmla="*/ 48706 h 83430"/>
                <a:gd name="connsiteX8-95" fmla="*/ 708971 w 2537771"/>
                <a:gd name="connsiteY8-96" fmla="*/ 37131 h 83430"/>
                <a:gd name="connsiteX9-97" fmla="*/ 222834 w 2537771"/>
                <a:gd name="connsiteY9-98" fmla="*/ 48706 h 83430"/>
                <a:gd name="connsiteX10-99" fmla="*/ 188110 w 2537771"/>
                <a:gd name="connsiteY10-100" fmla="*/ 60280 h 83430"/>
                <a:gd name="connsiteX11-101" fmla="*/ 93392 w 2537771"/>
                <a:gd name="connsiteY11-102" fmla="*/ 83281 h 83430"/>
                <a:gd name="connsiteX12-103" fmla="*/ 0 w 2537771"/>
                <a:gd name="connsiteY12-104" fmla="*/ 1369 h 83430"/>
                <a:gd name="connsiteX0-105" fmla="*/ 2537771 w 2537771"/>
                <a:gd name="connsiteY0-106" fmla="*/ 13982 h 83430"/>
                <a:gd name="connsiteX1-107" fmla="*/ 2155807 w 2537771"/>
                <a:gd name="connsiteY1-108" fmla="*/ 13982 h 83430"/>
                <a:gd name="connsiteX2-109" fmla="*/ 2086358 w 2537771"/>
                <a:gd name="connsiteY2-110" fmla="*/ 37131 h 83430"/>
                <a:gd name="connsiteX3-111" fmla="*/ 1449751 w 2537771"/>
                <a:gd name="connsiteY3-112" fmla="*/ 60280 h 83430"/>
                <a:gd name="connsiteX4-113" fmla="*/ 1357153 w 2537771"/>
                <a:gd name="connsiteY4-114" fmla="*/ 71855 h 83430"/>
                <a:gd name="connsiteX5-115" fmla="*/ 1276131 w 2537771"/>
                <a:gd name="connsiteY5-116" fmla="*/ 83430 h 83430"/>
                <a:gd name="connsiteX6-117" fmla="*/ 813143 w 2537771"/>
                <a:gd name="connsiteY6-118" fmla="*/ 71855 h 83430"/>
                <a:gd name="connsiteX7-119" fmla="*/ 743695 w 2537771"/>
                <a:gd name="connsiteY7-120" fmla="*/ 48706 h 83430"/>
                <a:gd name="connsiteX8-121" fmla="*/ 708971 w 2537771"/>
                <a:gd name="connsiteY8-122" fmla="*/ 37131 h 83430"/>
                <a:gd name="connsiteX9-123" fmla="*/ 254643 w 2537771"/>
                <a:gd name="connsiteY9-124" fmla="*/ 72152 h 83430"/>
                <a:gd name="connsiteX10-125" fmla="*/ 188110 w 2537771"/>
                <a:gd name="connsiteY10-126" fmla="*/ 60280 h 83430"/>
                <a:gd name="connsiteX11-127" fmla="*/ 93392 w 2537771"/>
                <a:gd name="connsiteY11-128" fmla="*/ 83281 h 83430"/>
                <a:gd name="connsiteX12-129" fmla="*/ 0 w 2537771"/>
                <a:gd name="connsiteY12-130" fmla="*/ 1369 h 83430"/>
                <a:gd name="connsiteX0-131" fmla="*/ 2537771 w 2537771"/>
                <a:gd name="connsiteY0-132" fmla="*/ 13982 h 83430"/>
                <a:gd name="connsiteX1-133" fmla="*/ 2155807 w 2537771"/>
                <a:gd name="connsiteY1-134" fmla="*/ 13982 h 83430"/>
                <a:gd name="connsiteX2-135" fmla="*/ 2086358 w 2537771"/>
                <a:gd name="connsiteY2-136" fmla="*/ 37131 h 83430"/>
                <a:gd name="connsiteX3-137" fmla="*/ 1449751 w 2537771"/>
                <a:gd name="connsiteY3-138" fmla="*/ 60280 h 83430"/>
                <a:gd name="connsiteX4-139" fmla="*/ 1357153 w 2537771"/>
                <a:gd name="connsiteY4-140" fmla="*/ 71855 h 83430"/>
                <a:gd name="connsiteX5-141" fmla="*/ 1276131 w 2537771"/>
                <a:gd name="connsiteY5-142" fmla="*/ 83430 h 83430"/>
                <a:gd name="connsiteX6-143" fmla="*/ 813143 w 2537771"/>
                <a:gd name="connsiteY6-144" fmla="*/ 71855 h 83430"/>
                <a:gd name="connsiteX7-145" fmla="*/ 743695 w 2537771"/>
                <a:gd name="connsiteY7-146" fmla="*/ 48706 h 83430"/>
                <a:gd name="connsiteX8-147" fmla="*/ 708971 w 2537771"/>
                <a:gd name="connsiteY8-148" fmla="*/ 37131 h 83430"/>
                <a:gd name="connsiteX9-149" fmla="*/ 254643 w 2537771"/>
                <a:gd name="connsiteY9-150" fmla="*/ 72152 h 83430"/>
                <a:gd name="connsiteX10-151" fmla="*/ 180158 w 2537771"/>
                <a:gd name="connsiteY10-152" fmla="*/ 48557 h 83430"/>
                <a:gd name="connsiteX11-153" fmla="*/ 93392 w 2537771"/>
                <a:gd name="connsiteY11-154" fmla="*/ 83281 h 83430"/>
                <a:gd name="connsiteX12-155" fmla="*/ 0 w 2537771"/>
                <a:gd name="connsiteY12-156" fmla="*/ 1369 h 83430"/>
                <a:gd name="connsiteX0-157" fmla="*/ 2537771 w 2537771"/>
                <a:gd name="connsiteY0-158" fmla="*/ 13982 h 83430"/>
                <a:gd name="connsiteX1-159" fmla="*/ 2155807 w 2537771"/>
                <a:gd name="connsiteY1-160" fmla="*/ 13982 h 83430"/>
                <a:gd name="connsiteX2-161" fmla="*/ 2086358 w 2537771"/>
                <a:gd name="connsiteY2-162" fmla="*/ 37131 h 83430"/>
                <a:gd name="connsiteX3-163" fmla="*/ 1449751 w 2537771"/>
                <a:gd name="connsiteY3-164" fmla="*/ 60280 h 83430"/>
                <a:gd name="connsiteX4-165" fmla="*/ 1357153 w 2537771"/>
                <a:gd name="connsiteY4-166" fmla="*/ 71855 h 83430"/>
                <a:gd name="connsiteX5-167" fmla="*/ 1276131 w 2537771"/>
                <a:gd name="connsiteY5-168" fmla="*/ 83430 h 83430"/>
                <a:gd name="connsiteX6-169" fmla="*/ 813143 w 2537771"/>
                <a:gd name="connsiteY6-170" fmla="*/ 71855 h 83430"/>
                <a:gd name="connsiteX7-171" fmla="*/ 743695 w 2537771"/>
                <a:gd name="connsiteY7-172" fmla="*/ 48706 h 83430"/>
                <a:gd name="connsiteX8-173" fmla="*/ 605592 w 2537771"/>
                <a:gd name="connsiteY8-174" fmla="*/ 60577 h 83430"/>
                <a:gd name="connsiteX9-175" fmla="*/ 254643 w 2537771"/>
                <a:gd name="connsiteY9-176" fmla="*/ 72152 h 83430"/>
                <a:gd name="connsiteX10-177" fmla="*/ 180158 w 2537771"/>
                <a:gd name="connsiteY10-178" fmla="*/ 48557 h 83430"/>
                <a:gd name="connsiteX11-179" fmla="*/ 93392 w 2537771"/>
                <a:gd name="connsiteY11-180" fmla="*/ 83281 h 83430"/>
                <a:gd name="connsiteX12-181" fmla="*/ 0 w 2537771"/>
                <a:gd name="connsiteY12-182" fmla="*/ 1369 h 83430"/>
                <a:gd name="connsiteX0-183" fmla="*/ 2537771 w 2537771"/>
                <a:gd name="connsiteY0-184" fmla="*/ 13982 h 83430"/>
                <a:gd name="connsiteX1-185" fmla="*/ 2155807 w 2537771"/>
                <a:gd name="connsiteY1-186" fmla="*/ 13982 h 83430"/>
                <a:gd name="connsiteX2-187" fmla="*/ 2086358 w 2537771"/>
                <a:gd name="connsiteY2-188" fmla="*/ 37131 h 83430"/>
                <a:gd name="connsiteX3-189" fmla="*/ 1449751 w 2537771"/>
                <a:gd name="connsiteY3-190" fmla="*/ 60280 h 83430"/>
                <a:gd name="connsiteX4-191" fmla="*/ 1357153 w 2537771"/>
                <a:gd name="connsiteY4-192" fmla="*/ 71855 h 83430"/>
                <a:gd name="connsiteX5-193" fmla="*/ 1276131 w 2537771"/>
                <a:gd name="connsiteY5-194" fmla="*/ 83430 h 83430"/>
                <a:gd name="connsiteX6-195" fmla="*/ 813143 w 2537771"/>
                <a:gd name="connsiteY6-196" fmla="*/ 71855 h 83430"/>
                <a:gd name="connsiteX7-197" fmla="*/ 747671 w 2537771"/>
                <a:gd name="connsiteY7-198" fmla="*/ 60429 h 83430"/>
                <a:gd name="connsiteX8-199" fmla="*/ 605592 w 2537771"/>
                <a:gd name="connsiteY8-200" fmla="*/ 60577 h 83430"/>
                <a:gd name="connsiteX9-201" fmla="*/ 254643 w 2537771"/>
                <a:gd name="connsiteY9-202" fmla="*/ 72152 h 83430"/>
                <a:gd name="connsiteX10-203" fmla="*/ 180158 w 2537771"/>
                <a:gd name="connsiteY10-204" fmla="*/ 48557 h 83430"/>
                <a:gd name="connsiteX11-205" fmla="*/ 93392 w 2537771"/>
                <a:gd name="connsiteY11-206" fmla="*/ 83281 h 83430"/>
                <a:gd name="connsiteX12-207" fmla="*/ 0 w 2537771"/>
                <a:gd name="connsiteY12-208" fmla="*/ 1369 h 83430"/>
                <a:gd name="connsiteX0-209" fmla="*/ 2537771 w 2537771"/>
                <a:gd name="connsiteY0-210" fmla="*/ 13982 h 83430"/>
                <a:gd name="connsiteX1-211" fmla="*/ 2155807 w 2537771"/>
                <a:gd name="connsiteY1-212" fmla="*/ 13982 h 83430"/>
                <a:gd name="connsiteX2-213" fmla="*/ 2086358 w 2537771"/>
                <a:gd name="connsiteY2-214" fmla="*/ 37131 h 83430"/>
                <a:gd name="connsiteX3-215" fmla="*/ 1449751 w 2537771"/>
                <a:gd name="connsiteY3-216" fmla="*/ 60280 h 83430"/>
                <a:gd name="connsiteX4-217" fmla="*/ 1357153 w 2537771"/>
                <a:gd name="connsiteY4-218" fmla="*/ 71855 h 83430"/>
                <a:gd name="connsiteX5-219" fmla="*/ 1276131 w 2537771"/>
                <a:gd name="connsiteY5-220" fmla="*/ 83430 h 83430"/>
                <a:gd name="connsiteX6-221" fmla="*/ 813143 w 2537771"/>
                <a:gd name="connsiteY6-222" fmla="*/ 71855 h 83430"/>
                <a:gd name="connsiteX7-223" fmla="*/ 747671 w 2537771"/>
                <a:gd name="connsiteY7-224" fmla="*/ 60429 h 83430"/>
                <a:gd name="connsiteX8-225" fmla="*/ 526070 w 2537771"/>
                <a:gd name="connsiteY8-226" fmla="*/ 33224 h 83430"/>
                <a:gd name="connsiteX9-227" fmla="*/ 254643 w 2537771"/>
                <a:gd name="connsiteY9-228" fmla="*/ 72152 h 83430"/>
                <a:gd name="connsiteX10-229" fmla="*/ 180158 w 2537771"/>
                <a:gd name="connsiteY10-230" fmla="*/ 48557 h 83430"/>
                <a:gd name="connsiteX11-231" fmla="*/ 93392 w 2537771"/>
                <a:gd name="connsiteY11-232" fmla="*/ 83281 h 83430"/>
                <a:gd name="connsiteX12-233" fmla="*/ 0 w 2537771"/>
                <a:gd name="connsiteY12-234" fmla="*/ 1369 h 83430"/>
                <a:gd name="connsiteX0-235" fmla="*/ 2537771 w 2537771"/>
                <a:gd name="connsiteY0-236" fmla="*/ 13982 h 83934"/>
                <a:gd name="connsiteX1-237" fmla="*/ 2155807 w 2537771"/>
                <a:gd name="connsiteY1-238" fmla="*/ 13982 h 83934"/>
                <a:gd name="connsiteX2-239" fmla="*/ 2086358 w 2537771"/>
                <a:gd name="connsiteY2-240" fmla="*/ 37131 h 83934"/>
                <a:gd name="connsiteX3-241" fmla="*/ 1449751 w 2537771"/>
                <a:gd name="connsiteY3-242" fmla="*/ 60280 h 83934"/>
                <a:gd name="connsiteX4-243" fmla="*/ 1357153 w 2537771"/>
                <a:gd name="connsiteY4-244" fmla="*/ 71855 h 83934"/>
                <a:gd name="connsiteX5-245" fmla="*/ 1276131 w 2537771"/>
                <a:gd name="connsiteY5-246" fmla="*/ 83430 h 83934"/>
                <a:gd name="connsiteX6-247" fmla="*/ 960259 w 2537771"/>
                <a:gd name="connsiteY6-248" fmla="*/ 79670 h 83934"/>
                <a:gd name="connsiteX7-249" fmla="*/ 747671 w 2537771"/>
                <a:gd name="connsiteY7-250" fmla="*/ 60429 h 83934"/>
                <a:gd name="connsiteX8-251" fmla="*/ 526070 w 2537771"/>
                <a:gd name="connsiteY8-252" fmla="*/ 33224 h 83934"/>
                <a:gd name="connsiteX9-253" fmla="*/ 254643 w 2537771"/>
                <a:gd name="connsiteY9-254" fmla="*/ 72152 h 83934"/>
                <a:gd name="connsiteX10-255" fmla="*/ 180158 w 2537771"/>
                <a:gd name="connsiteY10-256" fmla="*/ 48557 h 83934"/>
                <a:gd name="connsiteX11-257" fmla="*/ 93392 w 2537771"/>
                <a:gd name="connsiteY11-258" fmla="*/ 83281 h 83934"/>
                <a:gd name="connsiteX12-259" fmla="*/ 0 w 2537771"/>
                <a:gd name="connsiteY12-260" fmla="*/ 1369 h 83934"/>
                <a:gd name="connsiteX0-261" fmla="*/ 2537771 w 2537771"/>
                <a:gd name="connsiteY0-262" fmla="*/ 13982 h 83934"/>
                <a:gd name="connsiteX1-263" fmla="*/ 2155807 w 2537771"/>
                <a:gd name="connsiteY1-264" fmla="*/ 13982 h 83934"/>
                <a:gd name="connsiteX2-265" fmla="*/ 2086358 w 2537771"/>
                <a:gd name="connsiteY2-266" fmla="*/ 37131 h 83934"/>
                <a:gd name="connsiteX3-267" fmla="*/ 1449751 w 2537771"/>
                <a:gd name="connsiteY3-268" fmla="*/ 60280 h 83934"/>
                <a:gd name="connsiteX4-269" fmla="*/ 1357153 w 2537771"/>
                <a:gd name="connsiteY4-270" fmla="*/ 71855 h 83934"/>
                <a:gd name="connsiteX5-271" fmla="*/ 1276131 w 2537771"/>
                <a:gd name="connsiteY5-272" fmla="*/ 83430 h 83934"/>
                <a:gd name="connsiteX6-273" fmla="*/ 960259 w 2537771"/>
                <a:gd name="connsiteY6-274" fmla="*/ 79670 h 83934"/>
                <a:gd name="connsiteX7-275" fmla="*/ 747671 w 2537771"/>
                <a:gd name="connsiteY7-276" fmla="*/ 60429 h 83934"/>
                <a:gd name="connsiteX8-277" fmla="*/ 526070 w 2537771"/>
                <a:gd name="connsiteY8-278" fmla="*/ 33224 h 83934"/>
                <a:gd name="connsiteX9-279" fmla="*/ 254643 w 2537771"/>
                <a:gd name="connsiteY9-280" fmla="*/ 72152 h 83934"/>
                <a:gd name="connsiteX10-281" fmla="*/ 180158 w 2537771"/>
                <a:gd name="connsiteY10-282" fmla="*/ 48557 h 83934"/>
                <a:gd name="connsiteX11-283" fmla="*/ 93392 w 2537771"/>
                <a:gd name="connsiteY11-284" fmla="*/ 83281 h 83934"/>
                <a:gd name="connsiteX12-285" fmla="*/ 0 w 2537771"/>
                <a:gd name="connsiteY12-286" fmla="*/ 1369 h 83934"/>
                <a:gd name="connsiteX0-287" fmla="*/ 2537771 w 2537771"/>
                <a:gd name="connsiteY0-288" fmla="*/ 13982 h 85357"/>
                <a:gd name="connsiteX1-289" fmla="*/ 2155807 w 2537771"/>
                <a:gd name="connsiteY1-290" fmla="*/ 13982 h 85357"/>
                <a:gd name="connsiteX2-291" fmla="*/ 2086358 w 2537771"/>
                <a:gd name="connsiteY2-292" fmla="*/ 37131 h 85357"/>
                <a:gd name="connsiteX3-293" fmla="*/ 1449751 w 2537771"/>
                <a:gd name="connsiteY3-294" fmla="*/ 60280 h 85357"/>
                <a:gd name="connsiteX4-295" fmla="*/ 1365106 w 2537771"/>
                <a:gd name="connsiteY4-296" fmla="*/ 52317 h 85357"/>
                <a:gd name="connsiteX5-297" fmla="*/ 1276131 w 2537771"/>
                <a:gd name="connsiteY5-298" fmla="*/ 83430 h 85357"/>
                <a:gd name="connsiteX6-299" fmla="*/ 960259 w 2537771"/>
                <a:gd name="connsiteY6-300" fmla="*/ 79670 h 85357"/>
                <a:gd name="connsiteX7-301" fmla="*/ 747671 w 2537771"/>
                <a:gd name="connsiteY7-302" fmla="*/ 60429 h 85357"/>
                <a:gd name="connsiteX8-303" fmla="*/ 526070 w 2537771"/>
                <a:gd name="connsiteY8-304" fmla="*/ 33224 h 85357"/>
                <a:gd name="connsiteX9-305" fmla="*/ 254643 w 2537771"/>
                <a:gd name="connsiteY9-306" fmla="*/ 72152 h 85357"/>
                <a:gd name="connsiteX10-307" fmla="*/ 180158 w 2537771"/>
                <a:gd name="connsiteY10-308" fmla="*/ 48557 h 85357"/>
                <a:gd name="connsiteX11-309" fmla="*/ 93392 w 2537771"/>
                <a:gd name="connsiteY11-310" fmla="*/ 83281 h 85357"/>
                <a:gd name="connsiteX12-311" fmla="*/ 0 w 2537771"/>
                <a:gd name="connsiteY12-312" fmla="*/ 1369 h 85357"/>
                <a:gd name="connsiteX0-313" fmla="*/ 2537771 w 2537771"/>
                <a:gd name="connsiteY0-314" fmla="*/ 13982 h 85357"/>
                <a:gd name="connsiteX1-315" fmla="*/ 2155807 w 2537771"/>
                <a:gd name="connsiteY1-316" fmla="*/ 13982 h 85357"/>
                <a:gd name="connsiteX2-317" fmla="*/ 2086358 w 2537771"/>
                <a:gd name="connsiteY2-318" fmla="*/ 37131 h 85357"/>
                <a:gd name="connsiteX3-319" fmla="*/ 1604819 w 2537771"/>
                <a:gd name="connsiteY3-320" fmla="*/ 72003 h 85357"/>
                <a:gd name="connsiteX4-321" fmla="*/ 1365106 w 2537771"/>
                <a:gd name="connsiteY4-322" fmla="*/ 52317 h 85357"/>
                <a:gd name="connsiteX5-323" fmla="*/ 1276131 w 2537771"/>
                <a:gd name="connsiteY5-324" fmla="*/ 83430 h 85357"/>
                <a:gd name="connsiteX6-325" fmla="*/ 960259 w 2537771"/>
                <a:gd name="connsiteY6-326" fmla="*/ 79670 h 85357"/>
                <a:gd name="connsiteX7-327" fmla="*/ 747671 w 2537771"/>
                <a:gd name="connsiteY7-328" fmla="*/ 60429 h 85357"/>
                <a:gd name="connsiteX8-329" fmla="*/ 526070 w 2537771"/>
                <a:gd name="connsiteY8-330" fmla="*/ 33224 h 85357"/>
                <a:gd name="connsiteX9-331" fmla="*/ 254643 w 2537771"/>
                <a:gd name="connsiteY9-332" fmla="*/ 72152 h 85357"/>
                <a:gd name="connsiteX10-333" fmla="*/ 180158 w 2537771"/>
                <a:gd name="connsiteY10-334" fmla="*/ 48557 h 85357"/>
                <a:gd name="connsiteX11-335" fmla="*/ 93392 w 2537771"/>
                <a:gd name="connsiteY11-336" fmla="*/ 83281 h 85357"/>
                <a:gd name="connsiteX12-337" fmla="*/ 0 w 2537771"/>
                <a:gd name="connsiteY12-338" fmla="*/ 1369 h 85357"/>
                <a:gd name="connsiteX0-339" fmla="*/ 2537771 w 2537771"/>
                <a:gd name="connsiteY0-340" fmla="*/ 13982 h 83281"/>
                <a:gd name="connsiteX1-341" fmla="*/ 2155807 w 2537771"/>
                <a:gd name="connsiteY1-342" fmla="*/ 13982 h 83281"/>
                <a:gd name="connsiteX2-343" fmla="*/ 2086358 w 2537771"/>
                <a:gd name="connsiteY2-344" fmla="*/ 37131 h 83281"/>
                <a:gd name="connsiteX3-345" fmla="*/ 1604819 w 2537771"/>
                <a:gd name="connsiteY3-346" fmla="*/ 72003 h 83281"/>
                <a:gd name="connsiteX4-347" fmla="*/ 1365106 w 2537771"/>
                <a:gd name="connsiteY4-348" fmla="*/ 52317 h 83281"/>
                <a:gd name="connsiteX5-349" fmla="*/ 1188657 w 2537771"/>
                <a:gd name="connsiteY5-350" fmla="*/ 71707 h 83281"/>
                <a:gd name="connsiteX6-351" fmla="*/ 960259 w 2537771"/>
                <a:gd name="connsiteY6-352" fmla="*/ 79670 h 83281"/>
                <a:gd name="connsiteX7-353" fmla="*/ 747671 w 2537771"/>
                <a:gd name="connsiteY7-354" fmla="*/ 60429 h 83281"/>
                <a:gd name="connsiteX8-355" fmla="*/ 526070 w 2537771"/>
                <a:gd name="connsiteY8-356" fmla="*/ 33224 h 83281"/>
                <a:gd name="connsiteX9-357" fmla="*/ 254643 w 2537771"/>
                <a:gd name="connsiteY9-358" fmla="*/ 72152 h 83281"/>
                <a:gd name="connsiteX10-359" fmla="*/ 180158 w 2537771"/>
                <a:gd name="connsiteY10-360" fmla="*/ 48557 h 83281"/>
                <a:gd name="connsiteX11-361" fmla="*/ 93392 w 2537771"/>
                <a:gd name="connsiteY11-362" fmla="*/ 83281 h 83281"/>
                <a:gd name="connsiteX12-363" fmla="*/ 0 w 2537771"/>
                <a:gd name="connsiteY12-364" fmla="*/ 1369 h 83281"/>
                <a:gd name="connsiteX0-365" fmla="*/ 2537771 w 2537771"/>
                <a:gd name="connsiteY0-366" fmla="*/ 12613 h 81912"/>
                <a:gd name="connsiteX1-367" fmla="*/ 2191592 w 2537771"/>
                <a:gd name="connsiteY1-368" fmla="*/ 39967 h 81912"/>
                <a:gd name="connsiteX2-369" fmla="*/ 2086358 w 2537771"/>
                <a:gd name="connsiteY2-370" fmla="*/ 35762 h 81912"/>
                <a:gd name="connsiteX3-371" fmla="*/ 1604819 w 2537771"/>
                <a:gd name="connsiteY3-372" fmla="*/ 70634 h 81912"/>
                <a:gd name="connsiteX4-373" fmla="*/ 1365106 w 2537771"/>
                <a:gd name="connsiteY4-374" fmla="*/ 50948 h 81912"/>
                <a:gd name="connsiteX5-375" fmla="*/ 1188657 w 2537771"/>
                <a:gd name="connsiteY5-376" fmla="*/ 70338 h 81912"/>
                <a:gd name="connsiteX6-377" fmla="*/ 960259 w 2537771"/>
                <a:gd name="connsiteY6-378" fmla="*/ 78301 h 81912"/>
                <a:gd name="connsiteX7-379" fmla="*/ 747671 w 2537771"/>
                <a:gd name="connsiteY7-380" fmla="*/ 59060 h 81912"/>
                <a:gd name="connsiteX8-381" fmla="*/ 526070 w 2537771"/>
                <a:gd name="connsiteY8-382" fmla="*/ 31855 h 81912"/>
                <a:gd name="connsiteX9-383" fmla="*/ 254643 w 2537771"/>
                <a:gd name="connsiteY9-384" fmla="*/ 70783 h 81912"/>
                <a:gd name="connsiteX10-385" fmla="*/ 180158 w 2537771"/>
                <a:gd name="connsiteY10-386" fmla="*/ 47188 h 81912"/>
                <a:gd name="connsiteX11-387" fmla="*/ 93392 w 2537771"/>
                <a:gd name="connsiteY11-388" fmla="*/ 81912 h 81912"/>
                <a:gd name="connsiteX12-389" fmla="*/ 0 w 2537771"/>
                <a:gd name="connsiteY12-390" fmla="*/ 0 h 81912"/>
                <a:gd name="connsiteX0-391" fmla="*/ 2537771 w 2537771"/>
                <a:gd name="connsiteY0-392" fmla="*/ 12613 h 81912"/>
                <a:gd name="connsiteX1-393" fmla="*/ 2191592 w 2537771"/>
                <a:gd name="connsiteY1-394" fmla="*/ 39967 h 81912"/>
                <a:gd name="connsiteX2-395" fmla="*/ 2054548 w 2537771"/>
                <a:gd name="connsiteY2-396" fmla="*/ 27946 h 81912"/>
                <a:gd name="connsiteX3-397" fmla="*/ 1604819 w 2537771"/>
                <a:gd name="connsiteY3-398" fmla="*/ 70634 h 81912"/>
                <a:gd name="connsiteX4-399" fmla="*/ 1365106 w 2537771"/>
                <a:gd name="connsiteY4-400" fmla="*/ 50948 h 81912"/>
                <a:gd name="connsiteX5-401" fmla="*/ 1188657 w 2537771"/>
                <a:gd name="connsiteY5-402" fmla="*/ 70338 h 81912"/>
                <a:gd name="connsiteX6-403" fmla="*/ 960259 w 2537771"/>
                <a:gd name="connsiteY6-404" fmla="*/ 78301 h 81912"/>
                <a:gd name="connsiteX7-405" fmla="*/ 747671 w 2537771"/>
                <a:gd name="connsiteY7-406" fmla="*/ 59060 h 81912"/>
                <a:gd name="connsiteX8-407" fmla="*/ 526070 w 2537771"/>
                <a:gd name="connsiteY8-408" fmla="*/ 31855 h 81912"/>
                <a:gd name="connsiteX9-409" fmla="*/ 254643 w 2537771"/>
                <a:gd name="connsiteY9-410" fmla="*/ 70783 h 81912"/>
                <a:gd name="connsiteX10-411" fmla="*/ 180158 w 2537771"/>
                <a:gd name="connsiteY10-412" fmla="*/ 47188 h 81912"/>
                <a:gd name="connsiteX11-413" fmla="*/ 93392 w 2537771"/>
                <a:gd name="connsiteY11-414" fmla="*/ 81912 h 81912"/>
                <a:gd name="connsiteX12-415" fmla="*/ 0 w 2537771"/>
                <a:gd name="connsiteY12-416" fmla="*/ 0 h 81912"/>
                <a:gd name="connsiteX0-417" fmla="*/ 2537771 w 2537771"/>
                <a:gd name="connsiteY0-418" fmla="*/ 12613 h 79392"/>
                <a:gd name="connsiteX1-419" fmla="*/ 2191592 w 2537771"/>
                <a:gd name="connsiteY1-420" fmla="*/ 39967 h 79392"/>
                <a:gd name="connsiteX2-421" fmla="*/ 2054548 w 2537771"/>
                <a:gd name="connsiteY2-422" fmla="*/ 27946 h 79392"/>
                <a:gd name="connsiteX3-423" fmla="*/ 1604819 w 2537771"/>
                <a:gd name="connsiteY3-424" fmla="*/ 70634 h 79392"/>
                <a:gd name="connsiteX4-425" fmla="*/ 1365106 w 2537771"/>
                <a:gd name="connsiteY4-426" fmla="*/ 50948 h 79392"/>
                <a:gd name="connsiteX5-427" fmla="*/ 1188657 w 2537771"/>
                <a:gd name="connsiteY5-428" fmla="*/ 70338 h 79392"/>
                <a:gd name="connsiteX6-429" fmla="*/ 960259 w 2537771"/>
                <a:gd name="connsiteY6-430" fmla="*/ 78301 h 79392"/>
                <a:gd name="connsiteX7-431" fmla="*/ 747671 w 2537771"/>
                <a:gd name="connsiteY7-432" fmla="*/ 59060 h 79392"/>
                <a:gd name="connsiteX8-433" fmla="*/ 526070 w 2537771"/>
                <a:gd name="connsiteY8-434" fmla="*/ 31855 h 79392"/>
                <a:gd name="connsiteX9-435" fmla="*/ 254643 w 2537771"/>
                <a:gd name="connsiteY9-436" fmla="*/ 70783 h 79392"/>
                <a:gd name="connsiteX10-437" fmla="*/ 180158 w 2537771"/>
                <a:gd name="connsiteY10-438" fmla="*/ 47188 h 79392"/>
                <a:gd name="connsiteX11-439" fmla="*/ 105320 w 2537771"/>
                <a:gd name="connsiteY11-440" fmla="*/ 62373 h 79392"/>
                <a:gd name="connsiteX12-441" fmla="*/ 0 w 2537771"/>
                <a:gd name="connsiteY12-442" fmla="*/ 0 h 793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8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9" name="PA_文本框 63"/>
          <p:cNvSpPr txBox="1"/>
          <p:nvPr>
            <p:custDataLst>
              <p:tags r:id="rId5"/>
            </p:custDataLst>
          </p:nvPr>
        </p:nvSpPr>
        <p:spPr>
          <a:xfrm>
            <a:off x="8495126" y="6207342"/>
            <a:ext cx="15311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dirty="0"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北理幼儿园</a:t>
            </a:r>
            <a:endParaRPr lang="zh-CN" altLang="en-US" sz="2100" dirty="0">
              <a:latin typeface="Arial" panose="020B0604020202020204"/>
              <a:ea typeface="微软雅黑" panose="020B0503020204020204" charset="-122"/>
              <a:cs typeface="方正苏新诗柳楷简体-yolan" panose="02000000000000000000" pitchFamily="2" charset="-122"/>
              <a:sym typeface="Arial" panose="020B06040202020202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73379" y="6204950"/>
            <a:ext cx="4506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汇报时间：</a:t>
            </a:r>
            <a:r>
              <a:rPr lang="en-US" altLang="zh-CN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2020</a:t>
            </a:r>
            <a:r>
              <a:rPr lang="zh-CN" altLang="en-US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年</a:t>
            </a:r>
            <a:r>
              <a:rPr lang="en-US" altLang="zh-CN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9</a:t>
            </a:r>
            <a:r>
              <a:rPr lang="zh-CN" altLang="en-US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月      汇报人：第十组</a:t>
            </a:r>
            <a:endParaRPr lang="zh-CN" altLang="en-US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9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9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9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9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2113605" y="2128120"/>
            <a:ext cx="12555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第一周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6" name="文本框 49"/>
          <p:cNvSpPr txBox="1">
            <a:spLocks noChangeArrowheads="1"/>
          </p:cNvSpPr>
          <p:nvPr/>
        </p:nvSpPr>
        <p:spPr bwMode="auto">
          <a:xfrm>
            <a:off x="1930303" y="3408549"/>
            <a:ext cx="2003696" cy="328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组织讨论，确认角色分工，商讨设计思路，完成游戏概念设计文档。准备游戏创意介绍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进行汇报。搭配开发环境，对游戏原型原存有的一些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bug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进行完善。拟定详细设计初稿，收集制作游戏设计需要用到的素材包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997531" y="2128120"/>
            <a:ext cx="12555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添加内容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0" name="文本框 49"/>
          <p:cNvSpPr txBox="1">
            <a:spLocks noChangeArrowheads="1"/>
          </p:cNvSpPr>
          <p:nvPr/>
        </p:nvSpPr>
        <p:spPr bwMode="auto">
          <a:xfrm>
            <a:off x="4858955" y="3403034"/>
            <a:ext cx="2003696" cy="2639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针对指导老师的意见对概念设计进行修改，组织开会策划，完成游戏设计文档。针对计划，研读相关论文和资料，征集改进游戏可能需要的素材等。编写软件测试计划。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003305" y="3048324"/>
            <a:ext cx="20402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详细设计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958623" y="2128120"/>
            <a:ext cx="12555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添加内容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4" name="文本框 49"/>
          <p:cNvSpPr txBox="1">
            <a:spLocks noChangeArrowheads="1"/>
          </p:cNvSpPr>
          <p:nvPr/>
        </p:nvSpPr>
        <p:spPr bwMode="auto">
          <a:xfrm>
            <a:off x="7808191" y="3448291"/>
            <a:ext cx="2003696" cy="328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根据计划，全力进行游戏系统开发。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对游戏进行测试，尽可能进行一次迭代，修改游戏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Bug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，进行调参。制作最终汇报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，录制游戏介绍解说视频，提交最终游戏设计文档，汇报展示完成的游戏原型系统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876891" y="3124368"/>
            <a:ext cx="20402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测试与验收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2464899" y="2604976"/>
            <a:ext cx="7796017" cy="504967"/>
            <a:chOff x="1486014" y="2924465"/>
            <a:chExt cx="7796017" cy="504967"/>
          </a:xfrm>
        </p:grpSpPr>
        <p:grpSp>
          <p:nvGrpSpPr>
            <p:cNvPr id="2" name="Group 4"/>
            <p:cNvGrpSpPr>
              <a:grpSpLocks noChangeAspect="1"/>
            </p:cNvGrpSpPr>
            <p:nvPr/>
          </p:nvGrpSpPr>
          <p:grpSpPr bwMode="auto">
            <a:xfrm>
              <a:off x="1581202" y="3121659"/>
              <a:ext cx="7700829" cy="117793"/>
              <a:chOff x="2667" y="3648"/>
              <a:chExt cx="809" cy="49"/>
            </a:xfrm>
            <a:solidFill>
              <a:schemeClr val="bg1"/>
            </a:solidFill>
          </p:grpSpPr>
          <p:sp>
            <p:nvSpPr>
              <p:cNvPr id="3" name="Freeform 5"/>
              <p:cNvSpPr/>
              <p:nvPr/>
            </p:nvSpPr>
            <p:spPr bwMode="auto">
              <a:xfrm>
                <a:off x="3262" y="3659"/>
                <a:ext cx="33" cy="38"/>
              </a:xfrm>
              <a:custGeom>
                <a:avLst/>
                <a:gdLst>
                  <a:gd name="T0" fmla="*/ 14 w 14"/>
                  <a:gd name="T1" fmla="*/ 3 h 13"/>
                  <a:gd name="T2" fmla="*/ 8 w 14"/>
                  <a:gd name="T3" fmla="*/ 3 h 13"/>
                  <a:gd name="T4" fmla="*/ 6 w 14"/>
                  <a:gd name="T5" fmla="*/ 0 h 13"/>
                  <a:gd name="T6" fmla="*/ 4 w 14"/>
                  <a:gd name="T7" fmla="*/ 0 h 13"/>
                  <a:gd name="T8" fmla="*/ 4 w 14"/>
                  <a:gd name="T9" fmla="*/ 0 h 13"/>
                  <a:gd name="T10" fmla="*/ 3 w 14"/>
                  <a:gd name="T11" fmla="*/ 3 h 13"/>
                  <a:gd name="T12" fmla="*/ 0 w 14"/>
                  <a:gd name="T13" fmla="*/ 2 h 13"/>
                  <a:gd name="T14" fmla="*/ 3 w 14"/>
                  <a:gd name="T15" fmla="*/ 7 h 13"/>
                  <a:gd name="T16" fmla="*/ 1 w 14"/>
                  <a:gd name="T17" fmla="*/ 7 h 13"/>
                  <a:gd name="T18" fmla="*/ 3 w 14"/>
                  <a:gd name="T19" fmla="*/ 11 h 13"/>
                  <a:gd name="T20" fmla="*/ 5 w 14"/>
                  <a:gd name="T21" fmla="*/ 7 h 13"/>
                  <a:gd name="T22" fmla="*/ 5 w 14"/>
                  <a:gd name="T23" fmla="*/ 9 h 13"/>
                  <a:gd name="T24" fmla="*/ 7 w 14"/>
                  <a:gd name="T25" fmla="*/ 10 h 13"/>
                  <a:gd name="T26" fmla="*/ 7 w 14"/>
                  <a:gd name="T27" fmla="*/ 8 h 13"/>
                  <a:gd name="T28" fmla="*/ 11 w 14"/>
                  <a:gd name="T29" fmla="*/ 11 h 13"/>
                  <a:gd name="T30" fmla="*/ 10 w 14"/>
                  <a:gd name="T31" fmla="*/ 8 h 13"/>
                  <a:gd name="T32" fmla="*/ 6 w 14"/>
                  <a:gd name="T33" fmla="*/ 6 h 13"/>
                  <a:gd name="T34" fmla="*/ 7 w 14"/>
                  <a:gd name="T35" fmla="*/ 3 h 13"/>
                  <a:gd name="T36" fmla="*/ 11 w 14"/>
                  <a:gd name="T37" fmla="*/ 7 h 13"/>
                  <a:gd name="T38" fmla="*/ 13 w 14"/>
                  <a:gd name="T39" fmla="*/ 8 h 13"/>
                  <a:gd name="T40" fmla="*/ 13 w 14"/>
                  <a:gd name="T41" fmla="*/ 6 h 13"/>
                  <a:gd name="T42" fmla="*/ 14 w 14"/>
                  <a:gd name="T4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3">
                    <a:moveTo>
                      <a:pt x="14" y="3"/>
                    </a:moveTo>
                    <a:cubicBezTo>
                      <a:pt x="11" y="4"/>
                      <a:pt x="10" y="2"/>
                      <a:pt x="8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0"/>
                      <a:pt x="5" y="3"/>
                      <a:pt x="4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1"/>
                      <a:pt x="3" y="3"/>
                    </a:cubicBezTo>
                    <a:cubicBezTo>
                      <a:pt x="2" y="2"/>
                      <a:pt x="2" y="0"/>
                      <a:pt x="0" y="2"/>
                    </a:cubicBezTo>
                    <a:cubicBezTo>
                      <a:pt x="0" y="5"/>
                      <a:pt x="3" y="5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9"/>
                      <a:pt x="2" y="10"/>
                      <a:pt x="3" y="11"/>
                    </a:cubicBezTo>
                    <a:cubicBezTo>
                      <a:pt x="3" y="8"/>
                      <a:pt x="3" y="6"/>
                      <a:pt x="5" y="7"/>
                    </a:cubicBezTo>
                    <a:cubicBezTo>
                      <a:pt x="5" y="8"/>
                      <a:pt x="4" y="9"/>
                      <a:pt x="5" y="9"/>
                    </a:cubicBezTo>
                    <a:cubicBezTo>
                      <a:pt x="5" y="7"/>
                      <a:pt x="6" y="10"/>
                      <a:pt x="7" y="10"/>
                    </a:cubicBezTo>
                    <a:cubicBezTo>
                      <a:pt x="7" y="10"/>
                      <a:pt x="6" y="8"/>
                      <a:pt x="7" y="8"/>
                    </a:cubicBezTo>
                    <a:cubicBezTo>
                      <a:pt x="8" y="10"/>
                      <a:pt x="10" y="13"/>
                      <a:pt x="11" y="11"/>
                    </a:cubicBezTo>
                    <a:cubicBezTo>
                      <a:pt x="10" y="10"/>
                      <a:pt x="10" y="10"/>
                      <a:pt x="10" y="8"/>
                    </a:cubicBezTo>
                    <a:cubicBezTo>
                      <a:pt x="8" y="8"/>
                      <a:pt x="7" y="7"/>
                      <a:pt x="6" y="6"/>
                    </a:cubicBezTo>
                    <a:cubicBezTo>
                      <a:pt x="6" y="5"/>
                      <a:pt x="6" y="4"/>
                      <a:pt x="7" y="3"/>
                    </a:cubicBezTo>
                    <a:cubicBezTo>
                      <a:pt x="8" y="5"/>
                      <a:pt x="10" y="5"/>
                      <a:pt x="11" y="7"/>
                    </a:cubicBezTo>
                    <a:cubicBezTo>
                      <a:pt x="14" y="4"/>
                      <a:pt x="10" y="10"/>
                      <a:pt x="13" y="8"/>
                    </a:cubicBezTo>
                    <a:cubicBezTo>
                      <a:pt x="14" y="8"/>
                      <a:pt x="13" y="7"/>
                      <a:pt x="13" y="6"/>
                    </a:cubicBezTo>
                    <a:cubicBezTo>
                      <a:pt x="14" y="6"/>
                      <a:pt x="14" y="5"/>
                      <a:pt x="14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" name="Freeform 6"/>
              <p:cNvSpPr/>
              <p:nvPr/>
            </p:nvSpPr>
            <p:spPr bwMode="auto">
              <a:xfrm>
                <a:off x="3300" y="3674"/>
                <a:ext cx="17" cy="17"/>
              </a:xfrm>
              <a:custGeom>
                <a:avLst/>
                <a:gdLst>
                  <a:gd name="T0" fmla="*/ 2 w 7"/>
                  <a:gd name="T1" fmla="*/ 0 h 6"/>
                  <a:gd name="T2" fmla="*/ 3 w 7"/>
                  <a:gd name="T3" fmla="*/ 5 h 6"/>
                  <a:gd name="T4" fmla="*/ 5 w 7"/>
                  <a:gd name="T5" fmla="*/ 5 h 6"/>
                  <a:gd name="T6" fmla="*/ 7 w 7"/>
                  <a:gd name="T7" fmla="*/ 3 h 6"/>
                  <a:gd name="T8" fmla="*/ 5 w 7"/>
                  <a:gd name="T9" fmla="*/ 2 h 6"/>
                  <a:gd name="T10" fmla="*/ 6 w 7"/>
                  <a:gd name="T11" fmla="*/ 1 h 6"/>
                  <a:gd name="T12" fmla="*/ 2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cubicBezTo>
                      <a:pt x="1" y="1"/>
                      <a:pt x="0" y="6"/>
                      <a:pt x="3" y="5"/>
                    </a:cubicBezTo>
                    <a:cubicBezTo>
                      <a:pt x="3" y="2"/>
                      <a:pt x="4" y="5"/>
                      <a:pt x="5" y="5"/>
                    </a:cubicBezTo>
                    <a:cubicBezTo>
                      <a:pt x="5" y="4"/>
                      <a:pt x="6" y="4"/>
                      <a:pt x="7" y="3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5" y="2"/>
                      <a:pt x="6" y="2"/>
                      <a:pt x="6" y="1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" name="Freeform 7"/>
              <p:cNvSpPr/>
              <p:nvPr/>
            </p:nvSpPr>
            <p:spPr bwMode="auto">
              <a:xfrm>
                <a:off x="3321" y="3674"/>
                <a:ext cx="3" cy="14"/>
              </a:xfrm>
              <a:custGeom>
                <a:avLst/>
                <a:gdLst>
                  <a:gd name="T0" fmla="*/ 0 w 1"/>
                  <a:gd name="T1" fmla="*/ 3 h 5"/>
                  <a:gd name="T2" fmla="*/ 1 w 1"/>
                  <a:gd name="T3" fmla="*/ 5 h 5"/>
                  <a:gd name="T4" fmla="*/ 0 w 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">
                    <a:moveTo>
                      <a:pt x="0" y="3"/>
                    </a:move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6" name="Freeform 8"/>
              <p:cNvSpPr/>
              <p:nvPr/>
            </p:nvSpPr>
            <p:spPr bwMode="auto">
              <a:xfrm>
                <a:off x="3388" y="3665"/>
                <a:ext cx="17" cy="32"/>
              </a:xfrm>
              <a:custGeom>
                <a:avLst/>
                <a:gdLst>
                  <a:gd name="T0" fmla="*/ 0 w 7"/>
                  <a:gd name="T1" fmla="*/ 3 h 11"/>
                  <a:gd name="T2" fmla="*/ 2 w 7"/>
                  <a:gd name="T3" fmla="*/ 6 h 11"/>
                  <a:gd name="T4" fmla="*/ 3 w 7"/>
                  <a:gd name="T5" fmla="*/ 7 h 11"/>
                  <a:gd name="T6" fmla="*/ 2 w 7"/>
                  <a:gd name="T7" fmla="*/ 9 h 11"/>
                  <a:gd name="T8" fmla="*/ 5 w 7"/>
                  <a:gd name="T9" fmla="*/ 9 h 11"/>
                  <a:gd name="T10" fmla="*/ 4 w 7"/>
                  <a:gd name="T11" fmla="*/ 9 h 11"/>
                  <a:gd name="T12" fmla="*/ 4 w 7"/>
                  <a:gd name="T13" fmla="*/ 5 h 11"/>
                  <a:gd name="T14" fmla="*/ 6 w 7"/>
                  <a:gd name="T15" fmla="*/ 8 h 11"/>
                  <a:gd name="T16" fmla="*/ 5 w 7"/>
                  <a:gd name="T17" fmla="*/ 4 h 11"/>
                  <a:gd name="T18" fmla="*/ 4 w 7"/>
                  <a:gd name="T19" fmla="*/ 3 h 11"/>
                  <a:gd name="T20" fmla="*/ 6 w 7"/>
                  <a:gd name="T21" fmla="*/ 1 h 11"/>
                  <a:gd name="T22" fmla="*/ 3 w 7"/>
                  <a:gd name="T23" fmla="*/ 1 h 11"/>
                  <a:gd name="T24" fmla="*/ 1 w 7"/>
                  <a:gd name="T25" fmla="*/ 0 h 11"/>
                  <a:gd name="T26" fmla="*/ 0 w 7"/>
                  <a:gd name="T2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1">
                    <a:moveTo>
                      <a:pt x="0" y="3"/>
                    </a:moveTo>
                    <a:cubicBezTo>
                      <a:pt x="3" y="2"/>
                      <a:pt x="2" y="6"/>
                      <a:pt x="2" y="6"/>
                    </a:cubicBezTo>
                    <a:cubicBezTo>
                      <a:pt x="2" y="7"/>
                      <a:pt x="3" y="6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4" y="8"/>
                      <a:pt x="5" y="11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5" y="7"/>
                      <a:pt x="2" y="6"/>
                      <a:pt x="4" y="5"/>
                    </a:cubicBezTo>
                    <a:cubicBezTo>
                      <a:pt x="5" y="6"/>
                      <a:pt x="4" y="8"/>
                      <a:pt x="6" y="8"/>
                    </a:cubicBezTo>
                    <a:cubicBezTo>
                      <a:pt x="7" y="5"/>
                      <a:pt x="7" y="5"/>
                      <a:pt x="5" y="4"/>
                    </a:cubicBezTo>
                    <a:cubicBezTo>
                      <a:pt x="6" y="5"/>
                      <a:pt x="1" y="3"/>
                      <a:pt x="4" y="3"/>
                    </a:cubicBezTo>
                    <a:cubicBezTo>
                      <a:pt x="5" y="5"/>
                      <a:pt x="6" y="2"/>
                      <a:pt x="6" y="1"/>
                    </a:cubicBezTo>
                    <a:cubicBezTo>
                      <a:pt x="5" y="0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1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" name="Freeform 9"/>
              <p:cNvSpPr/>
              <p:nvPr/>
            </p:nvSpPr>
            <p:spPr bwMode="auto">
              <a:xfrm>
                <a:off x="3369" y="3657"/>
                <a:ext cx="17" cy="11"/>
              </a:xfrm>
              <a:custGeom>
                <a:avLst/>
                <a:gdLst>
                  <a:gd name="T0" fmla="*/ 5 w 7"/>
                  <a:gd name="T1" fmla="*/ 1 h 4"/>
                  <a:gd name="T2" fmla="*/ 6 w 7"/>
                  <a:gd name="T3" fmla="*/ 4 h 4"/>
                  <a:gd name="T4" fmla="*/ 7 w 7"/>
                  <a:gd name="T5" fmla="*/ 1 h 4"/>
                  <a:gd name="T6" fmla="*/ 2 w 7"/>
                  <a:gd name="T7" fmla="*/ 2 h 4"/>
                  <a:gd name="T8" fmla="*/ 5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1"/>
                    </a:moveTo>
                    <a:cubicBezTo>
                      <a:pt x="5" y="2"/>
                      <a:pt x="5" y="4"/>
                      <a:pt x="6" y="4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3" y="2"/>
                      <a:pt x="4" y="1"/>
                      <a:pt x="5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" name="Freeform 10"/>
              <p:cNvSpPr/>
              <p:nvPr/>
            </p:nvSpPr>
            <p:spPr bwMode="auto">
              <a:xfrm>
                <a:off x="3371" y="3668"/>
                <a:ext cx="22" cy="23"/>
              </a:xfrm>
              <a:custGeom>
                <a:avLst/>
                <a:gdLst>
                  <a:gd name="T0" fmla="*/ 1 w 9"/>
                  <a:gd name="T1" fmla="*/ 4 h 8"/>
                  <a:gd name="T2" fmla="*/ 1 w 9"/>
                  <a:gd name="T3" fmla="*/ 6 h 8"/>
                  <a:gd name="T4" fmla="*/ 3 w 9"/>
                  <a:gd name="T5" fmla="*/ 7 h 8"/>
                  <a:gd name="T6" fmla="*/ 7 w 9"/>
                  <a:gd name="T7" fmla="*/ 7 h 8"/>
                  <a:gd name="T8" fmla="*/ 7 w 9"/>
                  <a:gd name="T9" fmla="*/ 8 h 8"/>
                  <a:gd name="T10" fmla="*/ 8 w 9"/>
                  <a:gd name="T11" fmla="*/ 4 h 8"/>
                  <a:gd name="T12" fmla="*/ 6 w 9"/>
                  <a:gd name="T13" fmla="*/ 1 h 8"/>
                  <a:gd name="T14" fmla="*/ 5 w 9"/>
                  <a:gd name="T15" fmla="*/ 0 h 8"/>
                  <a:gd name="T16" fmla="*/ 0 w 9"/>
                  <a:gd name="T17" fmla="*/ 4 h 8"/>
                  <a:gd name="T18" fmla="*/ 1 w 9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1" y="4"/>
                    </a:moveTo>
                    <a:cubicBezTo>
                      <a:pt x="1" y="5"/>
                      <a:pt x="0" y="6"/>
                      <a:pt x="1" y="6"/>
                    </a:cubicBezTo>
                    <a:cubicBezTo>
                      <a:pt x="2" y="4"/>
                      <a:pt x="2" y="7"/>
                      <a:pt x="3" y="7"/>
                    </a:cubicBezTo>
                    <a:cubicBezTo>
                      <a:pt x="3" y="5"/>
                      <a:pt x="7" y="5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8" y="7"/>
                      <a:pt x="9" y="6"/>
                      <a:pt x="8" y="4"/>
                    </a:cubicBezTo>
                    <a:cubicBezTo>
                      <a:pt x="5" y="6"/>
                      <a:pt x="8" y="1"/>
                      <a:pt x="6" y="1"/>
                    </a:cubicBezTo>
                    <a:cubicBezTo>
                      <a:pt x="6" y="2"/>
                      <a:pt x="5" y="2"/>
                      <a:pt x="5" y="0"/>
                    </a:cubicBezTo>
                    <a:cubicBezTo>
                      <a:pt x="3" y="0"/>
                      <a:pt x="1" y="2"/>
                      <a:pt x="0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9" name="Freeform 11"/>
              <p:cNvSpPr/>
              <p:nvPr/>
            </p:nvSpPr>
            <p:spPr bwMode="auto">
              <a:xfrm>
                <a:off x="3305" y="3657"/>
                <a:ext cx="31" cy="23"/>
              </a:xfrm>
              <a:custGeom>
                <a:avLst/>
                <a:gdLst>
                  <a:gd name="T0" fmla="*/ 13 w 13"/>
                  <a:gd name="T1" fmla="*/ 3 h 8"/>
                  <a:gd name="T2" fmla="*/ 8 w 13"/>
                  <a:gd name="T3" fmla="*/ 1 h 8"/>
                  <a:gd name="T4" fmla="*/ 6 w 13"/>
                  <a:gd name="T5" fmla="*/ 4 h 8"/>
                  <a:gd name="T6" fmla="*/ 5 w 13"/>
                  <a:gd name="T7" fmla="*/ 3 h 8"/>
                  <a:gd name="T8" fmla="*/ 1 w 13"/>
                  <a:gd name="T9" fmla="*/ 2 h 8"/>
                  <a:gd name="T10" fmla="*/ 1 w 13"/>
                  <a:gd name="T11" fmla="*/ 4 h 8"/>
                  <a:gd name="T12" fmla="*/ 2 w 13"/>
                  <a:gd name="T13" fmla="*/ 3 h 8"/>
                  <a:gd name="T14" fmla="*/ 3 w 13"/>
                  <a:gd name="T15" fmla="*/ 6 h 8"/>
                  <a:gd name="T16" fmla="*/ 12 w 13"/>
                  <a:gd name="T17" fmla="*/ 6 h 8"/>
                  <a:gd name="T18" fmla="*/ 13 w 1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13" y="3"/>
                    </a:moveTo>
                    <a:cubicBezTo>
                      <a:pt x="9" y="4"/>
                      <a:pt x="11" y="0"/>
                      <a:pt x="8" y="1"/>
                    </a:cubicBezTo>
                    <a:cubicBezTo>
                      <a:pt x="9" y="3"/>
                      <a:pt x="7" y="3"/>
                      <a:pt x="6" y="4"/>
                    </a:cubicBezTo>
                    <a:cubicBezTo>
                      <a:pt x="6" y="0"/>
                      <a:pt x="6" y="2"/>
                      <a:pt x="5" y="3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0" y="7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7" y="4"/>
                      <a:pt x="7" y="8"/>
                      <a:pt x="12" y="6"/>
                    </a:cubicBezTo>
                    <a:cubicBezTo>
                      <a:pt x="11" y="4"/>
                      <a:pt x="13" y="4"/>
                      <a:pt x="13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0" name="Freeform 12"/>
              <p:cNvSpPr/>
              <p:nvPr/>
            </p:nvSpPr>
            <p:spPr bwMode="auto">
              <a:xfrm>
                <a:off x="3228" y="3662"/>
                <a:ext cx="34" cy="23"/>
              </a:xfrm>
              <a:custGeom>
                <a:avLst/>
                <a:gdLst>
                  <a:gd name="T0" fmla="*/ 1 w 14"/>
                  <a:gd name="T1" fmla="*/ 8 h 8"/>
                  <a:gd name="T2" fmla="*/ 6 w 14"/>
                  <a:gd name="T3" fmla="*/ 6 h 8"/>
                  <a:gd name="T4" fmla="*/ 6 w 14"/>
                  <a:gd name="T5" fmla="*/ 7 h 8"/>
                  <a:gd name="T6" fmla="*/ 7 w 14"/>
                  <a:gd name="T7" fmla="*/ 6 h 8"/>
                  <a:gd name="T8" fmla="*/ 10 w 14"/>
                  <a:gd name="T9" fmla="*/ 8 h 8"/>
                  <a:gd name="T10" fmla="*/ 10 w 14"/>
                  <a:gd name="T11" fmla="*/ 6 h 8"/>
                  <a:gd name="T12" fmla="*/ 11 w 14"/>
                  <a:gd name="T13" fmla="*/ 6 h 8"/>
                  <a:gd name="T14" fmla="*/ 10 w 14"/>
                  <a:gd name="T15" fmla="*/ 6 h 8"/>
                  <a:gd name="T16" fmla="*/ 11 w 14"/>
                  <a:gd name="T17" fmla="*/ 0 h 8"/>
                  <a:gd name="T18" fmla="*/ 5 w 14"/>
                  <a:gd name="T19" fmla="*/ 6 h 8"/>
                  <a:gd name="T20" fmla="*/ 2 w 14"/>
                  <a:gd name="T21" fmla="*/ 2 h 8"/>
                  <a:gd name="T22" fmla="*/ 1 w 14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8">
                    <a:moveTo>
                      <a:pt x="1" y="8"/>
                    </a:moveTo>
                    <a:cubicBezTo>
                      <a:pt x="3" y="8"/>
                      <a:pt x="4" y="7"/>
                      <a:pt x="6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8" y="7"/>
                      <a:pt x="6" y="6"/>
                      <a:pt x="7" y="6"/>
                    </a:cubicBezTo>
                    <a:cubicBezTo>
                      <a:pt x="9" y="5"/>
                      <a:pt x="8" y="8"/>
                      <a:pt x="10" y="8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7"/>
                      <a:pt x="11" y="7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14" y="6"/>
                      <a:pt x="11" y="1"/>
                      <a:pt x="11" y="0"/>
                    </a:cubicBezTo>
                    <a:cubicBezTo>
                      <a:pt x="7" y="0"/>
                      <a:pt x="9" y="6"/>
                      <a:pt x="5" y="6"/>
                    </a:cubicBezTo>
                    <a:cubicBezTo>
                      <a:pt x="5" y="3"/>
                      <a:pt x="4" y="3"/>
                      <a:pt x="2" y="2"/>
                    </a:cubicBezTo>
                    <a:cubicBezTo>
                      <a:pt x="2" y="4"/>
                      <a:pt x="0" y="5"/>
                      <a:pt x="1" y="8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1" name="Freeform 13"/>
              <p:cNvSpPr>
                <a:spLocks noEditPoints="1"/>
              </p:cNvSpPr>
              <p:nvPr/>
            </p:nvSpPr>
            <p:spPr bwMode="auto">
              <a:xfrm>
                <a:off x="3336" y="3659"/>
                <a:ext cx="33" cy="32"/>
              </a:xfrm>
              <a:custGeom>
                <a:avLst/>
                <a:gdLst>
                  <a:gd name="T0" fmla="*/ 14 w 14"/>
                  <a:gd name="T1" fmla="*/ 4 h 11"/>
                  <a:gd name="T2" fmla="*/ 13 w 14"/>
                  <a:gd name="T3" fmla="*/ 3 h 11"/>
                  <a:gd name="T4" fmla="*/ 12 w 14"/>
                  <a:gd name="T5" fmla="*/ 0 h 11"/>
                  <a:gd name="T6" fmla="*/ 6 w 14"/>
                  <a:gd name="T7" fmla="*/ 3 h 11"/>
                  <a:gd name="T8" fmla="*/ 4 w 14"/>
                  <a:gd name="T9" fmla="*/ 3 h 11"/>
                  <a:gd name="T10" fmla="*/ 6 w 14"/>
                  <a:gd name="T11" fmla="*/ 4 h 11"/>
                  <a:gd name="T12" fmla="*/ 0 w 14"/>
                  <a:gd name="T13" fmla="*/ 6 h 11"/>
                  <a:gd name="T14" fmla="*/ 3 w 14"/>
                  <a:gd name="T15" fmla="*/ 9 h 11"/>
                  <a:gd name="T16" fmla="*/ 4 w 14"/>
                  <a:gd name="T17" fmla="*/ 7 h 11"/>
                  <a:gd name="T18" fmla="*/ 6 w 14"/>
                  <a:gd name="T19" fmla="*/ 8 h 11"/>
                  <a:gd name="T20" fmla="*/ 6 w 14"/>
                  <a:gd name="T21" fmla="*/ 5 h 11"/>
                  <a:gd name="T22" fmla="*/ 7 w 14"/>
                  <a:gd name="T23" fmla="*/ 6 h 11"/>
                  <a:gd name="T24" fmla="*/ 10 w 14"/>
                  <a:gd name="T25" fmla="*/ 5 h 11"/>
                  <a:gd name="T26" fmla="*/ 7 w 14"/>
                  <a:gd name="T27" fmla="*/ 7 h 11"/>
                  <a:gd name="T28" fmla="*/ 8 w 14"/>
                  <a:gd name="T29" fmla="*/ 9 h 11"/>
                  <a:gd name="T30" fmla="*/ 12 w 14"/>
                  <a:gd name="T31" fmla="*/ 11 h 11"/>
                  <a:gd name="T32" fmla="*/ 14 w 14"/>
                  <a:gd name="T33" fmla="*/ 4 h 11"/>
                  <a:gd name="T34" fmla="*/ 7 w 14"/>
                  <a:gd name="T35" fmla="*/ 3 h 11"/>
                  <a:gd name="T36" fmla="*/ 11 w 14"/>
                  <a:gd name="T37" fmla="*/ 3 h 11"/>
                  <a:gd name="T38" fmla="*/ 7 w 14"/>
                  <a:gd name="T39" fmla="*/ 3 h 11"/>
                  <a:gd name="T40" fmla="*/ 11 w 14"/>
                  <a:gd name="T41" fmla="*/ 7 h 11"/>
                  <a:gd name="T42" fmla="*/ 11 w 14"/>
                  <a:gd name="T43" fmla="*/ 5 h 11"/>
                  <a:gd name="T44" fmla="*/ 11 w 14"/>
                  <a:gd name="T4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" h="11">
                    <a:moveTo>
                      <a:pt x="14" y="4"/>
                    </a:moveTo>
                    <a:cubicBezTo>
                      <a:pt x="14" y="5"/>
                      <a:pt x="13" y="3"/>
                      <a:pt x="13" y="3"/>
                    </a:cubicBezTo>
                    <a:cubicBezTo>
                      <a:pt x="12" y="2"/>
                      <a:pt x="11" y="1"/>
                      <a:pt x="12" y="0"/>
                    </a:cubicBezTo>
                    <a:cubicBezTo>
                      <a:pt x="10" y="0"/>
                      <a:pt x="8" y="1"/>
                      <a:pt x="6" y="3"/>
                    </a:cubicBezTo>
                    <a:cubicBezTo>
                      <a:pt x="6" y="2"/>
                      <a:pt x="4" y="2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3" y="5"/>
                      <a:pt x="3" y="5"/>
                      <a:pt x="0" y="6"/>
                    </a:cubicBezTo>
                    <a:cubicBezTo>
                      <a:pt x="0" y="8"/>
                      <a:pt x="1" y="8"/>
                      <a:pt x="3" y="9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4" y="8"/>
                      <a:pt x="4" y="9"/>
                      <a:pt x="6" y="8"/>
                    </a:cubicBezTo>
                    <a:cubicBezTo>
                      <a:pt x="7" y="6"/>
                      <a:pt x="4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5" y="4"/>
                      <a:pt x="10" y="4"/>
                      <a:pt x="10" y="5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1" y="7"/>
                      <a:pt x="10" y="10"/>
                      <a:pt x="12" y="11"/>
                    </a:cubicBezTo>
                    <a:cubicBezTo>
                      <a:pt x="13" y="8"/>
                      <a:pt x="14" y="7"/>
                      <a:pt x="14" y="4"/>
                    </a:cubicBezTo>
                    <a:close/>
                    <a:moveTo>
                      <a:pt x="7" y="3"/>
                    </a:moveTo>
                    <a:cubicBezTo>
                      <a:pt x="7" y="1"/>
                      <a:pt x="12" y="1"/>
                      <a:pt x="11" y="3"/>
                    </a:cubicBezTo>
                    <a:cubicBezTo>
                      <a:pt x="9" y="4"/>
                      <a:pt x="9" y="3"/>
                      <a:pt x="7" y="3"/>
                    </a:cubicBezTo>
                    <a:close/>
                    <a:moveTo>
                      <a:pt x="11" y="7"/>
                    </a:moveTo>
                    <a:cubicBezTo>
                      <a:pt x="9" y="7"/>
                      <a:pt x="10" y="6"/>
                      <a:pt x="11" y="5"/>
                    </a:cubicBezTo>
                    <a:cubicBezTo>
                      <a:pt x="12" y="6"/>
                      <a:pt x="11" y="7"/>
                      <a:pt x="11" y="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9" name="Freeform 21"/>
              <p:cNvSpPr/>
              <p:nvPr/>
            </p:nvSpPr>
            <p:spPr bwMode="auto">
              <a:xfrm>
                <a:off x="3209" y="3662"/>
                <a:ext cx="17" cy="15"/>
              </a:xfrm>
              <a:custGeom>
                <a:avLst/>
                <a:gdLst>
                  <a:gd name="T0" fmla="*/ 1 w 7"/>
                  <a:gd name="T1" fmla="*/ 0 h 5"/>
                  <a:gd name="T2" fmla="*/ 0 w 7"/>
                  <a:gd name="T3" fmla="*/ 3 h 5"/>
                  <a:gd name="T4" fmla="*/ 4 w 7"/>
                  <a:gd name="T5" fmla="*/ 5 h 5"/>
                  <a:gd name="T6" fmla="*/ 6 w 7"/>
                  <a:gd name="T7" fmla="*/ 2 h 5"/>
                  <a:gd name="T8" fmla="*/ 7 w 7"/>
                  <a:gd name="T9" fmla="*/ 2 h 5"/>
                  <a:gd name="T10" fmla="*/ 1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0"/>
                    </a:moveTo>
                    <a:cubicBezTo>
                      <a:pt x="1" y="1"/>
                      <a:pt x="1" y="3"/>
                      <a:pt x="0" y="3"/>
                    </a:cubicBezTo>
                    <a:cubicBezTo>
                      <a:pt x="3" y="3"/>
                      <a:pt x="2" y="5"/>
                      <a:pt x="4" y="5"/>
                    </a:cubicBezTo>
                    <a:cubicBezTo>
                      <a:pt x="5" y="4"/>
                      <a:pt x="5" y="2"/>
                      <a:pt x="6" y="2"/>
                    </a:cubicBezTo>
                    <a:cubicBezTo>
                      <a:pt x="6" y="2"/>
                      <a:pt x="7" y="3"/>
                      <a:pt x="7" y="2"/>
                    </a:cubicBezTo>
                    <a:cubicBezTo>
                      <a:pt x="6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0" name="Freeform 22"/>
              <p:cNvSpPr/>
              <p:nvPr/>
            </p:nvSpPr>
            <p:spPr bwMode="auto">
              <a:xfrm>
                <a:off x="3214" y="3680"/>
                <a:ext cx="12" cy="11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1 h 4"/>
                  <a:gd name="T4" fmla="*/ 4 w 5"/>
                  <a:gd name="T5" fmla="*/ 0 h 4"/>
                  <a:gd name="T6" fmla="*/ 1 w 5"/>
                  <a:gd name="T7" fmla="*/ 0 h 4"/>
                  <a:gd name="T8" fmla="*/ 3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3" y="3"/>
                      <a:pt x="2" y="2"/>
                      <a:pt x="2" y="1"/>
                    </a:cubicBezTo>
                    <a:cubicBezTo>
                      <a:pt x="3" y="1"/>
                      <a:pt x="5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2" y="1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1" name="Freeform 23"/>
              <p:cNvSpPr/>
              <p:nvPr/>
            </p:nvSpPr>
            <p:spPr bwMode="auto">
              <a:xfrm>
                <a:off x="3174" y="3659"/>
                <a:ext cx="14" cy="15"/>
              </a:xfrm>
              <a:custGeom>
                <a:avLst/>
                <a:gdLst>
                  <a:gd name="T0" fmla="*/ 2 w 6"/>
                  <a:gd name="T1" fmla="*/ 3 h 5"/>
                  <a:gd name="T2" fmla="*/ 1 w 6"/>
                  <a:gd name="T3" fmla="*/ 2 h 5"/>
                  <a:gd name="T4" fmla="*/ 4 w 6"/>
                  <a:gd name="T5" fmla="*/ 3 h 5"/>
                  <a:gd name="T6" fmla="*/ 5 w 6"/>
                  <a:gd name="T7" fmla="*/ 5 h 5"/>
                  <a:gd name="T8" fmla="*/ 6 w 6"/>
                  <a:gd name="T9" fmla="*/ 1 h 5"/>
                  <a:gd name="T10" fmla="*/ 2 w 6"/>
                  <a:gd name="T11" fmla="*/ 0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3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3" y="2"/>
                      <a:pt x="4" y="2"/>
                      <a:pt x="2" y="0"/>
                    </a:cubicBezTo>
                    <a:cubicBezTo>
                      <a:pt x="1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2" name="Freeform 24"/>
              <p:cNvSpPr/>
              <p:nvPr/>
            </p:nvSpPr>
            <p:spPr bwMode="auto">
              <a:xfrm>
                <a:off x="3188" y="3662"/>
                <a:ext cx="17" cy="26"/>
              </a:xfrm>
              <a:custGeom>
                <a:avLst/>
                <a:gdLst>
                  <a:gd name="T0" fmla="*/ 2 w 7"/>
                  <a:gd name="T1" fmla="*/ 6 h 9"/>
                  <a:gd name="T2" fmla="*/ 0 w 7"/>
                  <a:gd name="T3" fmla="*/ 7 h 9"/>
                  <a:gd name="T4" fmla="*/ 2 w 7"/>
                  <a:gd name="T5" fmla="*/ 9 h 9"/>
                  <a:gd name="T6" fmla="*/ 5 w 7"/>
                  <a:gd name="T7" fmla="*/ 8 h 9"/>
                  <a:gd name="T8" fmla="*/ 7 w 7"/>
                  <a:gd name="T9" fmla="*/ 6 h 9"/>
                  <a:gd name="T10" fmla="*/ 7 w 7"/>
                  <a:gd name="T11" fmla="*/ 2 h 9"/>
                  <a:gd name="T12" fmla="*/ 4 w 7"/>
                  <a:gd name="T13" fmla="*/ 1 h 9"/>
                  <a:gd name="T14" fmla="*/ 4 w 7"/>
                  <a:gd name="T15" fmla="*/ 6 h 9"/>
                  <a:gd name="T16" fmla="*/ 2 w 7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9">
                    <a:moveTo>
                      <a:pt x="2" y="6"/>
                    </a:moveTo>
                    <a:cubicBezTo>
                      <a:pt x="2" y="8"/>
                      <a:pt x="0" y="4"/>
                      <a:pt x="0" y="7"/>
                    </a:cubicBezTo>
                    <a:cubicBezTo>
                      <a:pt x="1" y="7"/>
                      <a:pt x="1" y="9"/>
                      <a:pt x="2" y="9"/>
                    </a:cubicBezTo>
                    <a:cubicBezTo>
                      <a:pt x="3" y="5"/>
                      <a:pt x="4" y="8"/>
                      <a:pt x="5" y="8"/>
                    </a:cubicBezTo>
                    <a:cubicBezTo>
                      <a:pt x="5" y="8"/>
                      <a:pt x="6" y="6"/>
                      <a:pt x="7" y="6"/>
                    </a:cubicBezTo>
                    <a:cubicBezTo>
                      <a:pt x="7" y="5"/>
                      <a:pt x="7" y="4"/>
                      <a:pt x="7" y="2"/>
                    </a:cubicBezTo>
                    <a:cubicBezTo>
                      <a:pt x="5" y="3"/>
                      <a:pt x="6" y="0"/>
                      <a:pt x="4" y="1"/>
                    </a:cubicBezTo>
                    <a:cubicBezTo>
                      <a:pt x="3" y="3"/>
                      <a:pt x="5" y="6"/>
                      <a:pt x="4" y="6"/>
                    </a:cubicBezTo>
                    <a:cubicBezTo>
                      <a:pt x="3" y="6"/>
                      <a:pt x="2" y="4"/>
                      <a:pt x="2" y="6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3" name="Freeform 25"/>
              <p:cNvSpPr/>
              <p:nvPr/>
            </p:nvSpPr>
            <p:spPr bwMode="auto">
              <a:xfrm>
                <a:off x="3181" y="3671"/>
                <a:ext cx="7" cy="14"/>
              </a:xfrm>
              <a:custGeom>
                <a:avLst/>
                <a:gdLst>
                  <a:gd name="T0" fmla="*/ 0 w 3"/>
                  <a:gd name="T1" fmla="*/ 3 h 5"/>
                  <a:gd name="T2" fmla="*/ 2 w 3"/>
                  <a:gd name="T3" fmla="*/ 5 h 5"/>
                  <a:gd name="T4" fmla="*/ 0 w 3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2"/>
                      <a:pt x="2" y="5"/>
                      <a:pt x="2" y="5"/>
                    </a:cubicBezTo>
                    <a:cubicBezTo>
                      <a:pt x="3" y="4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4" name="Freeform 26"/>
              <p:cNvSpPr/>
              <p:nvPr/>
            </p:nvSpPr>
            <p:spPr bwMode="auto">
              <a:xfrm>
                <a:off x="3009" y="3668"/>
                <a:ext cx="24" cy="23"/>
              </a:xfrm>
              <a:custGeom>
                <a:avLst/>
                <a:gdLst>
                  <a:gd name="T0" fmla="*/ 10 w 10"/>
                  <a:gd name="T1" fmla="*/ 2 h 8"/>
                  <a:gd name="T2" fmla="*/ 6 w 10"/>
                  <a:gd name="T3" fmla="*/ 3 h 8"/>
                  <a:gd name="T4" fmla="*/ 7 w 10"/>
                  <a:gd name="T5" fmla="*/ 0 h 8"/>
                  <a:gd name="T6" fmla="*/ 3 w 10"/>
                  <a:gd name="T7" fmla="*/ 0 h 8"/>
                  <a:gd name="T8" fmla="*/ 2 w 10"/>
                  <a:gd name="T9" fmla="*/ 2 h 8"/>
                  <a:gd name="T10" fmla="*/ 4 w 10"/>
                  <a:gd name="T11" fmla="*/ 5 h 8"/>
                  <a:gd name="T12" fmla="*/ 0 w 10"/>
                  <a:gd name="T13" fmla="*/ 5 h 8"/>
                  <a:gd name="T14" fmla="*/ 4 w 10"/>
                  <a:gd name="T15" fmla="*/ 7 h 8"/>
                  <a:gd name="T16" fmla="*/ 6 w 10"/>
                  <a:gd name="T17" fmla="*/ 8 h 8"/>
                  <a:gd name="T18" fmla="*/ 10 w 10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cubicBezTo>
                      <a:pt x="8" y="0"/>
                      <a:pt x="9" y="3"/>
                      <a:pt x="6" y="3"/>
                    </a:cubicBezTo>
                    <a:cubicBezTo>
                      <a:pt x="6" y="2"/>
                      <a:pt x="7" y="1"/>
                      <a:pt x="7" y="0"/>
                    </a:cubicBezTo>
                    <a:cubicBezTo>
                      <a:pt x="5" y="1"/>
                      <a:pt x="5" y="2"/>
                      <a:pt x="3" y="0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4"/>
                      <a:pt x="4" y="4"/>
                      <a:pt x="4" y="5"/>
                    </a:cubicBezTo>
                    <a:cubicBezTo>
                      <a:pt x="2" y="4"/>
                      <a:pt x="1" y="3"/>
                      <a:pt x="0" y="5"/>
                    </a:cubicBezTo>
                    <a:cubicBezTo>
                      <a:pt x="2" y="6"/>
                      <a:pt x="2" y="6"/>
                      <a:pt x="4" y="7"/>
                    </a:cubicBezTo>
                    <a:cubicBezTo>
                      <a:pt x="5" y="7"/>
                      <a:pt x="5" y="8"/>
                      <a:pt x="6" y="8"/>
                    </a:cubicBezTo>
                    <a:cubicBezTo>
                      <a:pt x="8" y="6"/>
                      <a:pt x="10" y="5"/>
                      <a:pt x="10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5" name="Freeform 27"/>
              <p:cNvSpPr>
                <a:spLocks noEditPoints="1"/>
              </p:cNvSpPr>
              <p:nvPr/>
            </p:nvSpPr>
            <p:spPr bwMode="auto">
              <a:xfrm>
                <a:off x="3102" y="3662"/>
                <a:ext cx="36" cy="29"/>
              </a:xfrm>
              <a:custGeom>
                <a:avLst/>
                <a:gdLst>
                  <a:gd name="T0" fmla="*/ 0 w 15"/>
                  <a:gd name="T1" fmla="*/ 2 h 10"/>
                  <a:gd name="T2" fmla="*/ 1 w 15"/>
                  <a:gd name="T3" fmla="*/ 4 h 10"/>
                  <a:gd name="T4" fmla="*/ 3 w 15"/>
                  <a:gd name="T5" fmla="*/ 5 h 10"/>
                  <a:gd name="T6" fmla="*/ 5 w 15"/>
                  <a:gd name="T7" fmla="*/ 7 h 10"/>
                  <a:gd name="T8" fmla="*/ 8 w 15"/>
                  <a:gd name="T9" fmla="*/ 6 h 10"/>
                  <a:gd name="T10" fmla="*/ 9 w 15"/>
                  <a:gd name="T11" fmla="*/ 6 h 10"/>
                  <a:gd name="T12" fmla="*/ 7 w 15"/>
                  <a:gd name="T13" fmla="*/ 9 h 10"/>
                  <a:gd name="T14" fmla="*/ 11 w 15"/>
                  <a:gd name="T15" fmla="*/ 7 h 10"/>
                  <a:gd name="T16" fmla="*/ 10 w 15"/>
                  <a:gd name="T17" fmla="*/ 10 h 10"/>
                  <a:gd name="T18" fmla="*/ 13 w 15"/>
                  <a:gd name="T19" fmla="*/ 6 h 10"/>
                  <a:gd name="T20" fmla="*/ 14 w 15"/>
                  <a:gd name="T21" fmla="*/ 8 h 10"/>
                  <a:gd name="T22" fmla="*/ 15 w 15"/>
                  <a:gd name="T23" fmla="*/ 6 h 10"/>
                  <a:gd name="T24" fmla="*/ 11 w 15"/>
                  <a:gd name="T25" fmla="*/ 2 h 10"/>
                  <a:gd name="T26" fmla="*/ 9 w 15"/>
                  <a:gd name="T27" fmla="*/ 5 h 10"/>
                  <a:gd name="T28" fmla="*/ 7 w 15"/>
                  <a:gd name="T29" fmla="*/ 2 h 10"/>
                  <a:gd name="T30" fmla="*/ 0 w 15"/>
                  <a:gd name="T31" fmla="*/ 2 h 10"/>
                  <a:gd name="T32" fmla="*/ 5 w 15"/>
                  <a:gd name="T33" fmla="*/ 6 h 10"/>
                  <a:gd name="T34" fmla="*/ 5 w 15"/>
                  <a:gd name="T35" fmla="*/ 4 h 10"/>
                  <a:gd name="T36" fmla="*/ 5 w 15"/>
                  <a:gd name="T37" fmla="*/ 3 h 10"/>
                  <a:gd name="T38" fmla="*/ 5 w 15"/>
                  <a:gd name="T3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0">
                    <a:moveTo>
                      <a:pt x="0" y="2"/>
                    </a:moveTo>
                    <a:cubicBezTo>
                      <a:pt x="1" y="2"/>
                      <a:pt x="1" y="4"/>
                      <a:pt x="1" y="4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6"/>
                      <a:pt x="4" y="6"/>
                      <a:pt x="5" y="7"/>
                    </a:cubicBezTo>
                    <a:cubicBezTo>
                      <a:pt x="7" y="8"/>
                      <a:pt x="6" y="6"/>
                      <a:pt x="8" y="6"/>
                    </a:cubicBezTo>
                    <a:cubicBezTo>
                      <a:pt x="8" y="7"/>
                      <a:pt x="9" y="6"/>
                      <a:pt x="9" y="6"/>
                    </a:cubicBezTo>
                    <a:cubicBezTo>
                      <a:pt x="9" y="7"/>
                      <a:pt x="7" y="7"/>
                      <a:pt x="7" y="9"/>
                    </a:cubicBezTo>
                    <a:cubicBezTo>
                      <a:pt x="9" y="9"/>
                      <a:pt x="9" y="7"/>
                      <a:pt x="11" y="7"/>
                    </a:cubicBezTo>
                    <a:cubicBezTo>
                      <a:pt x="11" y="8"/>
                      <a:pt x="10" y="8"/>
                      <a:pt x="10" y="10"/>
                    </a:cubicBezTo>
                    <a:cubicBezTo>
                      <a:pt x="13" y="10"/>
                      <a:pt x="11" y="7"/>
                      <a:pt x="13" y="6"/>
                    </a:cubicBezTo>
                    <a:cubicBezTo>
                      <a:pt x="13" y="7"/>
                      <a:pt x="13" y="8"/>
                      <a:pt x="14" y="8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11" y="7"/>
                      <a:pt x="14" y="1"/>
                      <a:pt x="11" y="2"/>
                    </a:cubicBezTo>
                    <a:cubicBezTo>
                      <a:pt x="9" y="1"/>
                      <a:pt x="12" y="5"/>
                      <a:pt x="9" y="5"/>
                    </a:cubicBezTo>
                    <a:cubicBezTo>
                      <a:pt x="8" y="4"/>
                      <a:pt x="6" y="4"/>
                      <a:pt x="7" y="2"/>
                    </a:cubicBezTo>
                    <a:cubicBezTo>
                      <a:pt x="5" y="1"/>
                      <a:pt x="1" y="0"/>
                      <a:pt x="0" y="2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8" y="3"/>
                      <a:pt x="5" y="7"/>
                      <a:pt x="5" y="6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6" name="Freeform 28"/>
              <p:cNvSpPr/>
              <p:nvPr/>
            </p:nvSpPr>
            <p:spPr bwMode="auto">
              <a:xfrm>
                <a:off x="3064" y="3662"/>
                <a:ext cx="41" cy="35"/>
              </a:xfrm>
              <a:custGeom>
                <a:avLst/>
                <a:gdLst>
                  <a:gd name="T0" fmla="*/ 0 w 17"/>
                  <a:gd name="T1" fmla="*/ 7 h 12"/>
                  <a:gd name="T2" fmla="*/ 3 w 17"/>
                  <a:gd name="T3" fmla="*/ 8 h 12"/>
                  <a:gd name="T4" fmla="*/ 4 w 17"/>
                  <a:gd name="T5" fmla="*/ 6 h 12"/>
                  <a:gd name="T6" fmla="*/ 3 w 17"/>
                  <a:gd name="T7" fmla="*/ 9 h 12"/>
                  <a:gd name="T8" fmla="*/ 7 w 17"/>
                  <a:gd name="T9" fmla="*/ 7 h 12"/>
                  <a:gd name="T10" fmla="*/ 12 w 17"/>
                  <a:gd name="T11" fmla="*/ 10 h 12"/>
                  <a:gd name="T12" fmla="*/ 15 w 17"/>
                  <a:gd name="T13" fmla="*/ 8 h 12"/>
                  <a:gd name="T14" fmla="*/ 16 w 17"/>
                  <a:gd name="T15" fmla="*/ 10 h 12"/>
                  <a:gd name="T16" fmla="*/ 16 w 17"/>
                  <a:gd name="T17" fmla="*/ 3 h 12"/>
                  <a:gd name="T18" fmla="*/ 13 w 17"/>
                  <a:gd name="T19" fmla="*/ 6 h 12"/>
                  <a:gd name="T20" fmla="*/ 13 w 17"/>
                  <a:gd name="T21" fmla="*/ 2 h 12"/>
                  <a:gd name="T22" fmla="*/ 10 w 17"/>
                  <a:gd name="T23" fmla="*/ 2 h 12"/>
                  <a:gd name="T24" fmla="*/ 10 w 17"/>
                  <a:gd name="T25" fmla="*/ 7 h 12"/>
                  <a:gd name="T26" fmla="*/ 6 w 17"/>
                  <a:gd name="T27" fmla="*/ 6 h 12"/>
                  <a:gd name="T28" fmla="*/ 5 w 17"/>
                  <a:gd name="T29" fmla="*/ 4 h 12"/>
                  <a:gd name="T30" fmla="*/ 7 w 17"/>
                  <a:gd name="T31" fmla="*/ 0 h 12"/>
                  <a:gd name="T32" fmla="*/ 2 w 17"/>
                  <a:gd name="T33" fmla="*/ 3 h 12"/>
                  <a:gd name="T34" fmla="*/ 4 w 17"/>
                  <a:gd name="T35" fmla="*/ 2 h 12"/>
                  <a:gd name="T36" fmla="*/ 3 w 17"/>
                  <a:gd name="T37" fmla="*/ 6 h 12"/>
                  <a:gd name="T38" fmla="*/ 2 w 17"/>
                  <a:gd name="T39" fmla="*/ 5 h 12"/>
                  <a:gd name="T40" fmla="*/ 0 w 17"/>
                  <a:gd name="T4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2">
                    <a:moveTo>
                      <a:pt x="0" y="7"/>
                    </a:moveTo>
                    <a:cubicBezTo>
                      <a:pt x="1" y="7"/>
                      <a:pt x="2" y="8"/>
                      <a:pt x="3" y="8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8"/>
                      <a:pt x="4" y="8"/>
                      <a:pt x="3" y="9"/>
                    </a:cubicBezTo>
                    <a:cubicBezTo>
                      <a:pt x="6" y="7"/>
                      <a:pt x="9" y="12"/>
                      <a:pt x="7" y="7"/>
                    </a:cubicBezTo>
                    <a:cubicBezTo>
                      <a:pt x="10" y="7"/>
                      <a:pt x="10" y="9"/>
                      <a:pt x="12" y="10"/>
                    </a:cubicBezTo>
                    <a:cubicBezTo>
                      <a:pt x="12" y="8"/>
                      <a:pt x="15" y="9"/>
                      <a:pt x="15" y="8"/>
                    </a:cubicBezTo>
                    <a:cubicBezTo>
                      <a:pt x="15" y="9"/>
                      <a:pt x="15" y="10"/>
                      <a:pt x="16" y="10"/>
                    </a:cubicBezTo>
                    <a:cubicBezTo>
                      <a:pt x="16" y="6"/>
                      <a:pt x="17" y="7"/>
                      <a:pt x="16" y="3"/>
                    </a:cubicBezTo>
                    <a:cubicBezTo>
                      <a:pt x="13" y="2"/>
                      <a:pt x="16" y="7"/>
                      <a:pt x="13" y="6"/>
                    </a:cubicBezTo>
                    <a:cubicBezTo>
                      <a:pt x="13" y="5"/>
                      <a:pt x="14" y="4"/>
                      <a:pt x="13" y="2"/>
                    </a:cubicBezTo>
                    <a:cubicBezTo>
                      <a:pt x="12" y="2"/>
                      <a:pt x="11" y="2"/>
                      <a:pt x="10" y="2"/>
                    </a:cubicBezTo>
                    <a:cubicBezTo>
                      <a:pt x="9" y="5"/>
                      <a:pt x="8" y="5"/>
                      <a:pt x="10" y="7"/>
                    </a:cubicBezTo>
                    <a:cubicBezTo>
                      <a:pt x="8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7" y="3"/>
                      <a:pt x="5" y="2"/>
                      <a:pt x="7" y="0"/>
                    </a:cubicBezTo>
                    <a:cubicBezTo>
                      <a:pt x="5" y="1"/>
                      <a:pt x="1" y="0"/>
                      <a:pt x="2" y="3"/>
                    </a:cubicBezTo>
                    <a:cubicBezTo>
                      <a:pt x="3" y="4"/>
                      <a:pt x="3" y="2"/>
                      <a:pt x="4" y="2"/>
                    </a:cubicBezTo>
                    <a:cubicBezTo>
                      <a:pt x="4" y="3"/>
                      <a:pt x="5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4" y="8"/>
                      <a:pt x="0" y="5"/>
                      <a:pt x="0" y="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7" name="Freeform 29"/>
              <p:cNvSpPr/>
              <p:nvPr/>
            </p:nvSpPr>
            <p:spPr bwMode="auto">
              <a:xfrm>
                <a:off x="3107" y="3682"/>
                <a:ext cx="12" cy="6"/>
              </a:xfrm>
              <a:custGeom>
                <a:avLst/>
                <a:gdLst>
                  <a:gd name="T0" fmla="*/ 0 w 5"/>
                  <a:gd name="T1" fmla="*/ 1 h 2"/>
                  <a:gd name="T2" fmla="*/ 3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0" y="2"/>
                      <a:pt x="5" y="2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8" name="Freeform 30"/>
              <p:cNvSpPr/>
              <p:nvPr/>
            </p:nvSpPr>
            <p:spPr bwMode="auto">
              <a:xfrm>
                <a:off x="3138" y="3665"/>
                <a:ext cx="19" cy="26"/>
              </a:xfrm>
              <a:custGeom>
                <a:avLst/>
                <a:gdLst>
                  <a:gd name="T0" fmla="*/ 0 w 8"/>
                  <a:gd name="T1" fmla="*/ 8 h 9"/>
                  <a:gd name="T2" fmla="*/ 3 w 8"/>
                  <a:gd name="T3" fmla="*/ 9 h 9"/>
                  <a:gd name="T4" fmla="*/ 5 w 8"/>
                  <a:gd name="T5" fmla="*/ 6 h 9"/>
                  <a:gd name="T6" fmla="*/ 7 w 8"/>
                  <a:gd name="T7" fmla="*/ 5 h 9"/>
                  <a:gd name="T8" fmla="*/ 2 w 8"/>
                  <a:gd name="T9" fmla="*/ 5 h 9"/>
                  <a:gd name="T10" fmla="*/ 7 w 8"/>
                  <a:gd name="T11" fmla="*/ 2 h 9"/>
                  <a:gd name="T12" fmla="*/ 7 w 8"/>
                  <a:gd name="T13" fmla="*/ 0 h 9"/>
                  <a:gd name="T14" fmla="*/ 3 w 8"/>
                  <a:gd name="T15" fmla="*/ 1 h 9"/>
                  <a:gd name="T16" fmla="*/ 2 w 8"/>
                  <a:gd name="T17" fmla="*/ 0 h 9"/>
                  <a:gd name="T18" fmla="*/ 2 w 8"/>
                  <a:gd name="T19" fmla="*/ 4 h 9"/>
                  <a:gd name="T20" fmla="*/ 0 w 8"/>
                  <a:gd name="T2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8"/>
                    </a:moveTo>
                    <a:cubicBezTo>
                      <a:pt x="2" y="7"/>
                      <a:pt x="2" y="7"/>
                      <a:pt x="3" y="9"/>
                    </a:cubicBezTo>
                    <a:cubicBezTo>
                      <a:pt x="3" y="8"/>
                      <a:pt x="4" y="7"/>
                      <a:pt x="5" y="6"/>
                    </a:cubicBezTo>
                    <a:cubicBezTo>
                      <a:pt x="6" y="7"/>
                      <a:pt x="7" y="7"/>
                      <a:pt x="7" y="5"/>
                    </a:cubicBezTo>
                    <a:cubicBezTo>
                      <a:pt x="4" y="3"/>
                      <a:pt x="4" y="8"/>
                      <a:pt x="2" y="5"/>
                    </a:cubicBezTo>
                    <a:cubicBezTo>
                      <a:pt x="6" y="5"/>
                      <a:pt x="2" y="1"/>
                      <a:pt x="7" y="2"/>
                    </a:cubicBezTo>
                    <a:cubicBezTo>
                      <a:pt x="7" y="1"/>
                      <a:pt x="8" y="0"/>
                      <a:pt x="7" y="0"/>
                    </a:cubicBezTo>
                    <a:cubicBezTo>
                      <a:pt x="6" y="3"/>
                      <a:pt x="4" y="0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9" name="Freeform 31"/>
              <p:cNvSpPr/>
              <p:nvPr/>
            </p:nvSpPr>
            <p:spPr bwMode="auto">
              <a:xfrm>
                <a:off x="3133" y="3665"/>
                <a:ext cx="7" cy="9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1 h 3"/>
                  <a:gd name="T4" fmla="*/ 0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3"/>
                      <a:pt x="3" y="2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0" name="Freeform 32"/>
              <p:cNvSpPr/>
              <p:nvPr/>
            </p:nvSpPr>
            <p:spPr bwMode="auto">
              <a:xfrm>
                <a:off x="3028" y="3677"/>
                <a:ext cx="15" cy="14"/>
              </a:xfrm>
              <a:custGeom>
                <a:avLst/>
                <a:gdLst>
                  <a:gd name="T0" fmla="*/ 2 w 6"/>
                  <a:gd name="T1" fmla="*/ 3 h 5"/>
                  <a:gd name="T2" fmla="*/ 6 w 6"/>
                  <a:gd name="T3" fmla="*/ 2 h 5"/>
                  <a:gd name="T4" fmla="*/ 6 w 6"/>
                  <a:gd name="T5" fmla="*/ 0 h 5"/>
                  <a:gd name="T6" fmla="*/ 2 w 6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1"/>
                      <a:pt x="6" y="5"/>
                      <a:pt x="6" y="2"/>
                    </a:cubicBezTo>
                    <a:cubicBezTo>
                      <a:pt x="5" y="2"/>
                      <a:pt x="6" y="1"/>
                      <a:pt x="6" y="0"/>
                    </a:cubicBezTo>
                    <a:cubicBezTo>
                      <a:pt x="5" y="0"/>
                      <a:pt x="0" y="1"/>
                      <a:pt x="2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" name="Freeform 33"/>
              <p:cNvSpPr/>
              <p:nvPr/>
            </p:nvSpPr>
            <p:spPr bwMode="auto">
              <a:xfrm>
                <a:off x="3155" y="3662"/>
                <a:ext cx="21" cy="26"/>
              </a:xfrm>
              <a:custGeom>
                <a:avLst/>
                <a:gdLst>
                  <a:gd name="T0" fmla="*/ 6 w 9"/>
                  <a:gd name="T1" fmla="*/ 9 h 9"/>
                  <a:gd name="T2" fmla="*/ 7 w 9"/>
                  <a:gd name="T3" fmla="*/ 6 h 9"/>
                  <a:gd name="T4" fmla="*/ 6 w 9"/>
                  <a:gd name="T5" fmla="*/ 5 h 9"/>
                  <a:gd name="T6" fmla="*/ 9 w 9"/>
                  <a:gd name="T7" fmla="*/ 6 h 9"/>
                  <a:gd name="T8" fmla="*/ 6 w 9"/>
                  <a:gd name="T9" fmla="*/ 3 h 9"/>
                  <a:gd name="T10" fmla="*/ 4 w 9"/>
                  <a:gd name="T11" fmla="*/ 0 h 9"/>
                  <a:gd name="T12" fmla="*/ 4 w 9"/>
                  <a:gd name="T13" fmla="*/ 3 h 9"/>
                  <a:gd name="T14" fmla="*/ 2 w 9"/>
                  <a:gd name="T15" fmla="*/ 8 h 9"/>
                  <a:gd name="T16" fmla="*/ 6 w 9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6" y="8"/>
                      <a:pt x="7" y="7"/>
                      <a:pt x="7" y="6"/>
                    </a:cubicBezTo>
                    <a:cubicBezTo>
                      <a:pt x="6" y="6"/>
                      <a:pt x="5" y="6"/>
                      <a:pt x="6" y="5"/>
                    </a:cubicBezTo>
                    <a:cubicBezTo>
                      <a:pt x="8" y="4"/>
                      <a:pt x="7" y="6"/>
                      <a:pt x="9" y="6"/>
                    </a:cubicBezTo>
                    <a:cubicBezTo>
                      <a:pt x="9" y="4"/>
                      <a:pt x="7" y="5"/>
                      <a:pt x="6" y="3"/>
                    </a:cubicBezTo>
                    <a:cubicBezTo>
                      <a:pt x="6" y="2"/>
                      <a:pt x="6" y="0"/>
                      <a:pt x="4" y="0"/>
                    </a:cubicBezTo>
                    <a:cubicBezTo>
                      <a:pt x="3" y="2"/>
                      <a:pt x="4" y="1"/>
                      <a:pt x="4" y="3"/>
                    </a:cubicBezTo>
                    <a:cubicBezTo>
                      <a:pt x="0" y="3"/>
                      <a:pt x="3" y="7"/>
                      <a:pt x="2" y="8"/>
                    </a:cubicBezTo>
                    <a:cubicBezTo>
                      <a:pt x="4" y="7"/>
                      <a:pt x="4" y="9"/>
                      <a:pt x="6" y="9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2" name="Freeform 34"/>
              <p:cNvSpPr/>
              <p:nvPr/>
            </p:nvSpPr>
            <p:spPr bwMode="auto">
              <a:xfrm>
                <a:off x="3033" y="3665"/>
                <a:ext cx="14" cy="15"/>
              </a:xfrm>
              <a:custGeom>
                <a:avLst/>
                <a:gdLst>
                  <a:gd name="T0" fmla="*/ 3 w 6"/>
                  <a:gd name="T1" fmla="*/ 0 h 5"/>
                  <a:gd name="T2" fmla="*/ 3 w 6"/>
                  <a:gd name="T3" fmla="*/ 1 h 5"/>
                  <a:gd name="T4" fmla="*/ 0 w 6"/>
                  <a:gd name="T5" fmla="*/ 1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2" y="2"/>
                      <a:pt x="2" y="1"/>
                      <a:pt x="0" y="1"/>
                    </a:cubicBezTo>
                    <a:cubicBezTo>
                      <a:pt x="0" y="5"/>
                      <a:pt x="6" y="2"/>
                      <a:pt x="3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3" name="Freeform 35"/>
              <p:cNvSpPr/>
              <p:nvPr/>
            </p:nvSpPr>
            <p:spPr bwMode="auto">
              <a:xfrm>
                <a:off x="2978" y="3665"/>
                <a:ext cx="36" cy="26"/>
              </a:xfrm>
              <a:custGeom>
                <a:avLst/>
                <a:gdLst>
                  <a:gd name="T0" fmla="*/ 10 w 15"/>
                  <a:gd name="T1" fmla="*/ 5 h 9"/>
                  <a:gd name="T2" fmla="*/ 11 w 15"/>
                  <a:gd name="T3" fmla="*/ 7 h 9"/>
                  <a:gd name="T4" fmla="*/ 7 w 15"/>
                  <a:gd name="T5" fmla="*/ 2 h 9"/>
                  <a:gd name="T6" fmla="*/ 7 w 15"/>
                  <a:gd name="T7" fmla="*/ 2 h 9"/>
                  <a:gd name="T8" fmla="*/ 3 w 15"/>
                  <a:gd name="T9" fmla="*/ 1 h 9"/>
                  <a:gd name="T10" fmla="*/ 0 w 15"/>
                  <a:gd name="T11" fmla="*/ 4 h 9"/>
                  <a:gd name="T12" fmla="*/ 3 w 15"/>
                  <a:gd name="T13" fmla="*/ 6 h 9"/>
                  <a:gd name="T14" fmla="*/ 2 w 15"/>
                  <a:gd name="T15" fmla="*/ 8 h 9"/>
                  <a:gd name="T16" fmla="*/ 3 w 15"/>
                  <a:gd name="T17" fmla="*/ 8 h 9"/>
                  <a:gd name="T18" fmla="*/ 6 w 15"/>
                  <a:gd name="T19" fmla="*/ 7 h 9"/>
                  <a:gd name="T20" fmla="*/ 6 w 15"/>
                  <a:gd name="T21" fmla="*/ 8 h 9"/>
                  <a:gd name="T22" fmla="*/ 8 w 15"/>
                  <a:gd name="T23" fmla="*/ 9 h 9"/>
                  <a:gd name="T24" fmla="*/ 10 w 15"/>
                  <a:gd name="T2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9">
                    <a:moveTo>
                      <a:pt x="10" y="5"/>
                    </a:moveTo>
                    <a:cubicBezTo>
                      <a:pt x="10" y="6"/>
                      <a:pt x="11" y="6"/>
                      <a:pt x="11" y="7"/>
                    </a:cubicBezTo>
                    <a:cubicBezTo>
                      <a:pt x="15" y="2"/>
                      <a:pt x="4" y="4"/>
                      <a:pt x="7" y="2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6" y="0"/>
                      <a:pt x="4" y="3"/>
                      <a:pt x="3" y="1"/>
                    </a:cubicBezTo>
                    <a:cubicBezTo>
                      <a:pt x="4" y="4"/>
                      <a:pt x="0" y="2"/>
                      <a:pt x="0" y="4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6" y="9"/>
                      <a:pt x="4" y="7"/>
                      <a:pt x="6" y="7"/>
                    </a:cubicBezTo>
                    <a:cubicBezTo>
                      <a:pt x="6" y="7"/>
                      <a:pt x="6" y="8"/>
                      <a:pt x="6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10" y="8"/>
                      <a:pt x="8" y="5"/>
                      <a:pt x="10" y="5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4" name="Freeform 36"/>
              <p:cNvSpPr/>
              <p:nvPr/>
            </p:nvSpPr>
            <p:spPr bwMode="auto">
              <a:xfrm>
                <a:off x="2938" y="3668"/>
                <a:ext cx="43" cy="26"/>
              </a:xfrm>
              <a:custGeom>
                <a:avLst/>
                <a:gdLst>
                  <a:gd name="T0" fmla="*/ 17 w 18"/>
                  <a:gd name="T1" fmla="*/ 6 h 9"/>
                  <a:gd name="T2" fmla="*/ 15 w 18"/>
                  <a:gd name="T3" fmla="*/ 2 h 9"/>
                  <a:gd name="T4" fmla="*/ 14 w 18"/>
                  <a:gd name="T5" fmla="*/ 1 h 9"/>
                  <a:gd name="T6" fmla="*/ 13 w 18"/>
                  <a:gd name="T7" fmla="*/ 3 h 9"/>
                  <a:gd name="T8" fmla="*/ 9 w 18"/>
                  <a:gd name="T9" fmla="*/ 3 h 9"/>
                  <a:gd name="T10" fmla="*/ 9 w 18"/>
                  <a:gd name="T11" fmla="*/ 4 h 9"/>
                  <a:gd name="T12" fmla="*/ 8 w 18"/>
                  <a:gd name="T13" fmla="*/ 1 h 9"/>
                  <a:gd name="T14" fmla="*/ 5 w 18"/>
                  <a:gd name="T15" fmla="*/ 0 h 9"/>
                  <a:gd name="T16" fmla="*/ 2 w 18"/>
                  <a:gd name="T17" fmla="*/ 2 h 9"/>
                  <a:gd name="T18" fmla="*/ 5 w 18"/>
                  <a:gd name="T19" fmla="*/ 4 h 9"/>
                  <a:gd name="T20" fmla="*/ 4 w 18"/>
                  <a:gd name="T21" fmla="*/ 6 h 9"/>
                  <a:gd name="T22" fmla="*/ 0 w 18"/>
                  <a:gd name="T23" fmla="*/ 4 h 9"/>
                  <a:gd name="T24" fmla="*/ 1 w 18"/>
                  <a:gd name="T25" fmla="*/ 7 h 9"/>
                  <a:gd name="T26" fmla="*/ 3 w 18"/>
                  <a:gd name="T27" fmla="*/ 8 h 9"/>
                  <a:gd name="T28" fmla="*/ 6 w 18"/>
                  <a:gd name="T29" fmla="*/ 8 h 9"/>
                  <a:gd name="T30" fmla="*/ 9 w 18"/>
                  <a:gd name="T31" fmla="*/ 5 h 9"/>
                  <a:gd name="T32" fmla="*/ 10 w 18"/>
                  <a:gd name="T33" fmla="*/ 8 h 9"/>
                  <a:gd name="T34" fmla="*/ 13 w 18"/>
                  <a:gd name="T35" fmla="*/ 5 h 9"/>
                  <a:gd name="T36" fmla="*/ 17 w 18"/>
                  <a:gd name="T3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9">
                    <a:moveTo>
                      <a:pt x="17" y="6"/>
                    </a:moveTo>
                    <a:cubicBezTo>
                      <a:pt x="18" y="3"/>
                      <a:pt x="16" y="3"/>
                      <a:pt x="15" y="2"/>
                    </a:cubicBezTo>
                    <a:cubicBezTo>
                      <a:pt x="15" y="2"/>
                      <a:pt x="15" y="1"/>
                      <a:pt x="14" y="1"/>
                    </a:cubicBezTo>
                    <a:cubicBezTo>
                      <a:pt x="15" y="2"/>
                      <a:pt x="13" y="4"/>
                      <a:pt x="13" y="3"/>
                    </a:cubicBezTo>
                    <a:cubicBezTo>
                      <a:pt x="13" y="1"/>
                      <a:pt x="10" y="2"/>
                      <a:pt x="9" y="3"/>
                    </a:cubicBezTo>
                    <a:cubicBezTo>
                      <a:pt x="10" y="3"/>
                      <a:pt x="10" y="4"/>
                      <a:pt x="9" y="4"/>
                    </a:cubicBezTo>
                    <a:cubicBezTo>
                      <a:pt x="8" y="3"/>
                      <a:pt x="8" y="2"/>
                      <a:pt x="8" y="1"/>
                    </a:cubicBezTo>
                    <a:cubicBezTo>
                      <a:pt x="5" y="2"/>
                      <a:pt x="6" y="2"/>
                      <a:pt x="5" y="0"/>
                    </a:cubicBezTo>
                    <a:cubicBezTo>
                      <a:pt x="5" y="2"/>
                      <a:pt x="2" y="1"/>
                      <a:pt x="2" y="2"/>
                    </a:cubicBezTo>
                    <a:cubicBezTo>
                      <a:pt x="3" y="3"/>
                      <a:pt x="5" y="2"/>
                      <a:pt x="5" y="4"/>
                    </a:cubicBezTo>
                    <a:cubicBezTo>
                      <a:pt x="5" y="5"/>
                      <a:pt x="5" y="6"/>
                      <a:pt x="4" y="6"/>
                    </a:cubicBezTo>
                    <a:cubicBezTo>
                      <a:pt x="4" y="5"/>
                      <a:pt x="1" y="1"/>
                      <a:pt x="0" y="4"/>
                    </a:cubicBezTo>
                    <a:cubicBezTo>
                      <a:pt x="2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5" y="8"/>
                      <a:pt x="8" y="4"/>
                      <a:pt x="6" y="8"/>
                    </a:cubicBezTo>
                    <a:cubicBezTo>
                      <a:pt x="9" y="9"/>
                      <a:pt x="7" y="5"/>
                      <a:pt x="9" y="5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1" y="6"/>
                      <a:pt x="11" y="5"/>
                      <a:pt x="13" y="5"/>
                    </a:cubicBezTo>
                    <a:cubicBezTo>
                      <a:pt x="12" y="9"/>
                      <a:pt x="15" y="4"/>
                      <a:pt x="17" y="6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5" name="Freeform 37"/>
              <p:cNvSpPr/>
              <p:nvPr/>
            </p:nvSpPr>
            <p:spPr bwMode="auto">
              <a:xfrm>
                <a:off x="2997" y="3662"/>
                <a:ext cx="8" cy="1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0" y="0"/>
                      <a:pt x="2" y="5"/>
                      <a:pt x="3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6" name="Freeform 38"/>
              <p:cNvSpPr/>
              <p:nvPr/>
            </p:nvSpPr>
            <p:spPr bwMode="auto">
              <a:xfrm>
                <a:off x="3045" y="3668"/>
                <a:ext cx="19" cy="29"/>
              </a:xfrm>
              <a:custGeom>
                <a:avLst/>
                <a:gdLst>
                  <a:gd name="T0" fmla="*/ 1 w 8"/>
                  <a:gd name="T1" fmla="*/ 7 h 10"/>
                  <a:gd name="T2" fmla="*/ 5 w 8"/>
                  <a:gd name="T3" fmla="*/ 6 h 10"/>
                  <a:gd name="T4" fmla="*/ 7 w 8"/>
                  <a:gd name="T5" fmla="*/ 6 h 10"/>
                  <a:gd name="T6" fmla="*/ 8 w 8"/>
                  <a:gd name="T7" fmla="*/ 7 h 10"/>
                  <a:gd name="T8" fmla="*/ 8 w 8"/>
                  <a:gd name="T9" fmla="*/ 2 h 10"/>
                  <a:gd name="T10" fmla="*/ 4 w 8"/>
                  <a:gd name="T11" fmla="*/ 0 h 10"/>
                  <a:gd name="T12" fmla="*/ 1 w 8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1" y="7"/>
                    </a:moveTo>
                    <a:cubicBezTo>
                      <a:pt x="3" y="8"/>
                      <a:pt x="3" y="7"/>
                      <a:pt x="5" y="6"/>
                    </a:cubicBezTo>
                    <a:cubicBezTo>
                      <a:pt x="5" y="10"/>
                      <a:pt x="6" y="6"/>
                      <a:pt x="7" y="6"/>
                    </a:cubicBezTo>
                    <a:cubicBezTo>
                      <a:pt x="7" y="6"/>
                      <a:pt x="7" y="7"/>
                      <a:pt x="8" y="7"/>
                    </a:cubicBezTo>
                    <a:cubicBezTo>
                      <a:pt x="7" y="4"/>
                      <a:pt x="8" y="5"/>
                      <a:pt x="8" y="2"/>
                    </a:cubicBezTo>
                    <a:cubicBezTo>
                      <a:pt x="6" y="2"/>
                      <a:pt x="6" y="1"/>
                      <a:pt x="4" y="0"/>
                    </a:cubicBezTo>
                    <a:cubicBezTo>
                      <a:pt x="3" y="2"/>
                      <a:pt x="0" y="3"/>
                      <a:pt x="1" y="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7" name="Freeform 39"/>
              <p:cNvSpPr/>
              <p:nvPr/>
            </p:nvSpPr>
            <p:spPr bwMode="auto">
              <a:xfrm>
                <a:off x="3424" y="3648"/>
                <a:ext cx="52" cy="43"/>
              </a:xfrm>
              <a:custGeom>
                <a:avLst/>
                <a:gdLst>
                  <a:gd name="T0" fmla="*/ 21 w 22"/>
                  <a:gd name="T1" fmla="*/ 5 h 15"/>
                  <a:gd name="T2" fmla="*/ 19 w 22"/>
                  <a:gd name="T3" fmla="*/ 5 h 15"/>
                  <a:gd name="T4" fmla="*/ 20 w 22"/>
                  <a:gd name="T5" fmla="*/ 3 h 15"/>
                  <a:gd name="T6" fmla="*/ 20 w 22"/>
                  <a:gd name="T7" fmla="*/ 4 h 15"/>
                  <a:gd name="T8" fmla="*/ 17 w 22"/>
                  <a:gd name="T9" fmla="*/ 7 h 15"/>
                  <a:gd name="T10" fmla="*/ 14 w 22"/>
                  <a:gd name="T11" fmla="*/ 6 h 15"/>
                  <a:gd name="T12" fmla="*/ 12 w 22"/>
                  <a:gd name="T13" fmla="*/ 4 h 15"/>
                  <a:gd name="T14" fmla="*/ 12 w 22"/>
                  <a:gd name="T15" fmla="*/ 7 h 15"/>
                  <a:gd name="T16" fmla="*/ 13 w 22"/>
                  <a:gd name="T17" fmla="*/ 7 h 15"/>
                  <a:gd name="T18" fmla="*/ 9 w 22"/>
                  <a:gd name="T19" fmla="*/ 9 h 15"/>
                  <a:gd name="T20" fmla="*/ 8 w 22"/>
                  <a:gd name="T21" fmla="*/ 11 h 15"/>
                  <a:gd name="T22" fmla="*/ 5 w 22"/>
                  <a:gd name="T23" fmla="*/ 8 h 15"/>
                  <a:gd name="T24" fmla="*/ 4 w 22"/>
                  <a:gd name="T25" fmla="*/ 6 h 15"/>
                  <a:gd name="T26" fmla="*/ 0 w 22"/>
                  <a:gd name="T27" fmla="*/ 8 h 15"/>
                  <a:gd name="T28" fmla="*/ 1 w 22"/>
                  <a:gd name="T29" fmla="*/ 14 h 15"/>
                  <a:gd name="T30" fmla="*/ 4 w 22"/>
                  <a:gd name="T31" fmla="*/ 13 h 15"/>
                  <a:gd name="T32" fmla="*/ 6 w 22"/>
                  <a:gd name="T33" fmla="*/ 11 h 15"/>
                  <a:gd name="T34" fmla="*/ 8 w 22"/>
                  <a:gd name="T35" fmla="*/ 14 h 15"/>
                  <a:gd name="T36" fmla="*/ 9 w 22"/>
                  <a:gd name="T37" fmla="*/ 12 h 15"/>
                  <a:gd name="T38" fmla="*/ 13 w 22"/>
                  <a:gd name="T39" fmla="*/ 14 h 15"/>
                  <a:gd name="T40" fmla="*/ 13 w 22"/>
                  <a:gd name="T41" fmla="*/ 10 h 15"/>
                  <a:gd name="T42" fmla="*/ 15 w 22"/>
                  <a:gd name="T43" fmla="*/ 10 h 15"/>
                  <a:gd name="T44" fmla="*/ 15 w 22"/>
                  <a:gd name="T45" fmla="*/ 9 h 15"/>
                  <a:gd name="T46" fmla="*/ 20 w 22"/>
                  <a:gd name="T47" fmla="*/ 11 h 15"/>
                  <a:gd name="T48" fmla="*/ 20 w 22"/>
                  <a:gd name="T49" fmla="*/ 7 h 15"/>
                  <a:gd name="T50" fmla="*/ 22 w 22"/>
                  <a:gd name="T51" fmla="*/ 7 h 15"/>
                  <a:gd name="T52" fmla="*/ 21 w 22"/>
                  <a:gd name="T53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5">
                    <a:moveTo>
                      <a:pt x="21" y="5"/>
                    </a:moveTo>
                    <a:cubicBezTo>
                      <a:pt x="21" y="6"/>
                      <a:pt x="19" y="6"/>
                      <a:pt x="19" y="5"/>
                    </a:cubicBezTo>
                    <a:cubicBezTo>
                      <a:pt x="21" y="6"/>
                      <a:pt x="21" y="0"/>
                      <a:pt x="20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17" y="4"/>
                      <a:pt x="19" y="7"/>
                      <a:pt x="17" y="7"/>
                    </a:cubicBezTo>
                    <a:cubicBezTo>
                      <a:pt x="16" y="7"/>
                      <a:pt x="16" y="5"/>
                      <a:pt x="14" y="6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1" y="6"/>
                      <a:pt x="10" y="7"/>
                      <a:pt x="12" y="7"/>
                    </a:cubicBezTo>
                    <a:cubicBezTo>
                      <a:pt x="12" y="7"/>
                      <a:pt x="13" y="5"/>
                      <a:pt x="13" y="7"/>
                    </a:cubicBezTo>
                    <a:cubicBezTo>
                      <a:pt x="12" y="7"/>
                      <a:pt x="11" y="9"/>
                      <a:pt x="9" y="9"/>
                    </a:cubicBezTo>
                    <a:cubicBezTo>
                      <a:pt x="9" y="10"/>
                      <a:pt x="8" y="11"/>
                      <a:pt x="8" y="11"/>
                    </a:cubicBezTo>
                    <a:cubicBezTo>
                      <a:pt x="7" y="11"/>
                      <a:pt x="6" y="9"/>
                      <a:pt x="5" y="8"/>
                    </a:cubicBezTo>
                    <a:cubicBezTo>
                      <a:pt x="5" y="8"/>
                      <a:pt x="7" y="5"/>
                      <a:pt x="4" y="6"/>
                    </a:cubicBezTo>
                    <a:cubicBezTo>
                      <a:pt x="4" y="9"/>
                      <a:pt x="1" y="7"/>
                      <a:pt x="0" y="8"/>
                    </a:cubicBezTo>
                    <a:cubicBezTo>
                      <a:pt x="3" y="9"/>
                      <a:pt x="0" y="11"/>
                      <a:pt x="1" y="14"/>
                    </a:cubicBezTo>
                    <a:cubicBezTo>
                      <a:pt x="2" y="13"/>
                      <a:pt x="5" y="15"/>
                      <a:pt x="4" y="13"/>
                    </a:cubicBezTo>
                    <a:cubicBezTo>
                      <a:pt x="2" y="13"/>
                      <a:pt x="6" y="12"/>
                      <a:pt x="6" y="11"/>
                    </a:cubicBezTo>
                    <a:cubicBezTo>
                      <a:pt x="7" y="12"/>
                      <a:pt x="6" y="14"/>
                      <a:pt x="8" y="14"/>
                    </a:cubicBezTo>
                    <a:cubicBezTo>
                      <a:pt x="9" y="13"/>
                      <a:pt x="8" y="12"/>
                      <a:pt x="9" y="12"/>
                    </a:cubicBezTo>
                    <a:cubicBezTo>
                      <a:pt x="12" y="11"/>
                      <a:pt x="11" y="14"/>
                      <a:pt x="13" y="14"/>
                    </a:cubicBezTo>
                    <a:cubicBezTo>
                      <a:pt x="14" y="12"/>
                      <a:pt x="11" y="10"/>
                      <a:pt x="13" y="10"/>
                    </a:cubicBezTo>
                    <a:cubicBezTo>
                      <a:pt x="13" y="11"/>
                      <a:pt x="15" y="11"/>
                      <a:pt x="15" y="10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6" y="12"/>
                      <a:pt x="20" y="11"/>
                    </a:cubicBezTo>
                    <a:cubicBezTo>
                      <a:pt x="20" y="10"/>
                      <a:pt x="20" y="9"/>
                      <a:pt x="20" y="7"/>
                    </a:cubicBezTo>
                    <a:cubicBezTo>
                      <a:pt x="21" y="7"/>
                      <a:pt x="22" y="8"/>
                      <a:pt x="22" y="7"/>
                    </a:cubicBezTo>
                    <a:cubicBezTo>
                      <a:pt x="22" y="6"/>
                      <a:pt x="22" y="5"/>
                      <a:pt x="21" y="5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0" name="Freeform 42"/>
              <p:cNvSpPr/>
              <p:nvPr/>
            </p:nvSpPr>
            <p:spPr bwMode="auto">
              <a:xfrm>
                <a:off x="3407" y="3659"/>
                <a:ext cx="17" cy="29"/>
              </a:xfrm>
              <a:custGeom>
                <a:avLst/>
                <a:gdLst>
                  <a:gd name="T0" fmla="*/ 6 w 7"/>
                  <a:gd name="T1" fmla="*/ 2 h 10"/>
                  <a:gd name="T2" fmla="*/ 5 w 7"/>
                  <a:gd name="T3" fmla="*/ 0 h 10"/>
                  <a:gd name="T4" fmla="*/ 3 w 7"/>
                  <a:gd name="T5" fmla="*/ 0 h 10"/>
                  <a:gd name="T6" fmla="*/ 4 w 7"/>
                  <a:gd name="T7" fmla="*/ 3 h 10"/>
                  <a:gd name="T8" fmla="*/ 0 w 7"/>
                  <a:gd name="T9" fmla="*/ 3 h 10"/>
                  <a:gd name="T10" fmla="*/ 0 w 7"/>
                  <a:gd name="T11" fmla="*/ 7 h 10"/>
                  <a:gd name="T12" fmla="*/ 4 w 7"/>
                  <a:gd name="T13" fmla="*/ 5 h 10"/>
                  <a:gd name="T14" fmla="*/ 2 w 7"/>
                  <a:gd name="T15" fmla="*/ 7 h 10"/>
                  <a:gd name="T16" fmla="*/ 4 w 7"/>
                  <a:gd name="T17" fmla="*/ 7 h 10"/>
                  <a:gd name="T18" fmla="*/ 4 w 7"/>
                  <a:gd name="T19" fmla="*/ 10 h 10"/>
                  <a:gd name="T20" fmla="*/ 6 w 7"/>
                  <a:gd name="T21" fmla="*/ 7 h 10"/>
                  <a:gd name="T22" fmla="*/ 4 w 7"/>
                  <a:gd name="T23" fmla="*/ 3 h 10"/>
                  <a:gd name="T24" fmla="*/ 6 w 7"/>
                  <a:gd name="T25" fmla="*/ 4 h 10"/>
                  <a:gd name="T26" fmla="*/ 6 w 7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0">
                    <a:moveTo>
                      <a:pt x="6" y="2"/>
                    </a:moveTo>
                    <a:cubicBezTo>
                      <a:pt x="6" y="3"/>
                      <a:pt x="5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1"/>
                      <a:pt x="4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4"/>
                      <a:pt x="1" y="6"/>
                      <a:pt x="0" y="7"/>
                    </a:cubicBezTo>
                    <a:cubicBezTo>
                      <a:pt x="2" y="7"/>
                      <a:pt x="2" y="5"/>
                      <a:pt x="4" y="5"/>
                    </a:cubicBezTo>
                    <a:cubicBezTo>
                      <a:pt x="4" y="6"/>
                      <a:pt x="2" y="7"/>
                      <a:pt x="2" y="7"/>
                    </a:cubicBezTo>
                    <a:cubicBezTo>
                      <a:pt x="2" y="8"/>
                      <a:pt x="5" y="6"/>
                      <a:pt x="4" y="7"/>
                    </a:cubicBezTo>
                    <a:cubicBezTo>
                      <a:pt x="4" y="8"/>
                      <a:pt x="1" y="9"/>
                      <a:pt x="4" y="10"/>
                    </a:cubicBezTo>
                    <a:cubicBezTo>
                      <a:pt x="4" y="8"/>
                      <a:pt x="6" y="9"/>
                      <a:pt x="6" y="7"/>
                    </a:cubicBezTo>
                    <a:cubicBezTo>
                      <a:pt x="5" y="7"/>
                      <a:pt x="4" y="5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3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1" name="Freeform 43"/>
              <p:cNvSpPr/>
              <p:nvPr/>
            </p:nvSpPr>
            <p:spPr bwMode="auto">
              <a:xfrm>
                <a:off x="3402" y="3680"/>
                <a:ext cx="10" cy="8"/>
              </a:xfrm>
              <a:custGeom>
                <a:avLst/>
                <a:gdLst>
                  <a:gd name="T0" fmla="*/ 4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0" y="2"/>
                      <a:pt x="4" y="3"/>
                      <a:pt x="4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2" name="Freeform 44"/>
              <p:cNvSpPr/>
              <p:nvPr/>
            </p:nvSpPr>
            <p:spPr bwMode="auto">
              <a:xfrm>
                <a:off x="3469" y="3680"/>
                <a:ext cx="7" cy="11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2 h 4"/>
                  <a:gd name="T4" fmla="*/ 0 w 3"/>
                  <a:gd name="T5" fmla="*/ 1 h 4"/>
                  <a:gd name="T6" fmla="*/ 1 w 3"/>
                  <a:gd name="T7" fmla="*/ 4 h 4"/>
                  <a:gd name="T8" fmla="*/ 2 w 3"/>
                  <a:gd name="T9" fmla="*/ 2 h 4"/>
                  <a:gd name="T10" fmla="*/ 3 w 3"/>
                  <a:gd name="T11" fmla="*/ 2 h 4"/>
                  <a:gd name="T12" fmla="*/ 2 w 3"/>
                  <a:gd name="T13" fmla="*/ 1 h 4"/>
                  <a:gd name="T14" fmla="*/ 2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4" name="Freeform 46"/>
              <p:cNvSpPr>
                <a:spLocks noEditPoints="1"/>
              </p:cNvSpPr>
              <p:nvPr/>
            </p:nvSpPr>
            <p:spPr bwMode="auto">
              <a:xfrm>
                <a:off x="2862" y="3665"/>
                <a:ext cx="74" cy="26"/>
              </a:xfrm>
              <a:custGeom>
                <a:avLst/>
                <a:gdLst>
                  <a:gd name="T0" fmla="*/ 8 w 31"/>
                  <a:gd name="T1" fmla="*/ 1 h 9"/>
                  <a:gd name="T2" fmla="*/ 4 w 31"/>
                  <a:gd name="T3" fmla="*/ 1 h 9"/>
                  <a:gd name="T4" fmla="*/ 2 w 31"/>
                  <a:gd name="T5" fmla="*/ 6 h 9"/>
                  <a:gd name="T6" fmla="*/ 4 w 31"/>
                  <a:gd name="T7" fmla="*/ 5 h 9"/>
                  <a:gd name="T8" fmla="*/ 9 w 31"/>
                  <a:gd name="T9" fmla="*/ 7 h 9"/>
                  <a:gd name="T10" fmla="*/ 10 w 31"/>
                  <a:gd name="T11" fmla="*/ 5 h 9"/>
                  <a:gd name="T12" fmla="*/ 15 w 31"/>
                  <a:gd name="T13" fmla="*/ 5 h 9"/>
                  <a:gd name="T14" fmla="*/ 15 w 31"/>
                  <a:gd name="T15" fmla="*/ 7 h 9"/>
                  <a:gd name="T16" fmla="*/ 18 w 31"/>
                  <a:gd name="T17" fmla="*/ 6 h 9"/>
                  <a:gd name="T18" fmla="*/ 18 w 31"/>
                  <a:gd name="T19" fmla="*/ 4 h 9"/>
                  <a:gd name="T20" fmla="*/ 20 w 31"/>
                  <a:gd name="T21" fmla="*/ 5 h 9"/>
                  <a:gd name="T22" fmla="*/ 23 w 31"/>
                  <a:gd name="T23" fmla="*/ 3 h 9"/>
                  <a:gd name="T24" fmla="*/ 21 w 31"/>
                  <a:gd name="T25" fmla="*/ 7 h 9"/>
                  <a:gd name="T26" fmla="*/ 19 w 31"/>
                  <a:gd name="T27" fmla="*/ 8 h 9"/>
                  <a:gd name="T28" fmla="*/ 22 w 31"/>
                  <a:gd name="T29" fmla="*/ 9 h 9"/>
                  <a:gd name="T30" fmla="*/ 30 w 31"/>
                  <a:gd name="T31" fmla="*/ 6 h 9"/>
                  <a:gd name="T32" fmla="*/ 28 w 31"/>
                  <a:gd name="T33" fmla="*/ 1 h 9"/>
                  <a:gd name="T34" fmla="*/ 26 w 31"/>
                  <a:gd name="T35" fmla="*/ 5 h 9"/>
                  <a:gd name="T36" fmla="*/ 27 w 31"/>
                  <a:gd name="T37" fmla="*/ 1 h 9"/>
                  <a:gd name="T38" fmla="*/ 25 w 31"/>
                  <a:gd name="T39" fmla="*/ 5 h 9"/>
                  <a:gd name="T40" fmla="*/ 24 w 31"/>
                  <a:gd name="T41" fmla="*/ 1 h 9"/>
                  <a:gd name="T42" fmla="*/ 20 w 31"/>
                  <a:gd name="T43" fmla="*/ 3 h 9"/>
                  <a:gd name="T44" fmla="*/ 18 w 31"/>
                  <a:gd name="T45" fmla="*/ 1 h 9"/>
                  <a:gd name="T46" fmla="*/ 19 w 31"/>
                  <a:gd name="T47" fmla="*/ 3 h 9"/>
                  <a:gd name="T48" fmla="*/ 18 w 31"/>
                  <a:gd name="T49" fmla="*/ 1 h 9"/>
                  <a:gd name="T50" fmla="*/ 14 w 31"/>
                  <a:gd name="T51" fmla="*/ 5 h 9"/>
                  <a:gd name="T52" fmla="*/ 8 w 31"/>
                  <a:gd name="T53" fmla="*/ 3 h 9"/>
                  <a:gd name="T54" fmla="*/ 8 w 31"/>
                  <a:gd name="T55" fmla="*/ 1 h 9"/>
                  <a:gd name="T56" fmla="*/ 8 w 31"/>
                  <a:gd name="T57" fmla="*/ 6 h 9"/>
                  <a:gd name="T58" fmla="*/ 7 w 31"/>
                  <a:gd name="T59" fmla="*/ 2 h 9"/>
                  <a:gd name="T60" fmla="*/ 8 w 31"/>
                  <a:gd name="T6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9">
                    <a:moveTo>
                      <a:pt x="8" y="1"/>
                    </a:moveTo>
                    <a:cubicBezTo>
                      <a:pt x="7" y="1"/>
                      <a:pt x="5" y="2"/>
                      <a:pt x="4" y="1"/>
                    </a:cubicBezTo>
                    <a:cubicBezTo>
                      <a:pt x="6" y="5"/>
                      <a:pt x="0" y="4"/>
                      <a:pt x="2" y="6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2" y="8"/>
                      <a:pt x="8" y="8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ubicBezTo>
                      <a:pt x="12" y="9"/>
                      <a:pt x="12" y="5"/>
                      <a:pt x="15" y="5"/>
                    </a:cubicBezTo>
                    <a:cubicBezTo>
                      <a:pt x="15" y="6"/>
                      <a:pt x="14" y="7"/>
                      <a:pt x="15" y="7"/>
                    </a:cubicBezTo>
                    <a:cubicBezTo>
                      <a:pt x="15" y="4"/>
                      <a:pt x="19" y="8"/>
                      <a:pt x="18" y="6"/>
                    </a:cubicBezTo>
                    <a:cubicBezTo>
                      <a:pt x="18" y="6"/>
                      <a:pt x="16" y="4"/>
                      <a:pt x="18" y="4"/>
                    </a:cubicBezTo>
                    <a:cubicBezTo>
                      <a:pt x="19" y="4"/>
                      <a:pt x="18" y="6"/>
                      <a:pt x="20" y="5"/>
                    </a:cubicBezTo>
                    <a:cubicBezTo>
                      <a:pt x="22" y="5"/>
                      <a:pt x="21" y="3"/>
                      <a:pt x="23" y="3"/>
                    </a:cubicBezTo>
                    <a:cubicBezTo>
                      <a:pt x="22" y="4"/>
                      <a:pt x="22" y="6"/>
                      <a:pt x="21" y="7"/>
                    </a:cubicBezTo>
                    <a:cubicBezTo>
                      <a:pt x="21" y="6"/>
                      <a:pt x="19" y="7"/>
                      <a:pt x="19" y="8"/>
                    </a:cubicBezTo>
                    <a:cubicBezTo>
                      <a:pt x="21" y="8"/>
                      <a:pt x="21" y="9"/>
                      <a:pt x="22" y="9"/>
                    </a:cubicBezTo>
                    <a:cubicBezTo>
                      <a:pt x="23" y="7"/>
                      <a:pt x="27" y="5"/>
                      <a:pt x="30" y="6"/>
                    </a:cubicBezTo>
                    <a:cubicBezTo>
                      <a:pt x="31" y="3"/>
                      <a:pt x="30" y="1"/>
                      <a:pt x="28" y="1"/>
                    </a:cubicBezTo>
                    <a:cubicBezTo>
                      <a:pt x="27" y="2"/>
                      <a:pt x="28" y="5"/>
                      <a:pt x="26" y="5"/>
                    </a:cubicBezTo>
                    <a:cubicBezTo>
                      <a:pt x="26" y="4"/>
                      <a:pt x="26" y="2"/>
                      <a:pt x="27" y="1"/>
                    </a:cubicBezTo>
                    <a:cubicBezTo>
                      <a:pt x="24" y="0"/>
                      <a:pt x="27" y="5"/>
                      <a:pt x="25" y="5"/>
                    </a:cubicBezTo>
                    <a:cubicBezTo>
                      <a:pt x="24" y="4"/>
                      <a:pt x="26" y="1"/>
                      <a:pt x="24" y="1"/>
                    </a:cubicBezTo>
                    <a:cubicBezTo>
                      <a:pt x="24" y="3"/>
                      <a:pt x="21" y="2"/>
                      <a:pt x="20" y="3"/>
                    </a:cubicBezTo>
                    <a:cubicBezTo>
                      <a:pt x="22" y="1"/>
                      <a:pt x="20" y="1"/>
                      <a:pt x="18" y="1"/>
                    </a:cubicBezTo>
                    <a:cubicBezTo>
                      <a:pt x="18" y="2"/>
                      <a:pt x="19" y="2"/>
                      <a:pt x="19" y="3"/>
                    </a:cubicBezTo>
                    <a:cubicBezTo>
                      <a:pt x="18" y="2"/>
                      <a:pt x="15" y="4"/>
                      <a:pt x="18" y="1"/>
                    </a:cubicBezTo>
                    <a:cubicBezTo>
                      <a:pt x="15" y="1"/>
                      <a:pt x="16" y="5"/>
                      <a:pt x="14" y="5"/>
                    </a:cubicBezTo>
                    <a:cubicBezTo>
                      <a:pt x="16" y="0"/>
                      <a:pt x="11" y="4"/>
                      <a:pt x="8" y="3"/>
                    </a:cubicBezTo>
                    <a:cubicBezTo>
                      <a:pt x="8" y="3"/>
                      <a:pt x="8" y="2"/>
                      <a:pt x="8" y="1"/>
                    </a:cubicBezTo>
                    <a:close/>
                    <a:moveTo>
                      <a:pt x="8" y="6"/>
                    </a:moveTo>
                    <a:cubicBezTo>
                      <a:pt x="7" y="7"/>
                      <a:pt x="3" y="2"/>
                      <a:pt x="7" y="2"/>
                    </a:cubicBezTo>
                    <a:cubicBezTo>
                      <a:pt x="4" y="4"/>
                      <a:pt x="9" y="5"/>
                      <a:pt x="8" y="6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5" name="Freeform 47"/>
              <p:cNvSpPr/>
              <p:nvPr/>
            </p:nvSpPr>
            <p:spPr bwMode="auto">
              <a:xfrm>
                <a:off x="2667" y="3665"/>
                <a:ext cx="54" cy="32"/>
              </a:xfrm>
              <a:custGeom>
                <a:avLst/>
                <a:gdLst>
                  <a:gd name="T0" fmla="*/ 19 w 23"/>
                  <a:gd name="T1" fmla="*/ 6 h 11"/>
                  <a:gd name="T2" fmla="*/ 23 w 23"/>
                  <a:gd name="T3" fmla="*/ 2 h 11"/>
                  <a:gd name="T4" fmla="*/ 17 w 23"/>
                  <a:gd name="T5" fmla="*/ 3 h 11"/>
                  <a:gd name="T6" fmla="*/ 15 w 23"/>
                  <a:gd name="T7" fmla="*/ 2 h 11"/>
                  <a:gd name="T8" fmla="*/ 15 w 23"/>
                  <a:gd name="T9" fmla="*/ 1 h 11"/>
                  <a:gd name="T10" fmla="*/ 12 w 23"/>
                  <a:gd name="T11" fmla="*/ 2 h 11"/>
                  <a:gd name="T12" fmla="*/ 10 w 23"/>
                  <a:gd name="T13" fmla="*/ 1 h 11"/>
                  <a:gd name="T14" fmla="*/ 8 w 23"/>
                  <a:gd name="T15" fmla="*/ 2 h 11"/>
                  <a:gd name="T16" fmla="*/ 8 w 23"/>
                  <a:gd name="T17" fmla="*/ 4 h 11"/>
                  <a:gd name="T18" fmla="*/ 1 w 23"/>
                  <a:gd name="T19" fmla="*/ 3 h 11"/>
                  <a:gd name="T20" fmla="*/ 2 w 23"/>
                  <a:gd name="T21" fmla="*/ 1 h 11"/>
                  <a:gd name="T22" fmla="*/ 0 w 23"/>
                  <a:gd name="T23" fmla="*/ 1 h 11"/>
                  <a:gd name="T24" fmla="*/ 0 w 23"/>
                  <a:gd name="T25" fmla="*/ 5 h 11"/>
                  <a:gd name="T26" fmla="*/ 0 w 23"/>
                  <a:gd name="T27" fmla="*/ 5 h 11"/>
                  <a:gd name="T28" fmla="*/ 3 w 23"/>
                  <a:gd name="T29" fmla="*/ 6 h 11"/>
                  <a:gd name="T30" fmla="*/ 5 w 23"/>
                  <a:gd name="T31" fmla="*/ 5 h 11"/>
                  <a:gd name="T32" fmla="*/ 6 w 23"/>
                  <a:gd name="T33" fmla="*/ 3 h 11"/>
                  <a:gd name="T34" fmla="*/ 6 w 23"/>
                  <a:gd name="T35" fmla="*/ 5 h 11"/>
                  <a:gd name="T36" fmla="*/ 15 w 23"/>
                  <a:gd name="T37" fmla="*/ 7 h 11"/>
                  <a:gd name="T38" fmla="*/ 18 w 23"/>
                  <a:gd name="T39" fmla="*/ 5 h 11"/>
                  <a:gd name="T40" fmla="*/ 23 w 23"/>
                  <a:gd name="T41" fmla="*/ 9 h 11"/>
                  <a:gd name="T42" fmla="*/ 19 w 23"/>
                  <a:gd name="T4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1">
                    <a:moveTo>
                      <a:pt x="19" y="6"/>
                    </a:moveTo>
                    <a:cubicBezTo>
                      <a:pt x="22" y="6"/>
                      <a:pt x="22" y="4"/>
                      <a:pt x="23" y="2"/>
                    </a:cubicBezTo>
                    <a:cubicBezTo>
                      <a:pt x="19" y="2"/>
                      <a:pt x="20" y="2"/>
                      <a:pt x="17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9" y="2"/>
                      <a:pt x="9" y="4"/>
                      <a:pt x="8" y="4"/>
                    </a:cubicBezTo>
                    <a:cubicBezTo>
                      <a:pt x="8" y="0"/>
                      <a:pt x="3" y="3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1" y="7"/>
                      <a:pt x="3" y="6"/>
                    </a:cubicBezTo>
                    <a:cubicBezTo>
                      <a:pt x="4" y="6"/>
                      <a:pt x="4" y="5"/>
                      <a:pt x="5" y="5"/>
                    </a:cubicBezTo>
                    <a:cubicBezTo>
                      <a:pt x="5" y="5"/>
                      <a:pt x="5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5"/>
                      <a:pt x="12" y="6"/>
                      <a:pt x="15" y="7"/>
                    </a:cubicBezTo>
                    <a:cubicBezTo>
                      <a:pt x="15" y="6"/>
                      <a:pt x="17" y="5"/>
                      <a:pt x="18" y="5"/>
                    </a:cubicBezTo>
                    <a:cubicBezTo>
                      <a:pt x="19" y="6"/>
                      <a:pt x="21" y="11"/>
                      <a:pt x="23" y="9"/>
                    </a:cubicBezTo>
                    <a:cubicBezTo>
                      <a:pt x="22" y="8"/>
                      <a:pt x="20" y="8"/>
                      <a:pt x="19" y="6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6" name="Freeform 48"/>
              <p:cNvSpPr/>
              <p:nvPr/>
            </p:nvSpPr>
            <p:spPr bwMode="auto">
              <a:xfrm>
                <a:off x="2926" y="3685"/>
                <a:ext cx="7" cy="12"/>
              </a:xfrm>
              <a:custGeom>
                <a:avLst/>
                <a:gdLst>
                  <a:gd name="T0" fmla="*/ 2 w 3"/>
                  <a:gd name="T1" fmla="*/ 2 h 4"/>
                  <a:gd name="T2" fmla="*/ 2 w 3"/>
                  <a:gd name="T3" fmla="*/ 3 h 4"/>
                  <a:gd name="T4" fmla="*/ 0 w 3"/>
                  <a:gd name="T5" fmla="*/ 1 h 4"/>
                  <a:gd name="T6" fmla="*/ 0 w 3"/>
                  <a:gd name="T7" fmla="*/ 3 h 4"/>
                  <a:gd name="T8" fmla="*/ 2 w 3"/>
                  <a:gd name="T9" fmla="*/ 4 h 4"/>
                  <a:gd name="T10" fmla="*/ 2 w 3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2" y="4"/>
                      <a:pt x="2" y="4"/>
                    </a:cubicBezTo>
                    <a:cubicBezTo>
                      <a:pt x="3" y="4"/>
                      <a:pt x="3" y="0"/>
                      <a:pt x="2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7" name="Freeform 49"/>
              <p:cNvSpPr/>
              <p:nvPr/>
            </p:nvSpPr>
            <p:spPr bwMode="auto">
              <a:xfrm>
                <a:off x="2795" y="3668"/>
                <a:ext cx="26" cy="20"/>
              </a:xfrm>
              <a:custGeom>
                <a:avLst/>
                <a:gdLst>
                  <a:gd name="T0" fmla="*/ 11 w 11"/>
                  <a:gd name="T1" fmla="*/ 5 h 7"/>
                  <a:gd name="T2" fmla="*/ 11 w 11"/>
                  <a:gd name="T3" fmla="*/ 3 h 7"/>
                  <a:gd name="T4" fmla="*/ 4 w 11"/>
                  <a:gd name="T5" fmla="*/ 0 h 7"/>
                  <a:gd name="T6" fmla="*/ 3 w 11"/>
                  <a:gd name="T7" fmla="*/ 2 h 7"/>
                  <a:gd name="T8" fmla="*/ 1 w 11"/>
                  <a:gd name="T9" fmla="*/ 4 h 7"/>
                  <a:gd name="T10" fmla="*/ 3 w 11"/>
                  <a:gd name="T11" fmla="*/ 4 h 7"/>
                  <a:gd name="T12" fmla="*/ 3 w 11"/>
                  <a:gd name="T13" fmla="*/ 6 h 7"/>
                  <a:gd name="T14" fmla="*/ 11 w 1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">
                    <a:moveTo>
                      <a:pt x="11" y="5"/>
                    </a:moveTo>
                    <a:cubicBezTo>
                      <a:pt x="11" y="4"/>
                      <a:pt x="11" y="4"/>
                      <a:pt x="11" y="3"/>
                    </a:cubicBezTo>
                    <a:cubicBezTo>
                      <a:pt x="7" y="3"/>
                      <a:pt x="7" y="3"/>
                      <a:pt x="4" y="0"/>
                    </a:cubicBezTo>
                    <a:cubicBezTo>
                      <a:pt x="4" y="2"/>
                      <a:pt x="2" y="1"/>
                      <a:pt x="3" y="2"/>
                    </a:cubicBezTo>
                    <a:cubicBezTo>
                      <a:pt x="5" y="3"/>
                      <a:pt x="1" y="1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0" y="6"/>
                      <a:pt x="5" y="3"/>
                      <a:pt x="3" y="6"/>
                    </a:cubicBezTo>
                    <a:cubicBezTo>
                      <a:pt x="7" y="7"/>
                      <a:pt x="8" y="5"/>
                      <a:pt x="11" y="5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8" name="Freeform 50"/>
              <p:cNvSpPr/>
              <p:nvPr/>
            </p:nvSpPr>
            <p:spPr bwMode="auto">
              <a:xfrm>
                <a:off x="2852" y="3671"/>
                <a:ext cx="7" cy="9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3 h 3"/>
                  <a:gd name="T6" fmla="*/ 2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9" name="Freeform 51"/>
              <p:cNvSpPr/>
              <p:nvPr/>
            </p:nvSpPr>
            <p:spPr bwMode="auto">
              <a:xfrm>
                <a:off x="2821" y="3668"/>
                <a:ext cx="46" cy="26"/>
              </a:xfrm>
              <a:custGeom>
                <a:avLst/>
                <a:gdLst>
                  <a:gd name="T0" fmla="*/ 16 w 19"/>
                  <a:gd name="T1" fmla="*/ 6 h 9"/>
                  <a:gd name="T2" fmla="*/ 18 w 19"/>
                  <a:gd name="T3" fmla="*/ 2 h 9"/>
                  <a:gd name="T4" fmla="*/ 16 w 19"/>
                  <a:gd name="T5" fmla="*/ 4 h 9"/>
                  <a:gd name="T6" fmla="*/ 10 w 19"/>
                  <a:gd name="T7" fmla="*/ 0 h 9"/>
                  <a:gd name="T8" fmla="*/ 6 w 19"/>
                  <a:gd name="T9" fmla="*/ 1 h 9"/>
                  <a:gd name="T10" fmla="*/ 3 w 19"/>
                  <a:gd name="T11" fmla="*/ 2 h 9"/>
                  <a:gd name="T12" fmla="*/ 0 w 19"/>
                  <a:gd name="T13" fmla="*/ 1 h 9"/>
                  <a:gd name="T14" fmla="*/ 0 w 19"/>
                  <a:gd name="T15" fmla="*/ 5 h 9"/>
                  <a:gd name="T16" fmla="*/ 5 w 19"/>
                  <a:gd name="T17" fmla="*/ 4 h 9"/>
                  <a:gd name="T18" fmla="*/ 7 w 19"/>
                  <a:gd name="T19" fmla="*/ 8 h 9"/>
                  <a:gd name="T20" fmla="*/ 10 w 19"/>
                  <a:gd name="T21" fmla="*/ 8 h 9"/>
                  <a:gd name="T22" fmla="*/ 11 w 19"/>
                  <a:gd name="T23" fmla="*/ 4 h 9"/>
                  <a:gd name="T24" fmla="*/ 14 w 19"/>
                  <a:gd name="T25" fmla="*/ 8 h 9"/>
                  <a:gd name="T26" fmla="*/ 15 w 19"/>
                  <a:gd name="T27" fmla="*/ 9 h 9"/>
                  <a:gd name="T28" fmla="*/ 16 w 19"/>
                  <a:gd name="T2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9">
                    <a:moveTo>
                      <a:pt x="16" y="6"/>
                    </a:moveTo>
                    <a:cubicBezTo>
                      <a:pt x="19" y="6"/>
                      <a:pt x="17" y="3"/>
                      <a:pt x="18" y="2"/>
                    </a:cubicBezTo>
                    <a:cubicBezTo>
                      <a:pt x="15" y="1"/>
                      <a:pt x="17" y="5"/>
                      <a:pt x="16" y="4"/>
                    </a:cubicBezTo>
                    <a:cubicBezTo>
                      <a:pt x="13" y="6"/>
                      <a:pt x="11" y="2"/>
                      <a:pt x="10" y="0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6" y="2"/>
                      <a:pt x="3" y="2"/>
                      <a:pt x="3" y="2"/>
                    </a:cubicBezTo>
                    <a:cubicBezTo>
                      <a:pt x="2" y="2"/>
                      <a:pt x="1" y="2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6"/>
                      <a:pt x="4" y="4"/>
                      <a:pt x="5" y="4"/>
                    </a:cubicBezTo>
                    <a:cubicBezTo>
                      <a:pt x="6" y="6"/>
                      <a:pt x="5" y="6"/>
                      <a:pt x="7" y="8"/>
                    </a:cubicBezTo>
                    <a:cubicBezTo>
                      <a:pt x="9" y="8"/>
                      <a:pt x="8" y="6"/>
                      <a:pt x="10" y="8"/>
                    </a:cubicBezTo>
                    <a:cubicBezTo>
                      <a:pt x="10" y="5"/>
                      <a:pt x="10" y="4"/>
                      <a:pt x="11" y="4"/>
                    </a:cubicBezTo>
                    <a:cubicBezTo>
                      <a:pt x="11" y="6"/>
                      <a:pt x="14" y="6"/>
                      <a:pt x="14" y="8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8"/>
                      <a:pt x="14" y="6"/>
                      <a:pt x="16" y="6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0" name="Freeform 52"/>
              <p:cNvSpPr/>
              <p:nvPr/>
            </p:nvSpPr>
            <p:spPr bwMode="auto">
              <a:xfrm>
                <a:off x="2762" y="3665"/>
                <a:ext cx="33" cy="26"/>
              </a:xfrm>
              <a:custGeom>
                <a:avLst/>
                <a:gdLst>
                  <a:gd name="T0" fmla="*/ 14 w 14"/>
                  <a:gd name="T1" fmla="*/ 5 h 9"/>
                  <a:gd name="T2" fmla="*/ 11 w 14"/>
                  <a:gd name="T3" fmla="*/ 3 h 9"/>
                  <a:gd name="T4" fmla="*/ 10 w 14"/>
                  <a:gd name="T5" fmla="*/ 5 h 9"/>
                  <a:gd name="T6" fmla="*/ 8 w 14"/>
                  <a:gd name="T7" fmla="*/ 2 h 9"/>
                  <a:gd name="T8" fmla="*/ 5 w 14"/>
                  <a:gd name="T9" fmla="*/ 5 h 9"/>
                  <a:gd name="T10" fmla="*/ 5 w 14"/>
                  <a:gd name="T11" fmla="*/ 5 h 9"/>
                  <a:gd name="T12" fmla="*/ 6 w 14"/>
                  <a:gd name="T13" fmla="*/ 2 h 9"/>
                  <a:gd name="T14" fmla="*/ 2 w 14"/>
                  <a:gd name="T15" fmla="*/ 5 h 9"/>
                  <a:gd name="T16" fmla="*/ 0 w 14"/>
                  <a:gd name="T17" fmla="*/ 3 h 9"/>
                  <a:gd name="T18" fmla="*/ 1 w 14"/>
                  <a:gd name="T19" fmla="*/ 7 h 9"/>
                  <a:gd name="T20" fmla="*/ 5 w 14"/>
                  <a:gd name="T21" fmla="*/ 8 h 9"/>
                  <a:gd name="T22" fmla="*/ 9 w 14"/>
                  <a:gd name="T23" fmla="*/ 6 h 9"/>
                  <a:gd name="T24" fmla="*/ 10 w 14"/>
                  <a:gd name="T25" fmla="*/ 8 h 9"/>
                  <a:gd name="T26" fmla="*/ 14 w 14"/>
                  <a:gd name="T27" fmla="*/ 6 h 9"/>
                  <a:gd name="T28" fmla="*/ 14 w 14"/>
                  <a:gd name="T2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9">
                    <a:moveTo>
                      <a:pt x="14" y="5"/>
                    </a:moveTo>
                    <a:cubicBezTo>
                      <a:pt x="13" y="4"/>
                      <a:pt x="12" y="0"/>
                      <a:pt x="11" y="3"/>
                    </a:cubicBezTo>
                    <a:cubicBezTo>
                      <a:pt x="13" y="3"/>
                      <a:pt x="11" y="6"/>
                      <a:pt x="10" y="5"/>
                    </a:cubicBezTo>
                    <a:cubicBezTo>
                      <a:pt x="11" y="3"/>
                      <a:pt x="9" y="3"/>
                      <a:pt x="8" y="2"/>
                    </a:cubicBezTo>
                    <a:cubicBezTo>
                      <a:pt x="8" y="4"/>
                      <a:pt x="5" y="3"/>
                      <a:pt x="5" y="5"/>
                    </a:cubicBezTo>
                    <a:cubicBezTo>
                      <a:pt x="5" y="5"/>
                      <a:pt x="6" y="5"/>
                      <a:pt x="5" y="5"/>
                    </a:cubicBezTo>
                    <a:cubicBezTo>
                      <a:pt x="2" y="5"/>
                      <a:pt x="6" y="3"/>
                      <a:pt x="6" y="2"/>
                    </a:cubicBezTo>
                    <a:cubicBezTo>
                      <a:pt x="3" y="1"/>
                      <a:pt x="4" y="5"/>
                      <a:pt x="2" y="5"/>
                    </a:cubicBezTo>
                    <a:cubicBezTo>
                      <a:pt x="3" y="3"/>
                      <a:pt x="0" y="1"/>
                      <a:pt x="0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3" y="7"/>
                      <a:pt x="4" y="7"/>
                      <a:pt x="5" y="8"/>
                    </a:cubicBezTo>
                    <a:cubicBezTo>
                      <a:pt x="4" y="5"/>
                      <a:pt x="7" y="7"/>
                      <a:pt x="9" y="6"/>
                    </a:cubicBezTo>
                    <a:cubicBezTo>
                      <a:pt x="9" y="7"/>
                      <a:pt x="9" y="8"/>
                      <a:pt x="10" y="8"/>
                    </a:cubicBezTo>
                    <a:cubicBezTo>
                      <a:pt x="9" y="4"/>
                      <a:pt x="13" y="9"/>
                      <a:pt x="14" y="6"/>
                    </a:cubicBezTo>
                    <a:cubicBezTo>
                      <a:pt x="12" y="6"/>
                      <a:pt x="14" y="5"/>
                      <a:pt x="14" y="5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1" name="Freeform 53"/>
              <p:cNvSpPr/>
              <p:nvPr/>
            </p:nvSpPr>
            <p:spPr bwMode="auto">
              <a:xfrm>
                <a:off x="2890" y="3688"/>
                <a:ext cx="7" cy="6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1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3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2" name="Freeform 54"/>
              <p:cNvSpPr/>
              <p:nvPr/>
            </p:nvSpPr>
            <p:spPr bwMode="auto">
              <a:xfrm>
                <a:off x="2817" y="3682"/>
                <a:ext cx="4" cy="12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0"/>
                      <a:pt x="0" y="2"/>
                    </a:cubicBezTo>
                    <a:cubicBezTo>
                      <a:pt x="1" y="2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3" name="Freeform 55"/>
              <p:cNvSpPr/>
              <p:nvPr/>
            </p:nvSpPr>
            <p:spPr bwMode="auto">
              <a:xfrm>
                <a:off x="2738" y="3685"/>
                <a:ext cx="14" cy="12"/>
              </a:xfrm>
              <a:custGeom>
                <a:avLst/>
                <a:gdLst>
                  <a:gd name="T0" fmla="*/ 4 w 6"/>
                  <a:gd name="T1" fmla="*/ 1 h 4"/>
                  <a:gd name="T2" fmla="*/ 3 w 6"/>
                  <a:gd name="T3" fmla="*/ 3 h 4"/>
                  <a:gd name="T4" fmla="*/ 6 w 6"/>
                  <a:gd name="T5" fmla="*/ 1 h 4"/>
                  <a:gd name="T6" fmla="*/ 4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3" y="0"/>
                      <a:pt x="0" y="4"/>
                      <a:pt x="3" y="3"/>
                    </a:cubicBezTo>
                    <a:cubicBezTo>
                      <a:pt x="3" y="2"/>
                      <a:pt x="6" y="2"/>
                      <a:pt x="6" y="1"/>
                    </a:cubicBezTo>
                    <a:cubicBezTo>
                      <a:pt x="4" y="1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4" name="Freeform 56"/>
              <p:cNvSpPr/>
              <p:nvPr/>
            </p:nvSpPr>
            <p:spPr bwMode="auto">
              <a:xfrm>
                <a:off x="2721" y="3668"/>
                <a:ext cx="41" cy="23"/>
              </a:xfrm>
              <a:custGeom>
                <a:avLst/>
                <a:gdLst>
                  <a:gd name="T0" fmla="*/ 17 w 17"/>
                  <a:gd name="T1" fmla="*/ 4 h 8"/>
                  <a:gd name="T2" fmla="*/ 15 w 17"/>
                  <a:gd name="T3" fmla="*/ 1 h 8"/>
                  <a:gd name="T4" fmla="*/ 10 w 17"/>
                  <a:gd name="T5" fmla="*/ 3 h 8"/>
                  <a:gd name="T6" fmla="*/ 7 w 17"/>
                  <a:gd name="T7" fmla="*/ 2 h 8"/>
                  <a:gd name="T8" fmla="*/ 4 w 17"/>
                  <a:gd name="T9" fmla="*/ 4 h 8"/>
                  <a:gd name="T10" fmla="*/ 5 w 17"/>
                  <a:gd name="T11" fmla="*/ 0 h 8"/>
                  <a:gd name="T12" fmla="*/ 1 w 17"/>
                  <a:gd name="T13" fmla="*/ 1 h 8"/>
                  <a:gd name="T14" fmla="*/ 0 w 17"/>
                  <a:gd name="T15" fmla="*/ 4 h 8"/>
                  <a:gd name="T16" fmla="*/ 4 w 17"/>
                  <a:gd name="T17" fmla="*/ 5 h 8"/>
                  <a:gd name="T18" fmla="*/ 6 w 17"/>
                  <a:gd name="T19" fmla="*/ 5 h 8"/>
                  <a:gd name="T20" fmla="*/ 8 w 17"/>
                  <a:gd name="T21" fmla="*/ 4 h 8"/>
                  <a:gd name="T22" fmla="*/ 11 w 17"/>
                  <a:gd name="T23" fmla="*/ 4 h 8"/>
                  <a:gd name="T24" fmla="*/ 17 w 17"/>
                  <a:gd name="T2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8">
                    <a:moveTo>
                      <a:pt x="17" y="4"/>
                    </a:moveTo>
                    <a:cubicBezTo>
                      <a:pt x="16" y="4"/>
                      <a:pt x="14" y="4"/>
                      <a:pt x="15" y="1"/>
                    </a:cubicBezTo>
                    <a:cubicBezTo>
                      <a:pt x="12" y="2"/>
                      <a:pt x="12" y="3"/>
                      <a:pt x="10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5" y="2"/>
                      <a:pt x="8" y="5"/>
                      <a:pt x="4" y="4"/>
                    </a:cubicBezTo>
                    <a:cubicBezTo>
                      <a:pt x="4" y="3"/>
                      <a:pt x="8" y="1"/>
                      <a:pt x="5" y="0"/>
                    </a:cubicBezTo>
                    <a:cubicBezTo>
                      <a:pt x="5" y="2"/>
                      <a:pt x="2" y="1"/>
                      <a:pt x="1" y="1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3" y="2"/>
                      <a:pt x="3" y="8"/>
                      <a:pt x="4" y="5"/>
                    </a:cubicBezTo>
                    <a:cubicBezTo>
                      <a:pt x="2" y="4"/>
                      <a:pt x="5" y="5"/>
                      <a:pt x="6" y="5"/>
                    </a:cubicBezTo>
                    <a:cubicBezTo>
                      <a:pt x="7" y="5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4"/>
                    </a:cubicBezTo>
                    <a:cubicBezTo>
                      <a:pt x="13" y="2"/>
                      <a:pt x="17" y="8"/>
                      <a:pt x="17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58" name="椭圆 57"/>
            <p:cNvSpPr/>
            <p:nvPr/>
          </p:nvSpPr>
          <p:spPr>
            <a:xfrm>
              <a:off x="1486014" y="2924465"/>
              <a:ext cx="523542" cy="504967"/>
            </a:xfrm>
            <a:prstGeom prst="ellipse">
              <a:avLst/>
            </a:prstGeom>
            <a:blipFill dpi="0" rotWithShape="1">
              <a:blip r:embed="rId1" cstate="print">
                <a:biLevel thresh="75000"/>
              </a:blip>
              <a:srcRect/>
              <a:stretch>
                <a:fillRect l="-100000" t="-100000" r="-100000" b="-10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4369940" y="2924465"/>
              <a:ext cx="523542" cy="504967"/>
            </a:xfrm>
            <a:prstGeom prst="ellipse">
              <a:avLst/>
            </a:prstGeom>
            <a:blipFill dpi="0" rotWithShape="1">
              <a:blip r:embed="rId1" cstate="print">
                <a:biLevel thresh="75000"/>
              </a:blip>
              <a:srcRect/>
              <a:stretch>
                <a:fillRect l="-100000" t="-100000" r="-100000" b="-10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7331032" y="2924465"/>
              <a:ext cx="523542" cy="504967"/>
            </a:xfrm>
            <a:prstGeom prst="ellipse">
              <a:avLst/>
            </a:prstGeom>
            <a:blipFill dpi="0" rotWithShape="1">
              <a:blip r:embed="rId1" cstate="print">
                <a:biLevel thresh="75000"/>
              </a:blip>
              <a:srcRect/>
              <a:stretch>
                <a:fillRect l="-100000" t="-100000" r="-100000" b="-10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39" name="文本框 138"/>
          <p:cNvSpPr txBox="1"/>
          <p:nvPr/>
        </p:nvSpPr>
        <p:spPr>
          <a:xfrm>
            <a:off x="282804" y="320511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项目计划</a:t>
            </a:r>
            <a:endParaRPr lang="zh-CN" altLang="en-US" sz="2300" kern="1200" dirty="0">
              <a:solidFill>
                <a:schemeClr val="tx1"/>
              </a:solidFill>
              <a:latin typeface="Arial" panose="020B0604020202020204"/>
              <a:ea typeface="微软雅黑" panose="020B0503020204020204" charset="-122"/>
              <a:cs typeface="方正苏新诗柳楷简体-yolan" panose="02000000000000000000" pitchFamily="2" charset="-122"/>
              <a:sym typeface="Arial" panose="020B0604020202020204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3543759" y="266849"/>
            <a:ext cx="636853" cy="393183"/>
            <a:chOff x="3610120" y="261689"/>
            <a:chExt cx="636853" cy="393183"/>
          </a:xfrm>
        </p:grpSpPr>
        <p:pic>
          <p:nvPicPr>
            <p:cNvPr id="141" name="图片 14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42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2113605" y="3117155"/>
            <a:ext cx="20402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概念设计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9" grpId="0"/>
      <p:bldP spid="60" grpId="0"/>
      <p:bldP spid="61" grpId="0"/>
      <p:bldP spid="63" grpId="0"/>
      <p:bldP spid="64" grpId="0"/>
      <p:bldP spid="65" grpId="0"/>
      <p:bldP spid="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734536" y="1677440"/>
            <a:ext cx="4337233" cy="21027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16315" y="394127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tx2">
                    <a:lumMod val="75000"/>
                  </a:schemeClr>
                </a:solidFill>
                <a:cs typeface="DFPShaoNvW5-GB" charset="-122"/>
                <a:sym typeface="Arial" panose="020B0604020202020204"/>
              </a:rPr>
              <a:t>需求分析</a:t>
            </a:r>
            <a:endParaRPr kumimoji="1" lang="zh-CN" altLang="en-US" sz="3600" dirty="0">
              <a:solidFill>
                <a:schemeClr val="tx2">
                  <a:lumMod val="75000"/>
                </a:schemeClr>
              </a:solidFill>
              <a:cs typeface="DFPShaoNvW5-GB" charset="-122"/>
              <a:sym typeface="Arial" panose="020B0604020202020204"/>
            </a:endParaRPr>
          </a:p>
        </p:txBody>
      </p:sp>
      <p:grpSp>
        <p:nvGrpSpPr>
          <p:cNvPr id="31" name="Group 70"/>
          <p:cNvGrpSpPr/>
          <p:nvPr/>
        </p:nvGrpSpPr>
        <p:grpSpPr>
          <a:xfrm>
            <a:off x="2769610" y="795534"/>
            <a:ext cx="6600172" cy="5135635"/>
            <a:chOff x="-1" y="0"/>
            <a:chExt cx="2335461" cy="1802808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20498" cy="202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5084257" y="1965052"/>
            <a:ext cx="1623568" cy="1509690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34292" y="1860569"/>
              <a:ext cx="858274" cy="1342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DFPShaoNvW5-GB" charset="-122"/>
                  <a:sym typeface="Arial" panose="020B0604020202020204"/>
                </a:rPr>
                <a:t>3</a:t>
              </a:r>
              <a:endParaRPr kumimoji="1"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25826" y="4118752"/>
            <a:ext cx="3876891" cy="646273"/>
            <a:chOff x="7637775" y="5530041"/>
            <a:chExt cx="4000129" cy="646029"/>
          </a:xfrm>
        </p:grpSpPr>
        <p:sp>
          <p:nvSpPr>
            <p:cNvPr id="22" name="任意多边形 21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-1" fmla="*/ 2541747 w 2541747"/>
                <a:gd name="connsiteY0-2" fmla="*/ 13982 h 95004"/>
                <a:gd name="connsiteX1-3" fmla="*/ 2159783 w 2541747"/>
                <a:gd name="connsiteY1-4" fmla="*/ 13982 h 95004"/>
                <a:gd name="connsiteX2-5" fmla="*/ 2090334 w 2541747"/>
                <a:gd name="connsiteY2-6" fmla="*/ 37131 h 95004"/>
                <a:gd name="connsiteX3-7" fmla="*/ 1453727 w 2541747"/>
                <a:gd name="connsiteY3-8" fmla="*/ 60280 h 95004"/>
                <a:gd name="connsiteX4-9" fmla="*/ 1361129 w 2541747"/>
                <a:gd name="connsiteY4-10" fmla="*/ 71855 h 95004"/>
                <a:gd name="connsiteX5-11" fmla="*/ 1280107 w 2541747"/>
                <a:gd name="connsiteY5-12" fmla="*/ 83430 h 95004"/>
                <a:gd name="connsiteX6-13" fmla="*/ 817119 w 2541747"/>
                <a:gd name="connsiteY6-14" fmla="*/ 71855 h 95004"/>
                <a:gd name="connsiteX7-15" fmla="*/ 747671 w 2541747"/>
                <a:gd name="connsiteY7-16" fmla="*/ 48706 h 95004"/>
                <a:gd name="connsiteX8-17" fmla="*/ 712947 w 2541747"/>
                <a:gd name="connsiteY8-18" fmla="*/ 37131 h 95004"/>
                <a:gd name="connsiteX9-19" fmla="*/ 226810 w 2541747"/>
                <a:gd name="connsiteY9-20" fmla="*/ 48706 h 95004"/>
                <a:gd name="connsiteX10-21" fmla="*/ 192086 w 2541747"/>
                <a:gd name="connsiteY10-22" fmla="*/ 60280 h 95004"/>
                <a:gd name="connsiteX11-23" fmla="*/ 168937 w 2541747"/>
                <a:gd name="connsiteY11-24" fmla="*/ 95004 h 95004"/>
                <a:gd name="connsiteX12-25" fmla="*/ 0 w 2541747"/>
                <a:gd name="connsiteY12-26" fmla="*/ 24815 h 95004"/>
                <a:gd name="connsiteX0-27" fmla="*/ 2541747 w 2541747"/>
                <a:gd name="connsiteY0-28" fmla="*/ 13982 h 95004"/>
                <a:gd name="connsiteX1-29" fmla="*/ 2159783 w 2541747"/>
                <a:gd name="connsiteY1-30" fmla="*/ 13982 h 95004"/>
                <a:gd name="connsiteX2-31" fmla="*/ 2090334 w 2541747"/>
                <a:gd name="connsiteY2-32" fmla="*/ 37131 h 95004"/>
                <a:gd name="connsiteX3-33" fmla="*/ 1453727 w 2541747"/>
                <a:gd name="connsiteY3-34" fmla="*/ 60280 h 95004"/>
                <a:gd name="connsiteX4-35" fmla="*/ 1361129 w 2541747"/>
                <a:gd name="connsiteY4-36" fmla="*/ 71855 h 95004"/>
                <a:gd name="connsiteX5-37" fmla="*/ 1280107 w 2541747"/>
                <a:gd name="connsiteY5-38" fmla="*/ 83430 h 95004"/>
                <a:gd name="connsiteX6-39" fmla="*/ 817119 w 2541747"/>
                <a:gd name="connsiteY6-40" fmla="*/ 71855 h 95004"/>
                <a:gd name="connsiteX7-41" fmla="*/ 747671 w 2541747"/>
                <a:gd name="connsiteY7-42" fmla="*/ 48706 h 95004"/>
                <a:gd name="connsiteX8-43" fmla="*/ 712947 w 2541747"/>
                <a:gd name="connsiteY8-44" fmla="*/ 37131 h 95004"/>
                <a:gd name="connsiteX9-45" fmla="*/ 226810 w 2541747"/>
                <a:gd name="connsiteY9-46" fmla="*/ 48706 h 95004"/>
                <a:gd name="connsiteX10-47" fmla="*/ 192086 w 2541747"/>
                <a:gd name="connsiteY10-48" fmla="*/ 60280 h 95004"/>
                <a:gd name="connsiteX11-49" fmla="*/ 168937 w 2541747"/>
                <a:gd name="connsiteY11-50" fmla="*/ 95004 h 95004"/>
                <a:gd name="connsiteX12-51" fmla="*/ 0 w 2541747"/>
                <a:gd name="connsiteY12-52" fmla="*/ 24815 h 95004"/>
                <a:gd name="connsiteX0-53" fmla="*/ 2537771 w 2537771"/>
                <a:gd name="connsiteY0-54" fmla="*/ 13982 h 95004"/>
                <a:gd name="connsiteX1-55" fmla="*/ 2155807 w 2537771"/>
                <a:gd name="connsiteY1-56" fmla="*/ 13982 h 95004"/>
                <a:gd name="connsiteX2-57" fmla="*/ 2086358 w 2537771"/>
                <a:gd name="connsiteY2-58" fmla="*/ 37131 h 95004"/>
                <a:gd name="connsiteX3-59" fmla="*/ 1449751 w 2537771"/>
                <a:gd name="connsiteY3-60" fmla="*/ 60280 h 95004"/>
                <a:gd name="connsiteX4-61" fmla="*/ 1357153 w 2537771"/>
                <a:gd name="connsiteY4-62" fmla="*/ 71855 h 95004"/>
                <a:gd name="connsiteX5-63" fmla="*/ 1276131 w 2537771"/>
                <a:gd name="connsiteY5-64" fmla="*/ 83430 h 95004"/>
                <a:gd name="connsiteX6-65" fmla="*/ 813143 w 2537771"/>
                <a:gd name="connsiteY6-66" fmla="*/ 71855 h 95004"/>
                <a:gd name="connsiteX7-67" fmla="*/ 743695 w 2537771"/>
                <a:gd name="connsiteY7-68" fmla="*/ 48706 h 95004"/>
                <a:gd name="connsiteX8-69" fmla="*/ 708971 w 2537771"/>
                <a:gd name="connsiteY8-70" fmla="*/ 37131 h 95004"/>
                <a:gd name="connsiteX9-71" fmla="*/ 222834 w 2537771"/>
                <a:gd name="connsiteY9-72" fmla="*/ 48706 h 95004"/>
                <a:gd name="connsiteX10-73" fmla="*/ 188110 w 2537771"/>
                <a:gd name="connsiteY10-74" fmla="*/ 60280 h 95004"/>
                <a:gd name="connsiteX11-75" fmla="*/ 164961 w 2537771"/>
                <a:gd name="connsiteY11-76" fmla="*/ 95004 h 95004"/>
                <a:gd name="connsiteX12-77" fmla="*/ 0 w 2537771"/>
                <a:gd name="connsiteY12-78" fmla="*/ 1369 h 95004"/>
                <a:gd name="connsiteX0-79" fmla="*/ 2537771 w 2537771"/>
                <a:gd name="connsiteY0-80" fmla="*/ 13982 h 83430"/>
                <a:gd name="connsiteX1-81" fmla="*/ 2155807 w 2537771"/>
                <a:gd name="connsiteY1-82" fmla="*/ 13982 h 83430"/>
                <a:gd name="connsiteX2-83" fmla="*/ 2086358 w 2537771"/>
                <a:gd name="connsiteY2-84" fmla="*/ 37131 h 83430"/>
                <a:gd name="connsiteX3-85" fmla="*/ 1449751 w 2537771"/>
                <a:gd name="connsiteY3-86" fmla="*/ 60280 h 83430"/>
                <a:gd name="connsiteX4-87" fmla="*/ 1357153 w 2537771"/>
                <a:gd name="connsiteY4-88" fmla="*/ 71855 h 83430"/>
                <a:gd name="connsiteX5-89" fmla="*/ 1276131 w 2537771"/>
                <a:gd name="connsiteY5-90" fmla="*/ 83430 h 83430"/>
                <a:gd name="connsiteX6-91" fmla="*/ 813143 w 2537771"/>
                <a:gd name="connsiteY6-92" fmla="*/ 71855 h 83430"/>
                <a:gd name="connsiteX7-93" fmla="*/ 743695 w 2537771"/>
                <a:gd name="connsiteY7-94" fmla="*/ 48706 h 83430"/>
                <a:gd name="connsiteX8-95" fmla="*/ 708971 w 2537771"/>
                <a:gd name="connsiteY8-96" fmla="*/ 37131 h 83430"/>
                <a:gd name="connsiteX9-97" fmla="*/ 222834 w 2537771"/>
                <a:gd name="connsiteY9-98" fmla="*/ 48706 h 83430"/>
                <a:gd name="connsiteX10-99" fmla="*/ 188110 w 2537771"/>
                <a:gd name="connsiteY10-100" fmla="*/ 60280 h 83430"/>
                <a:gd name="connsiteX11-101" fmla="*/ 93392 w 2537771"/>
                <a:gd name="connsiteY11-102" fmla="*/ 83281 h 83430"/>
                <a:gd name="connsiteX12-103" fmla="*/ 0 w 2537771"/>
                <a:gd name="connsiteY12-104" fmla="*/ 1369 h 83430"/>
                <a:gd name="connsiteX0-105" fmla="*/ 2537771 w 2537771"/>
                <a:gd name="connsiteY0-106" fmla="*/ 13982 h 83430"/>
                <a:gd name="connsiteX1-107" fmla="*/ 2155807 w 2537771"/>
                <a:gd name="connsiteY1-108" fmla="*/ 13982 h 83430"/>
                <a:gd name="connsiteX2-109" fmla="*/ 2086358 w 2537771"/>
                <a:gd name="connsiteY2-110" fmla="*/ 37131 h 83430"/>
                <a:gd name="connsiteX3-111" fmla="*/ 1449751 w 2537771"/>
                <a:gd name="connsiteY3-112" fmla="*/ 60280 h 83430"/>
                <a:gd name="connsiteX4-113" fmla="*/ 1357153 w 2537771"/>
                <a:gd name="connsiteY4-114" fmla="*/ 71855 h 83430"/>
                <a:gd name="connsiteX5-115" fmla="*/ 1276131 w 2537771"/>
                <a:gd name="connsiteY5-116" fmla="*/ 83430 h 83430"/>
                <a:gd name="connsiteX6-117" fmla="*/ 813143 w 2537771"/>
                <a:gd name="connsiteY6-118" fmla="*/ 71855 h 83430"/>
                <a:gd name="connsiteX7-119" fmla="*/ 743695 w 2537771"/>
                <a:gd name="connsiteY7-120" fmla="*/ 48706 h 83430"/>
                <a:gd name="connsiteX8-121" fmla="*/ 708971 w 2537771"/>
                <a:gd name="connsiteY8-122" fmla="*/ 37131 h 83430"/>
                <a:gd name="connsiteX9-123" fmla="*/ 254643 w 2537771"/>
                <a:gd name="connsiteY9-124" fmla="*/ 72152 h 83430"/>
                <a:gd name="connsiteX10-125" fmla="*/ 188110 w 2537771"/>
                <a:gd name="connsiteY10-126" fmla="*/ 60280 h 83430"/>
                <a:gd name="connsiteX11-127" fmla="*/ 93392 w 2537771"/>
                <a:gd name="connsiteY11-128" fmla="*/ 83281 h 83430"/>
                <a:gd name="connsiteX12-129" fmla="*/ 0 w 2537771"/>
                <a:gd name="connsiteY12-130" fmla="*/ 1369 h 83430"/>
                <a:gd name="connsiteX0-131" fmla="*/ 2537771 w 2537771"/>
                <a:gd name="connsiteY0-132" fmla="*/ 13982 h 83430"/>
                <a:gd name="connsiteX1-133" fmla="*/ 2155807 w 2537771"/>
                <a:gd name="connsiteY1-134" fmla="*/ 13982 h 83430"/>
                <a:gd name="connsiteX2-135" fmla="*/ 2086358 w 2537771"/>
                <a:gd name="connsiteY2-136" fmla="*/ 37131 h 83430"/>
                <a:gd name="connsiteX3-137" fmla="*/ 1449751 w 2537771"/>
                <a:gd name="connsiteY3-138" fmla="*/ 60280 h 83430"/>
                <a:gd name="connsiteX4-139" fmla="*/ 1357153 w 2537771"/>
                <a:gd name="connsiteY4-140" fmla="*/ 71855 h 83430"/>
                <a:gd name="connsiteX5-141" fmla="*/ 1276131 w 2537771"/>
                <a:gd name="connsiteY5-142" fmla="*/ 83430 h 83430"/>
                <a:gd name="connsiteX6-143" fmla="*/ 813143 w 2537771"/>
                <a:gd name="connsiteY6-144" fmla="*/ 71855 h 83430"/>
                <a:gd name="connsiteX7-145" fmla="*/ 743695 w 2537771"/>
                <a:gd name="connsiteY7-146" fmla="*/ 48706 h 83430"/>
                <a:gd name="connsiteX8-147" fmla="*/ 708971 w 2537771"/>
                <a:gd name="connsiteY8-148" fmla="*/ 37131 h 83430"/>
                <a:gd name="connsiteX9-149" fmla="*/ 254643 w 2537771"/>
                <a:gd name="connsiteY9-150" fmla="*/ 72152 h 83430"/>
                <a:gd name="connsiteX10-151" fmla="*/ 180158 w 2537771"/>
                <a:gd name="connsiteY10-152" fmla="*/ 48557 h 83430"/>
                <a:gd name="connsiteX11-153" fmla="*/ 93392 w 2537771"/>
                <a:gd name="connsiteY11-154" fmla="*/ 83281 h 83430"/>
                <a:gd name="connsiteX12-155" fmla="*/ 0 w 2537771"/>
                <a:gd name="connsiteY12-156" fmla="*/ 1369 h 83430"/>
                <a:gd name="connsiteX0-157" fmla="*/ 2537771 w 2537771"/>
                <a:gd name="connsiteY0-158" fmla="*/ 13982 h 83430"/>
                <a:gd name="connsiteX1-159" fmla="*/ 2155807 w 2537771"/>
                <a:gd name="connsiteY1-160" fmla="*/ 13982 h 83430"/>
                <a:gd name="connsiteX2-161" fmla="*/ 2086358 w 2537771"/>
                <a:gd name="connsiteY2-162" fmla="*/ 37131 h 83430"/>
                <a:gd name="connsiteX3-163" fmla="*/ 1449751 w 2537771"/>
                <a:gd name="connsiteY3-164" fmla="*/ 60280 h 83430"/>
                <a:gd name="connsiteX4-165" fmla="*/ 1357153 w 2537771"/>
                <a:gd name="connsiteY4-166" fmla="*/ 71855 h 83430"/>
                <a:gd name="connsiteX5-167" fmla="*/ 1276131 w 2537771"/>
                <a:gd name="connsiteY5-168" fmla="*/ 83430 h 83430"/>
                <a:gd name="connsiteX6-169" fmla="*/ 813143 w 2537771"/>
                <a:gd name="connsiteY6-170" fmla="*/ 71855 h 83430"/>
                <a:gd name="connsiteX7-171" fmla="*/ 743695 w 2537771"/>
                <a:gd name="connsiteY7-172" fmla="*/ 48706 h 83430"/>
                <a:gd name="connsiteX8-173" fmla="*/ 605592 w 2537771"/>
                <a:gd name="connsiteY8-174" fmla="*/ 60577 h 83430"/>
                <a:gd name="connsiteX9-175" fmla="*/ 254643 w 2537771"/>
                <a:gd name="connsiteY9-176" fmla="*/ 72152 h 83430"/>
                <a:gd name="connsiteX10-177" fmla="*/ 180158 w 2537771"/>
                <a:gd name="connsiteY10-178" fmla="*/ 48557 h 83430"/>
                <a:gd name="connsiteX11-179" fmla="*/ 93392 w 2537771"/>
                <a:gd name="connsiteY11-180" fmla="*/ 83281 h 83430"/>
                <a:gd name="connsiteX12-181" fmla="*/ 0 w 2537771"/>
                <a:gd name="connsiteY12-182" fmla="*/ 1369 h 83430"/>
                <a:gd name="connsiteX0-183" fmla="*/ 2537771 w 2537771"/>
                <a:gd name="connsiteY0-184" fmla="*/ 13982 h 83430"/>
                <a:gd name="connsiteX1-185" fmla="*/ 2155807 w 2537771"/>
                <a:gd name="connsiteY1-186" fmla="*/ 13982 h 83430"/>
                <a:gd name="connsiteX2-187" fmla="*/ 2086358 w 2537771"/>
                <a:gd name="connsiteY2-188" fmla="*/ 37131 h 83430"/>
                <a:gd name="connsiteX3-189" fmla="*/ 1449751 w 2537771"/>
                <a:gd name="connsiteY3-190" fmla="*/ 60280 h 83430"/>
                <a:gd name="connsiteX4-191" fmla="*/ 1357153 w 2537771"/>
                <a:gd name="connsiteY4-192" fmla="*/ 71855 h 83430"/>
                <a:gd name="connsiteX5-193" fmla="*/ 1276131 w 2537771"/>
                <a:gd name="connsiteY5-194" fmla="*/ 83430 h 83430"/>
                <a:gd name="connsiteX6-195" fmla="*/ 813143 w 2537771"/>
                <a:gd name="connsiteY6-196" fmla="*/ 71855 h 83430"/>
                <a:gd name="connsiteX7-197" fmla="*/ 747671 w 2537771"/>
                <a:gd name="connsiteY7-198" fmla="*/ 60429 h 83430"/>
                <a:gd name="connsiteX8-199" fmla="*/ 605592 w 2537771"/>
                <a:gd name="connsiteY8-200" fmla="*/ 60577 h 83430"/>
                <a:gd name="connsiteX9-201" fmla="*/ 254643 w 2537771"/>
                <a:gd name="connsiteY9-202" fmla="*/ 72152 h 83430"/>
                <a:gd name="connsiteX10-203" fmla="*/ 180158 w 2537771"/>
                <a:gd name="connsiteY10-204" fmla="*/ 48557 h 83430"/>
                <a:gd name="connsiteX11-205" fmla="*/ 93392 w 2537771"/>
                <a:gd name="connsiteY11-206" fmla="*/ 83281 h 83430"/>
                <a:gd name="connsiteX12-207" fmla="*/ 0 w 2537771"/>
                <a:gd name="connsiteY12-208" fmla="*/ 1369 h 83430"/>
                <a:gd name="connsiteX0-209" fmla="*/ 2537771 w 2537771"/>
                <a:gd name="connsiteY0-210" fmla="*/ 13982 h 83430"/>
                <a:gd name="connsiteX1-211" fmla="*/ 2155807 w 2537771"/>
                <a:gd name="connsiteY1-212" fmla="*/ 13982 h 83430"/>
                <a:gd name="connsiteX2-213" fmla="*/ 2086358 w 2537771"/>
                <a:gd name="connsiteY2-214" fmla="*/ 37131 h 83430"/>
                <a:gd name="connsiteX3-215" fmla="*/ 1449751 w 2537771"/>
                <a:gd name="connsiteY3-216" fmla="*/ 60280 h 83430"/>
                <a:gd name="connsiteX4-217" fmla="*/ 1357153 w 2537771"/>
                <a:gd name="connsiteY4-218" fmla="*/ 71855 h 83430"/>
                <a:gd name="connsiteX5-219" fmla="*/ 1276131 w 2537771"/>
                <a:gd name="connsiteY5-220" fmla="*/ 83430 h 83430"/>
                <a:gd name="connsiteX6-221" fmla="*/ 813143 w 2537771"/>
                <a:gd name="connsiteY6-222" fmla="*/ 71855 h 83430"/>
                <a:gd name="connsiteX7-223" fmla="*/ 747671 w 2537771"/>
                <a:gd name="connsiteY7-224" fmla="*/ 60429 h 83430"/>
                <a:gd name="connsiteX8-225" fmla="*/ 526070 w 2537771"/>
                <a:gd name="connsiteY8-226" fmla="*/ 33224 h 83430"/>
                <a:gd name="connsiteX9-227" fmla="*/ 254643 w 2537771"/>
                <a:gd name="connsiteY9-228" fmla="*/ 72152 h 83430"/>
                <a:gd name="connsiteX10-229" fmla="*/ 180158 w 2537771"/>
                <a:gd name="connsiteY10-230" fmla="*/ 48557 h 83430"/>
                <a:gd name="connsiteX11-231" fmla="*/ 93392 w 2537771"/>
                <a:gd name="connsiteY11-232" fmla="*/ 83281 h 83430"/>
                <a:gd name="connsiteX12-233" fmla="*/ 0 w 2537771"/>
                <a:gd name="connsiteY12-234" fmla="*/ 1369 h 83430"/>
                <a:gd name="connsiteX0-235" fmla="*/ 2537771 w 2537771"/>
                <a:gd name="connsiteY0-236" fmla="*/ 13982 h 83934"/>
                <a:gd name="connsiteX1-237" fmla="*/ 2155807 w 2537771"/>
                <a:gd name="connsiteY1-238" fmla="*/ 13982 h 83934"/>
                <a:gd name="connsiteX2-239" fmla="*/ 2086358 w 2537771"/>
                <a:gd name="connsiteY2-240" fmla="*/ 37131 h 83934"/>
                <a:gd name="connsiteX3-241" fmla="*/ 1449751 w 2537771"/>
                <a:gd name="connsiteY3-242" fmla="*/ 60280 h 83934"/>
                <a:gd name="connsiteX4-243" fmla="*/ 1357153 w 2537771"/>
                <a:gd name="connsiteY4-244" fmla="*/ 71855 h 83934"/>
                <a:gd name="connsiteX5-245" fmla="*/ 1276131 w 2537771"/>
                <a:gd name="connsiteY5-246" fmla="*/ 83430 h 83934"/>
                <a:gd name="connsiteX6-247" fmla="*/ 960259 w 2537771"/>
                <a:gd name="connsiteY6-248" fmla="*/ 79670 h 83934"/>
                <a:gd name="connsiteX7-249" fmla="*/ 747671 w 2537771"/>
                <a:gd name="connsiteY7-250" fmla="*/ 60429 h 83934"/>
                <a:gd name="connsiteX8-251" fmla="*/ 526070 w 2537771"/>
                <a:gd name="connsiteY8-252" fmla="*/ 33224 h 83934"/>
                <a:gd name="connsiteX9-253" fmla="*/ 254643 w 2537771"/>
                <a:gd name="connsiteY9-254" fmla="*/ 72152 h 83934"/>
                <a:gd name="connsiteX10-255" fmla="*/ 180158 w 2537771"/>
                <a:gd name="connsiteY10-256" fmla="*/ 48557 h 83934"/>
                <a:gd name="connsiteX11-257" fmla="*/ 93392 w 2537771"/>
                <a:gd name="connsiteY11-258" fmla="*/ 83281 h 83934"/>
                <a:gd name="connsiteX12-259" fmla="*/ 0 w 2537771"/>
                <a:gd name="connsiteY12-260" fmla="*/ 1369 h 83934"/>
                <a:gd name="connsiteX0-261" fmla="*/ 2537771 w 2537771"/>
                <a:gd name="connsiteY0-262" fmla="*/ 13982 h 83934"/>
                <a:gd name="connsiteX1-263" fmla="*/ 2155807 w 2537771"/>
                <a:gd name="connsiteY1-264" fmla="*/ 13982 h 83934"/>
                <a:gd name="connsiteX2-265" fmla="*/ 2086358 w 2537771"/>
                <a:gd name="connsiteY2-266" fmla="*/ 37131 h 83934"/>
                <a:gd name="connsiteX3-267" fmla="*/ 1449751 w 2537771"/>
                <a:gd name="connsiteY3-268" fmla="*/ 60280 h 83934"/>
                <a:gd name="connsiteX4-269" fmla="*/ 1357153 w 2537771"/>
                <a:gd name="connsiteY4-270" fmla="*/ 71855 h 83934"/>
                <a:gd name="connsiteX5-271" fmla="*/ 1276131 w 2537771"/>
                <a:gd name="connsiteY5-272" fmla="*/ 83430 h 83934"/>
                <a:gd name="connsiteX6-273" fmla="*/ 960259 w 2537771"/>
                <a:gd name="connsiteY6-274" fmla="*/ 79670 h 83934"/>
                <a:gd name="connsiteX7-275" fmla="*/ 747671 w 2537771"/>
                <a:gd name="connsiteY7-276" fmla="*/ 60429 h 83934"/>
                <a:gd name="connsiteX8-277" fmla="*/ 526070 w 2537771"/>
                <a:gd name="connsiteY8-278" fmla="*/ 33224 h 83934"/>
                <a:gd name="connsiteX9-279" fmla="*/ 254643 w 2537771"/>
                <a:gd name="connsiteY9-280" fmla="*/ 72152 h 83934"/>
                <a:gd name="connsiteX10-281" fmla="*/ 180158 w 2537771"/>
                <a:gd name="connsiteY10-282" fmla="*/ 48557 h 83934"/>
                <a:gd name="connsiteX11-283" fmla="*/ 93392 w 2537771"/>
                <a:gd name="connsiteY11-284" fmla="*/ 83281 h 83934"/>
                <a:gd name="connsiteX12-285" fmla="*/ 0 w 2537771"/>
                <a:gd name="connsiteY12-286" fmla="*/ 1369 h 83934"/>
                <a:gd name="connsiteX0-287" fmla="*/ 2537771 w 2537771"/>
                <a:gd name="connsiteY0-288" fmla="*/ 13982 h 85357"/>
                <a:gd name="connsiteX1-289" fmla="*/ 2155807 w 2537771"/>
                <a:gd name="connsiteY1-290" fmla="*/ 13982 h 85357"/>
                <a:gd name="connsiteX2-291" fmla="*/ 2086358 w 2537771"/>
                <a:gd name="connsiteY2-292" fmla="*/ 37131 h 85357"/>
                <a:gd name="connsiteX3-293" fmla="*/ 1449751 w 2537771"/>
                <a:gd name="connsiteY3-294" fmla="*/ 60280 h 85357"/>
                <a:gd name="connsiteX4-295" fmla="*/ 1365106 w 2537771"/>
                <a:gd name="connsiteY4-296" fmla="*/ 52317 h 85357"/>
                <a:gd name="connsiteX5-297" fmla="*/ 1276131 w 2537771"/>
                <a:gd name="connsiteY5-298" fmla="*/ 83430 h 85357"/>
                <a:gd name="connsiteX6-299" fmla="*/ 960259 w 2537771"/>
                <a:gd name="connsiteY6-300" fmla="*/ 79670 h 85357"/>
                <a:gd name="connsiteX7-301" fmla="*/ 747671 w 2537771"/>
                <a:gd name="connsiteY7-302" fmla="*/ 60429 h 85357"/>
                <a:gd name="connsiteX8-303" fmla="*/ 526070 w 2537771"/>
                <a:gd name="connsiteY8-304" fmla="*/ 33224 h 85357"/>
                <a:gd name="connsiteX9-305" fmla="*/ 254643 w 2537771"/>
                <a:gd name="connsiteY9-306" fmla="*/ 72152 h 85357"/>
                <a:gd name="connsiteX10-307" fmla="*/ 180158 w 2537771"/>
                <a:gd name="connsiteY10-308" fmla="*/ 48557 h 85357"/>
                <a:gd name="connsiteX11-309" fmla="*/ 93392 w 2537771"/>
                <a:gd name="connsiteY11-310" fmla="*/ 83281 h 85357"/>
                <a:gd name="connsiteX12-311" fmla="*/ 0 w 2537771"/>
                <a:gd name="connsiteY12-312" fmla="*/ 1369 h 85357"/>
                <a:gd name="connsiteX0-313" fmla="*/ 2537771 w 2537771"/>
                <a:gd name="connsiteY0-314" fmla="*/ 13982 h 85357"/>
                <a:gd name="connsiteX1-315" fmla="*/ 2155807 w 2537771"/>
                <a:gd name="connsiteY1-316" fmla="*/ 13982 h 85357"/>
                <a:gd name="connsiteX2-317" fmla="*/ 2086358 w 2537771"/>
                <a:gd name="connsiteY2-318" fmla="*/ 37131 h 85357"/>
                <a:gd name="connsiteX3-319" fmla="*/ 1604819 w 2537771"/>
                <a:gd name="connsiteY3-320" fmla="*/ 72003 h 85357"/>
                <a:gd name="connsiteX4-321" fmla="*/ 1365106 w 2537771"/>
                <a:gd name="connsiteY4-322" fmla="*/ 52317 h 85357"/>
                <a:gd name="connsiteX5-323" fmla="*/ 1276131 w 2537771"/>
                <a:gd name="connsiteY5-324" fmla="*/ 83430 h 85357"/>
                <a:gd name="connsiteX6-325" fmla="*/ 960259 w 2537771"/>
                <a:gd name="connsiteY6-326" fmla="*/ 79670 h 85357"/>
                <a:gd name="connsiteX7-327" fmla="*/ 747671 w 2537771"/>
                <a:gd name="connsiteY7-328" fmla="*/ 60429 h 85357"/>
                <a:gd name="connsiteX8-329" fmla="*/ 526070 w 2537771"/>
                <a:gd name="connsiteY8-330" fmla="*/ 33224 h 85357"/>
                <a:gd name="connsiteX9-331" fmla="*/ 254643 w 2537771"/>
                <a:gd name="connsiteY9-332" fmla="*/ 72152 h 85357"/>
                <a:gd name="connsiteX10-333" fmla="*/ 180158 w 2537771"/>
                <a:gd name="connsiteY10-334" fmla="*/ 48557 h 85357"/>
                <a:gd name="connsiteX11-335" fmla="*/ 93392 w 2537771"/>
                <a:gd name="connsiteY11-336" fmla="*/ 83281 h 85357"/>
                <a:gd name="connsiteX12-337" fmla="*/ 0 w 2537771"/>
                <a:gd name="connsiteY12-338" fmla="*/ 1369 h 85357"/>
                <a:gd name="connsiteX0-339" fmla="*/ 2537771 w 2537771"/>
                <a:gd name="connsiteY0-340" fmla="*/ 13982 h 83281"/>
                <a:gd name="connsiteX1-341" fmla="*/ 2155807 w 2537771"/>
                <a:gd name="connsiteY1-342" fmla="*/ 13982 h 83281"/>
                <a:gd name="connsiteX2-343" fmla="*/ 2086358 w 2537771"/>
                <a:gd name="connsiteY2-344" fmla="*/ 37131 h 83281"/>
                <a:gd name="connsiteX3-345" fmla="*/ 1604819 w 2537771"/>
                <a:gd name="connsiteY3-346" fmla="*/ 72003 h 83281"/>
                <a:gd name="connsiteX4-347" fmla="*/ 1365106 w 2537771"/>
                <a:gd name="connsiteY4-348" fmla="*/ 52317 h 83281"/>
                <a:gd name="connsiteX5-349" fmla="*/ 1188657 w 2537771"/>
                <a:gd name="connsiteY5-350" fmla="*/ 71707 h 83281"/>
                <a:gd name="connsiteX6-351" fmla="*/ 960259 w 2537771"/>
                <a:gd name="connsiteY6-352" fmla="*/ 79670 h 83281"/>
                <a:gd name="connsiteX7-353" fmla="*/ 747671 w 2537771"/>
                <a:gd name="connsiteY7-354" fmla="*/ 60429 h 83281"/>
                <a:gd name="connsiteX8-355" fmla="*/ 526070 w 2537771"/>
                <a:gd name="connsiteY8-356" fmla="*/ 33224 h 83281"/>
                <a:gd name="connsiteX9-357" fmla="*/ 254643 w 2537771"/>
                <a:gd name="connsiteY9-358" fmla="*/ 72152 h 83281"/>
                <a:gd name="connsiteX10-359" fmla="*/ 180158 w 2537771"/>
                <a:gd name="connsiteY10-360" fmla="*/ 48557 h 83281"/>
                <a:gd name="connsiteX11-361" fmla="*/ 93392 w 2537771"/>
                <a:gd name="connsiteY11-362" fmla="*/ 83281 h 83281"/>
                <a:gd name="connsiteX12-363" fmla="*/ 0 w 2537771"/>
                <a:gd name="connsiteY12-364" fmla="*/ 1369 h 83281"/>
                <a:gd name="connsiteX0-365" fmla="*/ 2537771 w 2537771"/>
                <a:gd name="connsiteY0-366" fmla="*/ 12613 h 81912"/>
                <a:gd name="connsiteX1-367" fmla="*/ 2191592 w 2537771"/>
                <a:gd name="connsiteY1-368" fmla="*/ 39967 h 81912"/>
                <a:gd name="connsiteX2-369" fmla="*/ 2086358 w 2537771"/>
                <a:gd name="connsiteY2-370" fmla="*/ 35762 h 81912"/>
                <a:gd name="connsiteX3-371" fmla="*/ 1604819 w 2537771"/>
                <a:gd name="connsiteY3-372" fmla="*/ 70634 h 81912"/>
                <a:gd name="connsiteX4-373" fmla="*/ 1365106 w 2537771"/>
                <a:gd name="connsiteY4-374" fmla="*/ 50948 h 81912"/>
                <a:gd name="connsiteX5-375" fmla="*/ 1188657 w 2537771"/>
                <a:gd name="connsiteY5-376" fmla="*/ 70338 h 81912"/>
                <a:gd name="connsiteX6-377" fmla="*/ 960259 w 2537771"/>
                <a:gd name="connsiteY6-378" fmla="*/ 78301 h 81912"/>
                <a:gd name="connsiteX7-379" fmla="*/ 747671 w 2537771"/>
                <a:gd name="connsiteY7-380" fmla="*/ 59060 h 81912"/>
                <a:gd name="connsiteX8-381" fmla="*/ 526070 w 2537771"/>
                <a:gd name="connsiteY8-382" fmla="*/ 31855 h 81912"/>
                <a:gd name="connsiteX9-383" fmla="*/ 254643 w 2537771"/>
                <a:gd name="connsiteY9-384" fmla="*/ 70783 h 81912"/>
                <a:gd name="connsiteX10-385" fmla="*/ 180158 w 2537771"/>
                <a:gd name="connsiteY10-386" fmla="*/ 47188 h 81912"/>
                <a:gd name="connsiteX11-387" fmla="*/ 93392 w 2537771"/>
                <a:gd name="connsiteY11-388" fmla="*/ 81912 h 81912"/>
                <a:gd name="connsiteX12-389" fmla="*/ 0 w 2537771"/>
                <a:gd name="connsiteY12-390" fmla="*/ 0 h 81912"/>
                <a:gd name="connsiteX0-391" fmla="*/ 2537771 w 2537771"/>
                <a:gd name="connsiteY0-392" fmla="*/ 12613 h 81912"/>
                <a:gd name="connsiteX1-393" fmla="*/ 2191592 w 2537771"/>
                <a:gd name="connsiteY1-394" fmla="*/ 39967 h 81912"/>
                <a:gd name="connsiteX2-395" fmla="*/ 2054548 w 2537771"/>
                <a:gd name="connsiteY2-396" fmla="*/ 27946 h 81912"/>
                <a:gd name="connsiteX3-397" fmla="*/ 1604819 w 2537771"/>
                <a:gd name="connsiteY3-398" fmla="*/ 70634 h 81912"/>
                <a:gd name="connsiteX4-399" fmla="*/ 1365106 w 2537771"/>
                <a:gd name="connsiteY4-400" fmla="*/ 50948 h 81912"/>
                <a:gd name="connsiteX5-401" fmla="*/ 1188657 w 2537771"/>
                <a:gd name="connsiteY5-402" fmla="*/ 70338 h 81912"/>
                <a:gd name="connsiteX6-403" fmla="*/ 960259 w 2537771"/>
                <a:gd name="connsiteY6-404" fmla="*/ 78301 h 81912"/>
                <a:gd name="connsiteX7-405" fmla="*/ 747671 w 2537771"/>
                <a:gd name="connsiteY7-406" fmla="*/ 59060 h 81912"/>
                <a:gd name="connsiteX8-407" fmla="*/ 526070 w 2537771"/>
                <a:gd name="connsiteY8-408" fmla="*/ 31855 h 81912"/>
                <a:gd name="connsiteX9-409" fmla="*/ 254643 w 2537771"/>
                <a:gd name="connsiteY9-410" fmla="*/ 70783 h 81912"/>
                <a:gd name="connsiteX10-411" fmla="*/ 180158 w 2537771"/>
                <a:gd name="connsiteY10-412" fmla="*/ 47188 h 81912"/>
                <a:gd name="connsiteX11-413" fmla="*/ 93392 w 2537771"/>
                <a:gd name="connsiteY11-414" fmla="*/ 81912 h 81912"/>
                <a:gd name="connsiteX12-415" fmla="*/ 0 w 2537771"/>
                <a:gd name="connsiteY12-416" fmla="*/ 0 h 81912"/>
                <a:gd name="connsiteX0-417" fmla="*/ 2537771 w 2537771"/>
                <a:gd name="connsiteY0-418" fmla="*/ 12613 h 79392"/>
                <a:gd name="connsiteX1-419" fmla="*/ 2191592 w 2537771"/>
                <a:gd name="connsiteY1-420" fmla="*/ 39967 h 79392"/>
                <a:gd name="connsiteX2-421" fmla="*/ 2054548 w 2537771"/>
                <a:gd name="connsiteY2-422" fmla="*/ 27946 h 79392"/>
                <a:gd name="connsiteX3-423" fmla="*/ 1604819 w 2537771"/>
                <a:gd name="connsiteY3-424" fmla="*/ 70634 h 79392"/>
                <a:gd name="connsiteX4-425" fmla="*/ 1365106 w 2537771"/>
                <a:gd name="connsiteY4-426" fmla="*/ 50948 h 79392"/>
                <a:gd name="connsiteX5-427" fmla="*/ 1188657 w 2537771"/>
                <a:gd name="connsiteY5-428" fmla="*/ 70338 h 79392"/>
                <a:gd name="connsiteX6-429" fmla="*/ 960259 w 2537771"/>
                <a:gd name="connsiteY6-430" fmla="*/ 78301 h 79392"/>
                <a:gd name="connsiteX7-431" fmla="*/ 747671 w 2537771"/>
                <a:gd name="connsiteY7-432" fmla="*/ 59060 h 79392"/>
                <a:gd name="connsiteX8-433" fmla="*/ 526070 w 2537771"/>
                <a:gd name="connsiteY8-434" fmla="*/ 31855 h 79392"/>
                <a:gd name="connsiteX9-435" fmla="*/ 254643 w 2537771"/>
                <a:gd name="connsiteY9-436" fmla="*/ 70783 h 79392"/>
                <a:gd name="connsiteX10-437" fmla="*/ 180158 w 2537771"/>
                <a:gd name="connsiteY10-438" fmla="*/ 47188 h 79392"/>
                <a:gd name="connsiteX11-439" fmla="*/ 105320 w 2537771"/>
                <a:gd name="connsiteY11-440" fmla="*/ 62373 h 79392"/>
                <a:gd name="connsiteX12-441" fmla="*/ 0 w 2537771"/>
                <a:gd name="connsiteY12-442" fmla="*/ 0 h 793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4" name="PA_组合 33"/>
          <p:cNvGrpSpPr/>
          <p:nvPr>
            <p:custDataLst>
              <p:tags r:id="rId2"/>
            </p:custDataLst>
          </p:nvPr>
        </p:nvGrpSpPr>
        <p:grpSpPr bwMode="auto">
          <a:xfrm>
            <a:off x="4904734" y="5774235"/>
            <a:ext cx="2142906" cy="1128218"/>
            <a:chOff x="7394576" y="3627438"/>
            <a:chExt cx="1077913" cy="566738"/>
          </a:xfrm>
          <a:solidFill>
            <a:schemeClr val="tx1"/>
          </a:solidFill>
        </p:grpSpPr>
        <p:sp>
          <p:nvSpPr>
            <p:cNvPr id="25" name="Freeform 100"/>
            <p:cNvSpPr/>
            <p:nvPr/>
          </p:nvSpPr>
          <p:spPr bwMode="auto">
            <a:xfrm>
              <a:off x="8122380" y="3680704"/>
              <a:ext cx="97606" cy="1704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8128745" y="3706271"/>
              <a:ext cx="91241" cy="1704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7" name="Freeform 102"/>
            <p:cNvSpPr/>
            <p:nvPr/>
          </p:nvSpPr>
          <p:spPr bwMode="auto">
            <a:xfrm>
              <a:off x="8145720" y="3885241"/>
              <a:ext cx="70023" cy="14913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8" name="Freeform 103"/>
            <p:cNvSpPr/>
            <p:nvPr/>
          </p:nvSpPr>
          <p:spPr bwMode="auto">
            <a:xfrm>
              <a:off x="8145720" y="3900154"/>
              <a:ext cx="72144" cy="21306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9" name="Freeform 104"/>
            <p:cNvSpPr/>
            <p:nvPr/>
          </p:nvSpPr>
          <p:spPr bwMode="auto">
            <a:xfrm>
              <a:off x="8141476" y="4072733"/>
              <a:ext cx="78510" cy="19175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0" name="Freeform 105"/>
            <p:cNvSpPr/>
            <p:nvPr/>
          </p:nvSpPr>
          <p:spPr bwMode="auto">
            <a:xfrm>
              <a:off x="8139355" y="4098300"/>
              <a:ext cx="80631" cy="23436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8" name="Freeform 106"/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9" name="Freeform 107"/>
            <p:cNvSpPr>
              <a:spLocks noEditPoints="1"/>
            </p:cNvSpPr>
            <p:nvPr/>
          </p:nvSpPr>
          <p:spPr bwMode="auto">
            <a:xfrm>
              <a:off x="7893218" y="3755274"/>
              <a:ext cx="97606" cy="368593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7" name="组合 3186"/>
          <p:cNvGrpSpPr/>
          <p:nvPr/>
        </p:nvGrpSpPr>
        <p:grpSpPr>
          <a:xfrm>
            <a:off x="3906837" y="1423123"/>
            <a:ext cx="3138488" cy="3148013"/>
            <a:chOff x="3908425" y="1851025"/>
            <a:chExt cx="3138488" cy="3148013"/>
          </a:xfrm>
        </p:grpSpPr>
        <p:grpSp>
          <p:nvGrpSpPr>
            <p:cNvPr id="3186" name="组合 3185"/>
            <p:cNvGrpSpPr/>
            <p:nvPr/>
          </p:nvGrpSpPr>
          <p:grpSpPr>
            <a:xfrm>
              <a:off x="6062663" y="3662363"/>
              <a:ext cx="984250" cy="1336675"/>
              <a:chOff x="6062663" y="3662363"/>
              <a:chExt cx="984250" cy="1336675"/>
            </a:xfrm>
          </p:grpSpPr>
          <p:sp>
            <p:nvSpPr>
              <p:cNvPr id="3126" name="Freeform 3112"/>
              <p:cNvSpPr/>
              <p:nvPr/>
            </p:nvSpPr>
            <p:spPr bwMode="auto">
              <a:xfrm>
                <a:off x="6513513" y="4727575"/>
                <a:ext cx="157163" cy="90488"/>
              </a:xfrm>
              <a:custGeom>
                <a:avLst/>
                <a:gdLst>
                  <a:gd name="T0" fmla="*/ 0 w 99"/>
                  <a:gd name="T1" fmla="*/ 57 h 57"/>
                  <a:gd name="T2" fmla="*/ 99 w 99"/>
                  <a:gd name="T3" fmla="*/ 0 h 57"/>
                  <a:gd name="T4" fmla="*/ 40 w 99"/>
                  <a:gd name="T5" fmla="*/ 52 h 57"/>
                  <a:gd name="T6" fmla="*/ 76 w 99"/>
                  <a:gd name="T7" fmla="*/ 31 h 57"/>
                  <a:gd name="T8" fmla="*/ 54 w 99"/>
                  <a:gd name="T9" fmla="*/ 45 h 57"/>
                  <a:gd name="T10" fmla="*/ 66 w 99"/>
                  <a:gd name="T11" fmla="*/ 3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9" h="57">
                    <a:moveTo>
                      <a:pt x="0" y="57"/>
                    </a:moveTo>
                    <a:lnTo>
                      <a:pt x="99" y="0"/>
                    </a:lnTo>
                    <a:lnTo>
                      <a:pt x="40" y="52"/>
                    </a:lnTo>
                    <a:lnTo>
                      <a:pt x="76" y="31"/>
                    </a:lnTo>
                    <a:lnTo>
                      <a:pt x="54" y="45"/>
                    </a:lnTo>
                    <a:lnTo>
                      <a:pt x="66" y="38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30" name="Freeform 3116"/>
              <p:cNvSpPr/>
              <p:nvPr/>
            </p:nvSpPr>
            <p:spPr bwMode="auto">
              <a:xfrm>
                <a:off x="6757988" y="4479925"/>
                <a:ext cx="115888" cy="66675"/>
              </a:xfrm>
              <a:custGeom>
                <a:avLst/>
                <a:gdLst>
                  <a:gd name="T0" fmla="*/ 4 w 73"/>
                  <a:gd name="T1" fmla="*/ 35 h 42"/>
                  <a:gd name="T2" fmla="*/ 7 w 73"/>
                  <a:gd name="T3" fmla="*/ 35 h 42"/>
                  <a:gd name="T4" fmla="*/ 0 w 73"/>
                  <a:gd name="T5" fmla="*/ 42 h 42"/>
                  <a:gd name="T6" fmla="*/ 73 w 73"/>
                  <a:gd name="T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42">
                    <a:moveTo>
                      <a:pt x="4" y="35"/>
                    </a:moveTo>
                    <a:lnTo>
                      <a:pt x="7" y="35"/>
                    </a:lnTo>
                    <a:lnTo>
                      <a:pt x="0" y="42"/>
                    </a:lnTo>
                    <a:lnTo>
                      <a:pt x="73" y="0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31" name="Freeform 3117"/>
              <p:cNvSpPr/>
              <p:nvPr/>
            </p:nvSpPr>
            <p:spPr bwMode="auto">
              <a:xfrm>
                <a:off x="6873875" y="4370388"/>
                <a:ext cx="146050" cy="82550"/>
              </a:xfrm>
              <a:custGeom>
                <a:avLst/>
                <a:gdLst>
                  <a:gd name="T0" fmla="*/ 0 w 92"/>
                  <a:gd name="T1" fmla="*/ 52 h 52"/>
                  <a:gd name="T2" fmla="*/ 92 w 92"/>
                  <a:gd name="T3" fmla="*/ 0 h 52"/>
                  <a:gd name="T4" fmla="*/ 40 w 92"/>
                  <a:gd name="T5" fmla="*/ 43 h 52"/>
                  <a:gd name="T6" fmla="*/ 62 w 92"/>
                  <a:gd name="T7" fmla="*/ 3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52">
                    <a:moveTo>
                      <a:pt x="0" y="52"/>
                    </a:moveTo>
                    <a:lnTo>
                      <a:pt x="92" y="0"/>
                    </a:lnTo>
                    <a:lnTo>
                      <a:pt x="40" y="43"/>
                    </a:lnTo>
                    <a:lnTo>
                      <a:pt x="62" y="31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grpSp>
            <p:nvGrpSpPr>
              <p:cNvPr id="3185" name="组合 3184"/>
              <p:cNvGrpSpPr/>
              <p:nvPr/>
            </p:nvGrpSpPr>
            <p:grpSpPr>
              <a:xfrm>
                <a:off x="6062663" y="3662363"/>
                <a:ext cx="984250" cy="1336675"/>
                <a:chOff x="6062663" y="3662363"/>
                <a:chExt cx="984250" cy="1336675"/>
              </a:xfrm>
            </p:grpSpPr>
            <p:sp>
              <p:nvSpPr>
                <p:cNvPr id="3125" name="Freeform 3111"/>
                <p:cNvSpPr/>
                <p:nvPr/>
              </p:nvSpPr>
              <p:spPr bwMode="auto">
                <a:xfrm>
                  <a:off x="6062663" y="4727575"/>
                  <a:ext cx="450850" cy="271463"/>
                </a:xfrm>
                <a:custGeom>
                  <a:avLst/>
                  <a:gdLst>
                    <a:gd name="T0" fmla="*/ 9 w 284"/>
                    <a:gd name="T1" fmla="*/ 3 h 171"/>
                    <a:gd name="T2" fmla="*/ 14 w 284"/>
                    <a:gd name="T3" fmla="*/ 0 h 171"/>
                    <a:gd name="T4" fmla="*/ 0 w 284"/>
                    <a:gd name="T5" fmla="*/ 29 h 171"/>
                    <a:gd name="T6" fmla="*/ 40 w 284"/>
                    <a:gd name="T7" fmla="*/ 7 h 171"/>
                    <a:gd name="T8" fmla="*/ 7 w 284"/>
                    <a:gd name="T9" fmla="*/ 41 h 171"/>
                    <a:gd name="T10" fmla="*/ 49 w 284"/>
                    <a:gd name="T11" fmla="*/ 17 h 171"/>
                    <a:gd name="T12" fmla="*/ 14 w 284"/>
                    <a:gd name="T13" fmla="*/ 50 h 171"/>
                    <a:gd name="T14" fmla="*/ 57 w 284"/>
                    <a:gd name="T15" fmla="*/ 24 h 171"/>
                    <a:gd name="T16" fmla="*/ 16 w 284"/>
                    <a:gd name="T17" fmla="*/ 52 h 171"/>
                    <a:gd name="T18" fmla="*/ 59 w 284"/>
                    <a:gd name="T19" fmla="*/ 26 h 171"/>
                    <a:gd name="T20" fmla="*/ 23 w 284"/>
                    <a:gd name="T21" fmla="*/ 60 h 171"/>
                    <a:gd name="T22" fmla="*/ 66 w 284"/>
                    <a:gd name="T23" fmla="*/ 33 h 171"/>
                    <a:gd name="T24" fmla="*/ 28 w 284"/>
                    <a:gd name="T25" fmla="*/ 62 h 171"/>
                    <a:gd name="T26" fmla="*/ 71 w 284"/>
                    <a:gd name="T27" fmla="*/ 36 h 171"/>
                    <a:gd name="T28" fmla="*/ 28 w 284"/>
                    <a:gd name="T29" fmla="*/ 62 h 171"/>
                    <a:gd name="T30" fmla="*/ 71 w 284"/>
                    <a:gd name="T31" fmla="*/ 38 h 171"/>
                    <a:gd name="T32" fmla="*/ 33 w 284"/>
                    <a:gd name="T33" fmla="*/ 67 h 171"/>
                    <a:gd name="T34" fmla="*/ 75 w 284"/>
                    <a:gd name="T35" fmla="*/ 43 h 171"/>
                    <a:gd name="T36" fmla="*/ 47 w 284"/>
                    <a:gd name="T37" fmla="*/ 81 h 171"/>
                    <a:gd name="T38" fmla="*/ 90 w 284"/>
                    <a:gd name="T39" fmla="*/ 55 h 171"/>
                    <a:gd name="T40" fmla="*/ 59 w 284"/>
                    <a:gd name="T41" fmla="*/ 95 h 171"/>
                    <a:gd name="T42" fmla="*/ 101 w 284"/>
                    <a:gd name="T43" fmla="*/ 69 h 171"/>
                    <a:gd name="T44" fmla="*/ 73 w 284"/>
                    <a:gd name="T45" fmla="*/ 107 h 171"/>
                    <a:gd name="T46" fmla="*/ 116 w 284"/>
                    <a:gd name="T47" fmla="*/ 83 h 171"/>
                    <a:gd name="T48" fmla="*/ 85 w 284"/>
                    <a:gd name="T49" fmla="*/ 119 h 171"/>
                    <a:gd name="T50" fmla="*/ 128 w 284"/>
                    <a:gd name="T51" fmla="*/ 93 h 171"/>
                    <a:gd name="T52" fmla="*/ 94 w 284"/>
                    <a:gd name="T53" fmla="*/ 128 h 171"/>
                    <a:gd name="T54" fmla="*/ 137 w 284"/>
                    <a:gd name="T55" fmla="*/ 105 h 171"/>
                    <a:gd name="T56" fmla="*/ 109 w 284"/>
                    <a:gd name="T57" fmla="*/ 143 h 171"/>
                    <a:gd name="T58" fmla="*/ 151 w 284"/>
                    <a:gd name="T59" fmla="*/ 116 h 171"/>
                    <a:gd name="T60" fmla="*/ 109 w 284"/>
                    <a:gd name="T61" fmla="*/ 143 h 171"/>
                    <a:gd name="T62" fmla="*/ 154 w 284"/>
                    <a:gd name="T63" fmla="*/ 116 h 171"/>
                    <a:gd name="T64" fmla="*/ 116 w 284"/>
                    <a:gd name="T65" fmla="*/ 147 h 171"/>
                    <a:gd name="T66" fmla="*/ 163 w 284"/>
                    <a:gd name="T67" fmla="*/ 121 h 171"/>
                    <a:gd name="T68" fmla="*/ 120 w 284"/>
                    <a:gd name="T69" fmla="*/ 152 h 171"/>
                    <a:gd name="T70" fmla="*/ 170 w 284"/>
                    <a:gd name="T71" fmla="*/ 124 h 171"/>
                    <a:gd name="T72" fmla="*/ 135 w 284"/>
                    <a:gd name="T73" fmla="*/ 159 h 171"/>
                    <a:gd name="T74" fmla="*/ 284 w 284"/>
                    <a:gd name="T75" fmla="*/ 74 h 171"/>
                    <a:gd name="T76" fmla="*/ 154 w 284"/>
                    <a:gd name="T77" fmla="*/ 169 h 171"/>
                    <a:gd name="T78" fmla="*/ 279 w 284"/>
                    <a:gd name="T79" fmla="*/ 97 h 171"/>
                    <a:gd name="T80" fmla="*/ 187 w 284"/>
                    <a:gd name="T81" fmla="*/ 171 h 171"/>
                    <a:gd name="T82" fmla="*/ 262 w 284"/>
                    <a:gd name="T83" fmla="*/ 126 h 171"/>
                    <a:gd name="T84" fmla="*/ 225 w 284"/>
                    <a:gd name="T85" fmla="*/ 159 h 171"/>
                    <a:gd name="T86" fmla="*/ 236 w 284"/>
                    <a:gd name="T87" fmla="*/ 152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84" h="171">
                      <a:moveTo>
                        <a:pt x="9" y="3"/>
                      </a:moveTo>
                      <a:lnTo>
                        <a:pt x="14" y="0"/>
                      </a:lnTo>
                      <a:lnTo>
                        <a:pt x="0" y="29"/>
                      </a:lnTo>
                      <a:lnTo>
                        <a:pt x="40" y="7"/>
                      </a:lnTo>
                      <a:lnTo>
                        <a:pt x="7" y="41"/>
                      </a:lnTo>
                      <a:lnTo>
                        <a:pt x="49" y="17"/>
                      </a:lnTo>
                      <a:lnTo>
                        <a:pt x="14" y="50"/>
                      </a:lnTo>
                      <a:lnTo>
                        <a:pt x="57" y="24"/>
                      </a:lnTo>
                      <a:lnTo>
                        <a:pt x="16" y="52"/>
                      </a:lnTo>
                      <a:lnTo>
                        <a:pt x="59" y="26"/>
                      </a:lnTo>
                      <a:lnTo>
                        <a:pt x="23" y="60"/>
                      </a:lnTo>
                      <a:lnTo>
                        <a:pt x="66" y="33"/>
                      </a:lnTo>
                      <a:lnTo>
                        <a:pt x="28" y="62"/>
                      </a:lnTo>
                      <a:lnTo>
                        <a:pt x="71" y="36"/>
                      </a:lnTo>
                      <a:lnTo>
                        <a:pt x="28" y="62"/>
                      </a:lnTo>
                      <a:lnTo>
                        <a:pt x="71" y="38"/>
                      </a:lnTo>
                      <a:lnTo>
                        <a:pt x="33" y="67"/>
                      </a:lnTo>
                      <a:lnTo>
                        <a:pt x="75" y="43"/>
                      </a:lnTo>
                      <a:lnTo>
                        <a:pt x="47" y="81"/>
                      </a:lnTo>
                      <a:lnTo>
                        <a:pt x="90" y="55"/>
                      </a:lnTo>
                      <a:lnTo>
                        <a:pt x="59" y="95"/>
                      </a:lnTo>
                      <a:lnTo>
                        <a:pt x="101" y="69"/>
                      </a:lnTo>
                      <a:lnTo>
                        <a:pt x="73" y="107"/>
                      </a:lnTo>
                      <a:lnTo>
                        <a:pt x="116" y="83"/>
                      </a:lnTo>
                      <a:lnTo>
                        <a:pt x="85" y="119"/>
                      </a:lnTo>
                      <a:lnTo>
                        <a:pt x="128" y="93"/>
                      </a:lnTo>
                      <a:lnTo>
                        <a:pt x="94" y="128"/>
                      </a:lnTo>
                      <a:lnTo>
                        <a:pt x="137" y="105"/>
                      </a:lnTo>
                      <a:lnTo>
                        <a:pt x="109" y="143"/>
                      </a:lnTo>
                      <a:lnTo>
                        <a:pt x="151" y="116"/>
                      </a:lnTo>
                      <a:lnTo>
                        <a:pt x="109" y="143"/>
                      </a:lnTo>
                      <a:lnTo>
                        <a:pt x="154" y="116"/>
                      </a:lnTo>
                      <a:lnTo>
                        <a:pt x="116" y="147"/>
                      </a:lnTo>
                      <a:lnTo>
                        <a:pt x="163" y="121"/>
                      </a:lnTo>
                      <a:lnTo>
                        <a:pt x="120" y="152"/>
                      </a:lnTo>
                      <a:lnTo>
                        <a:pt x="170" y="124"/>
                      </a:lnTo>
                      <a:lnTo>
                        <a:pt x="135" y="159"/>
                      </a:lnTo>
                      <a:lnTo>
                        <a:pt x="284" y="74"/>
                      </a:lnTo>
                      <a:lnTo>
                        <a:pt x="154" y="169"/>
                      </a:lnTo>
                      <a:lnTo>
                        <a:pt x="279" y="97"/>
                      </a:lnTo>
                      <a:lnTo>
                        <a:pt x="187" y="171"/>
                      </a:lnTo>
                      <a:lnTo>
                        <a:pt x="262" y="126"/>
                      </a:lnTo>
                      <a:lnTo>
                        <a:pt x="225" y="159"/>
                      </a:lnTo>
                      <a:lnTo>
                        <a:pt x="236" y="152"/>
                      </a:lnTo>
                    </a:path>
                  </a:pathLst>
                </a:custGeom>
                <a:noFill/>
                <a:ln w="0" cap="rnd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/>
                    <a:ea typeface="微软雅黑" panose="020B0503020204020204" charset="-122"/>
                    <a:sym typeface="Arial" panose="020B0604020202020204"/>
                  </a:endParaRPr>
                </a:p>
              </p:txBody>
            </p:sp>
            <p:sp>
              <p:nvSpPr>
                <p:cNvPr id="3127" name="Freeform 3113"/>
                <p:cNvSpPr/>
                <p:nvPr/>
              </p:nvSpPr>
              <p:spPr bwMode="auto">
                <a:xfrm>
                  <a:off x="6194425" y="4502150"/>
                  <a:ext cx="495300" cy="403225"/>
                </a:xfrm>
                <a:custGeom>
                  <a:avLst/>
                  <a:gdLst>
                    <a:gd name="T0" fmla="*/ 11 w 312"/>
                    <a:gd name="T1" fmla="*/ 2 h 254"/>
                    <a:gd name="T2" fmla="*/ 14 w 312"/>
                    <a:gd name="T3" fmla="*/ 0 h 254"/>
                    <a:gd name="T4" fmla="*/ 0 w 312"/>
                    <a:gd name="T5" fmla="*/ 19 h 254"/>
                    <a:gd name="T6" fmla="*/ 33 w 312"/>
                    <a:gd name="T7" fmla="*/ 0 h 254"/>
                    <a:gd name="T8" fmla="*/ 2 w 312"/>
                    <a:gd name="T9" fmla="*/ 31 h 254"/>
                    <a:gd name="T10" fmla="*/ 42 w 312"/>
                    <a:gd name="T11" fmla="*/ 7 h 254"/>
                    <a:gd name="T12" fmla="*/ 4 w 312"/>
                    <a:gd name="T13" fmla="*/ 33 h 254"/>
                    <a:gd name="T14" fmla="*/ 45 w 312"/>
                    <a:gd name="T15" fmla="*/ 9 h 254"/>
                    <a:gd name="T16" fmla="*/ 14 w 312"/>
                    <a:gd name="T17" fmla="*/ 45 h 254"/>
                    <a:gd name="T18" fmla="*/ 56 w 312"/>
                    <a:gd name="T19" fmla="*/ 21 h 254"/>
                    <a:gd name="T20" fmla="*/ 21 w 312"/>
                    <a:gd name="T21" fmla="*/ 52 h 254"/>
                    <a:gd name="T22" fmla="*/ 63 w 312"/>
                    <a:gd name="T23" fmla="*/ 28 h 254"/>
                    <a:gd name="T24" fmla="*/ 33 w 312"/>
                    <a:gd name="T25" fmla="*/ 64 h 254"/>
                    <a:gd name="T26" fmla="*/ 75 w 312"/>
                    <a:gd name="T27" fmla="*/ 40 h 254"/>
                    <a:gd name="T28" fmla="*/ 42 w 312"/>
                    <a:gd name="T29" fmla="*/ 73 h 254"/>
                    <a:gd name="T30" fmla="*/ 85 w 312"/>
                    <a:gd name="T31" fmla="*/ 50 h 254"/>
                    <a:gd name="T32" fmla="*/ 54 w 312"/>
                    <a:gd name="T33" fmla="*/ 85 h 254"/>
                    <a:gd name="T34" fmla="*/ 97 w 312"/>
                    <a:gd name="T35" fmla="*/ 62 h 254"/>
                    <a:gd name="T36" fmla="*/ 68 w 312"/>
                    <a:gd name="T37" fmla="*/ 100 h 254"/>
                    <a:gd name="T38" fmla="*/ 111 w 312"/>
                    <a:gd name="T39" fmla="*/ 76 h 254"/>
                    <a:gd name="T40" fmla="*/ 68 w 312"/>
                    <a:gd name="T41" fmla="*/ 102 h 254"/>
                    <a:gd name="T42" fmla="*/ 111 w 312"/>
                    <a:gd name="T43" fmla="*/ 76 h 254"/>
                    <a:gd name="T44" fmla="*/ 68 w 312"/>
                    <a:gd name="T45" fmla="*/ 102 h 254"/>
                    <a:gd name="T46" fmla="*/ 111 w 312"/>
                    <a:gd name="T47" fmla="*/ 76 h 254"/>
                    <a:gd name="T48" fmla="*/ 82 w 312"/>
                    <a:gd name="T49" fmla="*/ 116 h 254"/>
                    <a:gd name="T50" fmla="*/ 125 w 312"/>
                    <a:gd name="T51" fmla="*/ 90 h 254"/>
                    <a:gd name="T52" fmla="*/ 90 w 312"/>
                    <a:gd name="T53" fmla="*/ 121 h 254"/>
                    <a:gd name="T54" fmla="*/ 132 w 312"/>
                    <a:gd name="T55" fmla="*/ 97 h 254"/>
                    <a:gd name="T56" fmla="*/ 101 w 312"/>
                    <a:gd name="T57" fmla="*/ 133 h 254"/>
                    <a:gd name="T58" fmla="*/ 144 w 312"/>
                    <a:gd name="T59" fmla="*/ 109 h 254"/>
                    <a:gd name="T60" fmla="*/ 104 w 312"/>
                    <a:gd name="T61" fmla="*/ 135 h 254"/>
                    <a:gd name="T62" fmla="*/ 146 w 312"/>
                    <a:gd name="T63" fmla="*/ 111 h 254"/>
                    <a:gd name="T64" fmla="*/ 111 w 312"/>
                    <a:gd name="T65" fmla="*/ 145 h 254"/>
                    <a:gd name="T66" fmla="*/ 153 w 312"/>
                    <a:gd name="T67" fmla="*/ 119 h 254"/>
                    <a:gd name="T68" fmla="*/ 120 w 312"/>
                    <a:gd name="T69" fmla="*/ 152 h 254"/>
                    <a:gd name="T70" fmla="*/ 163 w 312"/>
                    <a:gd name="T71" fmla="*/ 128 h 254"/>
                    <a:gd name="T72" fmla="*/ 123 w 312"/>
                    <a:gd name="T73" fmla="*/ 156 h 254"/>
                    <a:gd name="T74" fmla="*/ 165 w 312"/>
                    <a:gd name="T75" fmla="*/ 130 h 254"/>
                    <a:gd name="T76" fmla="*/ 135 w 312"/>
                    <a:gd name="T77" fmla="*/ 168 h 254"/>
                    <a:gd name="T78" fmla="*/ 179 w 312"/>
                    <a:gd name="T79" fmla="*/ 142 h 254"/>
                    <a:gd name="T80" fmla="*/ 142 w 312"/>
                    <a:gd name="T81" fmla="*/ 175 h 254"/>
                    <a:gd name="T82" fmla="*/ 189 w 312"/>
                    <a:gd name="T83" fmla="*/ 147 h 254"/>
                    <a:gd name="T84" fmla="*/ 149 w 312"/>
                    <a:gd name="T85" fmla="*/ 190 h 254"/>
                    <a:gd name="T86" fmla="*/ 217 w 312"/>
                    <a:gd name="T87" fmla="*/ 152 h 254"/>
                    <a:gd name="T88" fmla="*/ 153 w 312"/>
                    <a:gd name="T89" fmla="*/ 202 h 254"/>
                    <a:gd name="T90" fmla="*/ 312 w 312"/>
                    <a:gd name="T91" fmla="*/ 109 h 254"/>
                    <a:gd name="T92" fmla="*/ 153 w 312"/>
                    <a:gd name="T93" fmla="*/ 202 h 254"/>
                    <a:gd name="T94" fmla="*/ 312 w 312"/>
                    <a:gd name="T95" fmla="*/ 109 h 254"/>
                    <a:gd name="T96" fmla="*/ 151 w 312"/>
                    <a:gd name="T97" fmla="*/ 223 h 254"/>
                    <a:gd name="T98" fmla="*/ 307 w 312"/>
                    <a:gd name="T99" fmla="*/ 133 h 254"/>
                    <a:gd name="T100" fmla="*/ 149 w 312"/>
                    <a:gd name="T101" fmla="*/ 228 h 254"/>
                    <a:gd name="T102" fmla="*/ 303 w 312"/>
                    <a:gd name="T103" fmla="*/ 140 h 254"/>
                    <a:gd name="T104" fmla="*/ 135 w 312"/>
                    <a:gd name="T105" fmla="*/ 249 h 254"/>
                    <a:gd name="T106" fmla="*/ 201 w 312"/>
                    <a:gd name="T107" fmla="*/ 211 h 254"/>
                    <a:gd name="T108" fmla="*/ 127 w 312"/>
                    <a:gd name="T109" fmla="*/ 254 h 254"/>
                    <a:gd name="T110" fmla="*/ 201 w 312"/>
                    <a:gd name="T111" fmla="*/ 213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12" h="254">
                      <a:moveTo>
                        <a:pt x="11" y="2"/>
                      </a:moveTo>
                      <a:lnTo>
                        <a:pt x="14" y="0"/>
                      </a:lnTo>
                      <a:lnTo>
                        <a:pt x="0" y="19"/>
                      </a:lnTo>
                      <a:lnTo>
                        <a:pt x="33" y="0"/>
                      </a:lnTo>
                      <a:lnTo>
                        <a:pt x="2" y="31"/>
                      </a:lnTo>
                      <a:lnTo>
                        <a:pt x="42" y="7"/>
                      </a:lnTo>
                      <a:lnTo>
                        <a:pt x="4" y="33"/>
                      </a:lnTo>
                      <a:lnTo>
                        <a:pt x="45" y="9"/>
                      </a:lnTo>
                      <a:lnTo>
                        <a:pt x="14" y="45"/>
                      </a:lnTo>
                      <a:lnTo>
                        <a:pt x="56" y="21"/>
                      </a:lnTo>
                      <a:lnTo>
                        <a:pt x="21" y="52"/>
                      </a:lnTo>
                      <a:lnTo>
                        <a:pt x="63" y="28"/>
                      </a:lnTo>
                      <a:lnTo>
                        <a:pt x="33" y="64"/>
                      </a:lnTo>
                      <a:lnTo>
                        <a:pt x="75" y="40"/>
                      </a:lnTo>
                      <a:lnTo>
                        <a:pt x="42" y="73"/>
                      </a:lnTo>
                      <a:lnTo>
                        <a:pt x="85" y="50"/>
                      </a:lnTo>
                      <a:lnTo>
                        <a:pt x="54" y="85"/>
                      </a:lnTo>
                      <a:lnTo>
                        <a:pt x="97" y="62"/>
                      </a:lnTo>
                      <a:lnTo>
                        <a:pt x="68" y="100"/>
                      </a:lnTo>
                      <a:lnTo>
                        <a:pt x="111" y="76"/>
                      </a:lnTo>
                      <a:lnTo>
                        <a:pt x="68" y="102"/>
                      </a:lnTo>
                      <a:lnTo>
                        <a:pt x="111" y="76"/>
                      </a:lnTo>
                      <a:lnTo>
                        <a:pt x="68" y="102"/>
                      </a:lnTo>
                      <a:lnTo>
                        <a:pt x="111" y="76"/>
                      </a:lnTo>
                      <a:lnTo>
                        <a:pt x="82" y="116"/>
                      </a:lnTo>
                      <a:lnTo>
                        <a:pt x="125" y="90"/>
                      </a:lnTo>
                      <a:lnTo>
                        <a:pt x="90" y="121"/>
                      </a:lnTo>
                      <a:lnTo>
                        <a:pt x="132" y="97"/>
                      </a:lnTo>
                      <a:lnTo>
                        <a:pt x="101" y="133"/>
                      </a:lnTo>
                      <a:lnTo>
                        <a:pt x="144" y="109"/>
                      </a:lnTo>
                      <a:lnTo>
                        <a:pt x="104" y="135"/>
                      </a:lnTo>
                      <a:lnTo>
                        <a:pt x="146" y="111"/>
                      </a:lnTo>
                      <a:lnTo>
                        <a:pt x="111" y="145"/>
                      </a:lnTo>
                      <a:lnTo>
                        <a:pt x="153" y="119"/>
                      </a:lnTo>
                      <a:lnTo>
                        <a:pt x="120" y="152"/>
                      </a:lnTo>
                      <a:lnTo>
                        <a:pt x="163" y="128"/>
                      </a:lnTo>
                      <a:lnTo>
                        <a:pt x="123" y="156"/>
                      </a:lnTo>
                      <a:lnTo>
                        <a:pt x="165" y="130"/>
                      </a:lnTo>
                      <a:lnTo>
                        <a:pt x="135" y="168"/>
                      </a:lnTo>
                      <a:lnTo>
                        <a:pt x="179" y="142"/>
                      </a:lnTo>
                      <a:lnTo>
                        <a:pt x="142" y="175"/>
                      </a:lnTo>
                      <a:lnTo>
                        <a:pt x="189" y="147"/>
                      </a:lnTo>
                      <a:lnTo>
                        <a:pt x="149" y="190"/>
                      </a:lnTo>
                      <a:lnTo>
                        <a:pt x="217" y="152"/>
                      </a:lnTo>
                      <a:lnTo>
                        <a:pt x="153" y="202"/>
                      </a:lnTo>
                      <a:lnTo>
                        <a:pt x="312" y="109"/>
                      </a:lnTo>
                      <a:lnTo>
                        <a:pt x="153" y="202"/>
                      </a:lnTo>
                      <a:lnTo>
                        <a:pt x="312" y="109"/>
                      </a:lnTo>
                      <a:lnTo>
                        <a:pt x="151" y="223"/>
                      </a:lnTo>
                      <a:lnTo>
                        <a:pt x="307" y="133"/>
                      </a:lnTo>
                      <a:lnTo>
                        <a:pt x="149" y="228"/>
                      </a:lnTo>
                      <a:lnTo>
                        <a:pt x="303" y="140"/>
                      </a:lnTo>
                      <a:lnTo>
                        <a:pt x="135" y="249"/>
                      </a:lnTo>
                      <a:lnTo>
                        <a:pt x="201" y="211"/>
                      </a:lnTo>
                      <a:lnTo>
                        <a:pt x="127" y="254"/>
                      </a:lnTo>
                      <a:lnTo>
                        <a:pt x="201" y="213"/>
                      </a:lnTo>
                    </a:path>
                  </a:pathLst>
                </a:custGeom>
                <a:noFill/>
                <a:ln w="0" cap="rnd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/>
                    <a:ea typeface="微软雅黑" panose="020B0503020204020204" charset="-122"/>
                    <a:sym typeface="Arial" panose="020B0604020202020204"/>
                  </a:endParaRPr>
                </a:p>
              </p:txBody>
            </p:sp>
            <p:sp>
              <p:nvSpPr>
                <p:cNvPr id="3128" name="Freeform 3114"/>
                <p:cNvSpPr/>
                <p:nvPr/>
              </p:nvSpPr>
              <p:spPr bwMode="auto">
                <a:xfrm>
                  <a:off x="6692900" y="4546600"/>
                  <a:ext cx="158750" cy="95250"/>
                </a:xfrm>
                <a:custGeom>
                  <a:avLst/>
                  <a:gdLst>
                    <a:gd name="T0" fmla="*/ 0 w 100"/>
                    <a:gd name="T1" fmla="*/ 60 h 60"/>
                    <a:gd name="T2" fmla="*/ 100 w 100"/>
                    <a:gd name="T3" fmla="*/ 0 h 60"/>
                    <a:gd name="T4" fmla="*/ 15 w 100"/>
                    <a:gd name="T5" fmla="*/ 57 h 60"/>
                    <a:gd name="T6" fmla="*/ 95 w 100"/>
                    <a:gd name="T7" fmla="*/ 12 h 60"/>
                    <a:gd name="T8" fmla="*/ 50 w 100"/>
                    <a:gd name="T9" fmla="*/ 48 h 60"/>
                    <a:gd name="T10" fmla="*/ 67 w 100"/>
                    <a:gd name="T11" fmla="*/ 38 h 60"/>
                    <a:gd name="T12" fmla="*/ 55 w 100"/>
                    <a:gd name="T13" fmla="*/ 45 h 60"/>
                    <a:gd name="T14" fmla="*/ 67 w 100"/>
                    <a:gd name="T15" fmla="*/ 38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0" h="60">
                      <a:moveTo>
                        <a:pt x="0" y="60"/>
                      </a:moveTo>
                      <a:lnTo>
                        <a:pt x="100" y="0"/>
                      </a:lnTo>
                      <a:lnTo>
                        <a:pt x="15" y="57"/>
                      </a:lnTo>
                      <a:lnTo>
                        <a:pt x="95" y="12"/>
                      </a:lnTo>
                      <a:lnTo>
                        <a:pt x="50" y="48"/>
                      </a:lnTo>
                      <a:lnTo>
                        <a:pt x="67" y="38"/>
                      </a:lnTo>
                      <a:lnTo>
                        <a:pt x="55" y="45"/>
                      </a:lnTo>
                      <a:lnTo>
                        <a:pt x="67" y="38"/>
                      </a:lnTo>
                    </a:path>
                  </a:pathLst>
                </a:custGeom>
                <a:noFill/>
                <a:ln w="0" cap="rnd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/>
                    <a:ea typeface="微软雅黑" panose="020B0503020204020204" charset="-122"/>
                    <a:sym typeface="Arial" panose="020B0604020202020204"/>
                  </a:endParaRPr>
                </a:p>
              </p:txBody>
            </p:sp>
            <p:sp>
              <p:nvSpPr>
                <p:cNvPr id="3129" name="Freeform 3115"/>
                <p:cNvSpPr/>
                <p:nvPr/>
              </p:nvSpPr>
              <p:spPr bwMode="auto">
                <a:xfrm>
                  <a:off x="6373813" y="4318000"/>
                  <a:ext cx="500063" cy="409575"/>
                </a:xfrm>
                <a:custGeom>
                  <a:avLst/>
                  <a:gdLst>
                    <a:gd name="T0" fmla="*/ 10 w 315"/>
                    <a:gd name="T1" fmla="*/ 4 h 258"/>
                    <a:gd name="T2" fmla="*/ 14 w 315"/>
                    <a:gd name="T3" fmla="*/ 2 h 258"/>
                    <a:gd name="T4" fmla="*/ 5 w 315"/>
                    <a:gd name="T5" fmla="*/ 9 h 258"/>
                    <a:gd name="T6" fmla="*/ 19 w 315"/>
                    <a:gd name="T7" fmla="*/ 0 h 258"/>
                    <a:gd name="T8" fmla="*/ 0 w 315"/>
                    <a:gd name="T9" fmla="*/ 23 h 258"/>
                    <a:gd name="T10" fmla="*/ 33 w 315"/>
                    <a:gd name="T11" fmla="*/ 2 h 258"/>
                    <a:gd name="T12" fmla="*/ 5 w 315"/>
                    <a:gd name="T13" fmla="*/ 38 h 258"/>
                    <a:gd name="T14" fmla="*/ 45 w 315"/>
                    <a:gd name="T15" fmla="*/ 14 h 258"/>
                    <a:gd name="T16" fmla="*/ 10 w 315"/>
                    <a:gd name="T17" fmla="*/ 42 h 258"/>
                    <a:gd name="T18" fmla="*/ 52 w 315"/>
                    <a:gd name="T19" fmla="*/ 19 h 258"/>
                    <a:gd name="T20" fmla="*/ 14 w 315"/>
                    <a:gd name="T21" fmla="*/ 50 h 258"/>
                    <a:gd name="T22" fmla="*/ 57 w 315"/>
                    <a:gd name="T23" fmla="*/ 26 h 258"/>
                    <a:gd name="T24" fmla="*/ 24 w 315"/>
                    <a:gd name="T25" fmla="*/ 59 h 258"/>
                    <a:gd name="T26" fmla="*/ 66 w 315"/>
                    <a:gd name="T27" fmla="*/ 33 h 258"/>
                    <a:gd name="T28" fmla="*/ 26 w 315"/>
                    <a:gd name="T29" fmla="*/ 61 h 258"/>
                    <a:gd name="T30" fmla="*/ 69 w 315"/>
                    <a:gd name="T31" fmla="*/ 35 h 258"/>
                    <a:gd name="T32" fmla="*/ 31 w 315"/>
                    <a:gd name="T33" fmla="*/ 66 h 258"/>
                    <a:gd name="T34" fmla="*/ 74 w 315"/>
                    <a:gd name="T35" fmla="*/ 42 h 258"/>
                    <a:gd name="T36" fmla="*/ 31 w 315"/>
                    <a:gd name="T37" fmla="*/ 66 h 258"/>
                    <a:gd name="T38" fmla="*/ 74 w 315"/>
                    <a:gd name="T39" fmla="*/ 42 h 258"/>
                    <a:gd name="T40" fmla="*/ 33 w 315"/>
                    <a:gd name="T41" fmla="*/ 69 h 258"/>
                    <a:gd name="T42" fmla="*/ 76 w 315"/>
                    <a:gd name="T43" fmla="*/ 45 h 258"/>
                    <a:gd name="T44" fmla="*/ 36 w 315"/>
                    <a:gd name="T45" fmla="*/ 71 h 258"/>
                    <a:gd name="T46" fmla="*/ 78 w 315"/>
                    <a:gd name="T47" fmla="*/ 45 h 258"/>
                    <a:gd name="T48" fmla="*/ 38 w 315"/>
                    <a:gd name="T49" fmla="*/ 73 h 258"/>
                    <a:gd name="T50" fmla="*/ 81 w 315"/>
                    <a:gd name="T51" fmla="*/ 47 h 258"/>
                    <a:gd name="T52" fmla="*/ 38 w 315"/>
                    <a:gd name="T53" fmla="*/ 73 h 258"/>
                    <a:gd name="T54" fmla="*/ 81 w 315"/>
                    <a:gd name="T55" fmla="*/ 50 h 258"/>
                    <a:gd name="T56" fmla="*/ 52 w 315"/>
                    <a:gd name="T57" fmla="*/ 87 h 258"/>
                    <a:gd name="T58" fmla="*/ 95 w 315"/>
                    <a:gd name="T59" fmla="*/ 61 h 258"/>
                    <a:gd name="T60" fmla="*/ 55 w 315"/>
                    <a:gd name="T61" fmla="*/ 90 h 258"/>
                    <a:gd name="T62" fmla="*/ 97 w 315"/>
                    <a:gd name="T63" fmla="*/ 66 h 258"/>
                    <a:gd name="T64" fmla="*/ 66 w 315"/>
                    <a:gd name="T65" fmla="*/ 99 h 258"/>
                    <a:gd name="T66" fmla="*/ 109 w 315"/>
                    <a:gd name="T67" fmla="*/ 76 h 258"/>
                    <a:gd name="T68" fmla="*/ 78 w 315"/>
                    <a:gd name="T69" fmla="*/ 114 h 258"/>
                    <a:gd name="T70" fmla="*/ 121 w 315"/>
                    <a:gd name="T71" fmla="*/ 87 h 258"/>
                    <a:gd name="T72" fmla="*/ 88 w 315"/>
                    <a:gd name="T73" fmla="*/ 123 h 258"/>
                    <a:gd name="T74" fmla="*/ 130 w 315"/>
                    <a:gd name="T75" fmla="*/ 97 h 258"/>
                    <a:gd name="T76" fmla="*/ 100 w 315"/>
                    <a:gd name="T77" fmla="*/ 135 h 258"/>
                    <a:gd name="T78" fmla="*/ 142 w 315"/>
                    <a:gd name="T79" fmla="*/ 111 h 258"/>
                    <a:gd name="T80" fmla="*/ 114 w 315"/>
                    <a:gd name="T81" fmla="*/ 149 h 258"/>
                    <a:gd name="T82" fmla="*/ 156 w 315"/>
                    <a:gd name="T83" fmla="*/ 123 h 258"/>
                    <a:gd name="T84" fmla="*/ 116 w 315"/>
                    <a:gd name="T85" fmla="*/ 152 h 258"/>
                    <a:gd name="T86" fmla="*/ 159 w 315"/>
                    <a:gd name="T87" fmla="*/ 125 h 258"/>
                    <a:gd name="T88" fmla="*/ 126 w 315"/>
                    <a:gd name="T89" fmla="*/ 161 h 258"/>
                    <a:gd name="T90" fmla="*/ 168 w 315"/>
                    <a:gd name="T91" fmla="*/ 137 h 258"/>
                    <a:gd name="T92" fmla="*/ 135 w 315"/>
                    <a:gd name="T93" fmla="*/ 170 h 258"/>
                    <a:gd name="T94" fmla="*/ 178 w 315"/>
                    <a:gd name="T95" fmla="*/ 144 h 258"/>
                    <a:gd name="T96" fmla="*/ 145 w 315"/>
                    <a:gd name="T97" fmla="*/ 182 h 258"/>
                    <a:gd name="T98" fmla="*/ 197 w 315"/>
                    <a:gd name="T99" fmla="*/ 152 h 258"/>
                    <a:gd name="T100" fmla="*/ 152 w 315"/>
                    <a:gd name="T101" fmla="*/ 197 h 258"/>
                    <a:gd name="T102" fmla="*/ 315 w 315"/>
                    <a:gd name="T103" fmla="*/ 102 h 258"/>
                    <a:gd name="T104" fmla="*/ 152 w 315"/>
                    <a:gd name="T105" fmla="*/ 197 h 258"/>
                    <a:gd name="T106" fmla="*/ 315 w 315"/>
                    <a:gd name="T107" fmla="*/ 104 h 258"/>
                    <a:gd name="T108" fmla="*/ 154 w 315"/>
                    <a:gd name="T109" fmla="*/ 208 h 258"/>
                    <a:gd name="T110" fmla="*/ 313 w 315"/>
                    <a:gd name="T111" fmla="*/ 118 h 258"/>
                    <a:gd name="T112" fmla="*/ 147 w 315"/>
                    <a:gd name="T113" fmla="*/ 235 h 258"/>
                    <a:gd name="T114" fmla="*/ 201 w 315"/>
                    <a:gd name="T115" fmla="*/ 204 h 258"/>
                    <a:gd name="T116" fmla="*/ 128 w 315"/>
                    <a:gd name="T117" fmla="*/ 258 h 258"/>
                    <a:gd name="T118" fmla="*/ 201 w 315"/>
                    <a:gd name="T119" fmla="*/ 216 h 2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15" h="258">
                      <a:moveTo>
                        <a:pt x="10" y="4"/>
                      </a:moveTo>
                      <a:lnTo>
                        <a:pt x="14" y="2"/>
                      </a:lnTo>
                      <a:lnTo>
                        <a:pt x="5" y="9"/>
                      </a:lnTo>
                      <a:lnTo>
                        <a:pt x="19" y="0"/>
                      </a:lnTo>
                      <a:lnTo>
                        <a:pt x="0" y="23"/>
                      </a:lnTo>
                      <a:lnTo>
                        <a:pt x="33" y="2"/>
                      </a:lnTo>
                      <a:lnTo>
                        <a:pt x="5" y="38"/>
                      </a:lnTo>
                      <a:lnTo>
                        <a:pt x="45" y="14"/>
                      </a:lnTo>
                      <a:lnTo>
                        <a:pt x="10" y="42"/>
                      </a:lnTo>
                      <a:lnTo>
                        <a:pt x="52" y="19"/>
                      </a:lnTo>
                      <a:lnTo>
                        <a:pt x="14" y="50"/>
                      </a:lnTo>
                      <a:lnTo>
                        <a:pt x="57" y="26"/>
                      </a:lnTo>
                      <a:lnTo>
                        <a:pt x="24" y="59"/>
                      </a:lnTo>
                      <a:lnTo>
                        <a:pt x="66" y="33"/>
                      </a:lnTo>
                      <a:lnTo>
                        <a:pt x="26" y="61"/>
                      </a:lnTo>
                      <a:lnTo>
                        <a:pt x="69" y="35"/>
                      </a:lnTo>
                      <a:lnTo>
                        <a:pt x="31" y="66"/>
                      </a:lnTo>
                      <a:lnTo>
                        <a:pt x="74" y="42"/>
                      </a:lnTo>
                      <a:lnTo>
                        <a:pt x="31" y="66"/>
                      </a:lnTo>
                      <a:lnTo>
                        <a:pt x="74" y="42"/>
                      </a:lnTo>
                      <a:lnTo>
                        <a:pt x="33" y="69"/>
                      </a:lnTo>
                      <a:lnTo>
                        <a:pt x="76" y="45"/>
                      </a:lnTo>
                      <a:lnTo>
                        <a:pt x="36" y="71"/>
                      </a:lnTo>
                      <a:lnTo>
                        <a:pt x="78" y="45"/>
                      </a:lnTo>
                      <a:lnTo>
                        <a:pt x="38" y="73"/>
                      </a:lnTo>
                      <a:lnTo>
                        <a:pt x="81" y="47"/>
                      </a:lnTo>
                      <a:lnTo>
                        <a:pt x="38" y="73"/>
                      </a:lnTo>
                      <a:lnTo>
                        <a:pt x="81" y="50"/>
                      </a:lnTo>
                      <a:lnTo>
                        <a:pt x="52" y="87"/>
                      </a:lnTo>
                      <a:lnTo>
                        <a:pt x="95" y="61"/>
                      </a:lnTo>
                      <a:lnTo>
                        <a:pt x="55" y="90"/>
                      </a:lnTo>
                      <a:lnTo>
                        <a:pt x="97" y="66"/>
                      </a:lnTo>
                      <a:lnTo>
                        <a:pt x="66" y="99"/>
                      </a:lnTo>
                      <a:lnTo>
                        <a:pt x="109" y="76"/>
                      </a:lnTo>
                      <a:lnTo>
                        <a:pt x="78" y="114"/>
                      </a:lnTo>
                      <a:lnTo>
                        <a:pt x="121" y="87"/>
                      </a:lnTo>
                      <a:lnTo>
                        <a:pt x="88" y="123"/>
                      </a:lnTo>
                      <a:lnTo>
                        <a:pt x="130" y="97"/>
                      </a:lnTo>
                      <a:lnTo>
                        <a:pt x="100" y="135"/>
                      </a:lnTo>
                      <a:lnTo>
                        <a:pt x="142" y="111"/>
                      </a:lnTo>
                      <a:lnTo>
                        <a:pt x="114" y="149"/>
                      </a:lnTo>
                      <a:lnTo>
                        <a:pt x="156" y="123"/>
                      </a:lnTo>
                      <a:lnTo>
                        <a:pt x="116" y="152"/>
                      </a:lnTo>
                      <a:lnTo>
                        <a:pt x="159" y="125"/>
                      </a:lnTo>
                      <a:lnTo>
                        <a:pt x="126" y="161"/>
                      </a:lnTo>
                      <a:lnTo>
                        <a:pt x="168" y="137"/>
                      </a:lnTo>
                      <a:lnTo>
                        <a:pt x="135" y="170"/>
                      </a:lnTo>
                      <a:lnTo>
                        <a:pt x="178" y="144"/>
                      </a:lnTo>
                      <a:lnTo>
                        <a:pt x="145" y="182"/>
                      </a:lnTo>
                      <a:lnTo>
                        <a:pt x="197" y="152"/>
                      </a:lnTo>
                      <a:lnTo>
                        <a:pt x="152" y="197"/>
                      </a:lnTo>
                      <a:lnTo>
                        <a:pt x="315" y="102"/>
                      </a:lnTo>
                      <a:lnTo>
                        <a:pt x="152" y="197"/>
                      </a:lnTo>
                      <a:lnTo>
                        <a:pt x="315" y="104"/>
                      </a:lnTo>
                      <a:lnTo>
                        <a:pt x="154" y="208"/>
                      </a:lnTo>
                      <a:lnTo>
                        <a:pt x="313" y="118"/>
                      </a:lnTo>
                      <a:lnTo>
                        <a:pt x="147" y="235"/>
                      </a:lnTo>
                      <a:lnTo>
                        <a:pt x="201" y="204"/>
                      </a:lnTo>
                      <a:lnTo>
                        <a:pt x="128" y="258"/>
                      </a:lnTo>
                      <a:lnTo>
                        <a:pt x="201" y="216"/>
                      </a:lnTo>
                    </a:path>
                  </a:pathLst>
                </a:custGeom>
                <a:noFill/>
                <a:ln w="0" cap="rnd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/>
                    <a:ea typeface="微软雅黑" panose="020B0503020204020204" charset="-122"/>
                    <a:sym typeface="Arial" panose="020B0604020202020204"/>
                  </a:endParaRPr>
                </a:p>
              </p:txBody>
            </p:sp>
            <p:sp>
              <p:nvSpPr>
                <p:cNvPr id="3132" name="Freeform 3118"/>
                <p:cNvSpPr/>
                <p:nvPr/>
              </p:nvSpPr>
              <p:spPr bwMode="auto">
                <a:xfrm>
                  <a:off x="6554788" y="4140200"/>
                  <a:ext cx="488950" cy="395288"/>
                </a:xfrm>
                <a:custGeom>
                  <a:avLst/>
                  <a:gdLst>
                    <a:gd name="T0" fmla="*/ 9 w 308"/>
                    <a:gd name="T1" fmla="*/ 3 h 249"/>
                    <a:gd name="T2" fmla="*/ 14 w 308"/>
                    <a:gd name="T3" fmla="*/ 0 h 249"/>
                    <a:gd name="T4" fmla="*/ 0 w 308"/>
                    <a:gd name="T5" fmla="*/ 19 h 249"/>
                    <a:gd name="T6" fmla="*/ 31 w 308"/>
                    <a:gd name="T7" fmla="*/ 0 h 249"/>
                    <a:gd name="T8" fmla="*/ 0 w 308"/>
                    <a:gd name="T9" fmla="*/ 24 h 249"/>
                    <a:gd name="T10" fmla="*/ 35 w 308"/>
                    <a:gd name="T11" fmla="*/ 3 h 249"/>
                    <a:gd name="T12" fmla="*/ 0 w 308"/>
                    <a:gd name="T13" fmla="*/ 29 h 249"/>
                    <a:gd name="T14" fmla="*/ 40 w 308"/>
                    <a:gd name="T15" fmla="*/ 5 h 249"/>
                    <a:gd name="T16" fmla="*/ 2 w 308"/>
                    <a:gd name="T17" fmla="*/ 33 h 249"/>
                    <a:gd name="T18" fmla="*/ 42 w 308"/>
                    <a:gd name="T19" fmla="*/ 10 h 249"/>
                    <a:gd name="T20" fmla="*/ 14 w 308"/>
                    <a:gd name="T21" fmla="*/ 48 h 249"/>
                    <a:gd name="T22" fmla="*/ 57 w 308"/>
                    <a:gd name="T23" fmla="*/ 24 h 249"/>
                    <a:gd name="T24" fmla="*/ 14 w 308"/>
                    <a:gd name="T25" fmla="*/ 50 h 249"/>
                    <a:gd name="T26" fmla="*/ 57 w 308"/>
                    <a:gd name="T27" fmla="*/ 24 h 249"/>
                    <a:gd name="T28" fmla="*/ 21 w 308"/>
                    <a:gd name="T29" fmla="*/ 55 h 249"/>
                    <a:gd name="T30" fmla="*/ 64 w 308"/>
                    <a:gd name="T31" fmla="*/ 31 h 249"/>
                    <a:gd name="T32" fmla="*/ 33 w 308"/>
                    <a:gd name="T33" fmla="*/ 67 h 249"/>
                    <a:gd name="T34" fmla="*/ 76 w 308"/>
                    <a:gd name="T35" fmla="*/ 41 h 249"/>
                    <a:gd name="T36" fmla="*/ 40 w 308"/>
                    <a:gd name="T37" fmla="*/ 74 h 249"/>
                    <a:gd name="T38" fmla="*/ 83 w 308"/>
                    <a:gd name="T39" fmla="*/ 50 h 249"/>
                    <a:gd name="T40" fmla="*/ 45 w 308"/>
                    <a:gd name="T41" fmla="*/ 79 h 249"/>
                    <a:gd name="T42" fmla="*/ 87 w 308"/>
                    <a:gd name="T43" fmla="*/ 55 h 249"/>
                    <a:gd name="T44" fmla="*/ 50 w 308"/>
                    <a:gd name="T45" fmla="*/ 83 h 249"/>
                    <a:gd name="T46" fmla="*/ 90 w 308"/>
                    <a:gd name="T47" fmla="*/ 57 h 249"/>
                    <a:gd name="T48" fmla="*/ 61 w 308"/>
                    <a:gd name="T49" fmla="*/ 95 h 249"/>
                    <a:gd name="T50" fmla="*/ 104 w 308"/>
                    <a:gd name="T51" fmla="*/ 71 h 249"/>
                    <a:gd name="T52" fmla="*/ 76 w 308"/>
                    <a:gd name="T53" fmla="*/ 109 h 249"/>
                    <a:gd name="T54" fmla="*/ 118 w 308"/>
                    <a:gd name="T55" fmla="*/ 86 h 249"/>
                    <a:gd name="T56" fmla="*/ 90 w 308"/>
                    <a:gd name="T57" fmla="*/ 124 h 249"/>
                    <a:gd name="T58" fmla="*/ 132 w 308"/>
                    <a:gd name="T59" fmla="*/ 98 h 249"/>
                    <a:gd name="T60" fmla="*/ 102 w 308"/>
                    <a:gd name="T61" fmla="*/ 135 h 249"/>
                    <a:gd name="T62" fmla="*/ 144 w 308"/>
                    <a:gd name="T63" fmla="*/ 112 h 249"/>
                    <a:gd name="T64" fmla="*/ 109 w 308"/>
                    <a:gd name="T65" fmla="*/ 143 h 249"/>
                    <a:gd name="T66" fmla="*/ 151 w 308"/>
                    <a:gd name="T67" fmla="*/ 116 h 249"/>
                    <a:gd name="T68" fmla="*/ 121 w 308"/>
                    <a:gd name="T69" fmla="*/ 154 h 249"/>
                    <a:gd name="T70" fmla="*/ 163 w 308"/>
                    <a:gd name="T71" fmla="*/ 131 h 249"/>
                    <a:gd name="T72" fmla="*/ 125 w 308"/>
                    <a:gd name="T73" fmla="*/ 159 h 249"/>
                    <a:gd name="T74" fmla="*/ 168 w 308"/>
                    <a:gd name="T75" fmla="*/ 135 h 249"/>
                    <a:gd name="T76" fmla="*/ 137 w 308"/>
                    <a:gd name="T77" fmla="*/ 173 h 249"/>
                    <a:gd name="T78" fmla="*/ 185 w 308"/>
                    <a:gd name="T79" fmla="*/ 145 h 249"/>
                    <a:gd name="T80" fmla="*/ 147 w 308"/>
                    <a:gd name="T81" fmla="*/ 183 h 249"/>
                    <a:gd name="T82" fmla="*/ 206 w 308"/>
                    <a:gd name="T83" fmla="*/ 150 h 249"/>
                    <a:gd name="T84" fmla="*/ 151 w 308"/>
                    <a:gd name="T85" fmla="*/ 202 h 249"/>
                    <a:gd name="T86" fmla="*/ 308 w 308"/>
                    <a:gd name="T87" fmla="*/ 112 h 249"/>
                    <a:gd name="T88" fmla="*/ 151 w 308"/>
                    <a:gd name="T89" fmla="*/ 202 h 249"/>
                    <a:gd name="T90" fmla="*/ 308 w 308"/>
                    <a:gd name="T91" fmla="*/ 112 h 249"/>
                    <a:gd name="T92" fmla="*/ 154 w 308"/>
                    <a:gd name="T93" fmla="*/ 211 h 249"/>
                    <a:gd name="T94" fmla="*/ 303 w 308"/>
                    <a:gd name="T95" fmla="*/ 124 h 249"/>
                    <a:gd name="T96" fmla="*/ 151 w 308"/>
                    <a:gd name="T97" fmla="*/ 218 h 249"/>
                    <a:gd name="T98" fmla="*/ 301 w 308"/>
                    <a:gd name="T99" fmla="*/ 133 h 249"/>
                    <a:gd name="T100" fmla="*/ 144 w 308"/>
                    <a:gd name="T101" fmla="*/ 237 h 249"/>
                    <a:gd name="T102" fmla="*/ 201 w 308"/>
                    <a:gd name="T103" fmla="*/ 207 h 249"/>
                    <a:gd name="T104" fmla="*/ 135 w 308"/>
                    <a:gd name="T105" fmla="*/ 249 h 249"/>
                    <a:gd name="T106" fmla="*/ 201 w 308"/>
                    <a:gd name="T107" fmla="*/ 211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08" h="249">
                      <a:moveTo>
                        <a:pt x="9" y="3"/>
                      </a:moveTo>
                      <a:lnTo>
                        <a:pt x="14" y="0"/>
                      </a:lnTo>
                      <a:lnTo>
                        <a:pt x="0" y="19"/>
                      </a:lnTo>
                      <a:lnTo>
                        <a:pt x="31" y="0"/>
                      </a:lnTo>
                      <a:lnTo>
                        <a:pt x="0" y="24"/>
                      </a:lnTo>
                      <a:lnTo>
                        <a:pt x="35" y="3"/>
                      </a:lnTo>
                      <a:lnTo>
                        <a:pt x="0" y="29"/>
                      </a:lnTo>
                      <a:lnTo>
                        <a:pt x="40" y="5"/>
                      </a:lnTo>
                      <a:lnTo>
                        <a:pt x="2" y="33"/>
                      </a:lnTo>
                      <a:lnTo>
                        <a:pt x="42" y="10"/>
                      </a:lnTo>
                      <a:lnTo>
                        <a:pt x="14" y="48"/>
                      </a:lnTo>
                      <a:lnTo>
                        <a:pt x="57" y="24"/>
                      </a:lnTo>
                      <a:lnTo>
                        <a:pt x="14" y="50"/>
                      </a:lnTo>
                      <a:lnTo>
                        <a:pt x="57" y="24"/>
                      </a:lnTo>
                      <a:lnTo>
                        <a:pt x="21" y="55"/>
                      </a:lnTo>
                      <a:lnTo>
                        <a:pt x="64" y="31"/>
                      </a:lnTo>
                      <a:lnTo>
                        <a:pt x="33" y="67"/>
                      </a:lnTo>
                      <a:lnTo>
                        <a:pt x="76" y="41"/>
                      </a:lnTo>
                      <a:lnTo>
                        <a:pt x="40" y="74"/>
                      </a:lnTo>
                      <a:lnTo>
                        <a:pt x="83" y="50"/>
                      </a:lnTo>
                      <a:lnTo>
                        <a:pt x="45" y="79"/>
                      </a:lnTo>
                      <a:lnTo>
                        <a:pt x="87" y="55"/>
                      </a:lnTo>
                      <a:lnTo>
                        <a:pt x="50" y="83"/>
                      </a:lnTo>
                      <a:lnTo>
                        <a:pt x="90" y="57"/>
                      </a:lnTo>
                      <a:lnTo>
                        <a:pt x="61" y="95"/>
                      </a:lnTo>
                      <a:lnTo>
                        <a:pt x="104" y="71"/>
                      </a:lnTo>
                      <a:lnTo>
                        <a:pt x="76" y="109"/>
                      </a:lnTo>
                      <a:lnTo>
                        <a:pt x="118" y="86"/>
                      </a:lnTo>
                      <a:lnTo>
                        <a:pt x="90" y="124"/>
                      </a:lnTo>
                      <a:lnTo>
                        <a:pt x="132" y="98"/>
                      </a:lnTo>
                      <a:lnTo>
                        <a:pt x="102" y="135"/>
                      </a:lnTo>
                      <a:lnTo>
                        <a:pt x="144" y="112"/>
                      </a:lnTo>
                      <a:lnTo>
                        <a:pt x="109" y="143"/>
                      </a:lnTo>
                      <a:lnTo>
                        <a:pt x="151" y="116"/>
                      </a:lnTo>
                      <a:lnTo>
                        <a:pt x="121" y="154"/>
                      </a:lnTo>
                      <a:lnTo>
                        <a:pt x="163" y="131"/>
                      </a:lnTo>
                      <a:lnTo>
                        <a:pt x="125" y="159"/>
                      </a:lnTo>
                      <a:lnTo>
                        <a:pt x="168" y="135"/>
                      </a:lnTo>
                      <a:lnTo>
                        <a:pt x="137" y="173"/>
                      </a:lnTo>
                      <a:lnTo>
                        <a:pt x="185" y="145"/>
                      </a:lnTo>
                      <a:lnTo>
                        <a:pt x="147" y="183"/>
                      </a:lnTo>
                      <a:lnTo>
                        <a:pt x="206" y="150"/>
                      </a:lnTo>
                      <a:lnTo>
                        <a:pt x="151" y="202"/>
                      </a:lnTo>
                      <a:lnTo>
                        <a:pt x="308" y="112"/>
                      </a:lnTo>
                      <a:lnTo>
                        <a:pt x="151" y="202"/>
                      </a:lnTo>
                      <a:lnTo>
                        <a:pt x="308" y="112"/>
                      </a:lnTo>
                      <a:lnTo>
                        <a:pt x="154" y="211"/>
                      </a:lnTo>
                      <a:lnTo>
                        <a:pt x="303" y="124"/>
                      </a:lnTo>
                      <a:lnTo>
                        <a:pt x="151" y="218"/>
                      </a:lnTo>
                      <a:lnTo>
                        <a:pt x="301" y="133"/>
                      </a:lnTo>
                      <a:lnTo>
                        <a:pt x="144" y="237"/>
                      </a:lnTo>
                      <a:lnTo>
                        <a:pt x="201" y="207"/>
                      </a:lnTo>
                      <a:lnTo>
                        <a:pt x="135" y="249"/>
                      </a:lnTo>
                      <a:lnTo>
                        <a:pt x="201" y="211"/>
                      </a:lnTo>
                    </a:path>
                  </a:pathLst>
                </a:custGeom>
                <a:noFill/>
                <a:ln w="0" cap="rnd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/>
                    <a:ea typeface="微软雅黑" panose="020B0503020204020204" charset="-122"/>
                    <a:sym typeface="Arial" panose="020B0604020202020204"/>
                  </a:endParaRPr>
                </a:p>
              </p:txBody>
            </p:sp>
            <p:sp>
              <p:nvSpPr>
                <p:cNvPr id="3133" name="Freeform 3119"/>
                <p:cNvSpPr/>
                <p:nvPr/>
              </p:nvSpPr>
              <p:spPr bwMode="auto">
                <a:xfrm>
                  <a:off x="6430963" y="3662363"/>
                  <a:ext cx="615950" cy="696913"/>
                </a:xfrm>
                <a:custGeom>
                  <a:avLst/>
                  <a:gdLst>
                    <a:gd name="T0" fmla="*/ 16 w 388"/>
                    <a:gd name="T1" fmla="*/ 2 h 439"/>
                    <a:gd name="T2" fmla="*/ 26 w 388"/>
                    <a:gd name="T3" fmla="*/ 0 h 439"/>
                    <a:gd name="T4" fmla="*/ 30 w 388"/>
                    <a:gd name="T5" fmla="*/ 2 h 439"/>
                    <a:gd name="T6" fmla="*/ 47 w 388"/>
                    <a:gd name="T7" fmla="*/ 14 h 439"/>
                    <a:gd name="T8" fmla="*/ 57 w 388"/>
                    <a:gd name="T9" fmla="*/ 24 h 439"/>
                    <a:gd name="T10" fmla="*/ 61 w 388"/>
                    <a:gd name="T11" fmla="*/ 29 h 439"/>
                    <a:gd name="T12" fmla="*/ 75 w 388"/>
                    <a:gd name="T13" fmla="*/ 43 h 439"/>
                    <a:gd name="T14" fmla="*/ 78 w 388"/>
                    <a:gd name="T15" fmla="*/ 45 h 439"/>
                    <a:gd name="T16" fmla="*/ 87 w 388"/>
                    <a:gd name="T17" fmla="*/ 55 h 439"/>
                    <a:gd name="T18" fmla="*/ 87 w 388"/>
                    <a:gd name="T19" fmla="*/ 55 h 439"/>
                    <a:gd name="T20" fmla="*/ 92 w 388"/>
                    <a:gd name="T21" fmla="*/ 59 h 439"/>
                    <a:gd name="T22" fmla="*/ 97 w 388"/>
                    <a:gd name="T23" fmla="*/ 64 h 439"/>
                    <a:gd name="T24" fmla="*/ 104 w 388"/>
                    <a:gd name="T25" fmla="*/ 71 h 439"/>
                    <a:gd name="T26" fmla="*/ 109 w 388"/>
                    <a:gd name="T27" fmla="*/ 76 h 439"/>
                    <a:gd name="T28" fmla="*/ 123 w 388"/>
                    <a:gd name="T29" fmla="*/ 90 h 439"/>
                    <a:gd name="T30" fmla="*/ 128 w 388"/>
                    <a:gd name="T31" fmla="*/ 95 h 439"/>
                    <a:gd name="T32" fmla="*/ 142 w 388"/>
                    <a:gd name="T33" fmla="*/ 109 h 439"/>
                    <a:gd name="T34" fmla="*/ 151 w 388"/>
                    <a:gd name="T35" fmla="*/ 119 h 439"/>
                    <a:gd name="T36" fmla="*/ 158 w 388"/>
                    <a:gd name="T37" fmla="*/ 126 h 439"/>
                    <a:gd name="T38" fmla="*/ 173 w 388"/>
                    <a:gd name="T39" fmla="*/ 140 h 439"/>
                    <a:gd name="T40" fmla="*/ 184 w 388"/>
                    <a:gd name="T41" fmla="*/ 152 h 439"/>
                    <a:gd name="T42" fmla="*/ 194 w 388"/>
                    <a:gd name="T43" fmla="*/ 159 h 439"/>
                    <a:gd name="T44" fmla="*/ 194 w 388"/>
                    <a:gd name="T45" fmla="*/ 161 h 439"/>
                    <a:gd name="T46" fmla="*/ 206 w 388"/>
                    <a:gd name="T47" fmla="*/ 173 h 439"/>
                    <a:gd name="T48" fmla="*/ 215 w 388"/>
                    <a:gd name="T49" fmla="*/ 183 h 439"/>
                    <a:gd name="T50" fmla="*/ 215 w 388"/>
                    <a:gd name="T51" fmla="*/ 183 h 439"/>
                    <a:gd name="T52" fmla="*/ 218 w 388"/>
                    <a:gd name="T53" fmla="*/ 183 h 439"/>
                    <a:gd name="T54" fmla="*/ 218 w 388"/>
                    <a:gd name="T55" fmla="*/ 185 h 439"/>
                    <a:gd name="T56" fmla="*/ 220 w 388"/>
                    <a:gd name="T57" fmla="*/ 187 h 439"/>
                    <a:gd name="T58" fmla="*/ 222 w 388"/>
                    <a:gd name="T59" fmla="*/ 190 h 439"/>
                    <a:gd name="T60" fmla="*/ 234 w 388"/>
                    <a:gd name="T61" fmla="*/ 202 h 439"/>
                    <a:gd name="T62" fmla="*/ 239 w 388"/>
                    <a:gd name="T63" fmla="*/ 206 h 439"/>
                    <a:gd name="T64" fmla="*/ 244 w 388"/>
                    <a:gd name="T65" fmla="*/ 211 h 439"/>
                    <a:gd name="T66" fmla="*/ 248 w 388"/>
                    <a:gd name="T67" fmla="*/ 216 h 439"/>
                    <a:gd name="T68" fmla="*/ 263 w 388"/>
                    <a:gd name="T69" fmla="*/ 230 h 439"/>
                    <a:gd name="T70" fmla="*/ 265 w 388"/>
                    <a:gd name="T71" fmla="*/ 233 h 439"/>
                    <a:gd name="T72" fmla="*/ 270 w 388"/>
                    <a:gd name="T73" fmla="*/ 237 h 439"/>
                    <a:gd name="T74" fmla="*/ 281 w 388"/>
                    <a:gd name="T75" fmla="*/ 249 h 439"/>
                    <a:gd name="T76" fmla="*/ 291 w 388"/>
                    <a:gd name="T77" fmla="*/ 259 h 439"/>
                    <a:gd name="T78" fmla="*/ 303 w 388"/>
                    <a:gd name="T79" fmla="*/ 270 h 439"/>
                    <a:gd name="T80" fmla="*/ 310 w 388"/>
                    <a:gd name="T81" fmla="*/ 275 h 439"/>
                    <a:gd name="T82" fmla="*/ 312 w 388"/>
                    <a:gd name="T83" fmla="*/ 280 h 439"/>
                    <a:gd name="T84" fmla="*/ 317 w 388"/>
                    <a:gd name="T85" fmla="*/ 282 h 439"/>
                    <a:gd name="T86" fmla="*/ 322 w 388"/>
                    <a:gd name="T87" fmla="*/ 287 h 439"/>
                    <a:gd name="T88" fmla="*/ 322 w 388"/>
                    <a:gd name="T89" fmla="*/ 289 h 439"/>
                    <a:gd name="T90" fmla="*/ 336 w 388"/>
                    <a:gd name="T91" fmla="*/ 304 h 439"/>
                    <a:gd name="T92" fmla="*/ 345 w 388"/>
                    <a:gd name="T93" fmla="*/ 313 h 439"/>
                    <a:gd name="T94" fmla="*/ 355 w 388"/>
                    <a:gd name="T95" fmla="*/ 323 h 439"/>
                    <a:gd name="T96" fmla="*/ 357 w 388"/>
                    <a:gd name="T97" fmla="*/ 325 h 439"/>
                    <a:gd name="T98" fmla="*/ 360 w 388"/>
                    <a:gd name="T99" fmla="*/ 327 h 439"/>
                    <a:gd name="T100" fmla="*/ 364 w 388"/>
                    <a:gd name="T101" fmla="*/ 332 h 439"/>
                    <a:gd name="T102" fmla="*/ 369 w 388"/>
                    <a:gd name="T103" fmla="*/ 339 h 439"/>
                    <a:gd name="T104" fmla="*/ 379 w 388"/>
                    <a:gd name="T105" fmla="*/ 353 h 439"/>
                    <a:gd name="T106" fmla="*/ 381 w 388"/>
                    <a:gd name="T107" fmla="*/ 358 h 439"/>
                    <a:gd name="T108" fmla="*/ 386 w 388"/>
                    <a:gd name="T109" fmla="*/ 372 h 439"/>
                    <a:gd name="T110" fmla="*/ 386 w 388"/>
                    <a:gd name="T111" fmla="*/ 375 h 439"/>
                    <a:gd name="T112" fmla="*/ 388 w 388"/>
                    <a:gd name="T113" fmla="*/ 387 h 439"/>
                    <a:gd name="T114" fmla="*/ 388 w 388"/>
                    <a:gd name="T115" fmla="*/ 389 h 439"/>
                    <a:gd name="T116" fmla="*/ 388 w 388"/>
                    <a:gd name="T117" fmla="*/ 391 h 439"/>
                    <a:gd name="T118" fmla="*/ 388 w 388"/>
                    <a:gd name="T119" fmla="*/ 396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88" h="439">
                      <a:moveTo>
                        <a:pt x="12" y="5"/>
                      </a:moveTo>
                      <a:lnTo>
                        <a:pt x="16" y="2"/>
                      </a:lnTo>
                      <a:lnTo>
                        <a:pt x="2" y="14"/>
                      </a:lnTo>
                      <a:lnTo>
                        <a:pt x="26" y="0"/>
                      </a:lnTo>
                      <a:lnTo>
                        <a:pt x="0" y="19"/>
                      </a:lnTo>
                      <a:lnTo>
                        <a:pt x="30" y="2"/>
                      </a:lnTo>
                      <a:lnTo>
                        <a:pt x="4" y="38"/>
                      </a:lnTo>
                      <a:lnTo>
                        <a:pt x="47" y="14"/>
                      </a:lnTo>
                      <a:lnTo>
                        <a:pt x="14" y="48"/>
                      </a:lnTo>
                      <a:lnTo>
                        <a:pt x="57" y="24"/>
                      </a:lnTo>
                      <a:lnTo>
                        <a:pt x="19" y="55"/>
                      </a:lnTo>
                      <a:lnTo>
                        <a:pt x="61" y="29"/>
                      </a:lnTo>
                      <a:lnTo>
                        <a:pt x="33" y="67"/>
                      </a:lnTo>
                      <a:lnTo>
                        <a:pt x="75" y="43"/>
                      </a:lnTo>
                      <a:lnTo>
                        <a:pt x="35" y="71"/>
                      </a:lnTo>
                      <a:lnTo>
                        <a:pt x="78" y="45"/>
                      </a:lnTo>
                      <a:lnTo>
                        <a:pt x="45" y="78"/>
                      </a:lnTo>
                      <a:lnTo>
                        <a:pt x="87" y="55"/>
                      </a:lnTo>
                      <a:lnTo>
                        <a:pt x="45" y="78"/>
                      </a:lnTo>
                      <a:lnTo>
                        <a:pt x="87" y="55"/>
                      </a:lnTo>
                      <a:lnTo>
                        <a:pt x="49" y="85"/>
                      </a:lnTo>
                      <a:lnTo>
                        <a:pt x="92" y="59"/>
                      </a:lnTo>
                      <a:lnTo>
                        <a:pt x="54" y="88"/>
                      </a:lnTo>
                      <a:lnTo>
                        <a:pt x="97" y="64"/>
                      </a:lnTo>
                      <a:lnTo>
                        <a:pt x="61" y="97"/>
                      </a:lnTo>
                      <a:lnTo>
                        <a:pt x="104" y="71"/>
                      </a:lnTo>
                      <a:lnTo>
                        <a:pt x="66" y="102"/>
                      </a:lnTo>
                      <a:lnTo>
                        <a:pt x="109" y="76"/>
                      </a:lnTo>
                      <a:lnTo>
                        <a:pt x="80" y="114"/>
                      </a:lnTo>
                      <a:lnTo>
                        <a:pt x="123" y="90"/>
                      </a:lnTo>
                      <a:lnTo>
                        <a:pt x="85" y="121"/>
                      </a:lnTo>
                      <a:lnTo>
                        <a:pt x="128" y="95"/>
                      </a:lnTo>
                      <a:lnTo>
                        <a:pt x="99" y="135"/>
                      </a:lnTo>
                      <a:lnTo>
                        <a:pt x="142" y="109"/>
                      </a:lnTo>
                      <a:lnTo>
                        <a:pt x="109" y="142"/>
                      </a:lnTo>
                      <a:lnTo>
                        <a:pt x="151" y="119"/>
                      </a:lnTo>
                      <a:lnTo>
                        <a:pt x="116" y="152"/>
                      </a:lnTo>
                      <a:lnTo>
                        <a:pt x="158" y="126"/>
                      </a:lnTo>
                      <a:lnTo>
                        <a:pt x="130" y="164"/>
                      </a:lnTo>
                      <a:lnTo>
                        <a:pt x="173" y="140"/>
                      </a:lnTo>
                      <a:lnTo>
                        <a:pt x="142" y="178"/>
                      </a:lnTo>
                      <a:lnTo>
                        <a:pt x="184" y="152"/>
                      </a:lnTo>
                      <a:lnTo>
                        <a:pt x="151" y="185"/>
                      </a:lnTo>
                      <a:lnTo>
                        <a:pt x="194" y="159"/>
                      </a:lnTo>
                      <a:lnTo>
                        <a:pt x="151" y="187"/>
                      </a:lnTo>
                      <a:lnTo>
                        <a:pt x="194" y="161"/>
                      </a:lnTo>
                      <a:lnTo>
                        <a:pt x="163" y="197"/>
                      </a:lnTo>
                      <a:lnTo>
                        <a:pt x="206" y="173"/>
                      </a:lnTo>
                      <a:lnTo>
                        <a:pt x="173" y="206"/>
                      </a:lnTo>
                      <a:lnTo>
                        <a:pt x="215" y="183"/>
                      </a:lnTo>
                      <a:lnTo>
                        <a:pt x="173" y="206"/>
                      </a:lnTo>
                      <a:lnTo>
                        <a:pt x="215" y="183"/>
                      </a:lnTo>
                      <a:lnTo>
                        <a:pt x="175" y="209"/>
                      </a:lnTo>
                      <a:lnTo>
                        <a:pt x="218" y="183"/>
                      </a:lnTo>
                      <a:lnTo>
                        <a:pt x="175" y="209"/>
                      </a:lnTo>
                      <a:lnTo>
                        <a:pt x="218" y="185"/>
                      </a:lnTo>
                      <a:lnTo>
                        <a:pt x="177" y="211"/>
                      </a:lnTo>
                      <a:lnTo>
                        <a:pt x="220" y="187"/>
                      </a:lnTo>
                      <a:lnTo>
                        <a:pt x="180" y="214"/>
                      </a:lnTo>
                      <a:lnTo>
                        <a:pt x="222" y="190"/>
                      </a:lnTo>
                      <a:lnTo>
                        <a:pt x="192" y="228"/>
                      </a:lnTo>
                      <a:lnTo>
                        <a:pt x="234" y="202"/>
                      </a:lnTo>
                      <a:lnTo>
                        <a:pt x="196" y="233"/>
                      </a:lnTo>
                      <a:lnTo>
                        <a:pt x="239" y="206"/>
                      </a:lnTo>
                      <a:lnTo>
                        <a:pt x="201" y="237"/>
                      </a:lnTo>
                      <a:lnTo>
                        <a:pt x="244" y="211"/>
                      </a:lnTo>
                      <a:lnTo>
                        <a:pt x="206" y="242"/>
                      </a:lnTo>
                      <a:lnTo>
                        <a:pt x="248" y="216"/>
                      </a:lnTo>
                      <a:lnTo>
                        <a:pt x="220" y="254"/>
                      </a:lnTo>
                      <a:lnTo>
                        <a:pt x="263" y="230"/>
                      </a:lnTo>
                      <a:lnTo>
                        <a:pt x="222" y="256"/>
                      </a:lnTo>
                      <a:lnTo>
                        <a:pt x="265" y="233"/>
                      </a:lnTo>
                      <a:lnTo>
                        <a:pt x="227" y="263"/>
                      </a:lnTo>
                      <a:lnTo>
                        <a:pt x="270" y="237"/>
                      </a:lnTo>
                      <a:lnTo>
                        <a:pt x="239" y="273"/>
                      </a:lnTo>
                      <a:lnTo>
                        <a:pt x="281" y="249"/>
                      </a:lnTo>
                      <a:lnTo>
                        <a:pt x="248" y="282"/>
                      </a:lnTo>
                      <a:lnTo>
                        <a:pt x="291" y="259"/>
                      </a:lnTo>
                      <a:lnTo>
                        <a:pt x="260" y="294"/>
                      </a:lnTo>
                      <a:lnTo>
                        <a:pt x="303" y="270"/>
                      </a:lnTo>
                      <a:lnTo>
                        <a:pt x="267" y="301"/>
                      </a:lnTo>
                      <a:lnTo>
                        <a:pt x="310" y="275"/>
                      </a:lnTo>
                      <a:lnTo>
                        <a:pt x="270" y="304"/>
                      </a:lnTo>
                      <a:lnTo>
                        <a:pt x="312" y="280"/>
                      </a:lnTo>
                      <a:lnTo>
                        <a:pt x="274" y="308"/>
                      </a:lnTo>
                      <a:lnTo>
                        <a:pt x="317" y="282"/>
                      </a:lnTo>
                      <a:lnTo>
                        <a:pt x="279" y="313"/>
                      </a:lnTo>
                      <a:lnTo>
                        <a:pt x="322" y="287"/>
                      </a:lnTo>
                      <a:lnTo>
                        <a:pt x="279" y="313"/>
                      </a:lnTo>
                      <a:lnTo>
                        <a:pt x="322" y="289"/>
                      </a:lnTo>
                      <a:lnTo>
                        <a:pt x="293" y="327"/>
                      </a:lnTo>
                      <a:lnTo>
                        <a:pt x="336" y="304"/>
                      </a:lnTo>
                      <a:lnTo>
                        <a:pt x="303" y="339"/>
                      </a:lnTo>
                      <a:lnTo>
                        <a:pt x="345" y="313"/>
                      </a:lnTo>
                      <a:lnTo>
                        <a:pt x="312" y="346"/>
                      </a:lnTo>
                      <a:lnTo>
                        <a:pt x="355" y="323"/>
                      </a:lnTo>
                      <a:lnTo>
                        <a:pt x="315" y="349"/>
                      </a:lnTo>
                      <a:lnTo>
                        <a:pt x="357" y="325"/>
                      </a:lnTo>
                      <a:lnTo>
                        <a:pt x="317" y="351"/>
                      </a:lnTo>
                      <a:lnTo>
                        <a:pt x="360" y="327"/>
                      </a:lnTo>
                      <a:lnTo>
                        <a:pt x="322" y="356"/>
                      </a:lnTo>
                      <a:lnTo>
                        <a:pt x="364" y="332"/>
                      </a:lnTo>
                      <a:lnTo>
                        <a:pt x="329" y="363"/>
                      </a:lnTo>
                      <a:lnTo>
                        <a:pt x="369" y="339"/>
                      </a:lnTo>
                      <a:lnTo>
                        <a:pt x="336" y="377"/>
                      </a:lnTo>
                      <a:lnTo>
                        <a:pt x="379" y="353"/>
                      </a:lnTo>
                      <a:lnTo>
                        <a:pt x="338" y="382"/>
                      </a:lnTo>
                      <a:lnTo>
                        <a:pt x="381" y="358"/>
                      </a:lnTo>
                      <a:lnTo>
                        <a:pt x="338" y="401"/>
                      </a:lnTo>
                      <a:lnTo>
                        <a:pt x="386" y="372"/>
                      </a:lnTo>
                      <a:lnTo>
                        <a:pt x="338" y="401"/>
                      </a:lnTo>
                      <a:lnTo>
                        <a:pt x="386" y="375"/>
                      </a:lnTo>
                      <a:lnTo>
                        <a:pt x="334" y="417"/>
                      </a:lnTo>
                      <a:lnTo>
                        <a:pt x="388" y="387"/>
                      </a:lnTo>
                      <a:lnTo>
                        <a:pt x="326" y="425"/>
                      </a:lnTo>
                      <a:lnTo>
                        <a:pt x="388" y="389"/>
                      </a:lnTo>
                      <a:lnTo>
                        <a:pt x="326" y="427"/>
                      </a:lnTo>
                      <a:lnTo>
                        <a:pt x="388" y="391"/>
                      </a:lnTo>
                      <a:lnTo>
                        <a:pt x="315" y="439"/>
                      </a:lnTo>
                      <a:lnTo>
                        <a:pt x="388" y="396"/>
                      </a:lnTo>
                    </a:path>
                  </a:pathLst>
                </a:custGeom>
                <a:noFill/>
                <a:ln w="0" cap="rnd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/>
                    <a:ea typeface="微软雅黑" panose="020B0503020204020204" charset="-122"/>
                    <a:sym typeface="Arial" panose="020B0604020202020204"/>
                  </a:endParaRPr>
                </a:p>
              </p:txBody>
            </p:sp>
          </p:grpSp>
          <p:sp>
            <p:nvSpPr>
              <p:cNvPr id="3141" name="Freeform 3127"/>
              <p:cNvSpPr/>
              <p:nvPr/>
            </p:nvSpPr>
            <p:spPr bwMode="auto">
              <a:xfrm>
                <a:off x="6757988" y="4479925"/>
                <a:ext cx="115888" cy="66675"/>
              </a:xfrm>
              <a:custGeom>
                <a:avLst/>
                <a:gdLst>
                  <a:gd name="T0" fmla="*/ 4 w 73"/>
                  <a:gd name="T1" fmla="*/ 35 h 42"/>
                  <a:gd name="T2" fmla="*/ 7 w 73"/>
                  <a:gd name="T3" fmla="*/ 35 h 42"/>
                  <a:gd name="T4" fmla="*/ 0 w 73"/>
                  <a:gd name="T5" fmla="*/ 42 h 42"/>
                  <a:gd name="T6" fmla="*/ 73 w 73"/>
                  <a:gd name="T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42">
                    <a:moveTo>
                      <a:pt x="4" y="35"/>
                    </a:moveTo>
                    <a:lnTo>
                      <a:pt x="7" y="35"/>
                    </a:lnTo>
                    <a:lnTo>
                      <a:pt x="0" y="42"/>
                    </a:lnTo>
                    <a:lnTo>
                      <a:pt x="73" y="0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grpSp>
          <p:nvGrpSpPr>
            <p:cNvPr id="3184" name="组合 3183"/>
            <p:cNvGrpSpPr/>
            <p:nvPr/>
          </p:nvGrpSpPr>
          <p:grpSpPr>
            <a:xfrm>
              <a:off x="3908425" y="1851025"/>
              <a:ext cx="2225676" cy="2225676"/>
              <a:chOff x="3908425" y="1851025"/>
              <a:chExt cx="2225676" cy="2225676"/>
            </a:xfrm>
          </p:grpSpPr>
          <p:sp>
            <p:nvSpPr>
              <p:cNvPr id="3134" name="Freeform 3120"/>
              <p:cNvSpPr/>
              <p:nvPr/>
            </p:nvSpPr>
            <p:spPr bwMode="auto">
              <a:xfrm>
                <a:off x="4975225" y="3636963"/>
                <a:ext cx="436563" cy="439738"/>
              </a:xfrm>
              <a:custGeom>
                <a:avLst/>
                <a:gdLst>
                  <a:gd name="T0" fmla="*/ 31 w 275"/>
                  <a:gd name="T1" fmla="*/ 0 h 277"/>
                  <a:gd name="T2" fmla="*/ 31 w 275"/>
                  <a:gd name="T3" fmla="*/ 0 h 277"/>
                  <a:gd name="T4" fmla="*/ 34 w 275"/>
                  <a:gd name="T5" fmla="*/ 2 h 277"/>
                  <a:gd name="T6" fmla="*/ 45 w 275"/>
                  <a:gd name="T7" fmla="*/ 11 h 277"/>
                  <a:gd name="T8" fmla="*/ 57 w 275"/>
                  <a:gd name="T9" fmla="*/ 26 h 277"/>
                  <a:gd name="T10" fmla="*/ 69 w 275"/>
                  <a:gd name="T11" fmla="*/ 37 h 277"/>
                  <a:gd name="T12" fmla="*/ 81 w 275"/>
                  <a:gd name="T13" fmla="*/ 49 h 277"/>
                  <a:gd name="T14" fmla="*/ 81 w 275"/>
                  <a:gd name="T15" fmla="*/ 49 h 277"/>
                  <a:gd name="T16" fmla="*/ 86 w 275"/>
                  <a:gd name="T17" fmla="*/ 54 h 277"/>
                  <a:gd name="T18" fmla="*/ 95 w 275"/>
                  <a:gd name="T19" fmla="*/ 61 h 277"/>
                  <a:gd name="T20" fmla="*/ 100 w 275"/>
                  <a:gd name="T21" fmla="*/ 68 h 277"/>
                  <a:gd name="T22" fmla="*/ 105 w 275"/>
                  <a:gd name="T23" fmla="*/ 73 h 277"/>
                  <a:gd name="T24" fmla="*/ 107 w 275"/>
                  <a:gd name="T25" fmla="*/ 75 h 277"/>
                  <a:gd name="T26" fmla="*/ 116 w 275"/>
                  <a:gd name="T27" fmla="*/ 85 h 277"/>
                  <a:gd name="T28" fmla="*/ 131 w 275"/>
                  <a:gd name="T29" fmla="*/ 97 h 277"/>
                  <a:gd name="T30" fmla="*/ 142 w 275"/>
                  <a:gd name="T31" fmla="*/ 111 h 277"/>
                  <a:gd name="T32" fmla="*/ 152 w 275"/>
                  <a:gd name="T33" fmla="*/ 118 h 277"/>
                  <a:gd name="T34" fmla="*/ 154 w 275"/>
                  <a:gd name="T35" fmla="*/ 123 h 277"/>
                  <a:gd name="T36" fmla="*/ 166 w 275"/>
                  <a:gd name="T37" fmla="*/ 135 h 277"/>
                  <a:gd name="T38" fmla="*/ 178 w 275"/>
                  <a:gd name="T39" fmla="*/ 147 h 277"/>
                  <a:gd name="T40" fmla="*/ 183 w 275"/>
                  <a:gd name="T41" fmla="*/ 149 h 277"/>
                  <a:gd name="T42" fmla="*/ 183 w 275"/>
                  <a:gd name="T43" fmla="*/ 151 h 277"/>
                  <a:gd name="T44" fmla="*/ 187 w 275"/>
                  <a:gd name="T45" fmla="*/ 156 h 277"/>
                  <a:gd name="T46" fmla="*/ 202 w 275"/>
                  <a:gd name="T47" fmla="*/ 170 h 277"/>
                  <a:gd name="T48" fmla="*/ 204 w 275"/>
                  <a:gd name="T49" fmla="*/ 173 h 277"/>
                  <a:gd name="T50" fmla="*/ 209 w 275"/>
                  <a:gd name="T51" fmla="*/ 177 h 277"/>
                  <a:gd name="T52" fmla="*/ 221 w 275"/>
                  <a:gd name="T53" fmla="*/ 189 h 277"/>
                  <a:gd name="T54" fmla="*/ 230 w 275"/>
                  <a:gd name="T55" fmla="*/ 196 h 277"/>
                  <a:gd name="T56" fmla="*/ 237 w 275"/>
                  <a:gd name="T57" fmla="*/ 203 h 277"/>
                  <a:gd name="T58" fmla="*/ 244 w 275"/>
                  <a:gd name="T59" fmla="*/ 211 h 277"/>
                  <a:gd name="T60" fmla="*/ 249 w 275"/>
                  <a:gd name="T61" fmla="*/ 218 h 277"/>
                  <a:gd name="T62" fmla="*/ 258 w 275"/>
                  <a:gd name="T63" fmla="*/ 227 h 277"/>
                  <a:gd name="T64" fmla="*/ 270 w 275"/>
                  <a:gd name="T65" fmla="*/ 239 h 277"/>
                  <a:gd name="T66" fmla="*/ 275 w 275"/>
                  <a:gd name="T67" fmla="*/ 244 h 277"/>
                  <a:gd name="T68" fmla="*/ 275 w 275"/>
                  <a:gd name="T69" fmla="*/ 249 h 277"/>
                  <a:gd name="T70" fmla="*/ 266 w 275"/>
                  <a:gd name="T71" fmla="*/ 275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75" h="277">
                    <a:moveTo>
                      <a:pt x="31" y="0"/>
                    </a:moveTo>
                    <a:lnTo>
                      <a:pt x="31" y="0"/>
                    </a:lnTo>
                    <a:lnTo>
                      <a:pt x="29" y="2"/>
                    </a:lnTo>
                    <a:lnTo>
                      <a:pt x="31" y="0"/>
                    </a:lnTo>
                    <a:lnTo>
                      <a:pt x="24" y="7"/>
                    </a:lnTo>
                    <a:lnTo>
                      <a:pt x="34" y="2"/>
                    </a:lnTo>
                    <a:lnTo>
                      <a:pt x="0" y="37"/>
                    </a:lnTo>
                    <a:lnTo>
                      <a:pt x="45" y="11"/>
                    </a:lnTo>
                    <a:lnTo>
                      <a:pt x="15" y="49"/>
                    </a:lnTo>
                    <a:lnTo>
                      <a:pt x="57" y="26"/>
                    </a:lnTo>
                    <a:lnTo>
                      <a:pt x="26" y="64"/>
                    </a:lnTo>
                    <a:lnTo>
                      <a:pt x="69" y="37"/>
                    </a:lnTo>
                    <a:lnTo>
                      <a:pt x="38" y="73"/>
                    </a:lnTo>
                    <a:lnTo>
                      <a:pt x="81" y="49"/>
                    </a:lnTo>
                    <a:lnTo>
                      <a:pt x="38" y="73"/>
                    </a:lnTo>
                    <a:lnTo>
                      <a:pt x="81" y="49"/>
                    </a:lnTo>
                    <a:lnTo>
                      <a:pt x="43" y="78"/>
                    </a:lnTo>
                    <a:lnTo>
                      <a:pt x="86" y="54"/>
                    </a:lnTo>
                    <a:lnTo>
                      <a:pt x="53" y="87"/>
                    </a:lnTo>
                    <a:lnTo>
                      <a:pt x="95" y="61"/>
                    </a:lnTo>
                    <a:lnTo>
                      <a:pt x="57" y="92"/>
                    </a:lnTo>
                    <a:lnTo>
                      <a:pt x="100" y="68"/>
                    </a:lnTo>
                    <a:lnTo>
                      <a:pt x="62" y="97"/>
                    </a:lnTo>
                    <a:lnTo>
                      <a:pt x="105" y="73"/>
                    </a:lnTo>
                    <a:lnTo>
                      <a:pt x="64" y="99"/>
                    </a:lnTo>
                    <a:lnTo>
                      <a:pt x="107" y="75"/>
                    </a:lnTo>
                    <a:lnTo>
                      <a:pt x="74" y="109"/>
                    </a:lnTo>
                    <a:lnTo>
                      <a:pt x="116" y="85"/>
                    </a:lnTo>
                    <a:lnTo>
                      <a:pt x="86" y="123"/>
                    </a:lnTo>
                    <a:lnTo>
                      <a:pt x="131" y="97"/>
                    </a:lnTo>
                    <a:lnTo>
                      <a:pt x="100" y="135"/>
                    </a:lnTo>
                    <a:lnTo>
                      <a:pt x="142" y="111"/>
                    </a:lnTo>
                    <a:lnTo>
                      <a:pt x="107" y="144"/>
                    </a:lnTo>
                    <a:lnTo>
                      <a:pt x="152" y="118"/>
                    </a:lnTo>
                    <a:lnTo>
                      <a:pt x="112" y="147"/>
                    </a:lnTo>
                    <a:lnTo>
                      <a:pt x="154" y="123"/>
                    </a:lnTo>
                    <a:lnTo>
                      <a:pt x="124" y="158"/>
                    </a:lnTo>
                    <a:lnTo>
                      <a:pt x="166" y="135"/>
                    </a:lnTo>
                    <a:lnTo>
                      <a:pt x="135" y="173"/>
                    </a:lnTo>
                    <a:lnTo>
                      <a:pt x="178" y="147"/>
                    </a:lnTo>
                    <a:lnTo>
                      <a:pt x="140" y="175"/>
                    </a:lnTo>
                    <a:lnTo>
                      <a:pt x="183" y="149"/>
                    </a:lnTo>
                    <a:lnTo>
                      <a:pt x="140" y="177"/>
                    </a:lnTo>
                    <a:lnTo>
                      <a:pt x="183" y="151"/>
                    </a:lnTo>
                    <a:lnTo>
                      <a:pt x="145" y="180"/>
                    </a:lnTo>
                    <a:lnTo>
                      <a:pt x="187" y="156"/>
                    </a:lnTo>
                    <a:lnTo>
                      <a:pt x="159" y="194"/>
                    </a:lnTo>
                    <a:lnTo>
                      <a:pt x="202" y="170"/>
                    </a:lnTo>
                    <a:lnTo>
                      <a:pt x="161" y="196"/>
                    </a:lnTo>
                    <a:lnTo>
                      <a:pt x="204" y="173"/>
                    </a:lnTo>
                    <a:lnTo>
                      <a:pt x="166" y="201"/>
                    </a:lnTo>
                    <a:lnTo>
                      <a:pt x="209" y="177"/>
                    </a:lnTo>
                    <a:lnTo>
                      <a:pt x="178" y="213"/>
                    </a:lnTo>
                    <a:lnTo>
                      <a:pt x="221" y="189"/>
                    </a:lnTo>
                    <a:lnTo>
                      <a:pt x="187" y="222"/>
                    </a:lnTo>
                    <a:lnTo>
                      <a:pt x="230" y="196"/>
                    </a:lnTo>
                    <a:lnTo>
                      <a:pt x="195" y="230"/>
                    </a:lnTo>
                    <a:lnTo>
                      <a:pt x="237" y="203"/>
                    </a:lnTo>
                    <a:lnTo>
                      <a:pt x="202" y="237"/>
                    </a:lnTo>
                    <a:lnTo>
                      <a:pt x="244" y="211"/>
                    </a:lnTo>
                    <a:lnTo>
                      <a:pt x="206" y="241"/>
                    </a:lnTo>
                    <a:lnTo>
                      <a:pt x="249" y="218"/>
                    </a:lnTo>
                    <a:lnTo>
                      <a:pt x="216" y="251"/>
                    </a:lnTo>
                    <a:lnTo>
                      <a:pt x="258" y="227"/>
                    </a:lnTo>
                    <a:lnTo>
                      <a:pt x="228" y="265"/>
                    </a:lnTo>
                    <a:lnTo>
                      <a:pt x="270" y="239"/>
                    </a:lnTo>
                    <a:lnTo>
                      <a:pt x="232" y="270"/>
                    </a:lnTo>
                    <a:lnTo>
                      <a:pt x="275" y="244"/>
                    </a:lnTo>
                    <a:lnTo>
                      <a:pt x="237" y="272"/>
                    </a:lnTo>
                    <a:lnTo>
                      <a:pt x="275" y="249"/>
                    </a:lnTo>
                    <a:lnTo>
                      <a:pt x="261" y="277"/>
                    </a:lnTo>
                    <a:lnTo>
                      <a:pt x="266" y="275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35" name="Freeform 3121"/>
              <p:cNvSpPr/>
              <p:nvPr/>
            </p:nvSpPr>
            <p:spPr bwMode="auto">
              <a:xfrm>
                <a:off x="5694363" y="2913063"/>
                <a:ext cx="439738" cy="444500"/>
              </a:xfrm>
              <a:custGeom>
                <a:avLst/>
                <a:gdLst>
                  <a:gd name="T0" fmla="*/ 33 w 277"/>
                  <a:gd name="T1" fmla="*/ 0 h 280"/>
                  <a:gd name="T2" fmla="*/ 42 w 277"/>
                  <a:gd name="T3" fmla="*/ 12 h 280"/>
                  <a:gd name="T4" fmla="*/ 45 w 277"/>
                  <a:gd name="T5" fmla="*/ 12 h 280"/>
                  <a:gd name="T6" fmla="*/ 52 w 277"/>
                  <a:gd name="T7" fmla="*/ 22 h 280"/>
                  <a:gd name="T8" fmla="*/ 54 w 277"/>
                  <a:gd name="T9" fmla="*/ 24 h 280"/>
                  <a:gd name="T10" fmla="*/ 61 w 277"/>
                  <a:gd name="T11" fmla="*/ 31 h 280"/>
                  <a:gd name="T12" fmla="*/ 68 w 277"/>
                  <a:gd name="T13" fmla="*/ 38 h 280"/>
                  <a:gd name="T14" fmla="*/ 80 w 277"/>
                  <a:gd name="T15" fmla="*/ 50 h 280"/>
                  <a:gd name="T16" fmla="*/ 83 w 277"/>
                  <a:gd name="T17" fmla="*/ 52 h 280"/>
                  <a:gd name="T18" fmla="*/ 83 w 277"/>
                  <a:gd name="T19" fmla="*/ 52 h 280"/>
                  <a:gd name="T20" fmla="*/ 90 w 277"/>
                  <a:gd name="T21" fmla="*/ 59 h 280"/>
                  <a:gd name="T22" fmla="*/ 94 w 277"/>
                  <a:gd name="T23" fmla="*/ 64 h 280"/>
                  <a:gd name="T24" fmla="*/ 106 w 277"/>
                  <a:gd name="T25" fmla="*/ 76 h 280"/>
                  <a:gd name="T26" fmla="*/ 120 w 277"/>
                  <a:gd name="T27" fmla="*/ 90 h 280"/>
                  <a:gd name="T28" fmla="*/ 132 w 277"/>
                  <a:gd name="T29" fmla="*/ 102 h 280"/>
                  <a:gd name="T30" fmla="*/ 139 w 277"/>
                  <a:gd name="T31" fmla="*/ 109 h 280"/>
                  <a:gd name="T32" fmla="*/ 142 w 277"/>
                  <a:gd name="T33" fmla="*/ 112 h 280"/>
                  <a:gd name="T34" fmla="*/ 154 w 277"/>
                  <a:gd name="T35" fmla="*/ 124 h 280"/>
                  <a:gd name="T36" fmla="*/ 156 w 277"/>
                  <a:gd name="T37" fmla="*/ 126 h 280"/>
                  <a:gd name="T38" fmla="*/ 168 w 277"/>
                  <a:gd name="T39" fmla="*/ 138 h 280"/>
                  <a:gd name="T40" fmla="*/ 175 w 277"/>
                  <a:gd name="T41" fmla="*/ 145 h 280"/>
                  <a:gd name="T42" fmla="*/ 184 w 277"/>
                  <a:gd name="T43" fmla="*/ 154 h 280"/>
                  <a:gd name="T44" fmla="*/ 189 w 277"/>
                  <a:gd name="T45" fmla="*/ 159 h 280"/>
                  <a:gd name="T46" fmla="*/ 194 w 277"/>
                  <a:gd name="T47" fmla="*/ 164 h 280"/>
                  <a:gd name="T48" fmla="*/ 203 w 277"/>
                  <a:gd name="T49" fmla="*/ 173 h 280"/>
                  <a:gd name="T50" fmla="*/ 213 w 277"/>
                  <a:gd name="T51" fmla="*/ 183 h 280"/>
                  <a:gd name="T52" fmla="*/ 220 w 277"/>
                  <a:gd name="T53" fmla="*/ 190 h 280"/>
                  <a:gd name="T54" fmla="*/ 225 w 277"/>
                  <a:gd name="T55" fmla="*/ 195 h 280"/>
                  <a:gd name="T56" fmla="*/ 236 w 277"/>
                  <a:gd name="T57" fmla="*/ 207 h 280"/>
                  <a:gd name="T58" fmla="*/ 248 w 277"/>
                  <a:gd name="T59" fmla="*/ 218 h 280"/>
                  <a:gd name="T60" fmla="*/ 260 w 277"/>
                  <a:gd name="T61" fmla="*/ 230 h 280"/>
                  <a:gd name="T62" fmla="*/ 260 w 277"/>
                  <a:gd name="T63" fmla="*/ 230 h 280"/>
                  <a:gd name="T64" fmla="*/ 267 w 277"/>
                  <a:gd name="T65" fmla="*/ 237 h 280"/>
                  <a:gd name="T66" fmla="*/ 272 w 277"/>
                  <a:gd name="T67" fmla="*/ 242 h 280"/>
                  <a:gd name="T68" fmla="*/ 277 w 277"/>
                  <a:gd name="T69" fmla="*/ 249 h 280"/>
                  <a:gd name="T70" fmla="*/ 277 w 277"/>
                  <a:gd name="T71" fmla="*/ 266 h 280"/>
                  <a:gd name="T72" fmla="*/ 267 w 277"/>
                  <a:gd name="T73" fmla="*/ 278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77" h="280">
                    <a:moveTo>
                      <a:pt x="30" y="3"/>
                    </a:moveTo>
                    <a:lnTo>
                      <a:pt x="33" y="0"/>
                    </a:lnTo>
                    <a:lnTo>
                      <a:pt x="0" y="38"/>
                    </a:lnTo>
                    <a:lnTo>
                      <a:pt x="42" y="12"/>
                    </a:lnTo>
                    <a:lnTo>
                      <a:pt x="0" y="38"/>
                    </a:lnTo>
                    <a:lnTo>
                      <a:pt x="45" y="12"/>
                    </a:lnTo>
                    <a:lnTo>
                      <a:pt x="9" y="45"/>
                    </a:lnTo>
                    <a:lnTo>
                      <a:pt x="52" y="22"/>
                    </a:lnTo>
                    <a:lnTo>
                      <a:pt x="11" y="50"/>
                    </a:lnTo>
                    <a:lnTo>
                      <a:pt x="54" y="24"/>
                    </a:lnTo>
                    <a:lnTo>
                      <a:pt x="19" y="55"/>
                    </a:lnTo>
                    <a:lnTo>
                      <a:pt x="61" y="31"/>
                    </a:lnTo>
                    <a:lnTo>
                      <a:pt x="26" y="64"/>
                    </a:lnTo>
                    <a:lnTo>
                      <a:pt x="68" y="38"/>
                    </a:lnTo>
                    <a:lnTo>
                      <a:pt x="38" y="74"/>
                    </a:lnTo>
                    <a:lnTo>
                      <a:pt x="80" y="50"/>
                    </a:lnTo>
                    <a:lnTo>
                      <a:pt x="40" y="76"/>
                    </a:lnTo>
                    <a:lnTo>
                      <a:pt x="83" y="52"/>
                    </a:lnTo>
                    <a:lnTo>
                      <a:pt x="40" y="78"/>
                    </a:lnTo>
                    <a:lnTo>
                      <a:pt x="83" y="52"/>
                    </a:lnTo>
                    <a:lnTo>
                      <a:pt x="47" y="83"/>
                    </a:lnTo>
                    <a:lnTo>
                      <a:pt x="90" y="59"/>
                    </a:lnTo>
                    <a:lnTo>
                      <a:pt x="52" y="90"/>
                    </a:lnTo>
                    <a:lnTo>
                      <a:pt x="94" y="64"/>
                    </a:lnTo>
                    <a:lnTo>
                      <a:pt x="64" y="100"/>
                    </a:lnTo>
                    <a:lnTo>
                      <a:pt x="106" y="76"/>
                    </a:lnTo>
                    <a:lnTo>
                      <a:pt x="78" y="114"/>
                    </a:lnTo>
                    <a:lnTo>
                      <a:pt x="120" y="90"/>
                    </a:lnTo>
                    <a:lnTo>
                      <a:pt x="90" y="128"/>
                    </a:lnTo>
                    <a:lnTo>
                      <a:pt x="132" y="102"/>
                    </a:lnTo>
                    <a:lnTo>
                      <a:pt x="97" y="135"/>
                    </a:lnTo>
                    <a:lnTo>
                      <a:pt x="139" y="109"/>
                    </a:lnTo>
                    <a:lnTo>
                      <a:pt x="99" y="135"/>
                    </a:lnTo>
                    <a:lnTo>
                      <a:pt x="142" y="112"/>
                    </a:lnTo>
                    <a:lnTo>
                      <a:pt x="111" y="150"/>
                    </a:lnTo>
                    <a:lnTo>
                      <a:pt x="154" y="124"/>
                    </a:lnTo>
                    <a:lnTo>
                      <a:pt x="113" y="150"/>
                    </a:lnTo>
                    <a:lnTo>
                      <a:pt x="156" y="126"/>
                    </a:lnTo>
                    <a:lnTo>
                      <a:pt x="125" y="164"/>
                    </a:lnTo>
                    <a:lnTo>
                      <a:pt x="168" y="138"/>
                    </a:lnTo>
                    <a:lnTo>
                      <a:pt x="132" y="169"/>
                    </a:lnTo>
                    <a:lnTo>
                      <a:pt x="175" y="145"/>
                    </a:lnTo>
                    <a:lnTo>
                      <a:pt x="142" y="180"/>
                    </a:lnTo>
                    <a:lnTo>
                      <a:pt x="184" y="154"/>
                    </a:lnTo>
                    <a:lnTo>
                      <a:pt x="146" y="185"/>
                    </a:lnTo>
                    <a:lnTo>
                      <a:pt x="189" y="159"/>
                    </a:lnTo>
                    <a:lnTo>
                      <a:pt x="151" y="188"/>
                    </a:lnTo>
                    <a:lnTo>
                      <a:pt x="194" y="164"/>
                    </a:lnTo>
                    <a:lnTo>
                      <a:pt x="161" y="199"/>
                    </a:lnTo>
                    <a:lnTo>
                      <a:pt x="203" y="173"/>
                    </a:lnTo>
                    <a:lnTo>
                      <a:pt x="170" y="207"/>
                    </a:lnTo>
                    <a:lnTo>
                      <a:pt x="213" y="183"/>
                    </a:lnTo>
                    <a:lnTo>
                      <a:pt x="177" y="216"/>
                    </a:lnTo>
                    <a:lnTo>
                      <a:pt x="220" y="190"/>
                    </a:lnTo>
                    <a:lnTo>
                      <a:pt x="182" y="218"/>
                    </a:lnTo>
                    <a:lnTo>
                      <a:pt x="225" y="195"/>
                    </a:lnTo>
                    <a:lnTo>
                      <a:pt x="194" y="230"/>
                    </a:lnTo>
                    <a:lnTo>
                      <a:pt x="236" y="207"/>
                    </a:lnTo>
                    <a:lnTo>
                      <a:pt x="206" y="242"/>
                    </a:lnTo>
                    <a:lnTo>
                      <a:pt x="248" y="218"/>
                    </a:lnTo>
                    <a:lnTo>
                      <a:pt x="217" y="254"/>
                    </a:lnTo>
                    <a:lnTo>
                      <a:pt x="260" y="230"/>
                    </a:lnTo>
                    <a:lnTo>
                      <a:pt x="217" y="254"/>
                    </a:lnTo>
                    <a:lnTo>
                      <a:pt x="260" y="230"/>
                    </a:lnTo>
                    <a:lnTo>
                      <a:pt x="225" y="261"/>
                    </a:lnTo>
                    <a:lnTo>
                      <a:pt x="267" y="237"/>
                    </a:lnTo>
                    <a:lnTo>
                      <a:pt x="229" y="266"/>
                    </a:lnTo>
                    <a:lnTo>
                      <a:pt x="272" y="242"/>
                    </a:lnTo>
                    <a:lnTo>
                      <a:pt x="236" y="273"/>
                    </a:lnTo>
                    <a:lnTo>
                      <a:pt x="277" y="249"/>
                    </a:lnTo>
                    <a:lnTo>
                      <a:pt x="251" y="280"/>
                    </a:lnTo>
                    <a:lnTo>
                      <a:pt x="277" y="266"/>
                    </a:lnTo>
                    <a:lnTo>
                      <a:pt x="262" y="280"/>
                    </a:lnTo>
                    <a:lnTo>
                      <a:pt x="267" y="278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55" name="Freeform 3141"/>
              <p:cNvSpPr/>
              <p:nvPr/>
            </p:nvSpPr>
            <p:spPr bwMode="auto">
              <a:xfrm>
                <a:off x="5697538" y="3775075"/>
                <a:ext cx="3175" cy="4763"/>
              </a:xfrm>
              <a:custGeom>
                <a:avLst/>
                <a:gdLst>
                  <a:gd name="T0" fmla="*/ 0 w 2"/>
                  <a:gd name="T1" fmla="*/ 0 h 3"/>
                  <a:gd name="T2" fmla="*/ 2 w 2"/>
                  <a:gd name="T3" fmla="*/ 0 h 3"/>
                  <a:gd name="T4" fmla="*/ 0 w 2"/>
                  <a:gd name="T5" fmla="*/ 3 h 3"/>
                  <a:gd name="T6" fmla="*/ 2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2" y="0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68" name="Freeform 3154"/>
              <p:cNvSpPr/>
              <p:nvPr/>
            </p:nvSpPr>
            <p:spPr bwMode="auto">
              <a:xfrm>
                <a:off x="4457700" y="1851025"/>
                <a:ext cx="1325563" cy="1179513"/>
              </a:xfrm>
              <a:custGeom>
                <a:avLst/>
                <a:gdLst>
                  <a:gd name="T0" fmla="*/ 222 w 835"/>
                  <a:gd name="T1" fmla="*/ 0 h 743"/>
                  <a:gd name="T2" fmla="*/ 277 w 835"/>
                  <a:gd name="T3" fmla="*/ 0 h 743"/>
                  <a:gd name="T4" fmla="*/ 303 w 835"/>
                  <a:gd name="T5" fmla="*/ 3 h 743"/>
                  <a:gd name="T6" fmla="*/ 326 w 835"/>
                  <a:gd name="T7" fmla="*/ 5 h 743"/>
                  <a:gd name="T8" fmla="*/ 369 w 835"/>
                  <a:gd name="T9" fmla="*/ 12 h 743"/>
                  <a:gd name="T10" fmla="*/ 388 w 835"/>
                  <a:gd name="T11" fmla="*/ 17 h 743"/>
                  <a:gd name="T12" fmla="*/ 414 w 835"/>
                  <a:gd name="T13" fmla="*/ 24 h 743"/>
                  <a:gd name="T14" fmla="*/ 423 w 835"/>
                  <a:gd name="T15" fmla="*/ 27 h 743"/>
                  <a:gd name="T16" fmla="*/ 435 w 835"/>
                  <a:gd name="T17" fmla="*/ 31 h 743"/>
                  <a:gd name="T18" fmla="*/ 445 w 835"/>
                  <a:gd name="T19" fmla="*/ 36 h 743"/>
                  <a:gd name="T20" fmla="*/ 461 w 835"/>
                  <a:gd name="T21" fmla="*/ 41 h 743"/>
                  <a:gd name="T22" fmla="*/ 490 w 835"/>
                  <a:gd name="T23" fmla="*/ 53 h 743"/>
                  <a:gd name="T24" fmla="*/ 502 w 835"/>
                  <a:gd name="T25" fmla="*/ 60 h 743"/>
                  <a:gd name="T26" fmla="*/ 528 w 835"/>
                  <a:gd name="T27" fmla="*/ 72 h 743"/>
                  <a:gd name="T28" fmla="*/ 544 w 835"/>
                  <a:gd name="T29" fmla="*/ 81 h 743"/>
                  <a:gd name="T30" fmla="*/ 561 w 835"/>
                  <a:gd name="T31" fmla="*/ 91 h 743"/>
                  <a:gd name="T32" fmla="*/ 570 w 835"/>
                  <a:gd name="T33" fmla="*/ 95 h 743"/>
                  <a:gd name="T34" fmla="*/ 580 w 835"/>
                  <a:gd name="T35" fmla="*/ 102 h 743"/>
                  <a:gd name="T36" fmla="*/ 596 w 835"/>
                  <a:gd name="T37" fmla="*/ 117 h 743"/>
                  <a:gd name="T38" fmla="*/ 613 w 835"/>
                  <a:gd name="T39" fmla="*/ 129 h 743"/>
                  <a:gd name="T40" fmla="*/ 627 w 835"/>
                  <a:gd name="T41" fmla="*/ 140 h 743"/>
                  <a:gd name="T42" fmla="*/ 639 w 835"/>
                  <a:gd name="T43" fmla="*/ 150 h 743"/>
                  <a:gd name="T44" fmla="*/ 651 w 835"/>
                  <a:gd name="T45" fmla="*/ 162 h 743"/>
                  <a:gd name="T46" fmla="*/ 667 w 835"/>
                  <a:gd name="T47" fmla="*/ 176 h 743"/>
                  <a:gd name="T48" fmla="*/ 689 w 835"/>
                  <a:gd name="T49" fmla="*/ 200 h 743"/>
                  <a:gd name="T50" fmla="*/ 696 w 835"/>
                  <a:gd name="T51" fmla="*/ 209 h 743"/>
                  <a:gd name="T52" fmla="*/ 715 w 835"/>
                  <a:gd name="T53" fmla="*/ 230 h 743"/>
                  <a:gd name="T54" fmla="*/ 724 w 835"/>
                  <a:gd name="T55" fmla="*/ 247 h 743"/>
                  <a:gd name="T56" fmla="*/ 738 w 835"/>
                  <a:gd name="T57" fmla="*/ 266 h 743"/>
                  <a:gd name="T58" fmla="*/ 750 w 835"/>
                  <a:gd name="T59" fmla="*/ 283 h 743"/>
                  <a:gd name="T60" fmla="*/ 753 w 835"/>
                  <a:gd name="T61" fmla="*/ 290 h 743"/>
                  <a:gd name="T62" fmla="*/ 764 w 835"/>
                  <a:gd name="T63" fmla="*/ 311 h 743"/>
                  <a:gd name="T64" fmla="*/ 772 w 835"/>
                  <a:gd name="T65" fmla="*/ 321 h 743"/>
                  <a:gd name="T66" fmla="*/ 779 w 835"/>
                  <a:gd name="T67" fmla="*/ 335 h 743"/>
                  <a:gd name="T68" fmla="*/ 781 w 835"/>
                  <a:gd name="T69" fmla="*/ 342 h 743"/>
                  <a:gd name="T70" fmla="*/ 788 w 835"/>
                  <a:gd name="T71" fmla="*/ 359 h 743"/>
                  <a:gd name="T72" fmla="*/ 798 w 835"/>
                  <a:gd name="T73" fmla="*/ 382 h 743"/>
                  <a:gd name="T74" fmla="*/ 805 w 835"/>
                  <a:gd name="T75" fmla="*/ 401 h 743"/>
                  <a:gd name="T76" fmla="*/ 814 w 835"/>
                  <a:gd name="T77" fmla="*/ 425 h 743"/>
                  <a:gd name="T78" fmla="*/ 817 w 835"/>
                  <a:gd name="T79" fmla="*/ 444 h 743"/>
                  <a:gd name="T80" fmla="*/ 826 w 835"/>
                  <a:gd name="T81" fmla="*/ 477 h 743"/>
                  <a:gd name="T82" fmla="*/ 828 w 835"/>
                  <a:gd name="T83" fmla="*/ 501 h 743"/>
                  <a:gd name="T84" fmla="*/ 833 w 835"/>
                  <a:gd name="T85" fmla="*/ 527 h 743"/>
                  <a:gd name="T86" fmla="*/ 833 w 835"/>
                  <a:gd name="T87" fmla="*/ 539 h 743"/>
                  <a:gd name="T88" fmla="*/ 835 w 835"/>
                  <a:gd name="T89" fmla="*/ 562 h 743"/>
                  <a:gd name="T90" fmla="*/ 835 w 835"/>
                  <a:gd name="T91" fmla="*/ 591 h 743"/>
                  <a:gd name="T92" fmla="*/ 835 w 835"/>
                  <a:gd name="T93" fmla="*/ 624 h 743"/>
                  <a:gd name="T94" fmla="*/ 833 w 835"/>
                  <a:gd name="T95" fmla="*/ 655 h 743"/>
                  <a:gd name="T96" fmla="*/ 828 w 835"/>
                  <a:gd name="T97" fmla="*/ 683 h 743"/>
                  <a:gd name="T98" fmla="*/ 826 w 835"/>
                  <a:gd name="T99" fmla="*/ 702 h 743"/>
                  <a:gd name="T100" fmla="*/ 819 w 835"/>
                  <a:gd name="T101" fmla="*/ 733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35" h="743">
                    <a:moveTo>
                      <a:pt x="0" y="119"/>
                    </a:moveTo>
                    <a:lnTo>
                      <a:pt x="203" y="0"/>
                    </a:lnTo>
                    <a:lnTo>
                      <a:pt x="66" y="91"/>
                    </a:lnTo>
                    <a:lnTo>
                      <a:pt x="222" y="0"/>
                    </a:lnTo>
                    <a:lnTo>
                      <a:pt x="135" y="72"/>
                    </a:lnTo>
                    <a:lnTo>
                      <a:pt x="258" y="0"/>
                    </a:lnTo>
                    <a:lnTo>
                      <a:pt x="163" y="67"/>
                    </a:lnTo>
                    <a:lnTo>
                      <a:pt x="277" y="0"/>
                    </a:lnTo>
                    <a:lnTo>
                      <a:pt x="187" y="62"/>
                    </a:lnTo>
                    <a:lnTo>
                      <a:pt x="293" y="0"/>
                    </a:lnTo>
                    <a:lnTo>
                      <a:pt x="201" y="62"/>
                    </a:lnTo>
                    <a:lnTo>
                      <a:pt x="303" y="3"/>
                    </a:lnTo>
                    <a:lnTo>
                      <a:pt x="206" y="62"/>
                    </a:lnTo>
                    <a:lnTo>
                      <a:pt x="307" y="3"/>
                    </a:lnTo>
                    <a:lnTo>
                      <a:pt x="234" y="60"/>
                    </a:lnTo>
                    <a:lnTo>
                      <a:pt x="326" y="5"/>
                    </a:lnTo>
                    <a:lnTo>
                      <a:pt x="251" y="60"/>
                    </a:lnTo>
                    <a:lnTo>
                      <a:pt x="341" y="8"/>
                    </a:lnTo>
                    <a:lnTo>
                      <a:pt x="284" y="62"/>
                    </a:lnTo>
                    <a:lnTo>
                      <a:pt x="369" y="12"/>
                    </a:lnTo>
                    <a:lnTo>
                      <a:pt x="300" y="62"/>
                    </a:lnTo>
                    <a:lnTo>
                      <a:pt x="381" y="15"/>
                    </a:lnTo>
                    <a:lnTo>
                      <a:pt x="307" y="64"/>
                    </a:lnTo>
                    <a:lnTo>
                      <a:pt x="388" y="17"/>
                    </a:lnTo>
                    <a:lnTo>
                      <a:pt x="336" y="67"/>
                    </a:lnTo>
                    <a:lnTo>
                      <a:pt x="412" y="24"/>
                    </a:lnTo>
                    <a:lnTo>
                      <a:pt x="338" y="67"/>
                    </a:lnTo>
                    <a:lnTo>
                      <a:pt x="414" y="24"/>
                    </a:lnTo>
                    <a:lnTo>
                      <a:pt x="338" y="67"/>
                    </a:lnTo>
                    <a:lnTo>
                      <a:pt x="414" y="24"/>
                    </a:lnTo>
                    <a:lnTo>
                      <a:pt x="350" y="69"/>
                    </a:lnTo>
                    <a:lnTo>
                      <a:pt x="423" y="27"/>
                    </a:lnTo>
                    <a:lnTo>
                      <a:pt x="350" y="69"/>
                    </a:lnTo>
                    <a:lnTo>
                      <a:pt x="423" y="27"/>
                    </a:lnTo>
                    <a:lnTo>
                      <a:pt x="364" y="74"/>
                    </a:lnTo>
                    <a:lnTo>
                      <a:pt x="435" y="31"/>
                    </a:lnTo>
                    <a:lnTo>
                      <a:pt x="367" y="74"/>
                    </a:lnTo>
                    <a:lnTo>
                      <a:pt x="438" y="31"/>
                    </a:lnTo>
                    <a:lnTo>
                      <a:pt x="374" y="76"/>
                    </a:lnTo>
                    <a:lnTo>
                      <a:pt x="445" y="36"/>
                    </a:lnTo>
                    <a:lnTo>
                      <a:pt x="390" y="79"/>
                    </a:lnTo>
                    <a:lnTo>
                      <a:pt x="459" y="41"/>
                    </a:lnTo>
                    <a:lnTo>
                      <a:pt x="393" y="81"/>
                    </a:lnTo>
                    <a:lnTo>
                      <a:pt x="461" y="41"/>
                    </a:lnTo>
                    <a:lnTo>
                      <a:pt x="407" y="86"/>
                    </a:lnTo>
                    <a:lnTo>
                      <a:pt x="476" y="46"/>
                    </a:lnTo>
                    <a:lnTo>
                      <a:pt x="423" y="91"/>
                    </a:lnTo>
                    <a:lnTo>
                      <a:pt x="490" y="53"/>
                    </a:lnTo>
                    <a:lnTo>
                      <a:pt x="435" y="95"/>
                    </a:lnTo>
                    <a:lnTo>
                      <a:pt x="499" y="57"/>
                    </a:lnTo>
                    <a:lnTo>
                      <a:pt x="438" y="95"/>
                    </a:lnTo>
                    <a:lnTo>
                      <a:pt x="502" y="60"/>
                    </a:lnTo>
                    <a:lnTo>
                      <a:pt x="447" y="100"/>
                    </a:lnTo>
                    <a:lnTo>
                      <a:pt x="511" y="62"/>
                    </a:lnTo>
                    <a:lnTo>
                      <a:pt x="466" y="107"/>
                    </a:lnTo>
                    <a:lnTo>
                      <a:pt x="528" y="72"/>
                    </a:lnTo>
                    <a:lnTo>
                      <a:pt x="483" y="117"/>
                    </a:lnTo>
                    <a:lnTo>
                      <a:pt x="544" y="81"/>
                    </a:lnTo>
                    <a:lnTo>
                      <a:pt x="485" y="117"/>
                    </a:lnTo>
                    <a:lnTo>
                      <a:pt x="544" y="81"/>
                    </a:lnTo>
                    <a:lnTo>
                      <a:pt x="492" y="119"/>
                    </a:lnTo>
                    <a:lnTo>
                      <a:pt x="551" y="86"/>
                    </a:lnTo>
                    <a:lnTo>
                      <a:pt x="502" y="126"/>
                    </a:lnTo>
                    <a:lnTo>
                      <a:pt x="561" y="91"/>
                    </a:lnTo>
                    <a:lnTo>
                      <a:pt x="504" y="126"/>
                    </a:lnTo>
                    <a:lnTo>
                      <a:pt x="563" y="93"/>
                    </a:lnTo>
                    <a:lnTo>
                      <a:pt x="511" y="131"/>
                    </a:lnTo>
                    <a:lnTo>
                      <a:pt x="570" y="95"/>
                    </a:lnTo>
                    <a:lnTo>
                      <a:pt x="518" y="136"/>
                    </a:lnTo>
                    <a:lnTo>
                      <a:pt x="575" y="100"/>
                    </a:lnTo>
                    <a:lnTo>
                      <a:pt x="521" y="138"/>
                    </a:lnTo>
                    <a:lnTo>
                      <a:pt x="580" y="102"/>
                    </a:lnTo>
                    <a:lnTo>
                      <a:pt x="525" y="138"/>
                    </a:lnTo>
                    <a:lnTo>
                      <a:pt x="582" y="105"/>
                    </a:lnTo>
                    <a:lnTo>
                      <a:pt x="540" y="147"/>
                    </a:lnTo>
                    <a:lnTo>
                      <a:pt x="596" y="117"/>
                    </a:lnTo>
                    <a:lnTo>
                      <a:pt x="544" y="152"/>
                    </a:lnTo>
                    <a:lnTo>
                      <a:pt x="601" y="119"/>
                    </a:lnTo>
                    <a:lnTo>
                      <a:pt x="556" y="159"/>
                    </a:lnTo>
                    <a:lnTo>
                      <a:pt x="613" y="129"/>
                    </a:lnTo>
                    <a:lnTo>
                      <a:pt x="558" y="162"/>
                    </a:lnTo>
                    <a:lnTo>
                      <a:pt x="615" y="131"/>
                    </a:lnTo>
                    <a:lnTo>
                      <a:pt x="573" y="171"/>
                    </a:lnTo>
                    <a:lnTo>
                      <a:pt x="627" y="140"/>
                    </a:lnTo>
                    <a:lnTo>
                      <a:pt x="582" y="181"/>
                    </a:lnTo>
                    <a:lnTo>
                      <a:pt x="637" y="147"/>
                    </a:lnTo>
                    <a:lnTo>
                      <a:pt x="584" y="183"/>
                    </a:lnTo>
                    <a:lnTo>
                      <a:pt x="639" y="150"/>
                    </a:lnTo>
                    <a:lnTo>
                      <a:pt x="594" y="190"/>
                    </a:lnTo>
                    <a:lnTo>
                      <a:pt x="648" y="159"/>
                    </a:lnTo>
                    <a:lnTo>
                      <a:pt x="596" y="193"/>
                    </a:lnTo>
                    <a:lnTo>
                      <a:pt x="651" y="162"/>
                    </a:lnTo>
                    <a:lnTo>
                      <a:pt x="599" y="195"/>
                    </a:lnTo>
                    <a:lnTo>
                      <a:pt x="653" y="164"/>
                    </a:lnTo>
                    <a:lnTo>
                      <a:pt x="613" y="207"/>
                    </a:lnTo>
                    <a:lnTo>
                      <a:pt x="667" y="176"/>
                    </a:lnTo>
                    <a:lnTo>
                      <a:pt x="622" y="216"/>
                    </a:lnTo>
                    <a:lnTo>
                      <a:pt x="674" y="185"/>
                    </a:lnTo>
                    <a:lnTo>
                      <a:pt x="634" y="230"/>
                    </a:lnTo>
                    <a:lnTo>
                      <a:pt x="689" y="200"/>
                    </a:lnTo>
                    <a:lnTo>
                      <a:pt x="644" y="240"/>
                    </a:lnTo>
                    <a:lnTo>
                      <a:pt x="696" y="209"/>
                    </a:lnTo>
                    <a:lnTo>
                      <a:pt x="644" y="240"/>
                    </a:lnTo>
                    <a:lnTo>
                      <a:pt x="696" y="209"/>
                    </a:lnTo>
                    <a:lnTo>
                      <a:pt x="653" y="252"/>
                    </a:lnTo>
                    <a:lnTo>
                      <a:pt x="708" y="221"/>
                    </a:lnTo>
                    <a:lnTo>
                      <a:pt x="663" y="261"/>
                    </a:lnTo>
                    <a:lnTo>
                      <a:pt x="715" y="230"/>
                    </a:lnTo>
                    <a:lnTo>
                      <a:pt x="665" y="266"/>
                    </a:lnTo>
                    <a:lnTo>
                      <a:pt x="717" y="238"/>
                    </a:lnTo>
                    <a:lnTo>
                      <a:pt x="672" y="278"/>
                    </a:lnTo>
                    <a:lnTo>
                      <a:pt x="724" y="247"/>
                    </a:lnTo>
                    <a:lnTo>
                      <a:pt x="679" y="285"/>
                    </a:lnTo>
                    <a:lnTo>
                      <a:pt x="731" y="257"/>
                    </a:lnTo>
                    <a:lnTo>
                      <a:pt x="686" y="297"/>
                    </a:lnTo>
                    <a:lnTo>
                      <a:pt x="738" y="266"/>
                    </a:lnTo>
                    <a:lnTo>
                      <a:pt x="689" y="299"/>
                    </a:lnTo>
                    <a:lnTo>
                      <a:pt x="741" y="268"/>
                    </a:lnTo>
                    <a:lnTo>
                      <a:pt x="698" y="313"/>
                    </a:lnTo>
                    <a:lnTo>
                      <a:pt x="750" y="283"/>
                    </a:lnTo>
                    <a:lnTo>
                      <a:pt x="701" y="316"/>
                    </a:lnTo>
                    <a:lnTo>
                      <a:pt x="750" y="287"/>
                    </a:lnTo>
                    <a:lnTo>
                      <a:pt x="701" y="318"/>
                    </a:lnTo>
                    <a:lnTo>
                      <a:pt x="753" y="290"/>
                    </a:lnTo>
                    <a:lnTo>
                      <a:pt x="705" y="325"/>
                    </a:lnTo>
                    <a:lnTo>
                      <a:pt x="757" y="297"/>
                    </a:lnTo>
                    <a:lnTo>
                      <a:pt x="715" y="340"/>
                    </a:lnTo>
                    <a:lnTo>
                      <a:pt x="764" y="311"/>
                    </a:lnTo>
                    <a:lnTo>
                      <a:pt x="715" y="344"/>
                    </a:lnTo>
                    <a:lnTo>
                      <a:pt x="767" y="313"/>
                    </a:lnTo>
                    <a:lnTo>
                      <a:pt x="719" y="351"/>
                    </a:lnTo>
                    <a:lnTo>
                      <a:pt x="772" y="321"/>
                    </a:lnTo>
                    <a:lnTo>
                      <a:pt x="727" y="366"/>
                    </a:lnTo>
                    <a:lnTo>
                      <a:pt x="779" y="335"/>
                    </a:lnTo>
                    <a:lnTo>
                      <a:pt x="727" y="366"/>
                    </a:lnTo>
                    <a:lnTo>
                      <a:pt x="779" y="335"/>
                    </a:lnTo>
                    <a:lnTo>
                      <a:pt x="729" y="370"/>
                    </a:lnTo>
                    <a:lnTo>
                      <a:pt x="781" y="340"/>
                    </a:lnTo>
                    <a:lnTo>
                      <a:pt x="729" y="370"/>
                    </a:lnTo>
                    <a:lnTo>
                      <a:pt x="781" y="342"/>
                    </a:lnTo>
                    <a:lnTo>
                      <a:pt x="731" y="375"/>
                    </a:lnTo>
                    <a:lnTo>
                      <a:pt x="783" y="344"/>
                    </a:lnTo>
                    <a:lnTo>
                      <a:pt x="736" y="387"/>
                    </a:lnTo>
                    <a:lnTo>
                      <a:pt x="788" y="359"/>
                    </a:lnTo>
                    <a:lnTo>
                      <a:pt x="741" y="399"/>
                    </a:lnTo>
                    <a:lnTo>
                      <a:pt x="793" y="368"/>
                    </a:lnTo>
                    <a:lnTo>
                      <a:pt x="746" y="413"/>
                    </a:lnTo>
                    <a:lnTo>
                      <a:pt x="798" y="382"/>
                    </a:lnTo>
                    <a:lnTo>
                      <a:pt x="746" y="413"/>
                    </a:lnTo>
                    <a:lnTo>
                      <a:pt x="798" y="385"/>
                    </a:lnTo>
                    <a:lnTo>
                      <a:pt x="753" y="430"/>
                    </a:lnTo>
                    <a:lnTo>
                      <a:pt x="805" y="401"/>
                    </a:lnTo>
                    <a:lnTo>
                      <a:pt x="755" y="439"/>
                    </a:lnTo>
                    <a:lnTo>
                      <a:pt x="807" y="408"/>
                    </a:lnTo>
                    <a:lnTo>
                      <a:pt x="760" y="458"/>
                    </a:lnTo>
                    <a:lnTo>
                      <a:pt x="814" y="425"/>
                    </a:lnTo>
                    <a:lnTo>
                      <a:pt x="760" y="458"/>
                    </a:lnTo>
                    <a:lnTo>
                      <a:pt x="814" y="427"/>
                    </a:lnTo>
                    <a:lnTo>
                      <a:pt x="764" y="477"/>
                    </a:lnTo>
                    <a:lnTo>
                      <a:pt x="817" y="444"/>
                    </a:lnTo>
                    <a:lnTo>
                      <a:pt x="767" y="494"/>
                    </a:lnTo>
                    <a:lnTo>
                      <a:pt x="821" y="463"/>
                    </a:lnTo>
                    <a:lnTo>
                      <a:pt x="769" y="508"/>
                    </a:lnTo>
                    <a:lnTo>
                      <a:pt x="826" y="477"/>
                    </a:lnTo>
                    <a:lnTo>
                      <a:pt x="772" y="513"/>
                    </a:lnTo>
                    <a:lnTo>
                      <a:pt x="826" y="482"/>
                    </a:lnTo>
                    <a:lnTo>
                      <a:pt x="774" y="532"/>
                    </a:lnTo>
                    <a:lnTo>
                      <a:pt x="828" y="501"/>
                    </a:lnTo>
                    <a:lnTo>
                      <a:pt x="774" y="541"/>
                    </a:lnTo>
                    <a:lnTo>
                      <a:pt x="831" y="510"/>
                    </a:lnTo>
                    <a:lnTo>
                      <a:pt x="776" y="560"/>
                    </a:lnTo>
                    <a:lnTo>
                      <a:pt x="833" y="527"/>
                    </a:lnTo>
                    <a:lnTo>
                      <a:pt x="776" y="565"/>
                    </a:lnTo>
                    <a:lnTo>
                      <a:pt x="833" y="532"/>
                    </a:lnTo>
                    <a:lnTo>
                      <a:pt x="776" y="572"/>
                    </a:lnTo>
                    <a:lnTo>
                      <a:pt x="833" y="539"/>
                    </a:lnTo>
                    <a:lnTo>
                      <a:pt x="776" y="579"/>
                    </a:lnTo>
                    <a:lnTo>
                      <a:pt x="835" y="546"/>
                    </a:lnTo>
                    <a:lnTo>
                      <a:pt x="776" y="596"/>
                    </a:lnTo>
                    <a:lnTo>
                      <a:pt x="835" y="562"/>
                    </a:lnTo>
                    <a:lnTo>
                      <a:pt x="776" y="612"/>
                    </a:lnTo>
                    <a:lnTo>
                      <a:pt x="835" y="577"/>
                    </a:lnTo>
                    <a:lnTo>
                      <a:pt x="774" y="627"/>
                    </a:lnTo>
                    <a:lnTo>
                      <a:pt x="835" y="591"/>
                    </a:lnTo>
                    <a:lnTo>
                      <a:pt x="774" y="638"/>
                    </a:lnTo>
                    <a:lnTo>
                      <a:pt x="835" y="603"/>
                    </a:lnTo>
                    <a:lnTo>
                      <a:pt x="772" y="660"/>
                    </a:lnTo>
                    <a:lnTo>
                      <a:pt x="835" y="624"/>
                    </a:lnTo>
                    <a:lnTo>
                      <a:pt x="772" y="669"/>
                    </a:lnTo>
                    <a:lnTo>
                      <a:pt x="835" y="631"/>
                    </a:lnTo>
                    <a:lnTo>
                      <a:pt x="767" y="693"/>
                    </a:lnTo>
                    <a:lnTo>
                      <a:pt x="833" y="655"/>
                    </a:lnTo>
                    <a:lnTo>
                      <a:pt x="772" y="698"/>
                    </a:lnTo>
                    <a:lnTo>
                      <a:pt x="833" y="662"/>
                    </a:lnTo>
                    <a:lnTo>
                      <a:pt x="783" y="710"/>
                    </a:lnTo>
                    <a:lnTo>
                      <a:pt x="828" y="683"/>
                    </a:lnTo>
                    <a:lnTo>
                      <a:pt x="790" y="719"/>
                    </a:lnTo>
                    <a:lnTo>
                      <a:pt x="826" y="698"/>
                    </a:lnTo>
                    <a:lnTo>
                      <a:pt x="793" y="721"/>
                    </a:lnTo>
                    <a:lnTo>
                      <a:pt x="826" y="702"/>
                    </a:lnTo>
                    <a:lnTo>
                      <a:pt x="805" y="731"/>
                    </a:lnTo>
                    <a:lnTo>
                      <a:pt x="821" y="721"/>
                    </a:lnTo>
                    <a:lnTo>
                      <a:pt x="812" y="738"/>
                    </a:lnTo>
                    <a:lnTo>
                      <a:pt x="819" y="733"/>
                    </a:lnTo>
                    <a:lnTo>
                      <a:pt x="817" y="743"/>
                    </a:lnTo>
                    <a:lnTo>
                      <a:pt x="817" y="743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69" name="Freeform 3155"/>
              <p:cNvSpPr/>
              <p:nvPr/>
            </p:nvSpPr>
            <p:spPr bwMode="auto">
              <a:xfrm>
                <a:off x="3908425" y="1851025"/>
                <a:ext cx="1179513" cy="1879600"/>
              </a:xfrm>
              <a:custGeom>
                <a:avLst/>
                <a:gdLst>
                  <a:gd name="T0" fmla="*/ 362 w 743"/>
                  <a:gd name="T1" fmla="*/ 46 h 1184"/>
                  <a:gd name="T2" fmla="*/ 462 w 743"/>
                  <a:gd name="T3" fmla="*/ 15 h 1184"/>
                  <a:gd name="T4" fmla="*/ 542 w 743"/>
                  <a:gd name="T5" fmla="*/ 0 h 1184"/>
                  <a:gd name="T6" fmla="*/ 204 w 743"/>
                  <a:gd name="T7" fmla="*/ 228 h 1184"/>
                  <a:gd name="T8" fmla="*/ 175 w 743"/>
                  <a:gd name="T9" fmla="*/ 259 h 1184"/>
                  <a:gd name="T10" fmla="*/ 154 w 743"/>
                  <a:gd name="T11" fmla="*/ 290 h 1184"/>
                  <a:gd name="T12" fmla="*/ 135 w 743"/>
                  <a:gd name="T13" fmla="*/ 321 h 1184"/>
                  <a:gd name="T14" fmla="*/ 116 w 743"/>
                  <a:gd name="T15" fmla="*/ 354 h 1184"/>
                  <a:gd name="T16" fmla="*/ 107 w 743"/>
                  <a:gd name="T17" fmla="*/ 375 h 1184"/>
                  <a:gd name="T18" fmla="*/ 97 w 743"/>
                  <a:gd name="T19" fmla="*/ 394 h 1184"/>
                  <a:gd name="T20" fmla="*/ 83 w 743"/>
                  <a:gd name="T21" fmla="*/ 437 h 1184"/>
                  <a:gd name="T22" fmla="*/ 71 w 743"/>
                  <a:gd name="T23" fmla="*/ 479 h 1184"/>
                  <a:gd name="T24" fmla="*/ 66 w 743"/>
                  <a:gd name="T25" fmla="*/ 515 h 1184"/>
                  <a:gd name="T26" fmla="*/ 64 w 743"/>
                  <a:gd name="T27" fmla="*/ 529 h 1184"/>
                  <a:gd name="T28" fmla="*/ 62 w 743"/>
                  <a:gd name="T29" fmla="*/ 541 h 1184"/>
                  <a:gd name="T30" fmla="*/ 62 w 743"/>
                  <a:gd name="T31" fmla="*/ 579 h 1184"/>
                  <a:gd name="T32" fmla="*/ 59 w 743"/>
                  <a:gd name="T33" fmla="*/ 603 h 1184"/>
                  <a:gd name="T34" fmla="*/ 62 w 743"/>
                  <a:gd name="T35" fmla="*/ 638 h 1184"/>
                  <a:gd name="T36" fmla="*/ 64 w 743"/>
                  <a:gd name="T37" fmla="*/ 655 h 1184"/>
                  <a:gd name="T38" fmla="*/ 66 w 743"/>
                  <a:gd name="T39" fmla="*/ 679 h 1184"/>
                  <a:gd name="T40" fmla="*/ 73 w 743"/>
                  <a:gd name="T41" fmla="*/ 705 h 1184"/>
                  <a:gd name="T42" fmla="*/ 76 w 743"/>
                  <a:gd name="T43" fmla="*/ 721 h 1184"/>
                  <a:gd name="T44" fmla="*/ 85 w 743"/>
                  <a:gd name="T45" fmla="*/ 755 h 1184"/>
                  <a:gd name="T46" fmla="*/ 92 w 743"/>
                  <a:gd name="T47" fmla="*/ 771 h 1184"/>
                  <a:gd name="T48" fmla="*/ 97 w 743"/>
                  <a:gd name="T49" fmla="*/ 788 h 1184"/>
                  <a:gd name="T50" fmla="*/ 104 w 743"/>
                  <a:gd name="T51" fmla="*/ 802 h 1184"/>
                  <a:gd name="T52" fmla="*/ 114 w 743"/>
                  <a:gd name="T53" fmla="*/ 826 h 1184"/>
                  <a:gd name="T54" fmla="*/ 130 w 743"/>
                  <a:gd name="T55" fmla="*/ 857 h 1184"/>
                  <a:gd name="T56" fmla="*/ 142 w 743"/>
                  <a:gd name="T57" fmla="*/ 873 h 1184"/>
                  <a:gd name="T58" fmla="*/ 154 w 743"/>
                  <a:gd name="T59" fmla="*/ 894 h 1184"/>
                  <a:gd name="T60" fmla="*/ 168 w 743"/>
                  <a:gd name="T61" fmla="*/ 913 h 1184"/>
                  <a:gd name="T62" fmla="*/ 185 w 743"/>
                  <a:gd name="T63" fmla="*/ 935 h 1184"/>
                  <a:gd name="T64" fmla="*/ 199 w 743"/>
                  <a:gd name="T65" fmla="*/ 951 h 1184"/>
                  <a:gd name="T66" fmla="*/ 218 w 743"/>
                  <a:gd name="T67" fmla="*/ 970 h 1184"/>
                  <a:gd name="T68" fmla="*/ 234 w 743"/>
                  <a:gd name="T69" fmla="*/ 985 h 1184"/>
                  <a:gd name="T70" fmla="*/ 253 w 743"/>
                  <a:gd name="T71" fmla="*/ 1004 h 1184"/>
                  <a:gd name="T72" fmla="*/ 272 w 743"/>
                  <a:gd name="T73" fmla="*/ 1018 h 1184"/>
                  <a:gd name="T74" fmla="*/ 294 w 743"/>
                  <a:gd name="T75" fmla="*/ 1032 h 1184"/>
                  <a:gd name="T76" fmla="*/ 313 w 743"/>
                  <a:gd name="T77" fmla="*/ 1044 h 1184"/>
                  <a:gd name="T78" fmla="*/ 339 w 743"/>
                  <a:gd name="T79" fmla="*/ 1060 h 1184"/>
                  <a:gd name="T80" fmla="*/ 346 w 743"/>
                  <a:gd name="T81" fmla="*/ 1063 h 1184"/>
                  <a:gd name="T82" fmla="*/ 362 w 743"/>
                  <a:gd name="T83" fmla="*/ 1072 h 1184"/>
                  <a:gd name="T84" fmla="*/ 388 w 743"/>
                  <a:gd name="T85" fmla="*/ 1084 h 1184"/>
                  <a:gd name="T86" fmla="*/ 421 w 743"/>
                  <a:gd name="T87" fmla="*/ 1096 h 1184"/>
                  <a:gd name="T88" fmla="*/ 452 w 743"/>
                  <a:gd name="T89" fmla="*/ 1106 h 1184"/>
                  <a:gd name="T90" fmla="*/ 483 w 743"/>
                  <a:gd name="T91" fmla="*/ 1113 h 1184"/>
                  <a:gd name="T92" fmla="*/ 523 w 743"/>
                  <a:gd name="T93" fmla="*/ 1120 h 1184"/>
                  <a:gd name="T94" fmla="*/ 542 w 743"/>
                  <a:gd name="T95" fmla="*/ 1122 h 1184"/>
                  <a:gd name="T96" fmla="*/ 580 w 743"/>
                  <a:gd name="T97" fmla="*/ 1125 h 1184"/>
                  <a:gd name="T98" fmla="*/ 618 w 743"/>
                  <a:gd name="T99" fmla="*/ 1122 h 1184"/>
                  <a:gd name="T100" fmla="*/ 658 w 743"/>
                  <a:gd name="T101" fmla="*/ 1120 h 1184"/>
                  <a:gd name="T102" fmla="*/ 708 w 743"/>
                  <a:gd name="T103" fmla="*/ 1129 h 1184"/>
                  <a:gd name="T104" fmla="*/ 722 w 743"/>
                  <a:gd name="T105" fmla="*/ 1143 h 1184"/>
                  <a:gd name="T106" fmla="*/ 736 w 743"/>
                  <a:gd name="T107" fmla="*/ 1155 h 1184"/>
                  <a:gd name="T108" fmla="*/ 743 w 743"/>
                  <a:gd name="T109" fmla="*/ 1165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43" h="1184">
                    <a:moveTo>
                      <a:pt x="294" y="81"/>
                    </a:moveTo>
                    <a:lnTo>
                      <a:pt x="320" y="67"/>
                    </a:lnTo>
                    <a:lnTo>
                      <a:pt x="237" y="119"/>
                    </a:lnTo>
                    <a:lnTo>
                      <a:pt x="362" y="46"/>
                    </a:lnTo>
                    <a:lnTo>
                      <a:pt x="170" y="176"/>
                    </a:lnTo>
                    <a:lnTo>
                      <a:pt x="440" y="19"/>
                    </a:lnTo>
                    <a:lnTo>
                      <a:pt x="159" y="190"/>
                    </a:lnTo>
                    <a:lnTo>
                      <a:pt x="462" y="15"/>
                    </a:lnTo>
                    <a:lnTo>
                      <a:pt x="128" y="223"/>
                    </a:lnTo>
                    <a:lnTo>
                      <a:pt x="504" y="5"/>
                    </a:lnTo>
                    <a:lnTo>
                      <a:pt x="104" y="254"/>
                    </a:lnTo>
                    <a:lnTo>
                      <a:pt x="542" y="0"/>
                    </a:lnTo>
                    <a:lnTo>
                      <a:pt x="83" y="287"/>
                    </a:lnTo>
                    <a:lnTo>
                      <a:pt x="225" y="207"/>
                    </a:lnTo>
                    <a:lnTo>
                      <a:pt x="76" y="302"/>
                    </a:lnTo>
                    <a:lnTo>
                      <a:pt x="204" y="228"/>
                    </a:lnTo>
                    <a:lnTo>
                      <a:pt x="71" y="311"/>
                    </a:lnTo>
                    <a:lnTo>
                      <a:pt x="192" y="240"/>
                    </a:lnTo>
                    <a:lnTo>
                      <a:pt x="64" y="325"/>
                    </a:lnTo>
                    <a:lnTo>
                      <a:pt x="175" y="259"/>
                    </a:lnTo>
                    <a:lnTo>
                      <a:pt x="57" y="340"/>
                    </a:lnTo>
                    <a:lnTo>
                      <a:pt x="161" y="280"/>
                    </a:lnTo>
                    <a:lnTo>
                      <a:pt x="52" y="349"/>
                    </a:lnTo>
                    <a:lnTo>
                      <a:pt x="154" y="290"/>
                    </a:lnTo>
                    <a:lnTo>
                      <a:pt x="45" y="366"/>
                    </a:lnTo>
                    <a:lnTo>
                      <a:pt x="142" y="309"/>
                    </a:lnTo>
                    <a:lnTo>
                      <a:pt x="40" y="375"/>
                    </a:lnTo>
                    <a:lnTo>
                      <a:pt x="135" y="321"/>
                    </a:lnTo>
                    <a:lnTo>
                      <a:pt x="40" y="378"/>
                    </a:lnTo>
                    <a:lnTo>
                      <a:pt x="133" y="323"/>
                    </a:lnTo>
                    <a:lnTo>
                      <a:pt x="31" y="401"/>
                    </a:lnTo>
                    <a:lnTo>
                      <a:pt x="116" y="354"/>
                    </a:lnTo>
                    <a:lnTo>
                      <a:pt x="26" y="418"/>
                    </a:lnTo>
                    <a:lnTo>
                      <a:pt x="109" y="370"/>
                    </a:lnTo>
                    <a:lnTo>
                      <a:pt x="24" y="423"/>
                    </a:lnTo>
                    <a:lnTo>
                      <a:pt x="107" y="375"/>
                    </a:lnTo>
                    <a:lnTo>
                      <a:pt x="21" y="432"/>
                    </a:lnTo>
                    <a:lnTo>
                      <a:pt x="102" y="387"/>
                    </a:lnTo>
                    <a:lnTo>
                      <a:pt x="21" y="439"/>
                    </a:lnTo>
                    <a:lnTo>
                      <a:pt x="97" y="394"/>
                    </a:lnTo>
                    <a:lnTo>
                      <a:pt x="14" y="461"/>
                    </a:lnTo>
                    <a:lnTo>
                      <a:pt x="90" y="418"/>
                    </a:lnTo>
                    <a:lnTo>
                      <a:pt x="12" y="477"/>
                    </a:lnTo>
                    <a:lnTo>
                      <a:pt x="83" y="437"/>
                    </a:lnTo>
                    <a:lnTo>
                      <a:pt x="9" y="496"/>
                    </a:lnTo>
                    <a:lnTo>
                      <a:pt x="78" y="456"/>
                    </a:lnTo>
                    <a:lnTo>
                      <a:pt x="5" y="520"/>
                    </a:lnTo>
                    <a:lnTo>
                      <a:pt x="71" y="479"/>
                    </a:lnTo>
                    <a:lnTo>
                      <a:pt x="2" y="541"/>
                    </a:lnTo>
                    <a:lnTo>
                      <a:pt x="69" y="503"/>
                    </a:lnTo>
                    <a:lnTo>
                      <a:pt x="2" y="551"/>
                    </a:lnTo>
                    <a:lnTo>
                      <a:pt x="66" y="515"/>
                    </a:lnTo>
                    <a:lnTo>
                      <a:pt x="2" y="555"/>
                    </a:lnTo>
                    <a:lnTo>
                      <a:pt x="66" y="520"/>
                    </a:lnTo>
                    <a:lnTo>
                      <a:pt x="0" y="565"/>
                    </a:lnTo>
                    <a:lnTo>
                      <a:pt x="64" y="529"/>
                    </a:lnTo>
                    <a:lnTo>
                      <a:pt x="0" y="570"/>
                    </a:lnTo>
                    <a:lnTo>
                      <a:pt x="64" y="534"/>
                    </a:lnTo>
                    <a:lnTo>
                      <a:pt x="0" y="577"/>
                    </a:lnTo>
                    <a:lnTo>
                      <a:pt x="62" y="541"/>
                    </a:lnTo>
                    <a:lnTo>
                      <a:pt x="0" y="596"/>
                    </a:lnTo>
                    <a:lnTo>
                      <a:pt x="62" y="560"/>
                    </a:lnTo>
                    <a:lnTo>
                      <a:pt x="0" y="612"/>
                    </a:lnTo>
                    <a:lnTo>
                      <a:pt x="62" y="579"/>
                    </a:lnTo>
                    <a:lnTo>
                      <a:pt x="2" y="629"/>
                    </a:lnTo>
                    <a:lnTo>
                      <a:pt x="59" y="596"/>
                    </a:lnTo>
                    <a:lnTo>
                      <a:pt x="2" y="636"/>
                    </a:lnTo>
                    <a:lnTo>
                      <a:pt x="59" y="603"/>
                    </a:lnTo>
                    <a:lnTo>
                      <a:pt x="2" y="650"/>
                    </a:lnTo>
                    <a:lnTo>
                      <a:pt x="62" y="617"/>
                    </a:lnTo>
                    <a:lnTo>
                      <a:pt x="5" y="669"/>
                    </a:lnTo>
                    <a:lnTo>
                      <a:pt x="62" y="638"/>
                    </a:lnTo>
                    <a:lnTo>
                      <a:pt x="7" y="683"/>
                    </a:lnTo>
                    <a:lnTo>
                      <a:pt x="64" y="653"/>
                    </a:lnTo>
                    <a:lnTo>
                      <a:pt x="9" y="688"/>
                    </a:lnTo>
                    <a:lnTo>
                      <a:pt x="64" y="655"/>
                    </a:lnTo>
                    <a:lnTo>
                      <a:pt x="9" y="700"/>
                    </a:lnTo>
                    <a:lnTo>
                      <a:pt x="66" y="667"/>
                    </a:lnTo>
                    <a:lnTo>
                      <a:pt x="12" y="712"/>
                    </a:lnTo>
                    <a:lnTo>
                      <a:pt x="66" y="679"/>
                    </a:lnTo>
                    <a:lnTo>
                      <a:pt x="14" y="721"/>
                    </a:lnTo>
                    <a:lnTo>
                      <a:pt x="69" y="691"/>
                    </a:lnTo>
                    <a:lnTo>
                      <a:pt x="19" y="736"/>
                    </a:lnTo>
                    <a:lnTo>
                      <a:pt x="73" y="705"/>
                    </a:lnTo>
                    <a:lnTo>
                      <a:pt x="19" y="740"/>
                    </a:lnTo>
                    <a:lnTo>
                      <a:pt x="73" y="710"/>
                    </a:lnTo>
                    <a:lnTo>
                      <a:pt x="21" y="752"/>
                    </a:lnTo>
                    <a:lnTo>
                      <a:pt x="76" y="721"/>
                    </a:lnTo>
                    <a:lnTo>
                      <a:pt x="26" y="766"/>
                    </a:lnTo>
                    <a:lnTo>
                      <a:pt x="80" y="736"/>
                    </a:lnTo>
                    <a:lnTo>
                      <a:pt x="33" y="785"/>
                    </a:lnTo>
                    <a:lnTo>
                      <a:pt x="85" y="755"/>
                    </a:lnTo>
                    <a:lnTo>
                      <a:pt x="36" y="790"/>
                    </a:lnTo>
                    <a:lnTo>
                      <a:pt x="88" y="759"/>
                    </a:lnTo>
                    <a:lnTo>
                      <a:pt x="40" y="802"/>
                    </a:lnTo>
                    <a:lnTo>
                      <a:pt x="92" y="771"/>
                    </a:lnTo>
                    <a:lnTo>
                      <a:pt x="43" y="814"/>
                    </a:lnTo>
                    <a:lnTo>
                      <a:pt x="97" y="785"/>
                    </a:lnTo>
                    <a:lnTo>
                      <a:pt x="45" y="819"/>
                    </a:lnTo>
                    <a:lnTo>
                      <a:pt x="97" y="788"/>
                    </a:lnTo>
                    <a:lnTo>
                      <a:pt x="50" y="828"/>
                    </a:lnTo>
                    <a:lnTo>
                      <a:pt x="102" y="800"/>
                    </a:lnTo>
                    <a:lnTo>
                      <a:pt x="52" y="833"/>
                    </a:lnTo>
                    <a:lnTo>
                      <a:pt x="104" y="802"/>
                    </a:lnTo>
                    <a:lnTo>
                      <a:pt x="59" y="847"/>
                    </a:lnTo>
                    <a:lnTo>
                      <a:pt x="111" y="816"/>
                    </a:lnTo>
                    <a:lnTo>
                      <a:pt x="64" y="857"/>
                    </a:lnTo>
                    <a:lnTo>
                      <a:pt x="114" y="826"/>
                    </a:lnTo>
                    <a:lnTo>
                      <a:pt x="71" y="871"/>
                    </a:lnTo>
                    <a:lnTo>
                      <a:pt x="121" y="840"/>
                    </a:lnTo>
                    <a:lnTo>
                      <a:pt x="78" y="885"/>
                    </a:lnTo>
                    <a:lnTo>
                      <a:pt x="130" y="857"/>
                    </a:lnTo>
                    <a:lnTo>
                      <a:pt x="85" y="897"/>
                    </a:lnTo>
                    <a:lnTo>
                      <a:pt x="137" y="868"/>
                    </a:lnTo>
                    <a:lnTo>
                      <a:pt x="90" y="904"/>
                    </a:lnTo>
                    <a:lnTo>
                      <a:pt x="142" y="873"/>
                    </a:lnTo>
                    <a:lnTo>
                      <a:pt x="92" y="909"/>
                    </a:lnTo>
                    <a:lnTo>
                      <a:pt x="144" y="878"/>
                    </a:lnTo>
                    <a:lnTo>
                      <a:pt x="102" y="925"/>
                    </a:lnTo>
                    <a:lnTo>
                      <a:pt x="154" y="894"/>
                    </a:lnTo>
                    <a:lnTo>
                      <a:pt x="114" y="940"/>
                    </a:lnTo>
                    <a:lnTo>
                      <a:pt x="166" y="909"/>
                    </a:lnTo>
                    <a:lnTo>
                      <a:pt x="116" y="942"/>
                    </a:lnTo>
                    <a:lnTo>
                      <a:pt x="168" y="913"/>
                    </a:lnTo>
                    <a:lnTo>
                      <a:pt x="125" y="956"/>
                    </a:lnTo>
                    <a:lnTo>
                      <a:pt x="178" y="925"/>
                    </a:lnTo>
                    <a:lnTo>
                      <a:pt x="133" y="966"/>
                    </a:lnTo>
                    <a:lnTo>
                      <a:pt x="185" y="935"/>
                    </a:lnTo>
                    <a:lnTo>
                      <a:pt x="140" y="973"/>
                    </a:lnTo>
                    <a:lnTo>
                      <a:pt x="192" y="942"/>
                    </a:lnTo>
                    <a:lnTo>
                      <a:pt x="147" y="982"/>
                    </a:lnTo>
                    <a:lnTo>
                      <a:pt x="199" y="951"/>
                    </a:lnTo>
                    <a:lnTo>
                      <a:pt x="156" y="992"/>
                    </a:lnTo>
                    <a:lnTo>
                      <a:pt x="211" y="961"/>
                    </a:lnTo>
                    <a:lnTo>
                      <a:pt x="163" y="1001"/>
                    </a:lnTo>
                    <a:lnTo>
                      <a:pt x="218" y="970"/>
                    </a:lnTo>
                    <a:lnTo>
                      <a:pt x="168" y="1004"/>
                    </a:lnTo>
                    <a:lnTo>
                      <a:pt x="220" y="973"/>
                    </a:lnTo>
                    <a:lnTo>
                      <a:pt x="180" y="1015"/>
                    </a:lnTo>
                    <a:lnTo>
                      <a:pt x="234" y="985"/>
                    </a:lnTo>
                    <a:lnTo>
                      <a:pt x="189" y="1025"/>
                    </a:lnTo>
                    <a:lnTo>
                      <a:pt x="244" y="994"/>
                    </a:lnTo>
                    <a:lnTo>
                      <a:pt x="199" y="1034"/>
                    </a:lnTo>
                    <a:lnTo>
                      <a:pt x="253" y="1004"/>
                    </a:lnTo>
                    <a:lnTo>
                      <a:pt x="204" y="1039"/>
                    </a:lnTo>
                    <a:lnTo>
                      <a:pt x="260" y="1008"/>
                    </a:lnTo>
                    <a:lnTo>
                      <a:pt x="218" y="1051"/>
                    </a:lnTo>
                    <a:lnTo>
                      <a:pt x="272" y="1018"/>
                    </a:lnTo>
                    <a:lnTo>
                      <a:pt x="223" y="1053"/>
                    </a:lnTo>
                    <a:lnTo>
                      <a:pt x="277" y="1020"/>
                    </a:lnTo>
                    <a:lnTo>
                      <a:pt x="237" y="1065"/>
                    </a:lnTo>
                    <a:lnTo>
                      <a:pt x="294" y="1032"/>
                    </a:lnTo>
                    <a:lnTo>
                      <a:pt x="241" y="1068"/>
                    </a:lnTo>
                    <a:lnTo>
                      <a:pt x="298" y="1037"/>
                    </a:lnTo>
                    <a:lnTo>
                      <a:pt x="256" y="1077"/>
                    </a:lnTo>
                    <a:lnTo>
                      <a:pt x="313" y="1044"/>
                    </a:lnTo>
                    <a:lnTo>
                      <a:pt x="268" y="1087"/>
                    </a:lnTo>
                    <a:lnTo>
                      <a:pt x="327" y="1053"/>
                    </a:lnTo>
                    <a:lnTo>
                      <a:pt x="279" y="1094"/>
                    </a:lnTo>
                    <a:lnTo>
                      <a:pt x="339" y="1060"/>
                    </a:lnTo>
                    <a:lnTo>
                      <a:pt x="282" y="1096"/>
                    </a:lnTo>
                    <a:lnTo>
                      <a:pt x="341" y="1060"/>
                    </a:lnTo>
                    <a:lnTo>
                      <a:pt x="284" y="1098"/>
                    </a:lnTo>
                    <a:lnTo>
                      <a:pt x="346" y="1063"/>
                    </a:lnTo>
                    <a:lnTo>
                      <a:pt x="294" y="1103"/>
                    </a:lnTo>
                    <a:lnTo>
                      <a:pt x="353" y="1068"/>
                    </a:lnTo>
                    <a:lnTo>
                      <a:pt x="301" y="1108"/>
                    </a:lnTo>
                    <a:lnTo>
                      <a:pt x="362" y="1072"/>
                    </a:lnTo>
                    <a:lnTo>
                      <a:pt x="310" y="1113"/>
                    </a:lnTo>
                    <a:lnTo>
                      <a:pt x="374" y="1077"/>
                    </a:lnTo>
                    <a:lnTo>
                      <a:pt x="324" y="1120"/>
                    </a:lnTo>
                    <a:lnTo>
                      <a:pt x="388" y="1084"/>
                    </a:lnTo>
                    <a:lnTo>
                      <a:pt x="334" y="1125"/>
                    </a:lnTo>
                    <a:lnTo>
                      <a:pt x="398" y="1087"/>
                    </a:lnTo>
                    <a:lnTo>
                      <a:pt x="355" y="1134"/>
                    </a:lnTo>
                    <a:lnTo>
                      <a:pt x="421" y="1096"/>
                    </a:lnTo>
                    <a:lnTo>
                      <a:pt x="362" y="1136"/>
                    </a:lnTo>
                    <a:lnTo>
                      <a:pt x="429" y="1098"/>
                    </a:lnTo>
                    <a:lnTo>
                      <a:pt x="384" y="1146"/>
                    </a:lnTo>
                    <a:lnTo>
                      <a:pt x="452" y="1106"/>
                    </a:lnTo>
                    <a:lnTo>
                      <a:pt x="395" y="1151"/>
                    </a:lnTo>
                    <a:lnTo>
                      <a:pt x="466" y="1108"/>
                    </a:lnTo>
                    <a:lnTo>
                      <a:pt x="410" y="1155"/>
                    </a:lnTo>
                    <a:lnTo>
                      <a:pt x="483" y="1113"/>
                    </a:lnTo>
                    <a:lnTo>
                      <a:pt x="429" y="1160"/>
                    </a:lnTo>
                    <a:lnTo>
                      <a:pt x="504" y="1117"/>
                    </a:lnTo>
                    <a:lnTo>
                      <a:pt x="445" y="1165"/>
                    </a:lnTo>
                    <a:lnTo>
                      <a:pt x="523" y="1120"/>
                    </a:lnTo>
                    <a:lnTo>
                      <a:pt x="459" y="1167"/>
                    </a:lnTo>
                    <a:lnTo>
                      <a:pt x="540" y="1122"/>
                    </a:lnTo>
                    <a:lnTo>
                      <a:pt x="462" y="1170"/>
                    </a:lnTo>
                    <a:lnTo>
                      <a:pt x="542" y="1122"/>
                    </a:lnTo>
                    <a:lnTo>
                      <a:pt x="485" y="1174"/>
                    </a:lnTo>
                    <a:lnTo>
                      <a:pt x="573" y="1122"/>
                    </a:lnTo>
                    <a:lnTo>
                      <a:pt x="490" y="1174"/>
                    </a:lnTo>
                    <a:lnTo>
                      <a:pt x="580" y="1125"/>
                    </a:lnTo>
                    <a:lnTo>
                      <a:pt x="495" y="1174"/>
                    </a:lnTo>
                    <a:lnTo>
                      <a:pt x="585" y="1125"/>
                    </a:lnTo>
                    <a:lnTo>
                      <a:pt x="521" y="1179"/>
                    </a:lnTo>
                    <a:lnTo>
                      <a:pt x="618" y="1122"/>
                    </a:lnTo>
                    <a:lnTo>
                      <a:pt x="549" y="1181"/>
                    </a:lnTo>
                    <a:lnTo>
                      <a:pt x="658" y="1120"/>
                    </a:lnTo>
                    <a:lnTo>
                      <a:pt x="549" y="1181"/>
                    </a:lnTo>
                    <a:lnTo>
                      <a:pt x="658" y="1120"/>
                    </a:lnTo>
                    <a:lnTo>
                      <a:pt x="585" y="1184"/>
                    </a:lnTo>
                    <a:lnTo>
                      <a:pt x="698" y="1120"/>
                    </a:lnTo>
                    <a:lnTo>
                      <a:pt x="616" y="1184"/>
                    </a:lnTo>
                    <a:lnTo>
                      <a:pt x="708" y="1129"/>
                    </a:lnTo>
                    <a:lnTo>
                      <a:pt x="618" y="1184"/>
                    </a:lnTo>
                    <a:lnTo>
                      <a:pt x="708" y="1129"/>
                    </a:lnTo>
                    <a:lnTo>
                      <a:pt x="661" y="1179"/>
                    </a:lnTo>
                    <a:lnTo>
                      <a:pt x="722" y="1143"/>
                    </a:lnTo>
                    <a:lnTo>
                      <a:pt x="677" y="1177"/>
                    </a:lnTo>
                    <a:lnTo>
                      <a:pt x="727" y="1148"/>
                    </a:lnTo>
                    <a:lnTo>
                      <a:pt x="708" y="1172"/>
                    </a:lnTo>
                    <a:lnTo>
                      <a:pt x="736" y="1155"/>
                    </a:lnTo>
                    <a:lnTo>
                      <a:pt x="720" y="1170"/>
                    </a:lnTo>
                    <a:lnTo>
                      <a:pt x="739" y="1160"/>
                    </a:lnTo>
                    <a:lnTo>
                      <a:pt x="743" y="1165"/>
                    </a:lnTo>
                    <a:lnTo>
                      <a:pt x="743" y="1165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70" name="Freeform 3156"/>
              <p:cNvSpPr/>
              <p:nvPr/>
            </p:nvSpPr>
            <p:spPr bwMode="auto">
              <a:xfrm>
                <a:off x="5238750" y="3695700"/>
                <a:ext cx="244475" cy="260350"/>
              </a:xfrm>
              <a:custGeom>
                <a:avLst/>
                <a:gdLst>
                  <a:gd name="T0" fmla="*/ 111 w 154"/>
                  <a:gd name="T1" fmla="*/ 5 h 164"/>
                  <a:gd name="T2" fmla="*/ 116 w 154"/>
                  <a:gd name="T3" fmla="*/ 3 h 164"/>
                  <a:gd name="T4" fmla="*/ 92 w 154"/>
                  <a:gd name="T5" fmla="*/ 22 h 164"/>
                  <a:gd name="T6" fmla="*/ 128 w 154"/>
                  <a:gd name="T7" fmla="*/ 0 h 164"/>
                  <a:gd name="T8" fmla="*/ 48 w 154"/>
                  <a:gd name="T9" fmla="*/ 67 h 164"/>
                  <a:gd name="T10" fmla="*/ 147 w 154"/>
                  <a:gd name="T11" fmla="*/ 10 h 164"/>
                  <a:gd name="T12" fmla="*/ 14 w 154"/>
                  <a:gd name="T13" fmla="*/ 100 h 164"/>
                  <a:gd name="T14" fmla="*/ 154 w 154"/>
                  <a:gd name="T15" fmla="*/ 19 h 164"/>
                  <a:gd name="T16" fmla="*/ 0 w 154"/>
                  <a:gd name="T17" fmla="*/ 129 h 164"/>
                  <a:gd name="T18" fmla="*/ 154 w 154"/>
                  <a:gd name="T19" fmla="*/ 38 h 164"/>
                  <a:gd name="T20" fmla="*/ 7 w 154"/>
                  <a:gd name="T21" fmla="*/ 138 h 164"/>
                  <a:gd name="T22" fmla="*/ 135 w 154"/>
                  <a:gd name="T23" fmla="*/ 62 h 164"/>
                  <a:gd name="T24" fmla="*/ 12 w 154"/>
                  <a:gd name="T25" fmla="*/ 140 h 164"/>
                  <a:gd name="T26" fmla="*/ 121 w 154"/>
                  <a:gd name="T27" fmla="*/ 79 h 164"/>
                  <a:gd name="T28" fmla="*/ 24 w 154"/>
                  <a:gd name="T29" fmla="*/ 152 h 164"/>
                  <a:gd name="T30" fmla="*/ 81 w 154"/>
                  <a:gd name="T31" fmla="*/ 117 h 164"/>
                  <a:gd name="T32" fmla="*/ 33 w 154"/>
                  <a:gd name="T33" fmla="*/ 162 h 164"/>
                  <a:gd name="T34" fmla="*/ 48 w 154"/>
                  <a:gd name="T35" fmla="*/ 152 h 164"/>
                  <a:gd name="T36" fmla="*/ 33 w 154"/>
                  <a:gd name="T37" fmla="*/ 162 h 164"/>
                  <a:gd name="T38" fmla="*/ 40 w 154"/>
                  <a:gd name="T39" fmla="*/ 159 h 164"/>
                  <a:gd name="T40" fmla="*/ 36 w 154"/>
                  <a:gd name="T41" fmla="*/ 164 h 164"/>
                  <a:gd name="T42" fmla="*/ 36 w 154"/>
                  <a:gd name="T4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4" h="164">
                    <a:moveTo>
                      <a:pt x="111" y="5"/>
                    </a:moveTo>
                    <a:lnTo>
                      <a:pt x="116" y="3"/>
                    </a:lnTo>
                    <a:lnTo>
                      <a:pt x="92" y="22"/>
                    </a:lnTo>
                    <a:lnTo>
                      <a:pt x="128" y="0"/>
                    </a:lnTo>
                    <a:lnTo>
                      <a:pt x="48" y="67"/>
                    </a:lnTo>
                    <a:lnTo>
                      <a:pt x="147" y="10"/>
                    </a:lnTo>
                    <a:lnTo>
                      <a:pt x="14" y="100"/>
                    </a:lnTo>
                    <a:lnTo>
                      <a:pt x="154" y="19"/>
                    </a:lnTo>
                    <a:lnTo>
                      <a:pt x="0" y="129"/>
                    </a:lnTo>
                    <a:lnTo>
                      <a:pt x="154" y="38"/>
                    </a:lnTo>
                    <a:lnTo>
                      <a:pt x="7" y="138"/>
                    </a:lnTo>
                    <a:lnTo>
                      <a:pt x="135" y="62"/>
                    </a:lnTo>
                    <a:lnTo>
                      <a:pt x="12" y="140"/>
                    </a:lnTo>
                    <a:lnTo>
                      <a:pt x="121" y="79"/>
                    </a:lnTo>
                    <a:lnTo>
                      <a:pt x="24" y="152"/>
                    </a:lnTo>
                    <a:lnTo>
                      <a:pt x="81" y="117"/>
                    </a:lnTo>
                    <a:lnTo>
                      <a:pt x="33" y="162"/>
                    </a:lnTo>
                    <a:lnTo>
                      <a:pt x="48" y="152"/>
                    </a:lnTo>
                    <a:lnTo>
                      <a:pt x="33" y="162"/>
                    </a:lnTo>
                    <a:lnTo>
                      <a:pt x="40" y="159"/>
                    </a:lnTo>
                    <a:lnTo>
                      <a:pt x="36" y="164"/>
                    </a:lnTo>
                    <a:lnTo>
                      <a:pt x="36" y="164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71" name="Freeform 3157"/>
              <p:cNvSpPr/>
              <p:nvPr/>
            </p:nvSpPr>
            <p:spPr bwMode="auto">
              <a:xfrm>
                <a:off x="5100638" y="3571875"/>
                <a:ext cx="255588" cy="255588"/>
              </a:xfrm>
              <a:custGeom>
                <a:avLst/>
                <a:gdLst>
                  <a:gd name="T0" fmla="*/ 118 w 161"/>
                  <a:gd name="T1" fmla="*/ 3 h 161"/>
                  <a:gd name="T2" fmla="*/ 123 w 161"/>
                  <a:gd name="T3" fmla="*/ 0 h 161"/>
                  <a:gd name="T4" fmla="*/ 111 w 161"/>
                  <a:gd name="T5" fmla="*/ 7 h 161"/>
                  <a:gd name="T6" fmla="*/ 123 w 161"/>
                  <a:gd name="T7" fmla="*/ 0 h 161"/>
                  <a:gd name="T8" fmla="*/ 68 w 161"/>
                  <a:gd name="T9" fmla="*/ 50 h 161"/>
                  <a:gd name="T10" fmla="*/ 149 w 161"/>
                  <a:gd name="T11" fmla="*/ 3 h 161"/>
                  <a:gd name="T12" fmla="*/ 47 w 161"/>
                  <a:gd name="T13" fmla="*/ 71 h 161"/>
                  <a:gd name="T14" fmla="*/ 153 w 161"/>
                  <a:gd name="T15" fmla="*/ 10 h 161"/>
                  <a:gd name="T16" fmla="*/ 35 w 161"/>
                  <a:gd name="T17" fmla="*/ 83 h 161"/>
                  <a:gd name="T18" fmla="*/ 156 w 161"/>
                  <a:gd name="T19" fmla="*/ 12 h 161"/>
                  <a:gd name="T20" fmla="*/ 30 w 161"/>
                  <a:gd name="T21" fmla="*/ 88 h 161"/>
                  <a:gd name="T22" fmla="*/ 158 w 161"/>
                  <a:gd name="T23" fmla="*/ 14 h 161"/>
                  <a:gd name="T24" fmla="*/ 23 w 161"/>
                  <a:gd name="T25" fmla="*/ 95 h 161"/>
                  <a:gd name="T26" fmla="*/ 158 w 161"/>
                  <a:gd name="T27" fmla="*/ 17 h 161"/>
                  <a:gd name="T28" fmla="*/ 0 w 161"/>
                  <a:gd name="T29" fmla="*/ 119 h 161"/>
                  <a:gd name="T30" fmla="*/ 161 w 161"/>
                  <a:gd name="T31" fmla="*/ 26 h 161"/>
                  <a:gd name="T32" fmla="*/ 7 w 161"/>
                  <a:gd name="T33" fmla="*/ 126 h 161"/>
                  <a:gd name="T34" fmla="*/ 161 w 161"/>
                  <a:gd name="T35" fmla="*/ 36 h 161"/>
                  <a:gd name="T36" fmla="*/ 14 w 161"/>
                  <a:gd name="T37" fmla="*/ 135 h 161"/>
                  <a:gd name="T38" fmla="*/ 139 w 161"/>
                  <a:gd name="T39" fmla="*/ 62 h 161"/>
                  <a:gd name="T40" fmla="*/ 18 w 161"/>
                  <a:gd name="T41" fmla="*/ 138 h 161"/>
                  <a:gd name="T42" fmla="*/ 125 w 161"/>
                  <a:gd name="T43" fmla="*/ 76 h 161"/>
                  <a:gd name="T44" fmla="*/ 28 w 161"/>
                  <a:gd name="T45" fmla="*/ 147 h 161"/>
                  <a:gd name="T46" fmla="*/ 90 w 161"/>
                  <a:gd name="T47" fmla="*/ 112 h 161"/>
                  <a:gd name="T48" fmla="*/ 37 w 161"/>
                  <a:gd name="T49" fmla="*/ 157 h 161"/>
                  <a:gd name="T50" fmla="*/ 59 w 161"/>
                  <a:gd name="T51" fmla="*/ 145 h 161"/>
                  <a:gd name="T52" fmla="*/ 37 w 161"/>
                  <a:gd name="T53" fmla="*/ 157 h 161"/>
                  <a:gd name="T54" fmla="*/ 54 w 161"/>
                  <a:gd name="T55" fmla="*/ 147 h 161"/>
                  <a:gd name="T56" fmla="*/ 40 w 161"/>
                  <a:gd name="T57" fmla="*/ 159 h 161"/>
                  <a:gd name="T58" fmla="*/ 47 w 161"/>
                  <a:gd name="T59" fmla="*/ 154 h 161"/>
                  <a:gd name="T60" fmla="*/ 42 w 161"/>
                  <a:gd name="T61" fmla="*/ 161 h 161"/>
                  <a:gd name="T62" fmla="*/ 42 w 161"/>
                  <a:gd name="T63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1" h="161">
                    <a:moveTo>
                      <a:pt x="118" y="3"/>
                    </a:moveTo>
                    <a:lnTo>
                      <a:pt x="123" y="0"/>
                    </a:lnTo>
                    <a:lnTo>
                      <a:pt x="111" y="7"/>
                    </a:lnTo>
                    <a:lnTo>
                      <a:pt x="123" y="0"/>
                    </a:lnTo>
                    <a:lnTo>
                      <a:pt x="68" y="50"/>
                    </a:lnTo>
                    <a:lnTo>
                      <a:pt x="149" y="3"/>
                    </a:lnTo>
                    <a:lnTo>
                      <a:pt x="47" y="71"/>
                    </a:lnTo>
                    <a:lnTo>
                      <a:pt x="153" y="10"/>
                    </a:lnTo>
                    <a:lnTo>
                      <a:pt x="35" y="83"/>
                    </a:lnTo>
                    <a:lnTo>
                      <a:pt x="156" y="12"/>
                    </a:lnTo>
                    <a:lnTo>
                      <a:pt x="30" y="88"/>
                    </a:lnTo>
                    <a:lnTo>
                      <a:pt x="158" y="14"/>
                    </a:lnTo>
                    <a:lnTo>
                      <a:pt x="23" y="95"/>
                    </a:lnTo>
                    <a:lnTo>
                      <a:pt x="158" y="17"/>
                    </a:lnTo>
                    <a:lnTo>
                      <a:pt x="0" y="119"/>
                    </a:lnTo>
                    <a:lnTo>
                      <a:pt x="161" y="26"/>
                    </a:lnTo>
                    <a:lnTo>
                      <a:pt x="7" y="126"/>
                    </a:lnTo>
                    <a:lnTo>
                      <a:pt x="161" y="36"/>
                    </a:lnTo>
                    <a:lnTo>
                      <a:pt x="14" y="135"/>
                    </a:lnTo>
                    <a:lnTo>
                      <a:pt x="139" y="62"/>
                    </a:lnTo>
                    <a:lnTo>
                      <a:pt x="18" y="138"/>
                    </a:lnTo>
                    <a:lnTo>
                      <a:pt x="125" y="76"/>
                    </a:lnTo>
                    <a:lnTo>
                      <a:pt x="28" y="147"/>
                    </a:lnTo>
                    <a:lnTo>
                      <a:pt x="90" y="112"/>
                    </a:lnTo>
                    <a:lnTo>
                      <a:pt x="37" y="157"/>
                    </a:lnTo>
                    <a:lnTo>
                      <a:pt x="59" y="145"/>
                    </a:lnTo>
                    <a:lnTo>
                      <a:pt x="37" y="157"/>
                    </a:lnTo>
                    <a:lnTo>
                      <a:pt x="54" y="147"/>
                    </a:lnTo>
                    <a:lnTo>
                      <a:pt x="40" y="159"/>
                    </a:lnTo>
                    <a:lnTo>
                      <a:pt x="47" y="154"/>
                    </a:lnTo>
                    <a:lnTo>
                      <a:pt x="42" y="161"/>
                    </a:lnTo>
                    <a:lnTo>
                      <a:pt x="42" y="161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72" name="Freeform 3158"/>
              <p:cNvSpPr/>
              <p:nvPr/>
            </p:nvSpPr>
            <p:spPr bwMode="auto">
              <a:xfrm>
                <a:off x="5494338" y="3173413"/>
                <a:ext cx="515938" cy="515938"/>
              </a:xfrm>
              <a:custGeom>
                <a:avLst/>
                <a:gdLst>
                  <a:gd name="T0" fmla="*/ 282 w 325"/>
                  <a:gd name="T1" fmla="*/ 0 h 325"/>
                  <a:gd name="T2" fmla="*/ 284 w 325"/>
                  <a:gd name="T3" fmla="*/ 0 h 325"/>
                  <a:gd name="T4" fmla="*/ 239 w 325"/>
                  <a:gd name="T5" fmla="*/ 43 h 325"/>
                  <a:gd name="T6" fmla="*/ 296 w 325"/>
                  <a:gd name="T7" fmla="*/ 9 h 325"/>
                  <a:gd name="T8" fmla="*/ 201 w 325"/>
                  <a:gd name="T9" fmla="*/ 80 h 325"/>
                  <a:gd name="T10" fmla="*/ 306 w 325"/>
                  <a:gd name="T11" fmla="*/ 21 h 325"/>
                  <a:gd name="T12" fmla="*/ 190 w 325"/>
                  <a:gd name="T13" fmla="*/ 92 h 325"/>
                  <a:gd name="T14" fmla="*/ 308 w 325"/>
                  <a:gd name="T15" fmla="*/ 24 h 325"/>
                  <a:gd name="T16" fmla="*/ 161 w 325"/>
                  <a:gd name="T17" fmla="*/ 121 h 325"/>
                  <a:gd name="T18" fmla="*/ 315 w 325"/>
                  <a:gd name="T19" fmla="*/ 31 h 325"/>
                  <a:gd name="T20" fmla="*/ 130 w 325"/>
                  <a:gd name="T21" fmla="*/ 149 h 325"/>
                  <a:gd name="T22" fmla="*/ 325 w 325"/>
                  <a:gd name="T23" fmla="*/ 40 h 325"/>
                  <a:gd name="T24" fmla="*/ 81 w 325"/>
                  <a:gd name="T25" fmla="*/ 201 h 325"/>
                  <a:gd name="T26" fmla="*/ 280 w 325"/>
                  <a:gd name="T27" fmla="*/ 85 h 325"/>
                  <a:gd name="T28" fmla="*/ 64 w 325"/>
                  <a:gd name="T29" fmla="*/ 216 h 325"/>
                  <a:gd name="T30" fmla="*/ 265 w 325"/>
                  <a:gd name="T31" fmla="*/ 102 h 325"/>
                  <a:gd name="T32" fmla="*/ 52 w 325"/>
                  <a:gd name="T33" fmla="*/ 230 h 325"/>
                  <a:gd name="T34" fmla="*/ 254 w 325"/>
                  <a:gd name="T35" fmla="*/ 114 h 325"/>
                  <a:gd name="T36" fmla="*/ 45 w 325"/>
                  <a:gd name="T37" fmla="*/ 237 h 325"/>
                  <a:gd name="T38" fmla="*/ 246 w 325"/>
                  <a:gd name="T39" fmla="*/ 121 h 325"/>
                  <a:gd name="T40" fmla="*/ 29 w 325"/>
                  <a:gd name="T41" fmla="*/ 254 h 325"/>
                  <a:gd name="T42" fmla="*/ 227 w 325"/>
                  <a:gd name="T43" fmla="*/ 137 h 325"/>
                  <a:gd name="T44" fmla="*/ 0 w 325"/>
                  <a:gd name="T45" fmla="*/ 284 h 325"/>
                  <a:gd name="T46" fmla="*/ 192 w 325"/>
                  <a:gd name="T47" fmla="*/ 175 h 325"/>
                  <a:gd name="T48" fmla="*/ 0 w 325"/>
                  <a:gd name="T49" fmla="*/ 292 h 325"/>
                  <a:gd name="T50" fmla="*/ 180 w 325"/>
                  <a:gd name="T51" fmla="*/ 187 h 325"/>
                  <a:gd name="T52" fmla="*/ 0 w 325"/>
                  <a:gd name="T53" fmla="*/ 299 h 325"/>
                  <a:gd name="T54" fmla="*/ 159 w 325"/>
                  <a:gd name="T55" fmla="*/ 209 h 325"/>
                  <a:gd name="T56" fmla="*/ 0 w 325"/>
                  <a:gd name="T57" fmla="*/ 303 h 325"/>
                  <a:gd name="T58" fmla="*/ 152 w 325"/>
                  <a:gd name="T59" fmla="*/ 216 h 325"/>
                  <a:gd name="T60" fmla="*/ 0 w 325"/>
                  <a:gd name="T61" fmla="*/ 306 h 325"/>
                  <a:gd name="T62" fmla="*/ 142 w 325"/>
                  <a:gd name="T63" fmla="*/ 225 h 325"/>
                  <a:gd name="T64" fmla="*/ 5 w 325"/>
                  <a:gd name="T65" fmla="*/ 313 h 325"/>
                  <a:gd name="T66" fmla="*/ 121 w 325"/>
                  <a:gd name="T67" fmla="*/ 246 h 325"/>
                  <a:gd name="T68" fmla="*/ 7 w 325"/>
                  <a:gd name="T69" fmla="*/ 315 h 325"/>
                  <a:gd name="T70" fmla="*/ 116 w 325"/>
                  <a:gd name="T71" fmla="*/ 251 h 325"/>
                  <a:gd name="T72" fmla="*/ 17 w 325"/>
                  <a:gd name="T73" fmla="*/ 322 h 325"/>
                  <a:gd name="T74" fmla="*/ 81 w 325"/>
                  <a:gd name="T75" fmla="*/ 287 h 325"/>
                  <a:gd name="T76" fmla="*/ 19 w 325"/>
                  <a:gd name="T77" fmla="*/ 322 h 325"/>
                  <a:gd name="T78" fmla="*/ 78 w 325"/>
                  <a:gd name="T79" fmla="*/ 289 h 325"/>
                  <a:gd name="T80" fmla="*/ 33 w 325"/>
                  <a:gd name="T81" fmla="*/ 325 h 325"/>
                  <a:gd name="T82" fmla="*/ 55 w 325"/>
                  <a:gd name="T83" fmla="*/ 310 h 325"/>
                  <a:gd name="T84" fmla="*/ 40 w 325"/>
                  <a:gd name="T85" fmla="*/ 322 h 325"/>
                  <a:gd name="T86" fmla="*/ 43 w 325"/>
                  <a:gd name="T87" fmla="*/ 320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5" h="325">
                    <a:moveTo>
                      <a:pt x="282" y="0"/>
                    </a:moveTo>
                    <a:lnTo>
                      <a:pt x="284" y="0"/>
                    </a:lnTo>
                    <a:lnTo>
                      <a:pt x="239" y="43"/>
                    </a:lnTo>
                    <a:lnTo>
                      <a:pt x="296" y="9"/>
                    </a:lnTo>
                    <a:lnTo>
                      <a:pt x="201" y="80"/>
                    </a:lnTo>
                    <a:lnTo>
                      <a:pt x="306" y="21"/>
                    </a:lnTo>
                    <a:lnTo>
                      <a:pt x="190" y="92"/>
                    </a:lnTo>
                    <a:lnTo>
                      <a:pt x="308" y="24"/>
                    </a:lnTo>
                    <a:lnTo>
                      <a:pt x="161" y="121"/>
                    </a:lnTo>
                    <a:lnTo>
                      <a:pt x="315" y="31"/>
                    </a:lnTo>
                    <a:lnTo>
                      <a:pt x="130" y="149"/>
                    </a:lnTo>
                    <a:lnTo>
                      <a:pt x="325" y="40"/>
                    </a:lnTo>
                    <a:lnTo>
                      <a:pt x="81" y="201"/>
                    </a:lnTo>
                    <a:lnTo>
                      <a:pt x="280" y="85"/>
                    </a:lnTo>
                    <a:lnTo>
                      <a:pt x="64" y="216"/>
                    </a:lnTo>
                    <a:lnTo>
                      <a:pt x="265" y="102"/>
                    </a:lnTo>
                    <a:lnTo>
                      <a:pt x="52" y="230"/>
                    </a:lnTo>
                    <a:lnTo>
                      <a:pt x="254" y="114"/>
                    </a:lnTo>
                    <a:lnTo>
                      <a:pt x="45" y="237"/>
                    </a:lnTo>
                    <a:lnTo>
                      <a:pt x="246" y="121"/>
                    </a:lnTo>
                    <a:lnTo>
                      <a:pt x="29" y="254"/>
                    </a:lnTo>
                    <a:lnTo>
                      <a:pt x="227" y="137"/>
                    </a:lnTo>
                    <a:lnTo>
                      <a:pt x="0" y="284"/>
                    </a:lnTo>
                    <a:lnTo>
                      <a:pt x="192" y="175"/>
                    </a:lnTo>
                    <a:lnTo>
                      <a:pt x="0" y="292"/>
                    </a:lnTo>
                    <a:lnTo>
                      <a:pt x="180" y="187"/>
                    </a:lnTo>
                    <a:lnTo>
                      <a:pt x="0" y="299"/>
                    </a:lnTo>
                    <a:lnTo>
                      <a:pt x="159" y="209"/>
                    </a:lnTo>
                    <a:lnTo>
                      <a:pt x="0" y="303"/>
                    </a:lnTo>
                    <a:lnTo>
                      <a:pt x="152" y="216"/>
                    </a:lnTo>
                    <a:lnTo>
                      <a:pt x="0" y="306"/>
                    </a:lnTo>
                    <a:lnTo>
                      <a:pt x="142" y="225"/>
                    </a:lnTo>
                    <a:lnTo>
                      <a:pt x="5" y="313"/>
                    </a:lnTo>
                    <a:lnTo>
                      <a:pt x="121" y="246"/>
                    </a:lnTo>
                    <a:lnTo>
                      <a:pt x="7" y="315"/>
                    </a:lnTo>
                    <a:lnTo>
                      <a:pt x="116" y="251"/>
                    </a:lnTo>
                    <a:lnTo>
                      <a:pt x="17" y="322"/>
                    </a:lnTo>
                    <a:lnTo>
                      <a:pt x="81" y="287"/>
                    </a:lnTo>
                    <a:lnTo>
                      <a:pt x="19" y="322"/>
                    </a:lnTo>
                    <a:lnTo>
                      <a:pt x="78" y="289"/>
                    </a:lnTo>
                    <a:lnTo>
                      <a:pt x="33" y="325"/>
                    </a:lnTo>
                    <a:lnTo>
                      <a:pt x="55" y="310"/>
                    </a:lnTo>
                    <a:lnTo>
                      <a:pt x="40" y="322"/>
                    </a:lnTo>
                    <a:lnTo>
                      <a:pt x="43" y="320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73" name="Freeform 3159"/>
              <p:cNvSpPr/>
              <p:nvPr/>
            </p:nvSpPr>
            <p:spPr bwMode="auto">
              <a:xfrm>
                <a:off x="5367338" y="3041650"/>
                <a:ext cx="514350" cy="515938"/>
              </a:xfrm>
              <a:custGeom>
                <a:avLst/>
                <a:gdLst>
                  <a:gd name="T0" fmla="*/ 281 w 324"/>
                  <a:gd name="T1" fmla="*/ 2 h 325"/>
                  <a:gd name="T2" fmla="*/ 281 w 324"/>
                  <a:gd name="T3" fmla="*/ 0 h 325"/>
                  <a:gd name="T4" fmla="*/ 251 w 324"/>
                  <a:gd name="T5" fmla="*/ 33 h 325"/>
                  <a:gd name="T6" fmla="*/ 291 w 324"/>
                  <a:gd name="T7" fmla="*/ 9 h 325"/>
                  <a:gd name="T8" fmla="*/ 215 w 324"/>
                  <a:gd name="T9" fmla="*/ 69 h 325"/>
                  <a:gd name="T10" fmla="*/ 300 w 324"/>
                  <a:gd name="T11" fmla="*/ 19 h 325"/>
                  <a:gd name="T12" fmla="*/ 213 w 324"/>
                  <a:gd name="T13" fmla="*/ 69 h 325"/>
                  <a:gd name="T14" fmla="*/ 300 w 324"/>
                  <a:gd name="T15" fmla="*/ 19 h 325"/>
                  <a:gd name="T16" fmla="*/ 170 w 324"/>
                  <a:gd name="T17" fmla="*/ 114 h 325"/>
                  <a:gd name="T18" fmla="*/ 312 w 324"/>
                  <a:gd name="T19" fmla="*/ 31 h 325"/>
                  <a:gd name="T20" fmla="*/ 168 w 324"/>
                  <a:gd name="T21" fmla="*/ 116 h 325"/>
                  <a:gd name="T22" fmla="*/ 315 w 324"/>
                  <a:gd name="T23" fmla="*/ 31 h 325"/>
                  <a:gd name="T24" fmla="*/ 123 w 324"/>
                  <a:gd name="T25" fmla="*/ 159 h 325"/>
                  <a:gd name="T26" fmla="*/ 324 w 324"/>
                  <a:gd name="T27" fmla="*/ 43 h 325"/>
                  <a:gd name="T28" fmla="*/ 120 w 324"/>
                  <a:gd name="T29" fmla="*/ 161 h 325"/>
                  <a:gd name="T30" fmla="*/ 322 w 324"/>
                  <a:gd name="T31" fmla="*/ 47 h 325"/>
                  <a:gd name="T32" fmla="*/ 118 w 324"/>
                  <a:gd name="T33" fmla="*/ 163 h 325"/>
                  <a:gd name="T34" fmla="*/ 319 w 324"/>
                  <a:gd name="T35" fmla="*/ 47 h 325"/>
                  <a:gd name="T36" fmla="*/ 85 w 324"/>
                  <a:gd name="T37" fmla="*/ 197 h 325"/>
                  <a:gd name="T38" fmla="*/ 286 w 324"/>
                  <a:gd name="T39" fmla="*/ 83 h 325"/>
                  <a:gd name="T40" fmla="*/ 66 w 324"/>
                  <a:gd name="T41" fmla="*/ 218 h 325"/>
                  <a:gd name="T42" fmla="*/ 265 w 324"/>
                  <a:gd name="T43" fmla="*/ 102 h 325"/>
                  <a:gd name="T44" fmla="*/ 26 w 324"/>
                  <a:gd name="T45" fmla="*/ 256 h 325"/>
                  <a:gd name="T46" fmla="*/ 227 w 324"/>
                  <a:gd name="T47" fmla="*/ 142 h 325"/>
                  <a:gd name="T48" fmla="*/ 0 w 324"/>
                  <a:gd name="T49" fmla="*/ 292 h 325"/>
                  <a:gd name="T50" fmla="*/ 184 w 324"/>
                  <a:gd name="T51" fmla="*/ 185 h 325"/>
                  <a:gd name="T52" fmla="*/ 0 w 324"/>
                  <a:gd name="T53" fmla="*/ 306 h 325"/>
                  <a:gd name="T54" fmla="*/ 146 w 324"/>
                  <a:gd name="T55" fmla="*/ 223 h 325"/>
                  <a:gd name="T56" fmla="*/ 0 w 324"/>
                  <a:gd name="T57" fmla="*/ 308 h 325"/>
                  <a:gd name="T58" fmla="*/ 137 w 324"/>
                  <a:gd name="T59" fmla="*/ 230 h 325"/>
                  <a:gd name="T60" fmla="*/ 9 w 324"/>
                  <a:gd name="T61" fmla="*/ 320 h 325"/>
                  <a:gd name="T62" fmla="*/ 101 w 324"/>
                  <a:gd name="T63" fmla="*/ 268 h 325"/>
                  <a:gd name="T64" fmla="*/ 38 w 324"/>
                  <a:gd name="T65" fmla="*/ 325 h 325"/>
                  <a:gd name="T66" fmla="*/ 49 w 324"/>
                  <a:gd name="T67" fmla="*/ 318 h 325"/>
                  <a:gd name="T68" fmla="*/ 38 w 324"/>
                  <a:gd name="T69" fmla="*/ 325 h 325"/>
                  <a:gd name="T70" fmla="*/ 42 w 324"/>
                  <a:gd name="T71" fmla="*/ 32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24" h="325">
                    <a:moveTo>
                      <a:pt x="281" y="2"/>
                    </a:moveTo>
                    <a:lnTo>
                      <a:pt x="281" y="0"/>
                    </a:lnTo>
                    <a:lnTo>
                      <a:pt x="251" y="33"/>
                    </a:lnTo>
                    <a:lnTo>
                      <a:pt x="291" y="9"/>
                    </a:lnTo>
                    <a:lnTo>
                      <a:pt x="215" y="69"/>
                    </a:lnTo>
                    <a:lnTo>
                      <a:pt x="300" y="19"/>
                    </a:lnTo>
                    <a:lnTo>
                      <a:pt x="213" y="69"/>
                    </a:lnTo>
                    <a:lnTo>
                      <a:pt x="300" y="19"/>
                    </a:lnTo>
                    <a:lnTo>
                      <a:pt x="170" y="114"/>
                    </a:lnTo>
                    <a:lnTo>
                      <a:pt x="312" y="31"/>
                    </a:lnTo>
                    <a:lnTo>
                      <a:pt x="168" y="116"/>
                    </a:lnTo>
                    <a:lnTo>
                      <a:pt x="315" y="31"/>
                    </a:lnTo>
                    <a:lnTo>
                      <a:pt x="123" y="159"/>
                    </a:lnTo>
                    <a:lnTo>
                      <a:pt x="324" y="43"/>
                    </a:lnTo>
                    <a:lnTo>
                      <a:pt x="120" y="161"/>
                    </a:lnTo>
                    <a:lnTo>
                      <a:pt x="322" y="47"/>
                    </a:lnTo>
                    <a:lnTo>
                      <a:pt x="118" y="163"/>
                    </a:lnTo>
                    <a:lnTo>
                      <a:pt x="319" y="47"/>
                    </a:lnTo>
                    <a:lnTo>
                      <a:pt x="85" y="197"/>
                    </a:lnTo>
                    <a:lnTo>
                      <a:pt x="286" y="83"/>
                    </a:lnTo>
                    <a:lnTo>
                      <a:pt x="66" y="218"/>
                    </a:lnTo>
                    <a:lnTo>
                      <a:pt x="265" y="102"/>
                    </a:lnTo>
                    <a:lnTo>
                      <a:pt x="26" y="256"/>
                    </a:lnTo>
                    <a:lnTo>
                      <a:pt x="227" y="142"/>
                    </a:lnTo>
                    <a:lnTo>
                      <a:pt x="0" y="292"/>
                    </a:lnTo>
                    <a:lnTo>
                      <a:pt x="184" y="185"/>
                    </a:lnTo>
                    <a:lnTo>
                      <a:pt x="0" y="306"/>
                    </a:lnTo>
                    <a:lnTo>
                      <a:pt x="146" y="223"/>
                    </a:lnTo>
                    <a:lnTo>
                      <a:pt x="0" y="308"/>
                    </a:lnTo>
                    <a:lnTo>
                      <a:pt x="137" y="230"/>
                    </a:lnTo>
                    <a:lnTo>
                      <a:pt x="9" y="320"/>
                    </a:lnTo>
                    <a:lnTo>
                      <a:pt x="101" y="268"/>
                    </a:lnTo>
                    <a:lnTo>
                      <a:pt x="38" y="325"/>
                    </a:lnTo>
                    <a:lnTo>
                      <a:pt x="49" y="318"/>
                    </a:lnTo>
                    <a:lnTo>
                      <a:pt x="38" y="325"/>
                    </a:lnTo>
                    <a:lnTo>
                      <a:pt x="42" y="322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74" name="Freeform 3160"/>
              <p:cNvSpPr/>
              <p:nvPr/>
            </p:nvSpPr>
            <p:spPr bwMode="auto">
              <a:xfrm>
                <a:off x="4614863" y="3025775"/>
                <a:ext cx="788988" cy="474663"/>
              </a:xfrm>
              <a:custGeom>
                <a:avLst/>
                <a:gdLst>
                  <a:gd name="T0" fmla="*/ 36 w 497"/>
                  <a:gd name="T1" fmla="*/ 0 h 299"/>
                  <a:gd name="T2" fmla="*/ 50 w 497"/>
                  <a:gd name="T3" fmla="*/ 3 h 299"/>
                  <a:gd name="T4" fmla="*/ 57 w 497"/>
                  <a:gd name="T5" fmla="*/ 5 h 299"/>
                  <a:gd name="T6" fmla="*/ 78 w 497"/>
                  <a:gd name="T7" fmla="*/ 12 h 299"/>
                  <a:gd name="T8" fmla="*/ 78 w 497"/>
                  <a:gd name="T9" fmla="*/ 12 h 299"/>
                  <a:gd name="T10" fmla="*/ 97 w 497"/>
                  <a:gd name="T11" fmla="*/ 17 h 299"/>
                  <a:gd name="T12" fmla="*/ 102 w 497"/>
                  <a:gd name="T13" fmla="*/ 19 h 299"/>
                  <a:gd name="T14" fmla="*/ 107 w 497"/>
                  <a:gd name="T15" fmla="*/ 19 h 299"/>
                  <a:gd name="T16" fmla="*/ 130 w 497"/>
                  <a:gd name="T17" fmla="*/ 26 h 299"/>
                  <a:gd name="T18" fmla="*/ 130 w 497"/>
                  <a:gd name="T19" fmla="*/ 26 h 299"/>
                  <a:gd name="T20" fmla="*/ 154 w 497"/>
                  <a:gd name="T21" fmla="*/ 34 h 299"/>
                  <a:gd name="T22" fmla="*/ 163 w 497"/>
                  <a:gd name="T23" fmla="*/ 38 h 299"/>
                  <a:gd name="T24" fmla="*/ 175 w 497"/>
                  <a:gd name="T25" fmla="*/ 41 h 299"/>
                  <a:gd name="T26" fmla="*/ 197 w 497"/>
                  <a:gd name="T27" fmla="*/ 48 h 299"/>
                  <a:gd name="T28" fmla="*/ 199 w 497"/>
                  <a:gd name="T29" fmla="*/ 48 h 299"/>
                  <a:gd name="T30" fmla="*/ 220 w 497"/>
                  <a:gd name="T31" fmla="*/ 53 h 299"/>
                  <a:gd name="T32" fmla="*/ 242 w 497"/>
                  <a:gd name="T33" fmla="*/ 60 h 299"/>
                  <a:gd name="T34" fmla="*/ 263 w 497"/>
                  <a:gd name="T35" fmla="*/ 67 h 299"/>
                  <a:gd name="T36" fmla="*/ 282 w 497"/>
                  <a:gd name="T37" fmla="*/ 71 h 299"/>
                  <a:gd name="T38" fmla="*/ 282 w 497"/>
                  <a:gd name="T39" fmla="*/ 71 h 299"/>
                  <a:gd name="T40" fmla="*/ 294 w 497"/>
                  <a:gd name="T41" fmla="*/ 76 h 299"/>
                  <a:gd name="T42" fmla="*/ 308 w 497"/>
                  <a:gd name="T43" fmla="*/ 88 h 299"/>
                  <a:gd name="T44" fmla="*/ 320 w 497"/>
                  <a:gd name="T45" fmla="*/ 100 h 299"/>
                  <a:gd name="T46" fmla="*/ 324 w 497"/>
                  <a:gd name="T47" fmla="*/ 105 h 299"/>
                  <a:gd name="T48" fmla="*/ 336 w 497"/>
                  <a:gd name="T49" fmla="*/ 117 h 299"/>
                  <a:gd name="T50" fmla="*/ 341 w 497"/>
                  <a:gd name="T51" fmla="*/ 121 h 299"/>
                  <a:gd name="T52" fmla="*/ 353 w 497"/>
                  <a:gd name="T53" fmla="*/ 133 h 299"/>
                  <a:gd name="T54" fmla="*/ 360 w 497"/>
                  <a:gd name="T55" fmla="*/ 140 h 299"/>
                  <a:gd name="T56" fmla="*/ 374 w 497"/>
                  <a:gd name="T57" fmla="*/ 154 h 299"/>
                  <a:gd name="T58" fmla="*/ 384 w 497"/>
                  <a:gd name="T59" fmla="*/ 164 h 299"/>
                  <a:gd name="T60" fmla="*/ 391 w 497"/>
                  <a:gd name="T61" fmla="*/ 171 h 299"/>
                  <a:gd name="T62" fmla="*/ 391 w 497"/>
                  <a:gd name="T63" fmla="*/ 171 h 299"/>
                  <a:gd name="T64" fmla="*/ 398 w 497"/>
                  <a:gd name="T65" fmla="*/ 178 h 299"/>
                  <a:gd name="T66" fmla="*/ 400 w 497"/>
                  <a:gd name="T67" fmla="*/ 181 h 299"/>
                  <a:gd name="T68" fmla="*/ 405 w 497"/>
                  <a:gd name="T69" fmla="*/ 185 h 299"/>
                  <a:gd name="T70" fmla="*/ 419 w 497"/>
                  <a:gd name="T71" fmla="*/ 200 h 299"/>
                  <a:gd name="T72" fmla="*/ 431 w 497"/>
                  <a:gd name="T73" fmla="*/ 211 h 299"/>
                  <a:gd name="T74" fmla="*/ 441 w 497"/>
                  <a:gd name="T75" fmla="*/ 221 h 299"/>
                  <a:gd name="T76" fmla="*/ 452 w 497"/>
                  <a:gd name="T77" fmla="*/ 233 h 299"/>
                  <a:gd name="T78" fmla="*/ 457 w 497"/>
                  <a:gd name="T79" fmla="*/ 237 h 299"/>
                  <a:gd name="T80" fmla="*/ 467 w 497"/>
                  <a:gd name="T81" fmla="*/ 247 h 299"/>
                  <a:gd name="T82" fmla="*/ 474 w 497"/>
                  <a:gd name="T83" fmla="*/ 254 h 299"/>
                  <a:gd name="T84" fmla="*/ 488 w 497"/>
                  <a:gd name="T85" fmla="*/ 268 h 299"/>
                  <a:gd name="T86" fmla="*/ 493 w 497"/>
                  <a:gd name="T87" fmla="*/ 273 h 299"/>
                  <a:gd name="T88" fmla="*/ 493 w 497"/>
                  <a:gd name="T89" fmla="*/ 273 h 299"/>
                  <a:gd name="T90" fmla="*/ 497 w 497"/>
                  <a:gd name="T91" fmla="*/ 285 h 299"/>
                  <a:gd name="T92" fmla="*/ 493 w 497"/>
                  <a:gd name="T93" fmla="*/ 294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97" h="299">
                    <a:moveTo>
                      <a:pt x="0" y="19"/>
                    </a:moveTo>
                    <a:lnTo>
                      <a:pt x="36" y="0"/>
                    </a:lnTo>
                    <a:lnTo>
                      <a:pt x="14" y="24"/>
                    </a:lnTo>
                    <a:lnTo>
                      <a:pt x="50" y="3"/>
                    </a:lnTo>
                    <a:lnTo>
                      <a:pt x="21" y="26"/>
                    </a:lnTo>
                    <a:lnTo>
                      <a:pt x="57" y="5"/>
                    </a:lnTo>
                    <a:lnTo>
                      <a:pt x="43" y="31"/>
                    </a:lnTo>
                    <a:lnTo>
                      <a:pt x="78" y="12"/>
                    </a:lnTo>
                    <a:lnTo>
                      <a:pt x="43" y="34"/>
                    </a:lnTo>
                    <a:lnTo>
                      <a:pt x="78" y="12"/>
                    </a:lnTo>
                    <a:lnTo>
                      <a:pt x="59" y="38"/>
                    </a:lnTo>
                    <a:lnTo>
                      <a:pt x="97" y="17"/>
                    </a:lnTo>
                    <a:lnTo>
                      <a:pt x="66" y="41"/>
                    </a:lnTo>
                    <a:lnTo>
                      <a:pt x="102" y="19"/>
                    </a:lnTo>
                    <a:lnTo>
                      <a:pt x="71" y="41"/>
                    </a:lnTo>
                    <a:lnTo>
                      <a:pt x="107" y="19"/>
                    </a:lnTo>
                    <a:lnTo>
                      <a:pt x="95" y="48"/>
                    </a:lnTo>
                    <a:lnTo>
                      <a:pt x="130" y="26"/>
                    </a:lnTo>
                    <a:lnTo>
                      <a:pt x="95" y="48"/>
                    </a:lnTo>
                    <a:lnTo>
                      <a:pt x="130" y="26"/>
                    </a:lnTo>
                    <a:lnTo>
                      <a:pt x="119" y="55"/>
                    </a:lnTo>
                    <a:lnTo>
                      <a:pt x="154" y="34"/>
                    </a:lnTo>
                    <a:lnTo>
                      <a:pt x="128" y="57"/>
                    </a:lnTo>
                    <a:lnTo>
                      <a:pt x="163" y="38"/>
                    </a:lnTo>
                    <a:lnTo>
                      <a:pt x="140" y="60"/>
                    </a:lnTo>
                    <a:lnTo>
                      <a:pt x="175" y="41"/>
                    </a:lnTo>
                    <a:lnTo>
                      <a:pt x="161" y="67"/>
                    </a:lnTo>
                    <a:lnTo>
                      <a:pt x="197" y="48"/>
                    </a:lnTo>
                    <a:lnTo>
                      <a:pt x="163" y="67"/>
                    </a:lnTo>
                    <a:lnTo>
                      <a:pt x="199" y="48"/>
                    </a:lnTo>
                    <a:lnTo>
                      <a:pt x="185" y="74"/>
                    </a:lnTo>
                    <a:lnTo>
                      <a:pt x="220" y="53"/>
                    </a:lnTo>
                    <a:lnTo>
                      <a:pt x="206" y="81"/>
                    </a:lnTo>
                    <a:lnTo>
                      <a:pt x="242" y="60"/>
                    </a:lnTo>
                    <a:lnTo>
                      <a:pt x="227" y="86"/>
                    </a:lnTo>
                    <a:lnTo>
                      <a:pt x="263" y="67"/>
                    </a:lnTo>
                    <a:lnTo>
                      <a:pt x="246" y="93"/>
                    </a:lnTo>
                    <a:lnTo>
                      <a:pt x="282" y="71"/>
                    </a:lnTo>
                    <a:lnTo>
                      <a:pt x="249" y="93"/>
                    </a:lnTo>
                    <a:lnTo>
                      <a:pt x="282" y="71"/>
                    </a:lnTo>
                    <a:lnTo>
                      <a:pt x="258" y="95"/>
                    </a:lnTo>
                    <a:lnTo>
                      <a:pt x="294" y="76"/>
                    </a:lnTo>
                    <a:lnTo>
                      <a:pt x="282" y="105"/>
                    </a:lnTo>
                    <a:lnTo>
                      <a:pt x="308" y="88"/>
                    </a:lnTo>
                    <a:lnTo>
                      <a:pt x="291" y="114"/>
                    </a:lnTo>
                    <a:lnTo>
                      <a:pt x="320" y="100"/>
                    </a:lnTo>
                    <a:lnTo>
                      <a:pt x="298" y="121"/>
                    </a:lnTo>
                    <a:lnTo>
                      <a:pt x="324" y="105"/>
                    </a:lnTo>
                    <a:lnTo>
                      <a:pt x="310" y="133"/>
                    </a:lnTo>
                    <a:lnTo>
                      <a:pt x="336" y="117"/>
                    </a:lnTo>
                    <a:lnTo>
                      <a:pt x="313" y="136"/>
                    </a:lnTo>
                    <a:lnTo>
                      <a:pt x="341" y="121"/>
                    </a:lnTo>
                    <a:lnTo>
                      <a:pt x="327" y="150"/>
                    </a:lnTo>
                    <a:lnTo>
                      <a:pt x="353" y="133"/>
                    </a:lnTo>
                    <a:lnTo>
                      <a:pt x="334" y="154"/>
                    </a:lnTo>
                    <a:lnTo>
                      <a:pt x="360" y="140"/>
                    </a:lnTo>
                    <a:lnTo>
                      <a:pt x="348" y="169"/>
                    </a:lnTo>
                    <a:lnTo>
                      <a:pt x="374" y="154"/>
                    </a:lnTo>
                    <a:lnTo>
                      <a:pt x="358" y="178"/>
                    </a:lnTo>
                    <a:lnTo>
                      <a:pt x="384" y="164"/>
                    </a:lnTo>
                    <a:lnTo>
                      <a:pt x="362" y="185"/>
                    </a:lnTo>
                    <a:lnTo>
                      <a:pt x="391" y="171"/>
                    </a:lnTo>
                    <a:lnTo>
                      <a:pt x="365" y="188"/>
                    </a:lnTo>
                    <a:lnTo>
                      <a:pt x="391" y="171"/>
                    </a:lnTo>
                    <a:lnTo>
                      <a:pt x="372" y="195"/>
                    </a:lnTo>
                    <a:lnTo>
                      <a:pt x="398" y="178"/>
                    </a:lnTo>
                    <a:lnTo>
                      <a:pt x="372" y="195"/>
                    </a:lnTo>
                    <a:lnTo>
                      <a:pt x="400" y="181"/>
                    </a:lnTo>
                    <a:lnTo>
                      <a:pt x="379" y="202"/>
                    </a:lnTo>
                    <a:lnTo>
                      <a:pt x="405" y="185"/>
                    </a:lnTo>
                    <a:lnTo>
                      <a:pt x="393" y="214"/>
                    </a:lnTo>
                    <a:lnTo>
                      <a:pt x="419" y="200"/>
                    </a:lnTo>
                    <a:lnTo>
                      <a:pt x="403" y="226"/>
                    </a:lnTo>
                    <a:lnTo>
                      <a:pt x="431" y="211"/>
                    </a:lnTo>
                    <a:lnTo>
                      <a:pt x="412" y="235"/>
                    </a:lnTo>
                    <a:lnTo>
                      <a:pt x="441" y="221"/>
                    </a:lnTo>
                    <a:lnTo>
                      <a:pt x="426" y="249"/>
                    </a:lnTo>
                    <a:lnTo>
                      <a:pt x="452" y="233"/>
                    </a:lnTo>
                    <a:lnTo>
                      <a:pt x="431" y="254"/>
                    </a:lnTo>
                    <a:lnTo>
                      <a:pt x="457" y="237"/>
                    </a:lnTo>
                    <a:lnTo>
                      <a:pt x="441" y="261"/>
                    </a:lnTo>
                    <a:lnTo>
                      <a:pt x="467" y="247"/>
                    </a:lnTo>
                    <a:lnTo>
                      <a:pt x="448" y="271"/>
                    </a:lnTo>
                    <a:lnTo>
                      <a:pt x="474" y="254"/>
                    </a:lnTo>
                    <a:lnTo>
                      <a:pt x="459" y="283"/>
                    </a:lnTo>
                    <a:lnTo>
                      <a:pt x="488" y="268"/>
                    </a:lnTo>
                    <a:lnTo>
                      <a:pt x="464" y="287"/>
                    </a:lnTo>
                    <a:lnTo>
                      <a:pt x="493" y="273"/>
                    </a:lnTo>
                    <a:lnTo>
                      <a:pt x="467" y="290"/>
                    </a:lnTo>
                    <a:lnTo>
                      <a:pt x="493" y="273"/>
                    </a:lnTo>
                    <a:lnTo>
                      <a:pt x="476" y="297"/>
                    </a:lnTo>
                    <a:lnTo>
                      <a:pt x="497" y="285"/>
                    </a:lnTo>
                    <a:lnTo>
                      <a:pt x="485" y="299"/>
                    </a:lnTo>
                    <a:lnTo>
                      <a:pt x="493" y="294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75" name="Freeform 3161"/>
              <p:cNvSpPr/>
              <p:nvPr/>
            </p:nvSpPr>
            <p:spPr bwMode="auto">
              <a:xfrm>
                <a:off x="4641850" y="2924175"/>
                <a:ext cx="119063" cy="68263"/>
              </a:xfrm>
              <a:custGeom>
                <a:avLst/>
                <a:gdLst>
                  <a:gd name="T0" fmla="*/ 0 w 75"/>
                  <a:gd name="T1" fmla="*/ 43 h 43"/>
                  <a:gd name="T2" fmla="*/ 75 w 75"/>
                  <a:gd name="T3" fmla="*/ 0 h 43"/>
                  <a:gd name="T4" fmla="*/ 14 w 75"/>
                  <a:gd name="T5" fmla="*/ 41 h 43"/>
                  <a:gd name="T6" fmla="*/ 75 w 75"/>
                  <a:gd name="T7" fmla="*/ 7 h 43"/>
                  <a:gd name="T8" fmla="*/ 23 w 75"/>
                  <a:gd name="T9" fmla="*/ 41 h 43"/>
                  <a:gd name="T10" fmla="*/ 73 w 75"/>
                  <a:gd name="T11" fmla="*/ 12 h 43"/>
                  <a:gd name="T12" fmla="*/ 52 w 75"/>
                  <a:gd name="T13" fmla="*/ 36 h 43"/>
                  <a:gd name="T14" fmla="*/ 57 w 75"/>
                  <a:gd name="T15" fmla="*/ 3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5" h="43">
                    <a:moveTo>
                      <a:pt x="0" y="43"/>
                    </a:moveTo>
                    <a:lnTo>
                      <a:pt x="75" y="0"/>
                    </a:lnTo>
                    <a:lnTo>
                      <a:pt x="14" y="41"/>
                    </a:lnTo>
                    <a:lnTo>
                      <a:pt x="75" y="7"/>
                    </a:lnTo>
                    <a:lnTo>
                      <a:pt x="23" y="41"/>
                    </a:lnTo>
                    <a:lnTo>
                      <a:pt x="73" y="12"/>
                    </a:lnTo>
                    <a:lnTo>
                      <a:pt x="52" y="36"/>
                    </a:lnTo>
                    <a:lnTo>
                      <a:pt x="57" y="34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76" name="Freeform 3162"/>
              <p:cNvSpPr/>
              <p:nvPr/>
            </p:nvSpPr>
            <p:spPr bwMode="auto">
              <a:xfrm>
                <a:off x="4562475" y="2913063"/>
                <a:ext cx="203200" cy="203200"/>
              </a:xfrm>
              <a:custGeom>
                <a:avLst/>
                <a:gdLst>
                  <a:gd name="T0" fmla="*/ 31 w 128"/>
                  <a:gd name="T1" fmla="*/ 26 h 128"/>
                  <a:gd name="T2" fmla="*/ 35 w 128"/>
                  <a:gd name="T3" fmla="*/ 24 h 128"/>
                  <a:gd name="T4" fmla="*/ 21 w 128"/>
                  <a:gd name="T5" fmla="*/ 33 h 128"/>
                  <a:gd name="T6" fmla="*/ 45 w 128"/>
                  <a:gd name="T7" fmla="*/ 22 h 128"/>
                  <a:gd name="T8" fmla="*/ 17 w 128"/>
                  <a:gd name="T9" fmla="*/ 41 h 128"/>
                  <a:gd name="T10" fmla="*/ 52 w 128"/>
                  <a:gd name="T11" fmla="*/ 19 h 128"/>
                  <a:gd name="T12" fmla="*/ 9 w 128"/>
                  <a:gd name="T13" fmla="*/ 52 h 128"/>
                  <a:gd name="T14" fmla="*/ 71 w 128"/>
                  <a:gd name="T15" fmla="*/ 19 h 128"/>
                  <a:gd name="T16" fmla="*/ 5 w 128"/>
                  <a:gd name="T17" fmla="*/ 71 h 128"/>
                  <a:gd name="T18" fmla="*/ 128 w 128"/>
                  <a:gd name="T19" fmla="*/ 0 h 128"/>
                  <a:gd name="T20" fmla="*/ 5 w 128"/>
                  <a:gd name="T21" fmla="*/ 88 h 128"/>
                  <a:gd name="T22" fmla="*/ 45 w 128"/>
                  <a:gd name="T23" fmla="*/ 64 h 128"/>
                  <a:gd name="T24" fmla="*/ 0 w 128"/>
                  <a:gd name="T25" fmla="*/ 109 h 128"/>
                  <a:gd name="T26" fmla="*/ 69 w 128"/>
                  <a:gd name="T27" fmla="*/ 71 h 128"/>
                  <a:gd name="T28" fmla="*/ 2 w 128"/>
                  <a:gd name="T29" fmla="*/ 124 h 128"/>
                  <a:gd name="T30" fmla="*/ 31 w 128"/>
                  <a:gd name="T31" fmla="*/ 107 h 128"/>
                  <a:gd name="T32" fmla="*/ 17 w 128"/>
                  <a:gd name="T33" fmla="*/ 128 h 128"/>
                  <a:gd name="T34" fmla="*/ 26 w 128"/>
                  <a:gd name="T35" fmla="*/ 121 h 128"/>
                  <a:gd name="T36" fmla="*/ 17 w 128"/>
                  <a:gd name="T37" fmla="*/ 128 h 128"/>
                  <a:gd name="T38" fmla="*/ 26 w 128"/>
                  <a:gd name="T39" fmla="*/ 12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8" h="128">
                    <a:moveTo>
                      <a:pt x="31" y="26"/>
                    </a:moveTo>
                    <a:lnTo>
                      <a:pt x="35" y="24"/>
                    </a:lnTo>
                    <a:lnTo>
                      <a:pt x="21" y="33"/>
                    </a:lnTo>
                    <a:lnTo>
                      <a:pt x="45" y="22"/>
                    </a:lnTo>
                    <a:lnTo>
                      <a:pt x="17" y="41"/>
                    </a:lnTo>
                    <a:lnTo>
                      <a:pt x="52" y="19"/>
                    </a:lnTo>
                    <a:lnTo>
                      <a:pt x="9" y="52"/>
                    </a:lnTo>
                    <a:lnTo>
                      <a:pt x="71" y="19"/>
                    </a:lnTo>
                    <a:lnTo>
                      <a:pt x="5" y="71"/>
                    </a:lnTo>
                    <a:lnTo>
                      <a:pt x="128" y="0"/>
                    </a:lnTo>
                    <a:lnTo>
                      <a:pt x="5" y="88"/>
                    </a:lnTo>
                    <a:lnTo>
                      <a:pt x="45" y="64"/>
                    </a:lnTo>
                    <a:lnTo>
                      <a:pt x="0" y="109"/>
                    </a:lnTo>
                    <a:lnTo>
                      <a:pt x="69" y="71"/>
                    </a:lnTo>
                    <a:lnTo>
                      <a:pt x="2" y="124"/>
                    </a:lnTo>
                    <a:lnTo>
                      <a:pt x="31" y="107"/>
                    </a:lnTo>
                    <a:lnTo>
                      <a:pt x="17" y="128"/>
                    </a:lnTo>
                    <a:lnTo>
                      <a:pt x="26" y="121"/>
                    </a:lnTo>
                    <a:lnTo>
                      <a:pt x="17" y="128"/>
                    </a:lnTo>
                    <a:lnTo>
                      <a:pt x="26" y="124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77" name="Freeform 3163"/>
              <p:cNvSpPr/>
              <p:nvPr/>
            </p:nvSpPr>
            <p:spPr bwMode="auto">
              <a:xfrm>
                <a:off x="4784725" y="2781300"/>
                <a:ext cx="119063" cy="71438"/>
              </a:xfrm>
              <a:custGeom>
                <a:avLst/>
                <a:gdLst>
                  <a:gd name="T0" fmla="*/ 0 w 75"/>
                  <a:gd name="T1" fmla="*/ 45 h 45"/>
                  <a:gd name="T2" fmla="*/ 75 w 75"/>
                  <a:gd name="T3" fmla="*/ 0 h 45"/>
                  <a:gd name="T4" fmla="*/ 40 w 75"/>
                  <a:gd name="T5" fmla="*/ 41 h 45"/>
                  <a:gd name="T6" fmla="*/ 64 w 75"/>
                  <a:gd name="T7" fmla="*/ 26 h 45"/>
                  <a:gd name="T8" fmla="*/ 47 w 75"/>
                  <a:gd name="T9" fmla="*/ 38 h 45"/>
                  <a:gd name="T10" fmla="*/ 59 w 75"/>
                  <a:gd name="T11" fmla="*/ 31 h 45"/>
                  <a:gd name="T12" fmla="*/ 52 w 75"/>
                  <a:gd name="T13" fmla="*/ 36 h 45"/>
                  <a:gd name="T14" fmla="*/ 54 w 75"/>
                  <a:gd name="T15" fmla="*/ 3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5" h="45">
                    <a:moveTo>
                      <a:pt x="0" y="45"/>
                    </a:moveTo>
                    <a:lnTo>
                      <a:pt x="75" y="0"/>
                    </a:lnTo>
                    <a:lnTo>
                      <a:pt x="40" y="41"/>
                    </a:lnTo>
                    <a:lnTo>
                      <a:pt x="64" y="26"/>
                    </a:lnTo>
                    <a:lnTo>
                      <a:pt x="47" y="38"/>
                    </a:lnTo>
                    <a:lnTo>
                      <a:pt x="59" y="31"/>
                    </a:lnTo>
                    <a:lnTo>
                      <a:pt x="52" y="36"/>
                    </a:lnTo>
                    <a:lnTo>
                      <a:pt x="54" y="36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78" name="Freeform 3164"/>
              <p:cNvSpPr/>
              <p:nvPr/>
            </p:nvSpPr>
            <p:spPr bwMode="auto">
              <a:xfrm>
                <a:off x="4708525" y="2800350"/>
                <a:ext cx="131763" cy="131763"/>
              </a:xfrm>
              <a:custGeom>
                <a:avLst/>
                <a:gdLst>
                  <a:gd name="T0" fmla="*/ 29 w 83"/>
                  <a:gd name="T1" fmla="*/ 10 h 83"/>
                  <a:gd name="T2" fmla="*/ 31 w 83"/>
                  <a:gd name="T3" fmla="*/ 7 h 83"/>
                  <a:gd name="T4" fmla="*/ 10 w 83"/>
                  <a:gd name="T5" fmla="*/ 36 h 83"/>
                  <a:gd name="T6" fmla="*/ 67 w 83"/>
                  <a:gd name="T7" fmla="*/ 0 h 83"/>
                  <a:gd name="T8" fmla="*/ 10 w 83"/>
                  <a:gd name="T9" fmla="*/ 36 h 83"/>
                  <a:gd name="T10" fmla="*/ 69 w 83"/>
                  <a:gd name="T11" fmla="*/ 0 h 83"/>
                  <a:gd name="T12" fmla="*/ 7 w 83"/>
                  <a:gd name="T13" fmla="*/ 36 h 83"/>
                  <a:gd name="T14" fmla="*/ 69 w 83"/>
                  <a:gd name="T15" fmla="*/ 0 h 83"/>
                  <a:gd name="T16" fmla="*/ 7 w 83"/>
                  <a:gd name="T17" fmla="*/ 43 h 83"/>
                  <a:gd name="T18" fmla="*/ 83 w 83"/>
                  <a:gd name="T19" fmla="*/ 0 h 83"/>
                  <a:gd name="T20" fmla="*/ 5 w 83"/>
                  <a:gd name="T21" fmla="*/ 57 h 83"/>
                  <a:gd name="T22" fmla="*/ 41 w 83"/>
                  <a:gd name="T23" fmla="*/ 38 h 83"/>
                  <a:gd name="T24" fmla="*/ 5 w 83"/>
                  <a:gd name="T25" fmla="*/ 71 h 83"/>
                  <a:gd name="T26" fmla="*/ 36 w 83"/>
                  <a:gd name="T27" fmla="*/ 55 h 83"/>
                  <a:gd name="T28" fmla="*/ 5 w 83"/>
                  <a:gd name="T29" fmla="*/ 76 h 83"/>
                  <a:gd name="T30" fmla="*/ 36 w 83"/>
                  <a:gd name="T31" fmla="*/ 59 h 83"/>
                  <a:gd name="T32" fmla="*/ 3 w 83"/>
                  <a:gd name="T33" fmla="*/ 81 h 83"/>
                  <a:gd name="T34" fmla="*/ 36 w 83"/>
                  <a:gd name="T35" fmla="*/ 62 h 83"/>
                  <a:gd name="T36" fmla="*/ 3 w 83"/>
                  <a:gd name="T37" fmla="*/ 83 h 83"/>
                  <a:gd name="T38" fmla="*/ 36 w 83"/>
                  <a:gd name="T39" fmla="*/ 62 h 83"/>
                  <a:gd name="T40" fmla="*/ 0 w 83"/>
                  <a:gd name="T41" fmla="*/ 83 h 83"/>
                  <a:gd name="T42" fmla="*/ 36 w 83"/>
                  <a:gd name="T43" fmla="*/ 6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3" h="83">
                    <a:moveTo>
                      <a:pt x="29" y="10"/>
                    </a:moveTo>
                    <a:lnTo>
                      <a:pt x="31" y="7"/>
                    </a:lnTo>
                    <a:lnTo>
                      <a:pt x="10" y="36"/>
                    </a:lnTo>
                    <a:lnTo>
                      <a:pt x="67" y="0"/>
                    </a:lnTo>
                    <a:lnTo>
                      <a:pt x="10" y="36"/>
                    </a:lnTo>
                    <a:lnTo>
                      <a:pt x="69" y="0"/>
                    </a:lnTo>
                    <a:lnTo>
                      <a:pt x="7" y="36"/>
                    </a:lnTo>
                    <a:lnTo>
                      <a:pt x="69" y="0"/>
                    </a:lnTo>
                    <a:lnTo>
                      <a:pt x="7" y="43"/>
                    </a:lnTo>
                    <a:lnTo>
                      <a:pt x="83" y="0"/>
                    </a:lnTo>
                    <a:lnTo>
                      <a:pt x="5" y="57"/>
                    </a:lnTo>
                    <a:lnTo>
                      <a:pt x="41" y="38"/>
                    </a:lnTo>
                    <a:lnTo>
                      <a:pt x="5" y="71"/>
                    </a:lnTo>
                    <a:lnTo>
                      <a:pt x="36" y="55"/>
                    </a:lnTo>
                    <a:lnTo>
                      <a:pt x="5" y="76"/>
                    </a:lnTo>
                    <a:lnTo>
                      <a:pt x="36" y="59"/>
                    </a:lnTo>
                    <a:lnTo>
                      <a:pt x="3" y="81"/>
                    </a:lnTo>
                    <a:lnTo>
                      <a:pt x="36" y="62"/>
                    </a:lnTo>
                    <a:lnTo>
                      <a:pt x="3" y="83"/>
                    </a:lnTo>
                    <a:lnTo>
                      <a:pt x="36" y="62"/>
                    </a:lnTo>
                    <a:lnTo>
                      <a:pt x="0" y="83"/>
                    </a:lnTo>
                    <a:lnTo>
                      <a:pt x="36" y="64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79" name="Freeform 3165"/>
              <p:cNvSpPr/>
              <p:nvPr/>
            </p:nvSpPr>
            <p:spPr bwMode="auto">
              <a:xfrm>
                <a:off x="4922838" y="2641600"/>
                <a:ext cx="120650" cy="68263"/>
              </a:xfrm>
              <a:custGeom>
                <a:avLst/>
                <a:gdLst>
                  <a:gd name="T0" fmla="*/ 0 w 76"/>
                  <a:gd name="T1" fmla="*/ 43 h 43"/>
                  <a:gd name="T2" fmla="*/ 76 w 76"/>
                  <a:gd name="T3" fmla="*/ 0 h 43"/>
                  <a:gd name="T4" fmla="*/ 22 w 76"/>
                  <a:gd name="T5" fmla="*/ 41 h 43"/>
                  <a:gd name="T6" fmla="*/ 74 w 76"/>
                  <a:gd name="T7" fmla="*/ 12 h 43"/>
                  <a:gd name="T8" fmla="*/ 52 w 76"/>
                  <a:gd name="T9" fmla="*/ 36 h 43"/>
                  <a:gd name="T10" fmla="*/ 57 w 76"/>
                  <a:gd name="T11" fmla="*/ 3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43">
                    <a:moveTo>
                      <a:pt x="0" y="43"/>
                    </a:moveTo>
                    <a:lnTo>
                      <a:pt x="76" y="0"/>
                    </a:lnTo>
                    <a:lnTo>
                      <a:pt x="22" y="41"/>
                    </a:lnTo>
                    <a:lnTo>
                      <a:pt x="74" y="12"/>
                    </a:lnTo>
                    <a:lnTo>
                      <a:pt x="52" y="36"/>
                    </a:lnTo>
                    <a:lnTo>
                      <a:pt x="57" y="34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80" name="Freeform 3166"/>
              <p:cNvSpPr/>
              <p:nvPr/>
            </p:nvSpPr>
            <p:spPr bwMode="auto">
              <a:xfrm>
                <a:off x="4851400" y="2624138"/>
                <a:ext cx="195263" cy="168275"/>
              </a:xfrm>
              <a:custGeom>
                <a:avLst/>
                <a:gdLst>
                  <a:gd name="T0" fmla="*/ 26 w 123"/>
                  <a:gd name="T1" fmla="*/ 30 h 106"/>
                  <a:gd name="T2" fmla="*/ 31 w 123"/>
                  <a:gd name="T3" fmla="*/ 28 h 106"/>
                  <a:gd name="T4" fmla="*/ 12 w 123"/>
                  <a:gd name="T5" fmla="*/ 45 h 106"/>
                  <a:gd name="T6" fmla="*/ 48 w 123"/>
                  <a:gd name="T7" fmla="*/ 23 h 106"/>
                  <a:gd name="T8" fmla="*/ 5 w 123"/>
                  <a:gd name="T9" fmla="*/ 68 h 106"/>
                  <a:gd name="T10" fmla="*/ 123 w 123"/>
                  <a:gd name="T11" fmla="*/ 0 h 106"/>
                  <a:gd name="T12" fmla="*/ 5 w 123"/>
                  <a:gd name="T13" fmla="*/ 83 h 106"/>
                  <a:gd name="T14" fmla="*/ 36 w 123"/>
                  <a:gd name="T15" fmla="*/ 64 h 106"/>
                  <a:gd name="T16" fmla="*/ 0 w 123"/>
                  <a:gd name="T17" fmla="*/ 104 h 106"/>
                  <a:gd name="T18" fmla="*/ 33 w 123"/>
                  <a:gd name="T19" fmla="*/ 85 h 106"/>
                  <a:gd name="T20" fmla="*/ 0 w 123"/>
                  <a:gd name="T21" fmla="*/ 106 h 106"/>
                  <a:gd name="T22" fmla="*/ 33 w 123"/>
                  <a:gd name="T23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3" h="106">
                    <a:moveTo>
                      <a:pt x="26" y="30"/>
                    </a:moveTo>
                    <a:lnTo>
                      <a:pt x="31" y="28"/>
                    </a:lnTo>
                    <a:lnTo>
                      <a:pt x="12" y="45"/>
                    </a:lnTo>
                    <a:lnTo>
                      <a:pt x="48" y="23"/>
                    </a:lnTo>
                    <a:lnTo>
                      <a:pt x="5" y="68"/>
                    </a:lnTo>
                    <a:lnTo>
                      <a:pt x="123" y="0"/>
                    </a:lnTo>
                    <a:lnTo>
                      <a:pt x="5" y="83"/>
                    </a:lnTo>
                    <a:lnTo>
                      <a:pt x="36" y="64"/>
                    </a:lnTo>
                    <a:lnTo>
                      <a:pt x="0" y="104"/>
                    </a:lnTo>
                    <a:lnTo>
                      <a:pt x="33" y="85"/>
                    </a:lnTo>
                    <a:lnTo>
                      <a:pt x="0" y="106"/>
                    </a:lnTo>
                    <a:lnTo>
                      <a:pt x="33" y="87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81" name="Freeform 3167"/>
              <p:cNvSpPr/>
              <p:nvPr/>
            </p:nvSpPr>
            <p:spPr bwMode="auto">
              <a:xfrm>
                <a:off x="5114925" y="2525713"/>
                <a:ext cx="57150" cy="33338"/>
              </a:xfrm>
              <a:custGeom>
                <a:avLst/>
                <a:gdLst>
                  <a:gd name="T0" fmla="*/ 0 w 36"/>
                  <a:gd name="T1" fmla="*/ 21 h 21"/>
                  <a:gd name="T2" fmla="*/ 36 w 36"/>
                  <a:gd name="T3" fmla="*/ 0 h 21"/>
                  <a:gd name="T4" fmla="*/ 2 w 36"/>
                  <a:gd name="T5" fmla="*/ 19 h 21"/>
                  <a:gd name="T6" fmla="*/ 36 w 36"/>
                  <a:gd name="T7" fmla="*/ 0 h 21"/>
                  <a:gd name="T8" fmla="*/ 24 w 36"/>
                  <a:gd name="T9" fmla="*/ 17 h 21"/>
                  <a:gd name="T10" fmla="*/ 33 w 36"/>
                  <a:gd name="T11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21">
                    <a:moveTo>
                      <a:pt x="0" y="21"/>
                    </a:moveTo>
                    <a:lnTo>
                      <a:pt x="36" y="0"/>
                    </a:lnTo>
                    <a:lnTo>
                      <a:pt x="2" y="19"/>
                    </a:lnTo>
                    <a:lnTo>
                      <a:pt x="36" y="0"/>
                    </a:lnTo>
                    <a:lnTo>
                      <a:pt x="24" y="17"/>
                    </a:lnTo>
                    <a:lnTo>
                      <a:pt x="33" y="12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82" name="Freeform 3168"/>
              <p:cNvSpPr/>
              <p:nvPr/>
            </p:nvSpPr>
            <p:spPr bwMode="auto">
              <a:xfrm>
                <a:off x="5065713" y="2509838"/>
                <a:ext cx="488950" cy="836613"/>
              </a:xfrm>
              <a:custGeom>
                <a:avLst/>
                <a:gdLst>
                  <a:gd name="T0" fmla="*/ 62 w 308"/>
                  <a:gd name="T1" fmla="*/ 0 h 527"/>
                  <a:gd name="T2" fmla="*/ 31 w 308"/>
                  <a:gd name="T3" fmla="*/ 36 h 527"/>
                  <a:gd name="T4" fmla="*/ 36 w 308"/>
                  <a:gd name="T5" fmla="*/ 50 h 527"/>
                  <a:gd name="T6" fmla="*/ 38 w 308"/>
                  <a:gd name="T7" fmla="*/ 55 h 527"/>
                  <a:gd name="T8" fmla="*/ 40 w 308"/>
                  <a:gd name="T9" fmla="*/ 64 h 527"/>
                  <a:gd name="T10" fmla="*/ 43 w 308"/>
                  <a:gd name="T11" fmla="*/ 76 h 527"/>
                  <a:gd name="T12" fmla="*/ 50 w 308"/>
                  <a:gd name="T13" fmla="*/ 93 h 527"/>
                  <a:gd name="T14" fmla="*/ 50 w 308"/>
                  <a:gd name="T15" fmla="*/ 100 h 527"/>
                  <a:gd name="T16" fmla="*/ 52 w 308"/>
                  <a:gd name="T17" fmla="*/ 105 h 527"/>
                  <a:gd name="T18" fmla="*/ 52 w 308"/>
                  <a:gd name="T19" fmla="*/ 107 h 527"/>
                  <a:gd name="T20" fmla="*/ 55 w 308"/>
                  <a:gd name="T21" fmla="*/ 112 h 527"/>
                  <a:gd name="T22" fmla="*/ 59 w 308"/>
                  <a:gd name="T23" fmla="*/ 126 h 527"/>
                  <a:gd name="T24" fmla="*/ 59 w 308"/>
                  <a:gd name="T25" fmla="*/ 131 h 527"/>
                  <a:gd name="T26" fmla="*/ 62 w 308"/>
                  <a:gd name="T27" fmla="*/ 138 h 527"/>
                  <a:gd name="T28" fmla="*/ 62 w 308"/>
                  <a:gd name="T29" fmla="*/ 140 h 527"/>
                  <a:gd name="T30" fmla="*/ 64 w 308"/>
                  <a:gd name="T31" fmla="*/ 145 h 527"/>
                  <a:gd name="T32" fmla="*/ 67 w 308"/>
                  <a:gd name="T33" fmla="*/ 152 h 527"/>
                  <a:gd name="T34" fmla="*/ 67 w 308"/>
                  <a:gd name="T35" fmla="*/ 155 h 527"/>
                  <a:gd name="T36" fmla="*/ 71 w 308"/>
                  <a:gd name="T37" fmla="*/ 166 h 527"/>
                  <a:gd name="T38" fmla="*/ 71 w 308"/>
                  <a:gd name="T39" fmla="*/ 166 h 527"/>
                  <a:gd name="T40" fmla="*/ 74 w 308"/>
                  <a:gd name="T41" fmla="*/ 176 h 527"/>
                  <a:gd name="T42" fmla="*/ 76 w 308"/>
                  <a:gd name="T43" fmla="*/ 190 h 527"/>
                  <a:gd name="T44" fmla="*/ 81 w 308"/>
                  <a:gd name="T45" fmla="*/ 200 h 527"/>
                  <a:gd name="T46" fmla="*/ 83 w 308"/>
                  <a:gd name="T47" fmla="*/ 214 h 527"/>
                  <a:gd name="T48" fmla="*/ 88 w 308"/>
                  <a:gd name="T49" fmla="*/ 226 h 527"/>
                  <a:gd name="T50" fmla="*/ 90 w 308"/>
                  <a:gd name="T51" fmla="*/ 238 h 527"/>
                  <a:gd name="T52" fmla="*/ 97 w 308"/>
                  <a:gd name="T53" fmla="*/ 257 h 527"/>
                  <a:gd name="T54" fmla="*/ 100 w 308"/>
                  <a:gd name="T55" fmla="*/ 264 h 527"/>
                  <a:gd name="T56" fmla="*/ 102 w 308"/>
                  <a:gd name="T57" fmla="*/ 273 h 527"/>
                  <a:gd name="T58" fmla="*/ 102 w 308"/>
                  <a:gd name="T59" fmla="*/ 276 h 527"/>
                  <a:gd name="T60" fmla="*/ 104 w 308"/>
                  <a:gd name="T61" fmla="*/ 280 h 527"/>
                  <a:gd name="T62" fmla="*/ 107 w 308"/>
                  <a:gd name="T63" fmla="*/ 295 h 527"/>
                  <a:gd name="T64" fmla="*/ 112 w 308"/>
                  <a:gd name="T65" fmla="*/ 304 h 527"/>
                  <a:gd name="T66" fmla="*/ 119 w 308"/>
                  <a:gd name="T67" fmla="*/ 316 h 527"/>
                  <a:gd name="T68" fmla="*/ 130 w 308"/>
                  <a:gd name="T69" fmla="*/ 328 h 527"/>
                  <a:gd name="T70" fmla="*/ 142 w 308"/>
                  <a:gd name="T71" fmla="*/ 342 h 527"/>
                  <a:gd name="T72" fmla="*/ 154 w 308"/>
                  <a:gd name="T73" fmla="*/ 351 h 527"/>
                  <a:gd name="T74" fmla="*/ 164 w 308"/>
                  <a:gd name="T75" fmla="*/ 361 h 527"/>
                  <a:gd name="T76" fmla="*/ 173 w 308"/>
                  <a:gd name="T77" fmla="*/ 373 h 527"/>
                  <a:gd name="T78" fmla="*/ 175 w 308"/>
                  <a:gd name="T79" fmla="*/ 373 h 527"/>
                  <a:gd name="T80" fmla="*/ 180 w 308"/>
                  <a:gd name="T81" fmla="*/ 378 h 527"/>
                  <a:gd name="T82" fmla="*/ 183 w 308"/>
                  <a:gd name="T83" fmla="*/ 380 h 527"/>
                  <a:gd name="T84" fmla="*/ 190 w 308"/>
                  <a:gd name="T85" fmla="*/ 389 h 527"/>
                  <a:gd name="T86" fmla="*/ 192 w 308"/>
                  <a:gd name="T87" fmla="*/ 389 h 527"/>
                  <a:gd name="T88" fmla="*/ 201 w 308"/>
                  <a:gd name="T89" fmla="*/ 399 h 527"/>
                  <a:gd name="T90" fmla="*/ 206 w 308"/>
                  <a:gd name="T91" fmla="*/ 406 h 527"/>
                  <a:gd name="T92" fmla="*/ 209 w 308"/>
                  <a:gd name="T93" fmla="*/ 406 h 527"/>
                  <a:gd name="T94" fmla="*/ 218 w 308"/>
                  <a:gd name="T95" fmla="*/ 415 h 527"/>
                  <a:gd name="T96" fmla="*/ 225 w 308"/>
                  <a:gd name="T97" fmla="*/ 423 h 527"/>
                  <a:gd name="T98" fmla="*/ 232 w 308"/>
                  <a:gd name="T99" fmla="*/ 430 h 527"/>
                  <a:gd name="T100" fmla="*/ 237 w 308"/>
                  <a:gd name="T101" fmla="*/ 434 h 527"/>
                  <a:gd name="T102" fmla="*/ 242 w 308"/>
                  <a:gd name="T103" fmla="*/ 439 h 527"/>
                  <a:gd name="T104" fmla="*/ 251 w 308"/>
                  <a:gd name="T105" fmla="*/ 449 h 527"/>
                  <a:gd name="T106" fmla="*/ 261 w 308"/>
                  <a:gd name="T107" fmla="*/ 461 h 527"/>
                  <a:gd name="T108" fmla="*/ 275 w 308"/>
                  <a:gd name="T109" fmla="*/ 472 h 527"/>
                  <a:gd name="T110" fmla="*/ 282 w 308"/>
                  <a:gd name="T111" fmla="*/ 479 h 527"/>
                  <a:gd name="T112" fmla="*/ 294 w 308"/>
                  <a:gd name="T113" fmla="*/ 494 h 527"/>
                  <a:gd name="T114" fmla="*/ 308 w 308"/>
                  <a:gd name="T115" fmla="*/ 508 h 527"/>
                  <a:gd name="T116" fmla="*/ 306 w 308"/>
                  <a:gd name="T117" fmla="*/ 522 h 527"/>
                  <a:gd name="T118" fmla="*/ 306 w 308"/>
                  <a:gd name="T119" fmla="*/ 525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08" h="527">
                    <a:moveTo>
                      <a:pt x="0" y="36"/>
                    </a:moveTo>
                    <a:lnTo>
                      <a:pt x="62" y="0"/>
                    </a:lnTo>
                    <a:lnTo>
                      <a:pt x="5" y="53"/>
                    </a:lnTo>
                    <a:lnTo>
                      <a:pt x="31" y="36"/>
                    </a:lnTo>
                    <a:lnTo>
                      <a:pt x="10" y="67"/>
                    </a:lnTo>
                    <a:lnTo>
                      <a:pt x="36" y="50"/>
                    </a:lnTo>
                    <a:lnTo>
                      <a:pt x="10" y="69"/>
                    </a:lnTo>
                    <a:lnTo>
                      <a:pt x="38" y="55"/>
                    </a:lnTo>
                    <a:lnTo>
                      <a:pt x="14" y="81"/>
                    </a:lnTo>
                    <a:lnTo>
                      <a:pt x="40" y="64"/>
                    </a:lnTo>
                    <a:lnTo>
                      <a:pt x="17" y="91"/>
                    </a:lnTo>
                    <a:lnTo>
                      <a:pt x="43" y="76"/>
                    </a:lnTo>
                    <a:lnTo>
                      <a:pt x="22" y="110"/>
                    </a:lnTo>
                    <a:lnTo>
                      <a:pt x="50" y="93"/>
                    </a:lnTo>
                    <a:lnTo>
                      <a:pt x="24" y="114"/>
                    </a:lnTo>
                    <a:lnTo>
                      <a:pt x="50" y="100"/>
                    </a:lnTo>
                    <a:lnTo>
                      <a:pt x="26" y="119"/>
                    </a:lnTo>
                    <a:lnTo>
                      <a:pt x="52" y="105"/>
                    </a:lnTo>
                    <a:lnTo>
                      <a:pt x="26" y="121"/>
                    </a:lnTo>
                    <a:lnTo>
                      <a:pt x="52" y="107"/>
                    </a:lnTo>
                    <a:lnTo>
                      <a:pt x="29" y="129"/>
                    </a:lnTo>
                    <a:lnTo>
                      <a:pt x="55" y="112"/>
                    </a:lnTo>
                    <a:lnTo>
                      <a:pt x="31" y="143"/>
                    </a:lnTo>
                    <a:lnTo>
                      <a:pt x="59" y="126"/>
                    </a:lnTo>
                    <a:lnTo>
                      <a:pt x="33" y="145"/>
                    </a:lnTo>
                    <a:lnTo>
                      <a:pt x="59" y="131"/>
                    </a:lnTo>
                    <a:lnTo>
                      <a:pt x="36" y="155"/>
                    </a:lnTo>
                    <a:lnTo>
                      <a:pt x="62" y="138"/>
                    </a:lnTo>
                    <a:lnTo>
                      <a:pt x="36" y="157"/>
                    </a:lnTo>
                    <a:lnTo>
                      <a:pt x="62" y="140"/>
                    </a:lnTo>
                    <a:lnTo>
                      <a:pt x="38" y="159"/>
                    </a:lnTo>
                    <a:lnTo>
                      <a:pt x="64" y="145"/>
                    </a:lnTo>
                    <a:lnTo>
                      <a:pt x="38" y="166"/>
                    </a:lnTo>
                    <a:lnTo>
                      <a:pt x="67" y="152"/>
                    </a:lnTo>
                    <a:lnTo>
                      <a:pt x="40" y="169"/>
                    </a:lnTo>
                    <a:lnTo>
                      <a:pt x="67" y="155"/>
                    </a:lnTo>
                    <a:lnTo>
                      <a:pt x="43" y="183"/>
                    </a:lnTo>
                    <a:lnTo>
                      <a:pt x="71" y="166"/>
                    </a:lnTo>
                    <a:lnTo>
                      <a:pt x="43" y="183"/>
                    </a:lnTo>
                    <a:lnTo>
                      <a:pt x="71" y="166"/>
                    </a:lnTo>
                    <a:lnTo>
                      <a:pt x="45" y="190"/>
                    </a:lnTo>
                    <a:lnTo>
                      <a:pt x="74" y="176"/>
                    </a:lnTo>
                    <a:lnTo>
                      <a:pt x="50" y="204"/>
                    </a:lnTo>
                    <a:lnTo>
                      <a:pt x="76" y="190"/>
                    </a:lnTo>
                    <a:lnTo>
                      <a:pt x="52" y="216"/>
                    </a:lnTo>
                    <a:lnTo>
                      <a:pt x="81" y="200"/>
                    </a:lnTo>
                    <a:lnTo>
                      <a:pt x="57" y="228"/>
                    </a:lnTo>
                    <a:lnTo>
                      <a:pt x="83" y="214"/>
                    </a:lnTo>
                    <a:lnTo>
                      <a:pt x="62" y="240"/>
                    </a:lnTo>
                    <a:lnTo>
                      <a:pt x="88" y="226"/>
                    </a:lnTo>
                    <a:lnTo>
                      <a:pt x="64" y="254"/>
                    </a:lnTo>
                    <a:lnTo>
                      <a:pt x="90" y="238"/>
                    </a:lnTo>
                    <a:lnTo>
                      <a:pt x="69" y="271"/>
                    </a:lnTo>
                    <a:lnTo>
                      <a:pt x="97" y="257"/>
                    </a:lnTo>
                    <a:lnTo>
                      <a:pt x="71" y="278"/>
                    </a:lnTo>
                    <a:lnTo>
                      <a:pt x="100" y="264"/>
                    </a:lnTo>
                    <a:lnTo>
                      <a:pt x="74" y="287"/>
                    </a:lnTo>
                    <a:lnTo>
                      <a:pt x="102" y="273"/>
                    </a:lnTo>
                    <a:lnTo>
                      <a:pt x="76" y="290"/>
                    </a:lnTo>
                    <a:lnTo>
                      <a:pt x="102" y="276"/>
                    </a:lnTo>
                    <a:lnTo>
                      <a:pt x="78" y="297"/>
                    </a:lnTo>
                    <a:lnTo>
                      <a:pt x="104" y="280"/>
                    </a:lnTo>
                    <a:lnTo>
                      <a:pt x="81" y="309"/>
                    </a:lnTo>
                    <a:lnTo>
                      <a:pt x="107" y="295"/>
                    </a:lnTo>
                    <a:lnTo>
                      <a:pt x="83" y="321"/>
                    </a:lnTo>
                    <a:lnTo>
                      <a:pt x="112" y="304"/>
                    </a:lnTo>
                    <a:lnTo>
                      <a:pt x="90" y="330"/>
                    </a:lnTo>
                    <a:lnTo>
                      <a:pt x="119" y="316"/>
                    </a:lnTo>
                    <a:lnTo>
                      <a:pt x="104" y="344"/>
                    </a:lnTo>
                    <a:lnTo>
                      <a:pt x="130" y="328"/>
                    </a:lnTo>
                    <a:lnTo>
                      <a:pt x="116" y="356"/>
                    </a:lnTo>
                    <a:lnTo>
                      <a:pt x="142" y="342"/>
                    </a:lnTo>
                    <a:lnTo>
                      <a:pt x="126" y="366"/>
                    </a:lnTo>
                    <a:lnTo>
                      <a:pt x="154" y="351"/>
                    </a:lnTo>
                    <a:lnTo>
                      <a:pt x="135" y="375"/>
                    </a:lnTo>
                    <a:lnTo>
                      <a:pt x="164" y="361"/>
                    </a:lnTo>
                    <a:lnTo>
                      <a:pt x="147" y="387"/>
                    </a:lnTo>
                    <a:lnTo>
                      <a:pt x="173" y="373"/>
                    </a:lnTo>
                    <a:lnTo>
                      <a:pt x="149" y="389"/>
                    </a:lnTo>
                    <a:lnTo>
                      <a:pt x="175" y="373"/>
                    </a:lnTo>
                    <a:lnTo>
                      <a:pt x="154" y="394"/>
                    </a:lnTo>
                    <a:lnTo>
                      <a:pt x="180" y="378"/>
                    </a:lnTo>
                    <a:lnTo>
                      <a:pt x="157" y="396"/>
                    </a:lnTo>
                    <a:lnTo>
                      <a:pt x="183" y="380"/>
                    </a:lnTo>
                    <a:lnTo>
                      <a:pt x="164" y="404"/>
                    </a:lnTo>
                    <a:lnTo>
                      <a:pt x="190" y="389"/>
                    </a:lnTo>
                    <a:lnTo>
                      <a:pt x="166" y="406"/>
                    </a:lnTo>
                    <a:lnTo>
                      <a:pt x="192" y="389"/>
                    </a:lnTo>
                    <a:lnTo>
                      <a:pt x="175" y="415"/>
                    </a:lnTo>
                    <a:lnTo>
                      <a:pt x="201" y="399"/>
                    </a:lnTo>
                    <a:lnTo>
                      <a:pt x="180" y="420"/>
                    </a:lnTo>
                    <a:lnTo>
                      <a:pt x="206" y="406"/>
                    </a:lnTo>
                    <a:lnTo>
                      <a:pt x="180" y="420"/>
                    </a:lnTo>
                    <a:lnTo>
                      <a:pt x="209" y="406"/>
                    </a:lnTo>
                    <a:lnTo>
                      <a:pt x="192" y="432"/>
                    </a:lnTo>
                    <a:lnTo>
                      <a:pt x="218" y="415"/>
                    </a:lnTo>
                    <a:lnTo>
                      <a:pt x="199" y="439"/>
                    </a:lnTo>
                    <a:lnTo>
                      <a:pt x="225" y="423"/>
                    </a:lnTo>
                    <a:lnTo>
                      <a:pt x="204" y="444"/>
                    </a:lnTo>
                    <a:lnTo>
                      <a:pt x="232" y="430"/>
                    </a:lnTo>
                    <a:lnTo>
                      <a:pt x="211" y="451"/>
                    </a:lnTo>
                    <a:lnTo>
                      <a:pt x="237" y="434"/>
                    </a:lnTo>
                    <a:lnTo>
                      <a:pt x="213" y="453"/>
                    </a:lnTo>
                    <a:lnTo>
                      <a:pt x="242" y="439"/>
                    </a:lnTo>
                    <a:lnTo>
                      <a:pt x="225" y="465"/>
                    </a:lnTo>
                    <a:lnTo>
                      <a:pt x="251" y="449"/>
                    </a:lnTo>
                    <a:lnTo>
                      <a:pt x="235" y="475"/>
                    </a:lnTo>
                    <a:lnTo>
                      <a:pt x="261" y="461"/>
                    </a:lnTo>
                    <a:lnTo>
                      <a:pt x="249" y="489"/>
                    </a:lnTo>
                    <a:lnTo>
                      <a:pt x="275" y="472"/>
                    </a:lnTo>
                    <a:lnTo>
                      <a:pt x="254" y="496"/>
                    </a:lnTo>
                    <a:lnTo>
                      <a:pt x="282" y="479"/>
                    </a:lnTo>
                    <a:lnTo>
                      <a:pt x="268" y="508"/>
                    </a:lnTo>
                    <a:lnTo>
                      <a:pt x="294" y="494"/>
                    </a:lnTo>
                    <a:lnTo>
                      <a:pt x="282" y="522"/>
                    </a:lnTo>
                    <a:lnTo>
                      <a:pt x="308" y="508"/>
                    </a:lnTo>
                    <a:lnTo>
                      <a:pt x="296" y="527"/>
                    </a:lnTo>
                    <a:lnTo>
                      <a:pt x="306" y="522"/>
                    </a:lnTo>
                    <a:lnTo>
                      <a:pt x="299" y="527"/>
                    </a:lnTo>
                    <a:lnTo>
                      <a:pt x="306" y="525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83" name="Freeform 3169"/>
              <p:cNvSpPr/>
              <p:nvPr/>
            </p:nvSpPr>
            <p:spPr bwMode="auto">
              <a:xfrm>
                <a:off x="4991100" y="2506663"/>
                <a:ext cx="165100" cy="142875"/>
              </a:xfrm>
              <a:custGeom>
                <a:avLst/>
                <a:gdLst>
                  <a:gd name="T0" fmla="*/ 28 w 104"/>
                  <a:gd name="T1" fmla="*/ 14 h 90"/>
                  <a:gd name="T2" fmla="*/ 33 w 104"/>
                  <a:gd name="T3" fmla="*/ 12 h 90"/>
                  <a:gd name="T4" fmla="*/ 9 w 104"/>
                  <a:gd name="T5" fmla="*/ 40 h 90"/>
                  <a:gd name="T6" fmla="*/ 73 w 104"/>
                  <a:gd name="T7" fmla="*/ 2 h 90"/>
                  <a:gd name="T8" fmla="*/ 7 w 104"/>
                  <a:gd name="T9" fmla="*/ 57 h 90"/>
                  <a:gd name="T10" fmla="*/ 104 w 104"/>
                  <a:gd name="T11" fmla="*/ 0 h 90"/>
                  <a:gd name="T12" fmla="*/ 7 w 104"/>
                  <a:gd name="T13" fmla="*/ 57 h 90"/>
                  <a:gd name="T14" fmla="*/ 104 w 104"/>
                  <a:gd name="T15" fmla="*/ 0 h 90"/>
                  <a:gd name="T16" fmla="*/ 5 w 104"/>
                  <a:gd name="T17" fmla="*/ 76 h 90"/>
                  <a:gd name="T18" fmla="*/ 35 w 104"/>
                  <a:gd name="T19" fmla="*/ 57 h 90"/>
                  <a:gd name="T20" fmla="*/ 5 w 104"/>
                  <a:gd name="T21" fmla="*/ 78 h 90"/>
                  <a:gd name="T22" fmla="*/ 35 w 104"/>
                  <a:gd name="T23" fmla="*/ 59 h 90"/>
                  <a:gd name="T24" fmla="*/ 0 w 104"/>
                  <a:gd name="T25" fmla="*/ 90 h 90"/>
                  <a:gd name="T26" fmla="*/ 35 w 104"/>
                  <a:gd name="T27" fmla="*/ 7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4" h="90">
                    <a:moveTo>
                      <a:pt x="28" y="14"/>
                    </a:moveTo>
                    <a:lnTo>
                      <a:pt x="33" y="12"/>
                    </a:lnTo>
                    <a:lnTo>
                      <a:pt x="9" y="40"/>
                    </a:lnTo>
                    <a:lnTo>
                      <a:pt x="73" y="2"/>
                    </a:lnTo>
                    <a:lnTo>
                      <a:pt x="7" y="57"/>
                    </a:lnTo>
                    <a:lnTo>
                      <a:pt x="104" y="0"/>
                    </a:lnTo>
                    <a:lnTo>
                      <a:pt x="7" y="57"/>
                    </a:lnTo>
                    <a:lnTo>
                      <a:pt x="104" y="0"/>
                    </a:lnTo>
                    <a:lnTo>
                      <a:pt x="5" y="76"/>
                    </a:lnTo>
                    <a:lnTo>
                      <a:pt x="35" y="57"/>
                    </a:lnTo>
                    <a:lnTo>
                      <a:pt x="5" y="78"/>
                    </a:lnTo>
                    <a:lnTo>
                      <a:pt x="35" y="59"/>
                    </a:lnTo>
                    <a:lnTo>
                      <a:pt x="0" y="90"/>
                    </a:lnTo>
                    <a:lnTo>
                      <a:pt x="35" y="71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3188" name="组合 3187"/>
          <p:cNvGrpSpPr/>
          <p:nvPr/>
        </p:nvGrpSpPr>
        <p:grpSpPr>
          <a:xfrm>
            <a:off x="5132387" y="1423123"/>
            <a:ext cx="3152776" cy="3155951"/>
            <a:chOff x="5133975" y="1851025"/>
            <a:chExt cx="3152776" cy="3155951"/>
          </a:xfrm>
        </p:grpSpPr>
        <p:sp>
          <p:nvSpPr>
            <p:cNvPr id="3147" name="Freeform 3133"/>
            <p:cNvSpPr/>
            <p:nvPr/>
          </p:nvSpPr>
          <p:spPr bwMode="auto">
            <a:xfrm>
              <a:off x="6780213" y="3636963"/>
              <a:ext cx="436563" cy="439738"/>
            </a:xfrm>
            <a:custGeom>
              <a:avLst/>
              <a:gdLst>
                <a:gd name="T0" fmla="*/ 244 w 275"/>
                <a:gd name="T1" fmla="*/ 0 h 277"/>
                <a:gd name="T2" fmla="*/ 246 w 275"/>
                <a:gd name="T3" fmla="*/ 0 h 277"/>
                <a:gd name="T4" fmla="*/ 196 w 275"/>
                <a:gd name="T5" fmla="*/ 47 h 277"/>
                <a:gd name="T6" fmla="*/ 258 w 275"/>
                <a:gd name="T7" fmla="*/ 11 h 277"/>
                <a:gd name="T8" fmla="*/ 144 w 275"/>
                <a:gd name="T9" fmla="*/ 99 h 277"/>
                <a:gd name="T10" fmla="*/ 272 w 275"/>
                <a:gd name="T11" fmla="*/ 26 h 277"/>
                <a:gd name="T12" fmla="*/ 133 w 275"/>
                <a:gd name="T13" fmla="*/ 113 h 277"/>
                <a:gd name="T14" fmla="*/ 275 w 275"/>
                <a:gd name="T15" fmla="*/ 30 h 277"/>
                <a:gd name="T16" fmla="*/ 104 w 275"/>
                <a:gd name="T17" fmla="*/ 142 h 277"/>
                <a:gd name="T18" fmla="*/ 263 w 275"/>
                <a:gd name="T19" fmla="*/ 49 h 277"/>
                <a:gd name="T20" fmla="*/ 66 w 275"/>
                <a:gd name="T21" fmla="*/ 180 h 277"/>
                <a:gd name="T22" fmla="*/ 225 w 275"/>
                <a:gd name="T23" fmla="*/ 87 h 277"/>
                <a:gd name="T24" fmla="*/ 61 w 275"/>
                <a:gd name="T25" fmla="*/ 184 h 277"/>
                <a:gd name="T26" fmla="*/ 220 w 275"/>
                <a:gd name="T27" fmla="*/ 92 h 277"/>
                <a:gd name="T28" fmla="*/ 50 w 275"/>
                <a:gd name="T29" fmla="*/ 194 h 277"/>
                <a:gd name="T30" fmla="*/ 211 w 275"/>
                <a:gd name="T31" fmla="*/ 101 h 277"/>
                <a:gd name="T32" fmla="*/ 28 w 275"/>
                <a:gd name="T33" fmla="*/ 218 h 277"/>
                <a:gd name="T34" fmla="*/ 187 w 275"/>
                <a:gd name="T35" fmla="*/ 125 h 277"/>
                <a:gd name="T36" fmla="*/ 0 w 275"/>
                <a:gd name="T37" fmla="*/ 246 h 277"/>
                <a:gd name="T38" fmla="*/ 151 w 275"/>
                <a:gd name="T39" fmla="*/ 158 h 277"/>
                <a:gd name="T40" fmla="*/ 2 w 275"/>
                <a:gd name="T41" fmla="*/ 265 h 277"/>
                <a:gd name="T42" fmla="*/ 109 w 275"/>
                <a:gd name="T43" fmla="*/ 203 h 277"/>
                <a:gd name="T44" fmla="*/ 5 w 275"/>
                <a:gd name="T45" fmla="*/ 270 h 277"/>
                <a:gd name="T46" fmla="*/ 95 w 275"/>
                <a:gd name="T47" fmla="*/ 218 h 277"/>
                <a:gd name="T48" fmla="*/ 12 w 275"/>
                <a:gd name="T49" fmla="*/ 277 h 277"/>
                <a:gd name="T50" fmla="*/ 69 w 275"/>
                <a:gd name="T51" fmla="*/ 244 h 277"/>
                <a:gd name="T52" fmla="*/ 31 w 275"/>
                <a:gd name="T53" fmla="*/ 277 h 277"/>
                <a:gd name="T54" fmla="*/ 35 w 275"/>
                <a:gd name="T55" fmla="*/ 275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5" h="277">
                  <a:moveTo>
                    <a:pt x="244" y="0"/>
                  </a:moveTo>
                  <a:lnTo>
                    <a:pt x="246" y="0"/>
                  </a:lnTo>
                  <a:lnTo>
                    <a:pt x="196" y="47"/>
                  </a:lnTo>
                  <a:lnTo>
                    <a:pt x="258" y="11"/>
                  </a:lnTo>
                  <a:lnTo>
                    <a:pt x="144" y="99"/>
                  </a:lnTo>
                  <a:lnTo>
                    <a:pt x="272" y="26"/>
                  </a:lnTo>
                  <a:lnTo>
                    <a:pt x="133" y="113"/>
                  </a:lnTo>
                  <a:lnTo>
                    <a:pt x="275" y="30"/>
                  </a:lnTo>
                  <a:lnTo>
                    <a:pt x="104" y="142"/>
                  </a:lnTo>
                  <a:lnTo>
                    <a:pt x="263" y="49"/>
                  </a:lnTo>
                  <a:lnTo>
                    <a:pt x="66" y="180"/>
                  </a:lnTo>
                  <a:lnTo>
                    <a:pt x="225" y="87"/>
                  </a:lnTo>
                  <a:lnTo>
                    <a:pt x="61" y="184"/>
                  </a:lnTo>
                  <a:lnTo>
                    <a:pt x="220" y="92"/>
                  </a:lnTo>
                  <a:lnTo>
                    <a:pt x="50" y="194"/>
                  </a:lnTo>
                  <a:lnTo>
                    <a:pt x="211" y="101"/>
                  </a:lnTo>
                  <a:lnTo>
                    <a:pt x="28" y="218"/>
                  </a:lnTo>
                  <a:lnTo>
                    <a:pt x="187" y="125"/>
                  </a:lnTo>
                  <a:lnTo>
                    <a:pt x="0" y="246"/>
                  </a:lnTo>
                  <a:lnTo>
                    <a:pt x="151" y="158"/>
                  </a:lnTo>
                  <a:lnTo>
                    <a:pt x="2" y="265"/>
                  </a:lnTo>
                  <a:lnTo>
                    <a:pt x="109" y="203"/>
                  </a:lnTo>
                  <a:lnTo>
                    <a:pt x="5" y="270"/>
                  </a:lnTo>
                  <a:lnTo>
                    <a:pt x="95" y="218"/>
                  </a:lnTo>
                  <a:lnTo>
                    <a:pt x="12" y="277"/>
                  </a:lnTo>
                  <a:lnTo>
                    <a:pt x="69" y="244"/>
                  </a:lnTo>
                  <a:lnTo>
                    <a:pt x="31" y="277"/>
                  </a:lnTo>
                  <a:lnTo>
                    <a:pt x="35" y="275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148" name="Freeform 3134"/>
            <p:cNvSpPr/>
            <p:nvPr/>
          </p:nvSpPr>
          <p:spPr bwMode="auto">
            <a:xfrm>
              <a:off x="5884863" y="4483100"/>
              <a:ext cx="327025" cy="436563"/>
            </a:xfrm>
            <a:custGeom>
              <a:avLst/>
              <a:gdLst>
                <a:gd name="T0" fmla="*/ 81 w 206"/>
                <a:gd name="T1" fmla="*/ 40 h 275"/>
                <a:gd name="T2" fmla="*/ 152 w 206"/>
                <a:gd name="T3" fmla="*/ 0 h 275"/>
                <a:gd name="T4" fmla="*/ 114 w 206"/>
                <a:gd name="T5" fmla="*/ 38 h 275"/>
                <a:gd name="T6" fmla="*/ 164 w 206"/>
                <a:gd name="T7" fmla="*/ 10 h 275"/>
                <a:gd name="T8" fmla="*/ 135 w 206"/>
                <a:gd name="T9" fmla="*/ 45 h 275"/>
                <a:gd name="T10" fmla="*/ 178 w 206"/>
                <a:gd name="T11" fmla="*/ 21 h 275"/>
                <a:gd name="T12" fmla="*/ 135 w 206"/>
                <a:gd name="T13" fmla="*/ 45 h 275"/>
                <a:gd name="T14" fmla="*/ 180 w 206"/>
                <a:gd name="T15" fmla="*/ 21 h 275"/>
                <a:gd name="T16" fmla="*/ 150 w 206"/>
                <a:gd name="T17" fmla="*/ 57 h 275"/>
                <a:gd name="T18" fmla="*/ 190 w 206"/>
                <a:gd name="T19" fmla="*/ 33 h 275"/>
                <a:gd name="T20" fmla="*/ 152 w 206"/>
                <a:gd name="T21" fmla="*/ 62 h 275"/>
                <a:gd name="T22" fmla="*/ 192 w 206"/>
                <a:gd name="T23" fmla="*/ 38 h 275"/>
                <a:gd name="T24" fmla="*/ 159 w 206"/>
                <a:gd name="T25" fmla="*/ 78 h 275"/>
                <a:gd name="T26" fmla="*/ 199 w 206"/>
                <a:gd name="T27" fmla="*/ 55 h 275"/>
                <a:gd name="T28" fmla="*/ 159 w 206"/>
                <a:gd name="T29" fmla="*/ 97 h 275"/>
                <a:gd name="T30" fmla="*/ 206 w 206"/>
                <a:gd name="T31" fmla="*/ 71 h 275"/>
                <a:gd name="T32" fmla="*/ 159 w 206"/>
                <a:gd name="T33" fmla="*/ 104 h 275"/>
                <a:gd name="T34" fmla="*/ 206 w 206"/>
                <a:gd name="T35" fmla="*/ 76 h 275"/>
                <a:gd name="T36" fmla="*/ 159 w 206"/>
                <a:gd name="T37" fmla="*/ 107 h 275"/>
                <a:gd name="T38" fmla="*/ 206 w 206"/>
                <a:gd name="T39" fmla="*/ 81 h 275"/>
                <a:gd name="T40" fmla="*/ 138 w 206"/>
                <a:gd name="T41" fmla="*/ 138 h 275"/>
                <a:gd name="T42" fmla="*/ 206 w 206"/>
                <a:gd name="T43" fmla="*/ 100 h 275"/>
                <a:gd name="T44" fmla="*/ 121 w 206"/>
                <a:gd name="T45" fmla="*/ 157 h 275"/>
                <a:gd name="T46" fmla="*/ 206 w 206"/>
                <a:gd name="T47" fmla="*/ 107 h 275"/>
                <a:gd name="T48" fmla="*/ 116 w 206"/>
                <a:gd name="T49" fmla="*/ 159 h 275"/>
                <a:gd name="T50" fmla="*/ 206 w 206"/>
                <a:gd name="T51" fmla="*/ 109 h 275"/>
                <a:gd name="T52" fmla="*/ 112 w 206"/>
                <a:gd name="T53" fmla="*/ 166 h 275"/>
                <a:gd name="T54" fmla="*/ 206 w 206"/>
                <a:gd name="T55" fmla="*/ 112 h 275"/>
                <a:gd name="T56" fmla="*/ 107 w 206"/>
                <a:gd name="T57" fmla="*/ 171 h 275"/>
                <a:gd name="T58" fmla="*/ 206 w 206"/>
                <a:gd name="T59" fmla="*/ 114 h 275"/>
                <a:gd name="T60" fmla="*/ 100 w 206"/>
                <a:gd name="T61" fmla="*/ 178 h 275"/>
                <a:gd name="T62" fmla="*/ 204 w 206"/>
                <a:gd name="T63" fmla="*/ 116 h 275"/>
                <a:gd name="T64" fmla="*/ 71 w 206"/>
                <a:gd name="T65" fmla="*/ 206 h 275"/>
                <a:gd name="T66" fmla="*/ 199 w 206"/>
                <a:gd name="T67" fmla="*/ 131 h 275"/>
                <a:gd name="T68" fmla="*/ 69 w 206"/>
                <a:gd name="T69" fmla="*/ 209 h 275"/>
                <a:gd name="T70" fmla="*/ 199 w 206"/>
                <a:gd name="T71" fmla="*/ 133 h 275"/>
                <a:gd name="T72" fmla="*/ 29 w 206"/>
                <a:gd name="T73" fmla="*/ 249 h 275"/>
                <a:gd name="T74" fmla="*/ 183 w 206"/>
                <a:gd name="T75" fmla="*/ 159 h 275"/>
                <a:gd name="T76" fmla="*/ 0 w 206"/>
                <a:gd name="T77" fmla="*/ 275 h 275"/>
                <a:gd name="T78" fmla="*/ 164 w 206"/>
                <a:gd name="T79" fmla="*/ 18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6" h="275">
                  <a:moveTo>
                    <a:pt x="81" y="40"/>
                  </a:moveTo>
                  <a:lnTo>
                    <a:pt x="152" y="0"/>
                  </a:lnTo>
                  <a:lnTo>
                    <a:pt x="114" y="38"/>
                  </a:lnTo>
                  <a:lnTo>
                    <a:pt x="164" y="10"/>
                  </a:lnTo>
                  <a:lnTo>
                    <a:pt x="135" y="45"/>
                  </a:lnTo>
                  <a:lnTo>
                    <a:pt x="178" y="21"/>
                  </a:lnTo>
                  <a:lnTo>
                    <a:pt x="135" y="45"/>
                  </a:lnTo>
                  <a:lnTo>
                    <a:pt x="180" y="21"/>
                  </a:lnTo>
                  <a:lnTo>
                    <a:pt x="150" y="57"/>
                  </a:lnTo>
                  <a:lnTo>
                    <a:pt x="190" y="33"/>
                  </a:lnTo>
                  <a:lnTo>
                    <a:pt x="152" y="62"/>
                  </a:lnTo>
                  <a:lnTo>
                    <a:pt x="192" y="38"/>
                  </a:lnTo>
                  <a:lnTo>
                    <a:pt x="159" y="78"/>
                  </a:lnTo>
                  <a:lnTo>
                    <a:pt x="199" y="55"/>
                  </a:lnTo>
                  <a:lnTo>
                    <a:pt x="159" y="97"/>
                  </a:lnTo>
                  <a:lnTo>
                    <a:pt x="206" y="71"/>
                  </a:lnTo>
                  <a:lnTo>
                    <a:pt x="159" y="104"/>
                  </a:lnTo>
                  <a:lnTo>
                    <a:pt x="206" y="76"/>
                  </a:lnTo>
                  <a:lnTo>
                    <a:pt x="159" y="107"/>
                  </a:lnTo>
                  <a:lnTo>
                    <a:pt x="206" y="81"/>
                  </a:lnTo>
                  <a:lnTo>
                    <a:pt x="138" y="138"/>
                  </a:lnTo>
                  <a:lnTo>
                    <a:pt x="206" y="100"/>
                  </a:lnTo>
                  <a:lnTo>
                    <a:pt x="121" y="157"/>
                  </a:lnTo>
                  <a:lnTo>
                    <a:pt x="206" y="107"/>
                  </a:lnTo>
                  <a:lnTo>
                    <a:pt x="116" y="159"/>
                  </a:lnTo>
                  <a:lnTo>
                    <a:pt x="206" y="109"/>
                  </a:lnTo>
                  <a:lnTo>
                    <a:pt x="112" y="166"/>
                  </a:lnTo>
                  <a:lnTo>
                    <a:pt x="206" y="112"/>
                  </a:lnTo>
                  <a:lnTo>
                    <a:pt x="107" y="171"/>
                  </a:lnTo>
                  <a:lnTo>
                    <a:pt x="206" y="114"/>
                  </a:lnTo>
                  <a:lnTo>
                    <a:pt x="100" y="178"/>
                  </a:lnTo>
                  <a:lnTo>
                    <a:pt x="204" y="116"/>
                  </a:lnTo>
                  <a:lnTo>
                    <a:pt x="71" y="206"/>
                  </a:lnTo>
                  <a:lnTo>
                    <a:pt x="199" y="131"/>
                  </a:lnTo>
                  <a:lnTo>
                    <a:pt x="69" y="209"/>
                  </a:lnTo>
                  <a:lnTo>
                    <a:pt x="199" y="133"/>
                  </a:lnTo>
                  <a:lnTo>
                    <a:pt x="29" y="249"/>
                  </a:lnTo>
                  <a:lnTo>
                    <a:pt x="183" y="159"/>
                  </a:lnTo>
                  <a:lnTo>
                    <a:pt x="0" y="275"/>
                  </a:lnTo>
                  <a:lnTo>
                    <a:pt x="164" y="180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149" name="Freeform 3135"/>
            <p:cNvSpPr/>
            <p:nvPr/>
          </p:nvSpPr>
          <p:spPr bwMode="auto">
            <a:xfrm>
              <a:off x="5705475" y="4265613"/>
              <a:ext cx="417513" cy="473075"/>
            </a:xfrm>
            <a:custGeom>
              <a:avLst/>
              <a:gdLst>
                <a:gd name="T0" fmla="*/ 104 w 263"/>
                <a:gd name="T1" fmla="*/ 40 h 298"/>
                <a:gd name="T2" fmla="*/ 175 w 263"/>
                <a:gd name="T3" fmla="*/ 0 h 298"/>
                <a:gd name="T4" fmla="*/ 132 w 263"/>
                <a:gd name="T5" fmla="*/ 35 h 298"/>
                <a:gd name="T6" fmla="*/ 184 w 263"/>
                <a:gd name="T7" fmla="*/ 4 h 298"/>
                <a:gd name="T8" fmla="*/ 154 w 263"/>
                <a:gd name="T9" fmla="*/ 42 h 298"/>
                <a:gd name="T10" fmla="*/ 199 w 263"/>
                <a:gd name="T11" fmla="*/ 16 h 298"/>
                <a:gd name="T12" fmla="*/ 168 w 263"/>
                <a:gd name="T13" fmla="*/ 52 h 298"/>
                <a:gd name="T14" fmla="*/ 210 w 263"/>
                <a:gd name="T15" fmla="*/ 28 h 298"/>
                <a:gd name="T16" fmla="*/ 170 w 263"/>
                <a:gd name="T17" fmla="*/ 54 h 298"/>
                <a:gd name="T18" fmla="*/ 210 w 263"/>
                <a:gd name="T19" fmla="*/ 30 h 298"/>
                <a:gd name="T20" fmla="*/ 177 w 263"/>
                <a:gd name="T21" fmla="*/ 66 h 298"/>
                <a:gd name="T22" fmla="*/ 218 w 263"/>
                <a:gd name="T23" fmla="*/ 42 h 298"/>
                <a:gd name="T24" fmla="*/ 182 w 263"/>
                <a:gd name="T25" fmla="*/ 80 h 298"/>
                <a:gd name="T26" fmla="*/ 225 w 263"/>
                <a:gd name="T27" fmla="*/ 56 h 298"/>
                <a:gd name="T28" fmla="*/ 184 w 263"/>
                <a:gd name="T29" fmla="*/ 97 h 298"/>
                <a:gd name="T30" fmla="*/ 229 w 263"/>
                <a:gd name="T31" fmla="*/ 71 h 298"/>
                <a:gd name="T32" fmla="*/ 184 w 263"/>
                <a:gd name="T33" fmla="*/ 97 h 298"/>
                <a:gd name="T34" fmla="*/ 229 w 263"/>
                <a:gd name="T35" fmla="*/ 71 h 298"/>
                <a:gd name="T36" fmla="*/ 180 w 263"/>
                <a:gd name="T37" fmla="*/ 113 h 298"/>
                <a:gd name="T38" fmla="*/ 232 w 263"/>
                <a:gd name="T39" fmla="*/ 85 h 298"/>
                <a:gd name="T40" fmla="*/ 149 w 263"/>
                <a:gd name="T41" fmla="*/ 151 h 298"/>
                <a:gd name="T42" fmla="*/ 229 w 263"/>
                <a:gd name="T43" fmla="*/ 104 h 298"/>
                <a:gd name="T44" fmla="*/ 128 w 263"/>
                <a:gd name="T45" fmla="*/ 173 h 298"/>
                <a:gd name="T46" fmla="*/ 229 w 263"/>
                <a:gd name="T47" fmla="*/ 113 h 298"/>
                <a:gd name="T48" fmla="*/ 92 w 263"/>
                <a:gd name="T49" fmla="*/ 208 h 298"/>
                <a:gd name="T50" fmla="*/ 232 w 263"/>
                <a:gd name="T51" fmla="*/ 128 h 298"/>
                <a:gd name="T52" fmla="*/ 71 w 263"/>
                <a:gd name="T53" fmla="*/ 230 h 298"/>
                <a:gd name="T54" fmla="*/ 244 w 263"/>
                <a:gd name="T55" fmla="*/ 130 h 298"/>
                <a:gd name="T56" fmla="*/ 64 w 263"/>
                <a:gd name="T57" fmla="*/ 237 h 298"/>
                <a:gd name="T58" fmla="*/ 246 w 263"/>
                <a:gd name="T59" fmla="*/ 130 h 298"/>
                <a:gd name="T60" fmla="*/ 28 w 263"/>
                <a:gd name="T61" fmla="*/ 272 h 298"/>
                <a:gd name="T62" fmla="*/ 263 w 263"/>
                <a:gd name="T63" fmla="*/ 137 h 298"/>
                <a:gd name="T64" fmla="*/ 23 w 263"/>
                <a:gd name="T65" fmla="*/ 277 h 298"/>
                <a:gd name="T66" fmla="*/ 187 w 263"/>
                <a:gd name="T67" fmla="*/ 182 h 298"/>
                <a:gd name="T68" fmla="*/ 0 w 263"/>
                <a:gd name="T69" fmla="*/ 298 h 298"/>
                <a:gd name="T70" fmla="*/ 163 w 263"/>
                <a:gd name="T71" fmla="*/ 20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3" h="298">
                  <a:moveTo>
                    <a:pt x="104" y="40"/>
                  </a:moveTo>
                  <a:lnTo>
                    <a:pt x="175" y="0"/>
                  </a:lnTo>
                  <a:lnTo>
                    <a:pt x="132" y="35"/>
                  </a:lnTo>
                  <a:lnTo>
                    <a:pt x="184" y="4"/>
                  </a:lnTo>
                  <a:lnTo>
                    <a:pt x="154" y="42"/>
                  </a:lnTo>
                  <a:lnTo>
                    <a:pt x="199" y="16"/>
                  </a:lnTo>
                  <a:lnTo>
                    <a:pt x="168" y="52"/>
                  </a:lnTo>
                  <a:lnTo>
                    <a:pt x="210" y="28"/>
                  </a:lnTo>
                  <a:lnTo>
                    <a:pt x="170" y="54"/>
                  </a:lnTo>
                  <a:lnTo>
                    <a:pt x="210" y="30"/>
                  </a:lnTo>
                  <a:lnTo>
                    <a:pt x="177" y="66"/>
                  </a:lnTo>
                  <a:lnTo>
                    <a:pt x="218" y="42"/>
                  </a:lnTo>
                  <a:lnTo>
                    <a:pt x="182" y="80"/>
                  </a:lnTo>
                  <a:lnTo>
                    <a:pt x="225" y="56"/>
                  </a:lnTo>
                  <a:lnTo>
                    <a:pt x="184" y="97"/>
                  </a:lnTo>
                  <a:lnTo>
                    <a:pt x="229" y="71"/>
                  </a:lnTo>
                  <a:lnTo>
                    <a:pt x="184" y="97"/>
                  </a:lnTo>
                  <a:lnTo>
                    <a:pt x="229" y="71"/>
                  </a:lnTo>
                  <a:lnTo>
                    <a:pt x="180" y="113"/>
                  </a:lnTo>
                  <a:lnTo>
                    <a:pt x="232" y="85"/>
                  </a:lnTo>
                  <a:lnTo>
                    <a:pt x="149" y="151"/>
                  </a:lnTo>
                  <a:lnTo>
                    <a:pt x="229" y="104"/>
                  </a:lnTo>
                  <a:lnTo>
                    <a:pt x="128" y="173"/>
                  </a:lnTo>
                  <a:lnTo>
                    <a:pt x="229" y="113"/>
                  </a:lnTo>
                  <a:lnTo>
                    <a:pt x="92" y="208"/>
                  </a:lnTo>
                  <a:lnTo>
                    <a:pt x="232" y="128"/>
                  </a:lnTo>
                  <a:lnTo>
                    <a:pt x="71" y="230"/>
                  </a:lnTo>
                  <a:lnTo>
                    <a:pt x="244" y="130"/>
                  </a:lnTo>
                  <a:lnTo>
                    <a:pt x="64" y="237"/>
                  </a:lnTo>
                  <a:lnTo>
                    <a:pt x="246" y="130"/>
                  </a:lnTo>
                  <a:lnTo>
                    <a:pt x="28" y="272"/>
                  </a:lnTo>
                  <a:lnTo>
                    <a:pt x="263" y="137"/>
                  </a:lnTo>
                  <a:lnTo>
                    <a:pt x="23" y="277"/>
                  </a:lnTo>
                  <a:lnTo>
                    <a:pt x="187" y="182"/>
                  </a:lnTo>
                  <a:lnTo>
                    <a:pt x="0" y="298"/>
                  </a:lnTo>
                  <a:lnTo>
                    <a:pt x="163" y="203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150" name="Freeform 3136"/>
            <p:cNvSpPr/>
            <p:nvPr/>
          </p:nvSpPr>
          <p:spPr bwMode="auto">
            <a:xfrm>
              <a:off x="5524500" y="4008438"/>
              <a:ext cx="442913" cy="550863"/>
            </a:xfrm>
            <a:custGeom>
              <a:avLst/>
              <a:gdLst>
                <a:gd name="T0" fmla="*/ 154 w 279"/>
                <a:gd name="T1" fmla="*/ 41 h 347"/>
                <a:gd name="T2" fmla="*/ 225 w 279"/>
                <a:gd name="T3" fmla="*/ 0 h 347"/>
                <a:gd name="T4" fmla="*/ 173 w 279"/>
                <a:gd name="T5" fmla="*/ 36 h 347"/>
                <a:gd name="T6" fmla="*/ 230 w 279"/>
                <a:gd name="T7" fmla="*/ 3 h 347"/>
                <a:gd name="T8" fmla="*/ 197 w 279"/>
                <a:gd name="T9" fmla="*/ 38 h 347"/>
                <a:gd name="T10" fmla="*/ 244 w 279"/>
                <a:gd name="T11" fmla="*/ 12 h 347"/>
                <a:gd name="T12" fmla="*/ 211 w 279"/>
                <a:gd name="T13" fmla="*/ 45 h 347"/>
                <a:gd name="T14" fmla="*/ 253 w 279"/>
                <a:gd name="T15" fmla="*/ 22 h 347"/>
                <a:gd name="T16" fmla="*/ 218 w 279"/>
                <a:gd name="T17" fmla="*/ 52 h 347"/>
                <a:gd name="T18" fmla="*/ 258 w 279"/>
                <a:gd name="T19" fmla="*/ 29 h 347"/>
                <a:gd name="T20" fmla="*/ 220 w 279"/>
                <a:gd name="T21" fmla="*/ 55 h 347"/>
                <a:gd name="T22" fmla="*/ 261 w 279"/>
                <a:gd name="T23" fmla="*/ 31 h 347"/>
                <a:gd name="T24" fmla="*/ 227 w 279"/>
                <a:gd name="T25" fmla="*/ 64 h 347"/>
                <a:gd name="T26" fmla="*/ 268 w 279"/>
                <a:gd name="T27" fmla="*/ 41 h 347"/>
                <a:gd name="T28" fmla="*/ 230 w 279"/>
                <a:gd name="T29" fmla="*/ 74 h 347"/>
                <a:gd name="T30" fmla="*/ 272 w 279"/>
                <a:gd name="T31" fmla="*/ 50 h 347"/>
                <a:gd name="T32" fmla="*/ 235 w 279"/>
                <a:gd name="T33" fmla="*/ 88 h 347"/>
                <a:gd name="T34" fmla="*/ 277 w 279"/>
                <a:gd name="T35" fmla="*/ 64 h 347"/>
                <a:gd name="T36" fmla="*/ 235 w 279"/>
                <a:gd name="T37" fmla="*/ 93 h 347"/>
                <a:gd name="T38" fmla="*/ 277 w 279"/>
                <a:gd name="T39" fmla="*/ 67 h 347"/>
                <a:gd name="T40" fmla="*/ 227 w 279"/>
                <a:gd name="T41" fmla="*/ 119 h 347"/>
                <a:gd name="T42" fmla="*/ 279 w 279"/>
                <a:gd name="T43" fmla="*/ 88 h 347"/>
                <a:gd name="T44" fmla="*/ 213 w 279"/>
                <a:gd name="T45" fmla="*/ 135 h 347"/>
                <a:gd name="T46" fmla="*/ 279 w 279"/>
                <a:gd name="T47" fmla="*/ 98 h 347"/>
                <a:gd name="T48" fmla="*/ 199 w 279"/>
                <a:gd name="T49" fmla="*/ 150 h 347"/>
                <a:gd name="T50" fmla="*/ 279 w 279"/>
                <a:gd name="T51" fmla="*/ 105 h 347"/>
                <a:gd name="T52" fmla="*/ 161 w 279"/>
                <a:gd name="T53" fmla="*/ 190 h 347"/>
                <a:gd name="T54" fmla="*/ 275 w 279"/>
                <a:gd name="T55" fmla="*/ 121 h 347"/>
                <a:gd name="T56" fmla="*/ 154 w 279"/>
                <a:gd name="T57" fmla="*/ 195 h 347"/>
                <a:gd name="T58" fmla="*/ 275 w 279"/>
                <a:gd name="T59" fmla="*/ 126 h 347"/>
                <a:gd name="T60" fmla="*/ 142 w 279"/>
                <a:gd name="T61" fmla="*/ 207 h 347"/>
                <a:gd name="T62" fmla="*/ 272 w 279"/>
                <a:gd name="T63" fmla="*/ 131 h 347"/>
                <a:gd name="T64" fmla="*/ 107 w 279"/>
                <a:gd name="T65" fmla="*/ 242 h 347"/>
                <a:gd name="T66" fmla="*/ 263 w 279"/>
                <a:gd name="T67" fmla="*/ 152 h 347"/>
                <a:gd name="T68" fmla="*/ 88 w 279"/>
                <a:gd name="T69" fmla="*/ 261 h 347"/>
                <a:gd name="T70" fmla="*/ 272 w 279"/>
                <a:gd name="T71" fmla="*/ 154 h 347"/>
                <a:gd name="T72" fmla="*/ 76 w 279"/>
                <a:gd name="T73" fmla="*/ 275 h 347"/>
                <a:gd name="T74" fmla="*/ 277 w 279"/>
                <a:gd name="T75" fmla="*/ 157 h 347"/>
                <a:gd name="T76" fmla="*/ 29 w 279"/>
                <a:gd name="T77" fmla="*/ 320 h 347"/>
                <a:gd name="T78" fmla="*/ 185 w 279"/>
                <a:gd name="T79" fmla="*/ 230 h 347"/>
                <a:gd name="T80" fmla="*/ 17 w 279"/>
                <a:gd name="T81" fmla="*/ 332 h 347"/>
                <a:gd name="T82" fmla="*/ 175 w 279"/>
                <a:gd name="T83" fmla="*/ 242 h 347"/>
                <a:gd name="T84" fmla="*/ 0 w 279"/>
                <a:gd name="T85" fmla="*/ 347 h 347"/>
                <a:gd name="T86" fmla="*/ 163 w 279"/>
                <a:gd name="T87" fmla="*/ 252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9" h="347">
                  <a:moveTo>
                    <a:pt x="154" y="41"/>
                  </a:moveTo>
                  <a:lnTo>
                    <a:pt x="225" y="0"/>
                  </a:lnTo>
                  <a:lnTo>
                    <a:pt x="173" y="36"/>
                  </a:lnTo>
                  <a:lnTo>
                    <a:pt x="230" y="3"/>
                  </a:lnTo>
                  <a:lnTo>
                    <a:pt x="197" y="38"/>
                  </a:lnTo>
                  <a:lnTo>
                    <a:pt x="244" y="12"/>
                  </a:lnTo>
                  <a:lnTo>
                    <a:pt x="211" y="45"/>
                  </a:lnTo>
                  <a:lnTo>
                    <a:pt x="253" y="22"/>
                  </a:lnTo>
                  <a:lnTo>
                    <a:pt x="218" y="52"/>
                  </a:lnTo>
                  <a:lnTo>
                    <a:pt x="258" y="29"/>
                  </a:lnTo>
                  <a:lnTo>
                    <a:pt x="220" y="55"/>
                  </a:lnTo>
                  <a:lnTo>
                    <a:pt x="261" y="31"/>
                  </a:lnTo>
                  <a:lnTo>
                    <a:pt x="227" y="64"/>
                  </a:lnTo>
                  <a:lnTo>
                    <a:pt x="268" y="41"/>
                  </a:lnTo>
                  <a:lnTo>
                    <a:pt x="230" y="74"/>
                  </a:lnTo>
                  <a:lnTo>
                    <a:pt x="272" y="50"/>
                  </a:lnTo>
                  <a:lnTo>
                    <a:pt x="235" y="88"/>
                  </a:lnTo>
                  <a:lnTo>
                    <a:pt x="277" y="64"/>
                  </a:lnTo>
                  <a:lnTo>
                    <a:pt x="235" y="93"/>
                  </a:lnTo>
                  <a:lnTo>
                    <a:pt x="277" y="67"/>
                  </a:lnTo>
                  <a:lnTo>
                    <a:pt x="227" y="119"/>
                  </a:lnTo>
                  <a:lnTo>
                    <a:pt x="279" y="88"/>
                  </a:lnTo>
                  <a:lnTo>
                    <a:pt x="213" y="135"/>
                  </a:lnTo>
                  <a:lnTo>
                    <a:pt x="279" y="98"/>
                  </a:lnTo>
                  <a:lnTo>
                    <a:pt x="199" y="150"/>
                  </a:lnTo>
                  <a:lnTo>
                    <a:pt x="279" y="105"/>
                  </a:lnTo>
                  <a:lnTo>
                    <a:pt x="161" y="190"/>
                  </a:lnTo>
                  <a:lnTo>
                    <a:pt x="275" y="121"/>
                  </a:lnTo>
                  <a:lnTo>
                    <a:pt x="154" y="195"/>
                  </a:lnTo>
                  <a:lnTo>
                    <a:pt x="275" y="126"/>
                  </a:lnTo>
                  <a:lnTo>
                    <a:pt x="142" y="207"/>
                  </a:lnTo>
                  <a:lnTo>
                    <a:pt x="272" y="131"/>
                  </a:lnTo>
                  <a:lnTo>
                    <a:pt x="107" y="242"/>
                  </a:lnTo>
                  <a:lnTo>
                    <a:pt x="263" y="152"/>
                  </a:lnTo>
                  <a:lnTo>
                    <a:pt x="88" y="261"/>
                  </a:lnTo>
                  <a:lnTo>
                    <a:pt x="272" y="154"/>
                  </a:lnTo>
                  <a:lnTo>
                    <a:pt x="76" y="275"/>
                  </a:lnTo>
                  <a:lnTo>
                    <a:pt x="277" y="157"/>
                  </a:lnTo>
                  <a:lnTo>
                    <a:pt x="29" y="320"/>
                  </a:lnTo>
                  <a:lnTo>
                    <a:pt x="185" y="230"/>
                  </a:lnTo>
                  <a:lnTo>
                    <a:pt x="17" y="332"/>
                  </a:lnTo>
                  <a:lnTo>
                    <a:pt x="175" y="242"/>
                  </a:lnTo>
                  <a:lnTo>
                    <a:pt x="0" y="347"/>
                  </a:lnTo>
                  <a:lnTo>
                    <a:pt x="163" y="252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151" name="Freeform 3137"/>
            <p:cNvSpPr/>
            <p:nvPr/>
          </p:nvSpPr>
          <p:spPr bwMode="auto">
            <a:xfrm>
              <a:off x="5343525" y="3906838"/>
              <a:ext cx="534988" cy="471488"/>
            </a:xfrm>
            <a:custGeom>
              <a:avLst/>
              <a:gdLst>
                <a:gd name="T0" fmla="*/ 107 w 337"/>
                <a:gd name="T1" fmla="*/ 41 h 297"/>
                <a:gd name="T2" fmla="*/ 176 w 337"/>
                <a:gd name="T3" fmla="*/ 0 h 297"/>
                <a:gd name="T4" fmla="*/ 112 w 337"/>
                <a:gd name="T5" fmla="*/ 38 h 297"/>
                <a:gd name="T6" fmla="*/ 178 w 337"/>
                <a:gd name="T7" fmla="*/ 0 h 297"/>
                <a:gd name="T8" fmla="*/ 143 w 337"/>
                <a:gd name="T9" fmla="*/ 36 h 297"/>
                <a:gd name="T10" fmla="*/ 190 w 337"/>
                <a:gd name="T11" fmla="*/ 7 h 297"/>
                <a:gd name="T12" fmla="*/ 152 w 337"/>
                <a:gd name="T13" fmla="*/ 41 h 297"/>
                <a:gd name="T14" fmla="*/ 197 w 337"/>
                <a:gd name="T15" fmla="*/ 14 h 297"/>
                <a:gd name="T16" fmla="*/ 166 w 337"/>
                <a:gd name="T17" fmla="*/ 50 h 297"/>
                <a:gd name="T18" fmla="*/ 209 w 337"/>
                <a:gd name="T19" fmla="*/ 24 h 297"/>
                <a:gd name="T20" fmla="*/ 176 w 337"/>
                <a:gd name="T21" fmla="*/ 60 h 297"/>
                <a:gd name="T22" fmla="*/ 216 w 337"/>
                <a:gd name="T23" fmla="*/ 36 h 297"/>
                <a:gd name="T24" fmla="*/ 180 w 337"/>
                <a:gd name="T25" fmla="*/ 67 h 297"/>
                <a:gd name="T26" fmla="*/ 221 w 337"/>
                <a:gd name="T27" fmla="*/ 43 h 297"/>
                <a:gd name="T28" fmla="*/ 183 w 337"/>
                <a:gd name="T29" fmla="*/ 71 h 297"/>
                <a:gd name="T30" fmla="*/ 223 w 337"/>
                <a:gd name="T31" fmla="*/ 48 h 297"/>
                <a:gd name="T32" fmla="*/ 185 w 337"/>
                <a:gd name="T33" fmla="*/ 83 h 297"/>
                <a:gd name="T34" fmla="*/ 228 w 337"/>
                <a:gd name="T35" fmla="*/ 57 h 297"/>
                <a:gd name="T36" fmla="*/ 185 w 337"/>
                <a:gd name="T37" fmla="*/ 97 h 297"/>
                <a:gd name="T38" fmla="*/ 240 w 337"/>
                <a:gd name="T39" fmla="*/ 67 h 297"/>
                <a:gd name="T40" fmla="*/ 171 w 337"/>
                <a:gd name="T41" fmla="*/ 128 h 297"/>
                <a:gd name="T42" fmla="*/ 301 w 337"/>
                <a:gd name="T43" fmla="*/ 52 h 297"/>
                <a:gd name="T44" fmla="*/ 150 w 337"/>
                <a:gd name="T45" fmla="*/ 152 h 297"/>
                <a:gd name="T46" fmla="*/ 315 w 337"/>
                <a:gd name="T47" fmla="*/ 55 h 297"/>
                <a:gd name="T48" fmla="*/ 102 w 337"/>
                <a:gd name="T49" fmla="*/ 197 h 297"/>
                <a:gd name="T50" fmla="*/ 337 w 337"/>
                <a:gd name="T51" fmla="*/ 62 h 297"/>
                <a:gd name="T52" fmla="*/ 100 w 337"/>
                <a:gd name="T53" fmla="*/ 202 h 297"/>
                <a:gd name="T54" fmla="*/ 337 w 337"/>
                <a:gd name="T55" fmla="*/ 64 h 297"/>
                <a:gd name="T56" fmla="*/ 93 w 337"/>
                <a:gd name="T57" fmla="*/ 207 h 297"/>
                <a:gd name="T58" fmla="*/ 251 w 337"/>
                <a:gd name="T59" fmla="*/ 116 h 297"/>
                <a:gd name="T60" fmla="*/ 53 w 337"/>
                <a:gd name="T61" fmla="*/ 247 h 297"/>
                <a:gd name="T62" fmla="*/ 209 w 337"/>
                <a:gd name="T63" fmla="*/ 157 h 297"/>
                <a:gd name="T64" fmla="*/ 41 w 337"/>
                <a:gd name="T65" fmla="*/ 259 h 297"/>
                <a:gd name="T66" fmla="*/ 199 w 337"/>
                <a:gd name="T67" fmla="*/ 169 h 297"/>
                <a:gd name="T68" fmla="*/ 38 w 337"/>
                <a:gd name="T69" fmla="*/ 261 h 297"/>
                <a:gd name="T70" fmla="*/ 195 w 337"/>
                <a:gd name="T71" fmla="*/ 171 h 297"/>
                <a:gd name="T72" fmla="*/ 15 w 337"/>
                <a:gd name="T73" fmla="*/ 287 h 297"/>
                <a:gd name="T74" fmla="*/ 171 w 337"/>
                <a:gd name="T75" fmla="*/ 197 h 297"/>
                <a:gd name="T76" fmla="*/ 0 w 337"/>
                <a:gd name="T77" fmla="*/ 297 h 297"/>
                <a:gd name="T78" fmla="*/ 164 w 337"/>
                <a:gd name="T79" fmla="*/ 204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7" h="297">
                  <a:moveTo>
                    <a:pt x="107" y="41"/>
                  </a:moveTo>
                  <a:lnTo>
                    <a:pt x="176" y="0"/>
                  </a:lnTo>
                  <a:lnTo>
                    <a:pt x="112" y="38"/>
                  </a:lnTo>
                  <a:lnTo>
                    <a:pt x="178" y="0"/>
                  </a:lnTo>
                  <a:lnTo>
                    <a:pt x="143" y="36"/>
                  </a:lnTo>
                  <a:lnTo>
                    <a:pt x="190" y="7"/>
                  </a:lnTo>
                  <a:lnTo>
                    <a:pt x="152" y="41"/>
                  </a:lnTo>
                  <a:lnTo>
                    <a:pt x="197" y="14"/>
                  </a:lnTo>
                  <a:lnTo>
                    <a:pt x="166" y="50"/>
                  </a:lnTo>
                  <a:lnTo>
                    <a:pt x="209" y="24"/>
                  </a:lnTo>
                  <a:lnTo>
                    <a:pt x="176" y="60"/>
                  </a:lnTo>
                  <a:lnTo>
                    <a:pt x="216" y="36"/>
                  </a:lnTo>
                  <a:lnTo>
                    <a:pt x="180" y="67"/>
                  </a:lnTo>
                  <a:lnTo>
                    <a:pt x="221" y="43"/>
                  </a:lnTo>
                  <a:lnTo>
                    <a:pt x="183" y="71"/>
                  </a:lnTo>
                  <a:lnTo>
                    <a:pt x="223" y="48"/>
                  </a:lnTo>
                  <a:lnTo>
                    <a:pt x="185" y="83"/>
                  </a:lnTo>
                  <a:lnTo>
                    <a:pt x="228" y="57"/>
                  </a:lnTo>
                  <a:lnTo>
                    <a:pt x="185" y="97"/>
                  </a:lnTo>
                  <a:lnTo>
                    <a:pt x="240" y="67"/>
                  </a:lnTo>
                  <a:lnTo>
                    <a:pt x="171" y="128"/>
                  </a:lnTo>
                  <a:lnTo>
                    <a:pt x="301" y="52"/>
                  </a:lnTo>
                  <a:lnTo>
                    <a:pt x="150" y="152"/>
                  </a:lnTo>
                  <a:lnTo>
                    <a:pt x="315" y="55"/>
                  </a:lnTo>
                  <a:lnTo>
                    <a:pt x="102" y="197"/>
                  </a:lnTo>
                  <a:lnTo>
                    <a:pt x="337" y="62"/>
                  </a:lnTo>
                  <a:lnTo>
                    <a:pt x="100" y="202"/>
                  </a:lnTo>
                  <a:lnTo>
                    <a:pt x="337" y="64"/>
                  </a:lnTo>
                  <a:lnTo>
                    <a:pt x="93" y="207"/>
                  </a:lnTo>
                  <a:lnTo>
                    <a:pt x="251" y="116"/>
                  </a:lnTo>
                  <a:lnTo>
                    <a:pt x="53" y="247"/>
                  </a:lnTo>
                  <a:lnTo>
                    <a:pt x="209" y="157"/>
                  </a:lnTo>
                  <a:lnTo>
                    <a:pt x="41" y="259"/>
                  </a:lnTo>
                  <a:lnTo>
                    <a:pt x="199" y="169"/>
                  </a:lnTo>
                  <a:lnTo>
                    <a:pt x="38" y="261"/>
                  </a:lnTo>
                  <a:lnTo>
                    <a:pt x="195" y="171"/>
                  </a:lnTo>
                  <a:lnTo>
                    <a:pt x="15" y="287"/>
                  </a:lnTo>
                  <a:lnTo>
                    <a:pt x="171" y="197"/>
                  </a:lnTo>
                  <a:lnTo>
                    <a:pt x="0" y="297"/>
                  </a:lnTo>
                  <a:lnTo>
                    <a:pt x="164" y="204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152" name="Freeform 3138"/>
            <p:cNvSpPr/>
            <p:nvPr/>
          </p:nvSpPr>
          <p:spPr bwMode="auto">
            <a:xfrm>
              <a:off x="5133975" y="3887788"/>
              <a:ext cx="969963" cy="1119188"/>
            </a:xfrm>
            <a:custGeom>
              <a:avLst/>
              <a:gdLst>
                <a:gd name="T0" fmla="*/ 151 w 611"/>
                <a:gd name="T1" fmla="*/ 64 h 705"/>
                <a:gd name="T2" fmla="*/ 286 w 611"/>
                <a:gd name="T3" fmla="*/ 3 h 705"/>
                <a:gd name="T4" fmla="*/ 102 w 611"/>
                <a:gd name="T5" fmla="*/ 117 h 705"/>
                <a:gd name="T6" fmla="*/ 298 w 611"/>
                <a:gd name="T7" fmla="*/ 5 h 705"/>
                <a:gd name="T8" fmla="*/ 76 w 611"/>
                <a:gd name="T9" fmla="*/ 143 h 705"/>
                <a:gd name="T10" fmla="*/ 213 w 611"/>
                <a:gd name="T11" fmla="*/ 72 h 705"/>
                <a:gd name="T12" fmla="*/ 42 w 611"/>
                <a:gd name="T13" fmla="*/ 176 h 705"/>
                <a:gd name="T14" fmla="*/ 173 w 611"/>
                <a:gd name="T15" fmla="*/ 112 h 705"/>
                <a:gd name="T16" fmla="*/ 5 w 611"/>
                <a:gd name="T17" fmla="*/ 228 h 705"/>
                <a:gd name="T18" fmla="*/ 121 w 611"/>
                <a:gd name="T19" fmla="*/ 164 h 705"/>
                <a:gd name="T20" fmla="*/ 0 w 611"/>
                <a:gd name="T21" fmla="*/ 259 h 705"/>
                <a:gd name="T22" fmla="*/ 50 w 611"/>
                <a:gd name="T23" fmla="*/ 245 h 705"/>
                <a:gd name="T24" fmla="*/ 9 w 611"/>
                <a:gd name="T25" fmla="*/ 304 h 705"/>
                <a:gd name="T26" fmla="*/ 57 w 611"/>
                <a:gd name="T27" fmla="*/ 292 h 705"/>
                <a:gd name="T28" fmla="*/ 26 w 611"/>
                <a:gd name="T29" fmla="*/ 330 h 705"/>
                <a:gd name="T30" fmla="*/ 71 w 611"/>
                <a:gd name="T31" fmla="*/ 306 h 705"/>
                <a:gd name="T32" fmla="*/ 57 w 611"/>
                <a:gd name="T33" fmla="*/ 354 h 705"/>
                <a:gd name="T34" fmla="*/ 286 w 611"/>
                <a:gd name="T35" fmla="*/ 226 h 705"/>
                <a:gd name="T36" fmla="*/ 80 w 611"/>
                <a:gd name="T37" fmla="*/ 363 h 705"/>
                <a:gd name="T38" fmla="*/ 208 w 611"/>
                <a:gd name="T39" fmla="*/ 302 h 705"/>
                <a:gd name="T40" fmla="*/ 111 w 611"/>
                <a:gd name="T41" fmla="*/ 366 h 705"/>
                <a:gd name="T42" fmla="*/ 173 w 611"/>
                <a:gd name="T43" fmla="*/ 340 h 705"/>
                <a:gd name="T44" fmla="*/ 116 w 611"/>
                <a:gd name="T45" fmla="*/ 394 h 705"/>
                <a:gd name="T46" fmla="*/ 161 w 611"/>
                <a:gd name="T47" fmla="*/ 368 h 705"/>
                <a:gd name="T48" fmla="*/ 123 w 611"/>
                <a:gd name="T49" fmla="*/ 420 h 705"/>
                <a:gd name="T50" fmla="*/ 173 w 611"/>
                <a:gd name="T51" fmla="*/ 411 h 705"/>
                <a:gd name="T52" fmla="*/ 135 w 611"/>
                <a:gd name="T53" fmla="*/ 437 h 705"/>
                <a:gd name="T54" fmla="*/ 187 w 611"/>
                <a:gd name="T55" fmla="*/ 423 h 705"/>
                <a:gd name="T56" fmla="*/ 168 w 611"/>
                <a:gd name="T57" fmla="*/ 468 h 705"/>
                <a:gd name="T58" fmla="*/ 395 w 611"/>
                <a:gd name="T59" fmla="*/ 342 h 705"/>
                <a:gd name="T60" fmla="*/ 201 w 611"/>
                <a:gd name="T61" fmla="*/ 477 h 705"/>
                <a:gd name="T62" fmla="*/ 338 w 611"/>
                <a:gd name="T63" fmla="*/ 399 h 705"/>
                <a:gd name="T64" fmla="*/ 227 w 611"/>
                <a:gd name="T65" fmla="*/ 494 h 705"/>
                <a:gd name="T66" fmla="*/ 275 w 611"/>
                <a:gd name="T67" fmla="*/ 487 h 705"/>
                <a:gd name="T68" fmla="*/ 241 w 611"/>
                <a:gd name="T69" fmla="*/ 541 h 705"/>
                <a:gd name="T70" fmla="*/ 293 w 611"/>
                <a:gd name="T71" fmla="*/ 532 h 705"/>
                <a:gd name="T72" fmla="*/ 258 w 611"/>
                <a:gd name="T73" fmla="*/ 562 h 705"/>
                <a:gd name="T74" fmla="*/ 324 w 611"/>
                <a:gd name="T75" fmla="*/ 543 h 705"/>
                <a:gd name="T76" fmla="*/ 277 w 611"/>
                <a:gd name="T77" fmla="*/ 577 h 705"/>
                <a:gd name="T78" fmla="*/ 511 w 611"/>
                <a:gd name="T79" fmla="*/ 453 h 705"/>
                <a:gd name="T80" fmla="*/ 301 w 611"/>
                <a:gd name="T81" fmla="*/ 586 h 705"/>
                <a:gd name="T82" fmla="*/ 471 w 611"/>
                <a:gd name="T83" fmla="*/ 494 h 705"/>
                <a:gd name="T84" fmla="*/ 324 w 611"/>
                <a:gd name="T85" fmla="*/ 591 h 705"/>
                <a:gd name="T86" fmla="*/ 419 w 611"/>
                <a:gd name="T87" fmla="*/ 546 h 705"/>
                <a:gd name="T88" fmla="*/ 341 w 611"/>
                <a:gd name="T89" fmla="*/ 622 h 705"/>
                <a:gd name="T90" fmla="*/ 386 w 611"/>
                <a:gd name="T91" fmla="*/ 600 h 705"/>
                <a:gd name="T92" fmla="*/ 355 w 611"/>
                <a:gd name="T93" fmla="*/ 657 h 705"/>
                <a:gd name="T94" fmla="*/ 400 w 611"/>
                <a:gd name="T95" fmla="*/ 638 h 705"/>
                <a:gd name="T96" fmla="*/ 362 w 611"/>
                <a:gd name="T97" fmla="*/ 667 h 705"/>
                <a:gd name="T98" fmla="*/ 414 w 611"/>
                <a:gd name="T99" fmla="*/ 650 h 705"/>
                <a:gd name="T100" fmla="*/ 391 w 611"/>
                <a:gd name="T101" fmla="*/ 690 h 705"/>
                <a:gd name="T102" fmla="*/ 452 w 611"/>
                <a:gd name="T103" fmla="*/ 657 h 705"/>
                <a:gd name="T104" fmla="*/ 395 w 611"/>
                <a:gd name="T105" fmla="*/ 693 h 705"/>
                <a:gd name="T106" fmla="*/ 611 w 611"/>
                <a:gd name="T107" fmla="*/ 581 h 705"/>
                <a:gd name="T108" fmla="*/ 417 w 611"/>
                <a:gd name="T109" fmla="*/ 702 h 705"/>
                <a:gd name="T110" fmla="*/ 542 w 611"/>
                <a:gd name="T111" fmla="*/ 650 h 705"/>
                <a:gd name="T112" fmla="*/ 495 w 611"/>
                <a:gd name="T113" fmla="*/ 69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11" h="705">
                  <a:moveTo>
                    <a:pt x="203" y="17"/>
                  </a:moveTo>
                  <a:lnTo>
                    <a:pt x="211" y="12"/>
                  </a:lnTo>
                  <a:lnTo>
                    <a:pt x="151" y="64"/>
                  </a:lnTo>
                  <a:lnTo>
                    <a:pt x="265" y="0"/>
                  </a:lnTo>
                  <a:lnTo>
                    <a:pt x="118" y="100"/>
                  </a:lnTo>
                  <a:lnTo>
                    <a:pt x="286" y="3"/>
                  </a:lnTo>
                  <a:lnTo>
                    <a:pt x="104" y="112"/>
                  </a:lnTo>
                  <a:lnTo>
                    <a:pt x="291" y="5"/>
                  </a:lnTo>
                  <a:lnTo>
                    <a:pt x="102" y="117"/>
                  </a:lnTo>
                  <a:lnTo>
                    <a:pt x="293" y="5"/>
                  </a:lnTo>
                  <a:lnTo>
                    <a:pt x="92" y="124"/>
                  </a:lnTo>
                  <a:lnTo>
                    <a:pt x="298" y="5"/>
                  </a:lnTo>
                  <a:lnTo>
                    <a:pt x="76" y="140"/>
                  </a:lnTo>
                  <a:lnTo>
                    <a:pt x="305" y="10"/>
                  </a:lnTo>
                  <a:lnTo>
                    <a:pt x="76" y="143"/>
                  </a:lnTo>
                  <a:lnTo>
                    <a:pt x="305" y="10"/>
                  </a:lnTo>
                  <a:lnTo>
                    <a:pt x="57" y="162"/>
                  </a:lnTo>
                  <a:lnTo>
                    <a:pt x="213" y="72"/>
                  </a:lnTo>
                  <a:lnTo>
                    <a:pt x="45" y="174"/>
                  </a:lnTo>
                  <a:lnTo>
                    <a:pt x="201" y="83"/>
                  </a:lnTo>
                  <a:lnTo>
                    <a:pt x="42" y="176"/>
                  </a:lnTo>
                  <a:lnTo>
                    <a:pt x="199" y="86"/>
                  </a:lnTo>
                  <a:lnTo>
                    <a:pt x="21" y="200"/>
                  </a:lnTo>
                  <a:lnTo>
                    <a:pt x="173" y="112"/>
                  </a:lnTo>
                  <a:lnTo>
                    <a:pt x="9" y="216"/>
                  </a:lnTo>
                  <a:lnTo>
                    <a:pt x="147" y="138"/>
                  </a:lnTo>
                  <a:lnTo>
                    <a:pt x="5" y="228"/>
                  </a:lnTo>
                  <a:lnTo>
                    <a:pt x="128" y="157"/>
                  </a:lnTo>
                  <a:lnTo>
                    <a:pt x="5" y="230"/>
                  </a:lnTo>
                  <a:lnTo>
                    <a:pt x="121" y="164"/>
                  </a:lnTo>
                  <a:lnTo>
                    <a:pt x="2" y="240"/>
                  </a:lnTo>
                  <a:lnTo>
                    <a:pt x="104" y="181"/>
                  </a:lnTo>
                  <a:lnTo>
                    <a:pt x="0" y="259"/>
                  </a:lnTo>
                  <a:lnTo>
                    <a:pt x="61" y="221"/>
                  </a:lnTo>
                  <a:lnTo>
                    <a:pt x="0" y="273"/>
                  </a:lnTo>
                  <a:lnTo>
                    <a:pt x="50" y="245"/>
                  </a:lnTo>
                  <a:lnTo>
                    <a:pt x="5" y="287"/>
                  </a:lnTo>
                  <a:lnTo>
                    <a:pt x="47" y="264"/>
                  </a:lnTo>
                  <a:lnTo>
                    <a:pt x="9" y="304"/>
                  </a:lnTo>
                  <a:lnTo>
                    <a:pt x="50" y="280"/>
                  </a:lnTo>
                  <a:lnTo>
                    <a:pt x="16" y="316"/>
                  </a:lnTo>
                  <a:lnTo>
                    <a:pt x="57" y="292"/>
                  </a:lnTo>
                  <a:lnTo>
                    <a:pt x="21" y="325"/>
                  </a:lnTo>
                  <a:lnTo>
                    <a:pt x="64" y="302"/>
                  </a:lnTo>
                  <a:lnTo>
                    <a:pt x="26" y="330"/>
                  </a:lnTo>
                  <a:lnTo>
                    <a:pt x="69" y="306"/>
                  </a:lnTo>
                  <a:lnTo>
                    <a:pt x="26" y="332"/>
                  </a:lnTo>
                  <a:lnTo>
                    <a:pt x="71" y="306"/>
                  </a:lnTo>
                  <a:lnTo>
                    <a:pt x="40" y="344"/>
                  </a:lnTo>
                  <a:lnTo>
                    <a:pt x="87" y="316"/>
                  </a:lnTo>
                  <a:lnTo>
                    <a:pt x="57" y="354"/>
                  </a:lnTo>
                  <a:lnTo>
                    <a:pt x="293" y="219"/>
                  </a:lnTo>
                  <a:lnTo>
                    <a:pt x="61" y="356"/>
                  </a:lnTo>
                  <a:lnTo>
                    <a:pt x="286" y="226"/>
                  </a:lnTo>
                  <a:lnTo>
                    <a:pt x="69" y="358"/>
                  </a:lnTo>
                  <a:lnTo>
                    <a:pt x="267" y="245"/>
                  </a:lnTo>
                  <a:lnTo>
                    <a:pt x="80" y="363"/>
                  </a:lnTo>
                  <a:lnTo>
                    <a:pt x="241" y="271"/>
                  </a:lnTo>
                  <a:lnTo>
                    <a:pt x="102" y="366"/>
                  </a:lnTo>
                  <a:lnTo>
                    <a:pt x="208" y="302"/>
                  </a:lnTo>
                  <a:lnTo>
                    <a:pt x="102" y="366"/>
                  </a:lnTo>
                  <a:lnTo>
                    <a:pt x="206" y="306"/>
                  </a:lnTo>
                  <a:lnTo>
                    <a:pt x="111" y="366"/>
                  </a:lnTo>
                  <a:lnTo>
                    <a:pt x="194" y="316"/>
                  </a:lnTo>
                  <a:lnTo>
                    <a:pt x="114" y="375"/>
                  </a:lnTo>
                  <a:lnTo>
                    <a:pt x="173" y="340"/>
                  </a:lnTo>
                  <a:lnTo>
                    <a:pt x="114" y="389"/>
                  </a:lnTo>
                  <a:lnTo>
                    <a:pt x="161" y="361"/>
                  </a:lnTo>
                  <a:lnTo>
                    <a:pt x="116" y="394"/>
                  </a:lnTo>
                  <a:lnTo>
                    <a:pt x="161" y="366"/>
                  </a:lnTo>
                  <a:lnTo>
                    <a:pt x="116" y="394"/>
                  </a:lnTo>
                  <a:lnTo>
                    <a:pt x="161" y="368"/>
                  </a:lnTo>
                  <a:lnTo>
                    <a:pt x="121" y="411"/>
                  </a:lnTo>
                  <a:lnTo>
                    <a:pt x="161" y="387"/>
                  </a:lnTo>
                  <a:lnTo>
                    <a:pt x="123" y="420"/>
                  </a:lnTo>
                  <a:lnTo>
                    <a:pt x="163" y="396"/>
                  </a:lnTo>
                  <a:lnTo>
                    <a:pt x="132" y="434"/>
                  </a:lnTo>
                  <a:lnTo>
                    <a:pt x="173" y="411"/>
                  </a:lnTo>
                  <a:lnTo>
                    <a:pt x="135" y="437"/>
                  </a:lnTo>
                  <a:lnTo>
                    <a:pt x="175" y="413"/>
                  </a:lnTo>
                  <a:lnTo>
                    <a:pt x="135" y="437"/>
                  </a:lnTo>
                  <a:lnTo>
                    <a:pt x="175" y="413"/>
                  </a:lnTo>
                  <a:lnTo>
                    <a:pt x="142" y="449"/>
                  </a:lnTo>
                  <a:lnTo>
                    <a:pt x="187" y="423"/>
                  </a:lnTo>
                  <a:lnTo>
                    <a:pt x="154" y="456"/>
                  </a:lnTo>
                  <a:lnTo>
                    <a:pt x="201" y="430"/>
                  </a:lnTo>
                  <a:lnTo>
                    <a:pt x="168" y="468"/>
                  </a:lnTo>
                  <a:lnTo>
                    <a:pt x="234" y="427"/>
                  </a:lnTo>
                  <a:lnTo>
                    <a:pt x="175" y="470"/>
                  </a:lnTo>
                  <a:lnTo>
                    <a:pt x="395" y="342"/>
                  </a:lnTo>
                  <a:lnTo>
                    <a:pt x="199" y="477"/>
                  </a:lnTo>
                  <a:lnTo>
                    <a:pt x="348" y="389"/>
                  </a:lnTo>
                  <a:lnTo>
                    <a:pt x="201" y="477"/>
                  </a:lnTo>
                  <a:lnTo>
                    <a:pt x="343" y="394"/>
                  </a:lnTo>
                  <a:lnTo>
                    <a:pt x="203" y="477"/>
                  </a:lnTo>
                  <a:lnTo>
                    <a:pt x="338" y="399"/>
                  </a:lnTo>
                  <a:lnTo>
                    <a:pt x="227" y="479"/>
                  </a:lnTo>
                  <a:lnTo>
                    <a:pt x="305" y="434"/>
                  </a:lnTo>
                  <a:lnTo>
                    <a:pt x="227" y="494"/>
                  </a:lnTo>
                  <a:lnTo>
                    <a:pt x="279" y="463"/>
                  </a:lnTo>
                  <a:lnTo>
                    <a:pt x="230" y="510"/>
                  </a:lnTo>
                  <a:lnTo>
                    <a:pt x="275" y="487"/>
                  </a:lnTo>
                  <a:lnTo>
                    <a:pt x="234" y="527"/>
                  </a:lnTo>
                  <a:lnTo>
                    <a:pt x="275" y="503"/>
                  </a:lnTo>
                  <a:lnTo>
                    <a:pt x="241" y="541"/>
                  </a:lnTo>
                  <a:lnTo>
                    <a:pt x="282" y="517"/>
                  </a:lnTo>
                  <a:lnTo>
                    <a:pt x="251" y="555"/>
                  </a:lnTo>
                  <a:lnTo>
                    <a:pt x="293" y="532"/>
                  </a:lnTo>
                  <a:lnTo>
                    <a:pt x="251" y="555"/>
                  </a:lnTo>
                  <a:lnTo>
                    <a:pt x="293" y="532"/>
                  </a:lnTo>
                  <a:lnTo>
                    <a:pt x="258" y="562"/>
                  </a:lnTo>
                  <a:lnTo>
                    <a:pt x="301" y="536"/>
                  </a:lnTo>
                  <a:lnTo>
                    <a:pt x="272" y="574"/>
                  </a:lnTo>
                  <a:lnTo>
                    <a:pt x="324" y="543"/>
                  </a:lnTo>
                  <a:lnTo>
                    <a:pt x="272" y="574"/>
                  </a:lnTo>
                  <a:lnTo>
                    <a:pt x="324" y="543"/>
                  </a:lnTo>
                  <a:lnTo>
                    <a:pt x="277" y="577"/>
                  </a:lnTo>
                  <a:lnTo>
                    <a:pt x="331" y="546"/>
                  </a:lnTo>
                  <a:lnTo>
                    <a:pt x="286" y="584"/>
                  </a:lnTo>
                  <a:lnTo>
                    <a:pt x="511" y="453"/>
                  </a:lnTo>
                  <a:lnTo>
                    <a:pt x="291" y="584"/>
                  </a:lnTo>
                  <a:lnTo>
                    <a:pt x="504" y="460"/>
                  </a:lnTo>
                  <a:lnTo>
                    <a:pt x="301" y="586"/>
                  </a:lnTo>
                  <a:lnTo>
                    <a:pt x="485" y="479"/>
                  </a:lnTo>
                  <a:lnTo>
                    <a:pt x="305" y="589"/>
                  </a:lnTo>
                  <a:lnTo>
                    <a:pt x="471" y="494"/>
                  </a:lnTo>
                  <a:lnTo>
                    <a:pt x="312" y="591"/>
                  </a:lnTo>
                  <a:lnTo>
                    <a:pt x="459" y="506"/>
                  </a:lnTo>
                  <a:lnTo>
                    <a:pt x="324" y="591"/>
                  </a:lnTo>
                  <a:lnTo>
                    <a:pt x="440" y="524"/>
                  </a:lnTo>
                  <a:lnTo>
                    <a:pt x="338" y="591"/>
                  </a:lnTo>
                  <a:lnTo>
                    <a:pt x="419" y="546"/>
                  </a:lnTo>
                  <a:lnTo>
                    <a:pt x="341" y="610"/>
                  </a:lnTo>
                  <a:lnTo>
                    <a:pt x="391" y="581"/>
                  </a:lnTo>
                  <a:lnTo>
                    <a:pt x="341" y="622"/>
                  </a:lnTo>
                  <a:lnTo>
                    <a:pt x="388" y="593"/>
                  </a:lnTo>
                  <a:lnTo>
                    <a:pt x="343" y="626"/>
                  </a:lnTo>
                  <a:lnTo>
                    <a:pt x="386" y="600"/>
                  </a:lnTo>
                  <a:lnTo>
                    <a:pt x="348" y="643"/>
                  </a:lnTo>
                  <a:lnTo>
                    <a:pt x="388" y="617"/>
                  </a:lnTo>
                  <a:lnTo>
                    <a:pt x="355" y="657"/>
                  </a:lnTo>
                  <a:lnTo>
                    <a:pt x="395" y="634"/>
                  </a:lnTo>
                  <a:lnTo>
                    <a:pt x="360" y="662"/>
                  </a:lnTo>
                  <a:lnTo>
                    <a:pt x="400" y="638"/>
                  </a:lnTo>
                  <a:lnTo>
                    <a:pt x="360" y="664"/>
                  </a:lnTo>
                  <a:lnTo>
                    <a:pt x="402" y="641"/>
                  </a:lnTo>
                  <a:lnTo>
                    <a:pt x="362" y="667"/>
                  </a:lnTo>
                  <a:lnTo>
                    <a:pt x="405" y="643"/>
                  </a:lnTo>
                  <a:lnTo>
                    <a:pt x="372" y="676"/>
                  </a:lnTo>
                  <a:lnTo>
                    <a:pt x="414" y="650"/>
                  </a:lnTo>
                  <a:lnTo>
                    <a:pt x="386" y="688"/>
                  </a:lnTo>
                  <a:lnTo>
                    <a:pt x="438" y="657"/>
                  </a:lnTo>
                  <a:lnTo>
                    <a:pt x="391" y="690"/>
                  </a:lnTo>
                  <a:lnTo>
                    <a:pt x="450" y="657"/>
                  </a:lnTo>
                  <a:lnTo>
                    <a:pt x="393" y="693"/>
                  </a:lnTo>
                  <a:lnTo>
                    <a:pt x="452" y="657"/>
                  </a:lnTo>
                  <a:lnTo>
                    <a:pt x="393" y="693"/>
                  </a:lnTo>
                  <a:lnTo>
                    <a:pt x="454" y="657"/>
                  </a:lnTo>
                  <a:lnTo>
                    <a:pt x="395" y="693"/>
                  </a:lnTo>
                  <a:lnTo>
                    <a:pt x="457" y="657"/>
                  </a:lnTo>
                  <a:lnTo>
                    <a:pt x="407" y="700"/>
                  </a:lnTo>
                  <a:lnTo>
                    <a:pt x="611" y="581"/>
                  </a:lnTo>
                  <a:lnTo>
                    <a:pt x="412" y="700"/>
                  </a:lnTo>
                  <a:lnTo>
                    <a:pt x="599" y="591"/>
                  </a:lnTo>
                  <a:lnTo>
                    <a:pt x="417" y="702"/>
                  </a:lnTo>
                  <a:lnTo>
                    <a:pt x="589" y="603"/>
                  </a:lnTo>
                  <a:lnTo>
                    <a:pt x="447" y="705"/>
                  </a:lnTo>
                  <a:lnTo>
                    <a:pt x="542" y="650"/>
                  </a:lnTo>
                  <a:lnTo>
                    <a:pt x="473" y="700"/>
                  </a:lnTo>
                  <a:lnTo>
                    <a:pt x="514" y="676"/>
                  </a:lnTo>
                  <a:lnTo>
                    <a:pt x="495" y="690"/>
                  </a:lnTo>
                  <a:lnTo>
                    <a:pt x="502" y="688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153" name="Freeform 3139"/>
            <p:cNvSpPr/>
            <p:nvPr/>
          </p:nvSpPr>
          <p:spPr bwMode="auto">
            <a:xfrm>
              <a:off x="6122988" y="3665538"/>
              <a:ext cx="385763" cy="109538"/>
            </a:xfrm>
            <a:custGeom>
              <a:avLst/>
              <a:gdLst>
                <a:gd name="T0" fmla="*/ 0 w 243"/>
                <a:gd name="T1" fmla="*/ 62 h 69"/>
                <a:gd name="T2" fmla="*/ 82 w 243"/>
                <a:gd name="T3" fmla="*/ 15 h 69"/>
                <a:gd name="T4" fmla="*/ 37 w 243"/>
                <a:gd name="T5" fmla="*/ 55 h 69"/>
                <a:gd name="T6" fmla="*/ 99 w 243"/>
                <a:gd name="T7" fmla="*/ 17 h 69"/>
                <a:gd name="T8" fmla="*/ 54 w 243"/>
                <a:gd name="T9" fmla="*/ 57 h 69"/>
                <a:gd name="T10" fmla="*/ 118 w 243"/>
                <a:gd name="T11" fmla="*/ 22 h 69"/>
                <a:gd name="T12" fmla="*/ 56 w 243"/>
                <a:gd name="T13" fmla="*/ 57 h 69"/>
                <a:gd name="T14" fmla="*/ 120 w 243"/>
                <a:gd name="T15" fmla="*/ 22 h 69"/>
                <a:gd name="T16" fmla="*/ 68 w 243"/>
                <a:gd name="T17" fmla="*/ 60 h 69"/>
                <a:gd name="T18" fmla="*/ 132 w 243"/>
                <a:gd name="T19" fmla="*/ 22 h 69"/>
                <a:gd name="T20" fmla="*/ 85 w 243"/>
                <a:gd name="T21" fmla="*/ 65 h 69"/>
                <a:gd name="T22" fmla="*/ 161 w 243"/>
                <a:gd name="T23" fmla="*/ 19 h 69"/>
                <a:gd name="T24" fmla="*/ 90 w 243"/>
                <a:gd name="T25" fmla="*/ 65 h 69"/>
                <a:gd name="T26" fmla="*/ 172 w 243"/>
                <a:gd name="T27" fmla="*/ 17 h 69"/>
                <a:gd name="T28" fmla="*/ 113 w 243"/>
                <a:gd name="T29" fmla="*/ 69 h 69"/>
                <a:gd name="T30" fmla="*/ 232 w 243"/>
                <a:gd name="T31" fmla="*/ 0 h 69"/>
                <a:gd name="T32" fmla="*/ 118 w 243"/>
                <a:gd name="T33" fmla="*/ 69 h 69"/>
                <a:gd name="T34" fmla="*/ 234 w 243"/>
                <a:gd name="T35" fmla="*/ 3 h 69"/>
                <a:gd name="T36" fmla="*/ 144 w 243"/>
                <a:gd name="T37" fmla="*/ 69 h 69"/>
                <a:gd name="T38" fmla="*/ 243 w 243"/>
                <a:gd name="T39" fmla="*/ 12 h 69"/>
                <a:gd name="T40" fmla="*/ 149 w 243"/>
                <a:gd name="T41" fmla="*/ 69 h 69"/>
                <a:gd name="T42" fmla="*/ 243 w 243"/>
                <a:gd name="T43" fmla="*/ 15 h 69"/>
                <a:gd name="T44" fmla="*/ 177 w 243"/>
                <a:gd name="T45" fmla="*/ 65 h 69"/>
                <a:gd name="T46" fmla="*/ 243 w 243"/>
                <a:gd name="T47" fmla="*/ 29 h 69"/>
                <a:gd name="T48" fmla="*/ 184 w 243"/>
                <a:gd name="T49" fmla="*/ 62 h 69"/>
                <a:gd name="T50" fmla="*/ 241 w 243"/>
                <a:gd name="T51" fmla="*/ 31 h 69"/>
                <a:gd name="T52" fmla="*/ 224 w 243"/>
                <a:gd name="T53" fmla="*/ 46 h 69"/>
                <a:gd name="T54" fmla="*/ 234 w 243"/>
                <a:gd name="T55" fmla="*/ 4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3" h="69">
                  <a:moveTo>
                    <a:pt x="0" y="62"/>
                  </a:moveTo>
                  <a:lnTo>
                    <a:pt x="82" y="15"/>
                  </a:lnTo>
                  <a:lnTo>
                    <a:pt x="37" y="55"/>
                  </a:lnTo>
                  <a:lnTo>
                    <a:pt x="99" y="17"/>
                  </a:lnTo>
                  <a:lnTo>
                    <a:pt x="54" y="57"/>
                  </a:lnTo>
                  <a:lnTo>
                    <a:pt x="118" y="22"/>
                  </a:lnTo>
                  <a:lnTo>
                    <a:pt x="56" y="57"/>
                  </a:lnTo>
                  <a:lnTo>
                    <a:pt x="120" y="22"/>
                  </a:lnTo>
                  <a:lnTo>
                    <a:pt x="68" y="60"/>
                  </a:lnTo>
                  <a:lnTo>
                    <a:pt x="132" y="22"/>
                  </a:lnTo>
                  <a:lnTo>
                    <a:pt x="85" y="65"/>
                  </a:lnTo>
                  <a:lnTo>
                    <a:pt x="161" y="19"/>
                  </a:lnTo>
                  <a:lnTo>
                    <a:pt x="90" y="65"/>
                  </a:lnTo>
                  <a:lnTo>
                    <a:pt x="172" y="17"/>
                  </a:lnTo>
                  <a:lnTo>
                    <a:pt x="113" y="69"/>
                  </a:lnTo>
                  <a:lnTo>
                    <a:pt x="232" y="0"/>
                  </a:lnTo>
                  <a:lnTo>
                    <a:pt x="118" y="69"/>
                  </a:lnTo>
                  <a:lnTo>
                    <a:pt x="234" y="3"/>
                  </a:lnTo>
                  <a:lnTo>
                    <a:pt x="144" y="69"/>
                  </a:lnTo>
                  <a:lnTo>
                    <a:pt x="243" y="12"/>
                  </a:lnTo>
                  <a:lnTo>
                    <a:pt x="149" y="69"/>
                  </a:lnTo>
                  <a:lnTo>
                    <a:pt x="243" y="15"/>
                  </a:lnTo>
                  <a:lnTo>
                    <a:pt x="177" y="65"/>
                  </a:lnTo>
                  <a:lnTo>
                    <a:pt x="243" y="29"/>
                  </a:lnTo>
                  <a:lnTo>
                    <a:pt x="184" y="62"/>
                  </a:lnTo>
                  <a:lnTo>
                    <a:pt x="241" y="31"/>
                  </a:lnTo>
                  <a:lnTo>
                    <a:pt x="224" y="46"/>
                  </a:lnTo>
                  <a:lnTo>
                    <a:pt x="234" y="41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154" name="Freeform 3140"/>
            <p:cNvSpPr/>
            <p:nvPr/>
          </p:nvSpPr>
          <p:spPr bwMode="auto">
            <a:xfrm>
              <a:off x="5961063" y="3673475"/>
              <a:ext cx="203200" cy="117475"/>
            </a:xfrm>
            <a:custGeom>
              <a:avLst/>
              <a:gdLst>
                <a:gd name="T0" fmla="*/ 71 w 128"/>
                <a:gd name="T1" fmla="*/ 22 h 74"/>
                <a:gd name="T2" fmla="*/ 83 w 128"/>
                <a:gd name="T3" fmla="*/ 14 h 74"/>
                <a:gd name="T4" fmla="*/ 33 w 128"/>
                <a:gd name="T5" fmla="*/ 50 h 74"/>
                <a:gd name="T6" fmla="*/ 118 w 128"/>
                <a:gd name="T7" fmla="*/ 3 h 74"/>
                <a:gd name="T8" fmla="*/ 0 w 128"/>
                <a:gd name="T9" fmla="*/ 74 h 74"/>
                <a:gd name="T10" fmla="*/ 128 w 128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74">
                  <a:moveTo>
                    <a:pt x="71" y="22"/>
                  </a:moveTo>
                  <a:lnTo>
                    <a:pt x="83" y="14"/>
                  </a:lnTo>
                  <a:lnTo>
                    <a:pt x="33" y="50"/>
                  </a:lnTo>
                  <a:lnTo>
                    <a:pt x="118" y="3"/>
                  </a:lnTo>
                  <a:lnTo>
                    <a:pt x="0" y="74"/>
                  </a:lnTo>
                  <a:lnTo>
                    <a:pt x="128" y="0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156" name="Freeform 3142"/>
            <p:cNvSpPr/>
            <p:nvPr/>
          </p:nvSpPr>
          <p:spPr bwMode="auto">
            <a:xfrm>
              <a:off x="5622925" y="2917825"/>
              <a:ext cx="879475" cy="985838"/>
            </a:xfrm>
            <a:custGeom>
              <a:avLst/>
              <a:gdLst>
                <a:gd name="T0" fmla="*/ 521 w 554"/>
                <a:gd name="T1" fmla="*/ 0 h 621"/>
                <a:gd name="T2" fmla="*/ 535 w 554"/>
                <a:gd name="T3" fmla="*/ 11 h 621"/>
                <a:gd name="T4" fmla="*/ 539 w 554"/>
                <a:gd name="T5" fmla="*/ 19 h 621"/>
                <a:gd name="T6" fmla="*/ 547 w 554"/>
                <a:gd name="T7" fmla="*/ 23 h 621"/>
                <a:gd name="T8" fmla="*/ 551 w 554"/>
                <a:gd name="T9" fmla="*/ 28 h 621"/>
                <a:gd name="T10" fmla="*/ 554 w 554"/>
                <a:gd name="T11" fmla="*/ 30 h 621"/>
                <a:gd name="T12" fmla="*/ 528 w 554"/>
                <a:gd name="T13" fmla="*/ 59 h 621"/>
                <a:gd name="T14" fmla="*/ 521 w 554"/>
                <a:gd name="T15" fmla="*/ 66 h 621"/>
                <a:gd name="T16" fmla="*/ 495 w 554"/>
                <a:gd name="T17" fmla="*/ 92 h 621"/>
                <a:gd name="T18" fmla="*/ 480 w 554"/>
                <a:gd name="T19" fmla="*/ 106 h 621"/>
                <a:gd name="T20" fmla="*/ 468 w 554"/>
                <a:gd name="T21" fmla="*/ 118 h 621"/>
                <a:gd name="T22" fmla="*/ 431 w 554"/>
                <a:gd name="T23" fmla="*/ 156 h 621"/>
                <a:gd name="T24" fmla="*/ 386 w 554"/>
                <a:gd name="T25" fmla="*/ 201 h 621"/>
                <a:gd name="T26" fmla="*/ 350 w 554"/>
                <a:gd name="T27" fmla="*/ 237 h 621"/>
                <a:gd name="T28" fmla="*/ 343 w 554"/>
                <a:gd name="T29" fmla="*/ 244 h 621"/>
                <a:gd name="T30" fmla="*/ 317 w 554"/>
                <a:gd name="T31" fmla="*/ 270 h 621"/>
                <a:gd name="T32" fmla="*/ 315 w 554"/>
                <a:gd name="T33" fmla="*/ 272 h 621"/>
                <a:gd name="T34" fmla="*/ 296 w 554"/>
                <a:gd name="T35" fmla="*/ 291 h 621"/>
                <a:gd name="T36" fmla="*/ 260 w 554"/>
                <a:gd name="T37" fmla="*/ 327 h 621"/>
                <a:gd name="T38" fmla="*/ 213 w 554"/>
                <a:gd name="T39" fmla="*/ 374 h 621"/>
                <a:gd name="T40" fmla="*/ 177 w 554"/>
                <a:gd name="T41" fmla="*/ 410 h 621"/>
                <a:gd name="T42" fmla="*/ 125 w 554"/>
                <a:gd name="T43" fmla="*/ 462 h 621"/>
                <a:gd name="T44" fmla="*/ 87 w 554"/>
                <a:gd name="T45" fmla="*/ 500 h 621"/>
                <a:gd name="T46" fmla="*/ 78 w 554"/>
                <a:gd name="T47" fmla="*/ 509 h 621"/>
                <a:gd name="T48" fmla="*/ 52 w 554"/>
                <a:gd name="T49" fmla="*/ 543 h 621"/>
                <a:gd name="T50" fmla="*/ 54 w 554"/>
                <a:gd name="T51" fmla="*/ 545 h 621"/>
                <a:gd name="T52" fmla="*/ 54 w 554"/>
                <a:gd name="T53" fmla="*/ 547 h 621"/>
                <a:gd name="T54" fmla="*/ 68 w 554"/>
                <a:gd name="T55" fmla="*/ 557 h 621"/>
                <a:gd name="T56" fmla="*/ 83 w 554"/>
                <a:gd name="T57" fmla="*/ 564 h 621"/>
                <a:gd name="T58" fmla="*/ 106 w 554"/>
                <a:gd name="T59" fmla="*/ 571 h 621"/>
                <a:gd name="T60" fmla="*/ 137 w 554"/>
                <a:gd name="T61" fmla="*/ 573 h 621"/>
                <a:gd name="T62" fmla="*/ 165 w 554"/>
                <a:gd name="T63" fmla="*/ 569 h 621"/>
                <a:gd name="T64" fmla="*/ 362 w 554"/>
                <a:gd name="T65" fmla="*/ 479 h 621"/>
                <a:gd name="T66" fmla="*/ 376 w 554"/>
                <a:gd name="T67" fmla="*/ 481 h 621"/>
                <a:gd name="T68" fmla="*/ 388 w 554"/>
                <a:gd name="T69" fmla="*/ 483 h 621"/>
                <a:gd name="T70" fmla="*/ 390 w 554"/>
                <a:gd name="T71" fmla="*/ 483 h 621"/>
                <a:gd name="T72" fmla="*/ 244 w 554"/>
                <a:gd name="T73" fmla="*/ 588 h 621"/>
                <a:gd name="T74" fmla="*/ 239 w 554"/>
                <a:gd name="T75" fmla="*/ 59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4" h="621">
                  <a:moveTo>
                    <a:pt x="521" y="0"/>
                  </a:moveTo>
                  <a:lnTo>
                    <a:pt x="521" y="0"/>
                  </a:lnTo>
                  <a:lnTo>
                    <a:pt x="468" y="52"/>
                  </a:lnTo>
                  <a:lnTo>
                    <a:pt x="535" y="11"/>
                  </a:lnTo>
                  <a:lnTo>
                    <a:pt x="450" y="71"/>
                  </a:lnTo>
                  <a:lnTo>
                    <a:pt x="539" y="19"/>
                  </a:lnTo>
                  <a:lnTo>
                    <a:pt x="423" y="94"/>
                  </a:lnTo>
                  <a:lnTo>
                    <a:pt x="547" y="23"/>
                  </a:lnTo>
                  <a:lnTo>
                    <a:pt x="409" y="111"/>
                  </a:lnTo>
                  <a:lnTo>
                    <a:pt x="551" y="28"/>
                  </a:lnTo>
                  <a:lnTo>
                    <a:pt x="402" y="116"/>
                  </a:lnTo>
                  <a:lnTo>
                    <a:pt x="554" y="30"/>
                  </a:lnTo>
                  <a:lnTo>
                    <a:pt x="367" y="151"/>
                  </a:lnTo>
                  <a:lnTo>
                    <a:pt x="528" y="59"/>
                  </a:lnTo>
                  <a:lnTo>
                    <a:pt x="362" y="158"/>
                  </a:lnTo>
                  <a:lnTo>
                    <a:pt x="521" y="66"/>
                  </a:lnTo>
                  <a:lnTo>
                    <a:pt x="336" y="185"/>
                  </a:lnTo>
                  <a:lnTo>
                    <a:pt x="495" y="92"/>
                  </a:lnTo>
                  <a:lnTo>
                    <a:pt x="322" y="199"/>
                  </a:lnTo>
                  <a:lnTo>
                    <a:pt x="480" y="106"/>
                  </a:lnTo>
                  <a:lnTo>
                    <a:pt x="307" y="211"/>
                  </a:lnTo>
                  <a:lnTo>
                    <a:pt x="468" y="118"/>
                  </a:lnTo>
                  <a:lnTo>
                    <a:pt x="272" y="246"/>
                  </a:lnTo>
                  <a:lnTo>
                    <a:pt x="431" y="156"/>
                  </a:lnTo>
                  <a:lnTo>
                    <a:pt x="225" y="294"/>
                  </a:lnTo>
                  <a:lnTo>
                    <a:pt x="386" y="201"/>
                  </a:lnTo>
                  <a:lnTo>
                    <a:pt x="191" y="329"/>
                  </a:lnTo>
                  <a:lnTo>
                    <a:pt x="350" y="237"/>
                  </a:lnTo>
                  <a:lnTo>
                    <a:pt x="184" y="336"/>
                  </a:lnTo>
                  <a:lnTo>
                    <a:pt x="343" y="244"/>
                  </a:lnTo>
                  <a:lnTo>
                    <a:pt x="158" y="362"/>
                  </a:lnTo>
                  <a:lnTo>
                    <a:pt x="317" y="270"/>
                  </a:lnTo>
                  <a:lnTo>
                    <a:pt x="156" y="365"/>
                  </a:lnTo>
                  <a:lnTo>
                    <a:pt x="315" y="272"/>
                  </a:lnTo>
                  <a:lnTo>
                    <a:pt x="137" y="384"/>
                  </a:lnTo>
                  <a:lnTo>
                    <a:pt x="296" y="291"/>
                  </a:lnTo>
                  <a:lnTo>
                    <a:pt x="101" y="419"/>
                  </a:lnTo>
                  <a:lnTo>
                    <a:pt x="260" y="327"/>
                  </a:lnTo>
                  <a:lnTo>
                    <a:pt x="54" y="464"/>
                  </a:lnTo>
                  <a:lnTo>
                    <a:pt x="213" y="374"/>
                  </a:lnTo>
                  <a:lnTo>
                    <a:pt x="16" y="502"/>
                  </a:lnTo>
                  <a:lnTo>
                    <a:pt x="177" y="410"/>
                  </a:lnTo>
                  <a:lnTo>
                    <a:pt x="0" y="536"/>
                  </a:lnTo>
                  <a:lnTo>
                    <a:pt x="125" y="462"/>
                  </a:lnTo>
                  <a:lnTo>
                    <a:pt x="2" y="550"/>
                  </a:lnTo>
                  <a:lnTo>
                    <a:pt x="87" y="500"/>
                  </a:lnTo>
                  <a:lnTo>
                    <a:pt x="4" y="552"/>
                  </a:lnTo>
                  <a:lnTo>
                    <a:pt x="78" y="509"/>
                  </a:lnTo>
                  <a:lnTo>
                    <a:pt x="12" y="566"/>
                  </a:lnTo>
                  <a:lnTo>
                    <a:pt x="52" y="543"/>
                  </a:lnTo>
                  <a:lnTo>
                    <a:pt x="12" y="569"/>
                  </a:lnTo>
                  <a:lnTo>
                    <a:pt x="54" y="545"/>
                  </a:lnTo>
                  <a:lnTo>
                    <a:pt x="14" y="571"/>
                  </a:lnTo>
                  <a:lnTo>
                    <a:pt x="54" y="547"/>
                  </a:lnTo>
                  <a:lnTo>
                    <a:pt x="26" y="583"/>
                  </a:lnTo>
                  <a:lnTo>
                    <a:pt x="68" y="557"/>
                  </a:lnTo>
                  <a:lnTo>
                    <a:pt x="35" y="592"/>
                  </a:lnTo>
                  <a:lnTo>
                    <a:pt x="83" y="564"/>
                  </a:lnTo>
                  <a:lnTo>
                    <a:pt x="52" y="602"/>
                  </a:lnTo>
                  <a:lnTo>
                    <a:pt x="106" y="571"/>
                  </a:lnTo>
                  <a:lnTo>
                    <a:pt x="73" y="611"/>
                  </a:lnTo>
                  <a:lnTo>
                    <a:pt x="137" y="573"/>
                  </a:lnTo>
                  <a:lnTo>
                    <a:pt x="85" y="616"/>
                  </a:lnTo>
                  <a:lnTo>
                    <a:pt x="165" y="569"/>
                  </a:lnTo>
                  <a:lnTo>
                    <a:pt x="113" y="621"/>
                  </a:lnTo>
                  <a:lnTo>
                    <a:pt x="362" y="479"/>
                  </a:lnTo>
                  <a:lnTo>
                    <a:pt x="132" y="621"/>
                  </a:lnTo>
                  <a:lnTo>
                    <a:pt x="376" y="481"/>
                  </a:lnTo>
                  <a:lnTo>
                    <a:pt x="151" y="621"/>
                  </a:lnTo>
                  <a:lnTo>
                    <a:pt x="388" y="483"/>
                  </a:lnTo>
                  <a:lnTo>
                    <a:pt x="154" y="621"/>
                  </a:lnTo>
                  <a:lnTo>
                    <a:pt x="390" y="483"/>
                  </a:lnTo>
                  <a:lnTo>
                    <a:pt x="227" y="597"/>
                  </a:lnTo>
                  <a:lnTo>
                    <a:pt x="244" y="588"/>
                  </a:lnTo>
                  <a:lnTo>
                    <a:pt x="232" y="595"/>
                  </a:lnTo>
                  <a:lnTo>
                    <a:pt x="239" y="590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157" name="Freeform 3143"/>
            <p:cNvSpPr/>
            <p:nvPr/>
          </p:nvSpPr>
          <p:spPr bwMode="auto">
            <a:xfrm>
              <a:off x="7110413" y="3327400"/>
              <a:ext cx="1008063" cy="403225"/>
            </a:xfrm>
            <a:custGeom>
              <a:avLst/>
              <a:gdLst>
                <a:gd name="T0" fmla="*/ 48 w 635"/>
                <a:gd name="T1" fmla="*/ 185 h 254"/>
                <a:gd name="T2" fmla="*/ 48 w 635"/>
                <a:gd name="T3" fmla="*/ 185 h 254"/>
                <a:gd name="T4" fmla="*/ 0 w 635"/>
                <a:gd name="T5" fmla="*/ 232 h 254"/>
                <a:gd name="T6" fmla="*/ 76 w 635"/>
                <a:gd name="T7" fmla="*/ 187 h 254"/>
                <a:gd name="T8" fmla="*/ 19 w 635"/>
                <a:gd name="T9" fmla="*/ 240 h 254"/>
                <a:gd name="T10" fmla="*/ 102 w 635"/>
                <a:gd name="T11" fmla="*/ 192 h 254"/>
                <a:gd name="T12" fmla="*/ 22 w 635"/>
                <a:gd name="T13" fmla="*/ 240 h 254"/>
                <a:gd name="T14" fmla="*/ 102 w 635"/>
                <a:gd name="T15" fmla="*/ 192 h 254"/>
                <a:gd name="T16" fmla="*/ 38 w 635"/>
                <a:gd name="T17" fmla="*/ 244 h 254"/>
                <a:gd name="T18" fmla="*/ 126 w 635"/>
                <a:gd name="T19" fmla="*/ 192 h 254"/>
                <a:gd name="T20" fmla="*/ 59 w 635"/>
                <a:gd name="T21" fmla="*/ 247 h 254"/>
                <a:gd name="T22" fmla="*/ 149 w 635"/>
                <a:gd name="T23" fmla="*/ 195 h 254"/>
                <a:gd name="T24" fmla="*/ 62 w 635"/>
                <a:gd name="T25" fmla="*/ 247 h 254"/>
                <a:gd name="T26" fmla="*/ 154 w 635"/>
                <a:gd name="T27" fmla="*/ 195 h 254"/>
                <a:gd name="T28" fmla="*/ 86 w 635"/>
                <a:gd name="T29" fmla="*/ 249 h 254"/>
                <a:gd name="T30" fmla="*/ 185 w 635"/>
                <a:gd name="T31" fmla="*/ 192 h 254"/>
                <a:gd name="T32" fmla="*/ 119 w 635"/>
                <a:gd name="T33" fmla="*/ 251 h 254"/>
                <a:gd name="T34" fmla="*/ 232 w 635"/>
                <a:gd name="T35" fmla="*/ 187 h 254"/>
                <a:gd name="T36" fmla="*/ 119 w 635"/>
                <a:gd name="T37" fmla="*/ 251 h 254"/>
                <a:gd name="T38" fmla="*/ 232 w 635"/>
                <a:gd name="T39" fmla="*/ 187 h 254"/>
                <a:gd name="T40" fmla="*/ 140 w 635"/>
                <a:gd name="T41" fmla="*/ 254 h 254"/>
                <a:gd name="T42" fmla="*/ 268 w 635"/>
                <a:gd name="T43" fmla="*/ 180 h 254"/>
                <a:gd name="T44" fmla="*/ 159 w 635"/>
                <a:gd name="T45" fmla="*/ 254 h 254"/>
                <a:gd name="T46" fmla="*/ 301 w 635"/>
                <a:gd name="T47" fmla="*/ 173 h 254"/>
                <a:gd name="T48" fmla="*/ 199 w 635"/>
                <a:gd name="T49" fmla="*/ 251 h 254"/>
                <a:gd name="T50" fmla="*/ 635 w 635"/>
                <a:gd name="T51" fmla="*/ 0 h 254"/>
                <a:gd name="T52" fmla="*/ 242 w 635"/>
                <a:gd name="T53" fmla="*/ 247 h 254"/>
                <a:gd name="T54" fmla="*/ 611 w 635"/>
                <a:gd name="T55" fmla="*/ 33 h 254"/>
                <a:gd name="T56" fmla="*/ 256 w 635"/>
                <a:gd name="T57" fmla="*/ 244 h 254"/>
                <a:gd name="T58" fmla="*/ 599 w 635"/>
                <a:gd name="T59" fmla="*/ 45 h 254"/>
                <a:gd name="T60" fmla="*/ 308 w 635"/>
                <a:gd name="T61" fmla="*/ 232 h 254"/>
                <a:gd name="T62" fmla="*/ 564 w 635"/>
                <a:gd name="T63" fmla="*/ 83 h 254"/>
                <a:gd name="T64" fmla="*/ 351 w 635"/>
                <a:gd name="T65" fmla="*/ 218 h 254"/>
                <a:gd name="T66" fmla="*/ 531 w 635"/>
                <a:gd name="T67" fmla="*/ 114 h 254"/>
                <a:gd name="T68" fmla="*/ 353 w 635"/>
                <a:gd name="T69" fmla="*/ 216 h 254"/>
                <a:gd name="T70" fmla="*/ 528 w 635"/>
                <a:gd name="T71" fmla="*/ 116 h 254"/>
                <a:gd name="T72" fmla="*/ 422 w 635"/>
                <a:gd name="T73" fmla="*/ 187 h 254"/>
                <a:gd name="T74" fmla="*/ 448 w 635"/>
                <a:gd name="T75" fmla="*/ 17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5" h="254">
                  <a:moveTo>
                    <a:pt x="48" y="185"/>
                  </a:moveTo>
                  <a:lnTo>
                    <a:pt x="48" y="185"/>
                  </a:lnTo>
                  <a:lnTo>
                    <a:pt x="0" y="232"/>
                  </a:lnTo>
                  <a:lnTo>
                    <a:pt x="76" y="187"/>
                  </a:lnTo>
                  <a:lnTo>
                    <a:pt x="19" y="240"/>
                  </a:lnTo>
                  <a:lnTo>
                    <a:pt x="102" y="192"/>
                  </a:lnTo>
                  <a:lnTo>
                    <a:pt x="22" y="240"/>
                  </a:lnTo>
                  <a:lnTo>
                    <a:pt x="102" y="192"/>
                  </a:lnTo>
                  <a:lnTo>
                    <a:pt x="38" y="244"/>
                  </a:lnTo>
                  <a:lnTo>
                    <a:pt x="126" y="192"/>
                  </a:lnTo>
                  <a:lnTo>
                    <a:pt x="59" y="247"/>
                  </a:lnTo>
                  <a:lnTo>
                    <a:pt x="149" y="195"/>
                  </a:lnTo>
                  <a:lnTo>
                    <a:pt x="62" y="247"/>
                  </a:lnTo>
                  <a:lnTo>
                    <a:pt x="154" y="195"/>
                  </a:lnTo>
                  <a:lnTo>
                    <a:pt x="86" y="249"/>
                  </a:lnTo>
                  <a:lnTo>
                    <a:pt x="185" y="192"/>
                  </a:lnTo>
                  <a:lnTo>
                    <a:pt x="119" y="251"/>
                  </a:lnTo>
                  <a:lnTo>
                    <a:pt x="232" y="187"/>
                  </a:lnTo>
                  <a:lnTo>
                    <a:pt x="119" y="251"/>
                  </a:lnTo>
                  <a:lnTo>
                    <a:pt x="232" y="187"/>
                  </a:lnTo>
                  <a:lnTo>
                    <a:pt x="140" y="254"/>
                  </a:lnTo>
                  <a:lnTo>
                    <a:pt x="268" y="180"/>
                  </a:lnTo>
                  <a:lnTo>
                    <a:pt x="159" y="254"/>
                  </a:lnTo>
                  <a:lnTo>
                    <a:pt x="301" y="173"/>
                  </a:lnTo>
                  <a:lnTo>
                    <a:pt x="199" y="251"/>
                  </a:lnTo>
                  <a:lnTo>
                    <a:pt x="635" y="0"/>
                  </a:lnTo>
                  <a:lnTo>
                    <a:pt x="242" y="247"/>
                  </a:lnTo>
                  <a:lnTo>
                    <a:pt x="611" y="33"/>
                  </a:lnTo>
                  <a:lnTo>
                    <a:pt x="256" y="244"/>
                  </a:lnTo>
                  <a:lnTo>
                    <a:pt x="599" y="45"/>
                  </a:lnTo>
                  <a:lnTo>
                    <a:pt x="308" y="232"/>
                  </a:lnTo>
                  <a:lnTo>
                    <a:pt x="564" y="83"/>
                  </a:lnTo>
                  <a:lnTo>
                    <a:pt x="351" y="218"/>
                  </a:lnTo>
                  <a:lnTo>
                    <a:pt x="531" y="114"/>
                  </a:lnTo>
                  <a:lnTo>
                    <a:pt x="353" y="216"/>
                  </a:lnTo>
                  <a:lnTo>
                    <a:pt x="528" y="116"/>
                  </a:lnTo>
                  <a:lnTo>
                    <a:pt x="422" y="187"/>
                  </a:lnTo>
                  <a:lnTo>
                    <a:pt x="448" y="173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158" name="Freeform 3144"/>
            <p:cNvSpPr/>
            <p:nvPr/>
          </p:nvSpPr>
          <p:spPr bwMode="auto">
            <a:xfrm>
              <a:off x="6961188" y="1851025"/>
              <a:ext cx="1325563" cy="1665288"/>
            </a:xfrm>
            <a:custGeom>
              <a:avLst/>
              <a:gdLst>
                <a:gd name="T0" fmla="*/ 232 w 835"/>
                <a:gd name="T1" fmla="*/ 0 h 1049"/>
                <a:gd name="T2" fmla="*/ 291 w 835"/>
                <a:gd name="T3" fmla="*/ 0 h 1049"/>
                <a:gd name="T4" fmla="*/ 326 w 835"/>
                <a:gd name="T5" fmla="*/ 5 h 1049"/>
                <a:gd name="T6" fmla="*/ 369 w 835"/>
                <a:gd name="T7" fmla="*/ 12 h 1049"/>
                <a:gd name="T8" fmla="*/ 404 w 835"/>
                <a:gd name="T9" fmla="*/ 22 h 1049"/>
                <a:gd name="T10" fmla="*/ 433 w 835"/>
                <a:gd name="T11" fmla="*/ 31 h 1049"/>
                <a:gd name="T12" fmla="*/ 449 w 835"/>
                <a:gd name="T13" fmla="*/ 36 h 1049"/>
                <a:gd name="T14" fmla="*/ 466 w 835"/>
                <a:gd name="T15" fmla="*/ 43 h 1049"/>
                <a:gd name="T16" fmla="*/ 483 w 835"/>
                <a:gd name="T17" fmla="*/ 50 h 1049"/>
                <a:gd name="T18" fmla="*/ 490 w 835"/>
                <a:gd name="T19" fmla="*/ 55 h 1049"/>
                <a:gd name="T20" fmla="*/ 511 w 835"/>
                <a:gd name="T21" fmla="*/ 62 h 1049"/>
                <a:gd name="T22" fmla="*/ 535 w 835"/>
                <a:gd name="T23" fmla="*/ 76 h 1049"/>
                <a:gd name="T24" fmla="*/ 551 w 835"/>
                <a:gd name="T25" fmla="*/ 86 h 1049"/>
                <a:gd name="T26" fmla="*/ 580 w 835"/>
                <a:gd name="T27" fmla="*/ 105 h 1049"/>
                <a:gd name="T28" fmla="*/ 591 w 835"/>
                <a:gd name="T29" fmla="*/ 114 h 1049"/>
                <a:gd name="T30" fmla="*/ 608 w 835"/>
                <a:gd name="T31" fmla="*/ 126 h 1049"/>
                <a:gd name="T32" fmla="*/ 620 w 835"/>
                <a:gd name="T33" fmla="*/ 136 h 1049"/>
                <a:gd name="T34" fmla="*/ 632 w 835"/>
                <a:gd name="T35" fmla="*/ 145 h 1049"/>
                <a:gd name="T36" fmla="*/ 644 w 835"/>
                <a:gd name="T37" fmla="*/ 155 h 1049"/>
                <a:gd name="T38" fmla="*/ 658 w 835"/>
                <a:gd name="T39" fmla="*/ 169 h 1049"/>
                <a:gd name="T40" fmla="*/ 681 w 835"/>
                <a:gd name="T41" fmla="*/ 195 h 1049"/>
                <a:gd name="T42" fmla="*/ 691 w 835"/>
                <a:gd name="T43" fmla="*/ 207 h 1049"/>
                <a:gd name="T44" fmla="*/ 707 w 835"/>
                <a:gd name="T45" fmla="*/ 226 h 1049"/>
                <a:gd name="T46" fmla="*/ 724 w 835"/>
                <a:gd name="T47" fmla="*/ 247 h 1049"/>
                <a:gd name="T48" fmla="*/ 733 w 835"/>
                <a:gd name="T49" fmla="*/ 259 h 1049"/>
                <a:gd name="T50" fmla="*/ 750 w 835"/>
                <a:gd name="T51" fmla="*/ 287 h 1049"/>
                <a:gd name="T52" fmla="*/ 762 w 835"/>
                <a:gd name="T53" fmla="*/ 306 h 1049"/>
                <a:gd name="T54" fmla="*/ 769 w 835"/>
                <a:gd name="T55" fmla="*/ 321 h 1049"/>
                <a:gd name="T56" fmla="*/ 776 w 835"/>
                <a:gd name="T57" fmla="*/ 335 h 1049"/>
                <a:gd name="T58" fmla="*/ 788 w 835"/>
                <a:gd name="T59" fmla="*/ 359 h 1049"/>
                <a:gd name="T60" fmla="*/ 790 w 835"/>
                <a:gd name="T61" fmla="*/ 368 h 1049"/>
                <a:gd name="T62" fmla="*/ 797 w 835"/>
                <a:gd name="T63" fmla="*/ 387 h 1049"/>
                <a:gd name="T64" fmla="*/ 805 w 835"/>
                <a:gd name="T65" fmla="*/ 404 h 1049"/>
                <a:gd name="T66" fmla="*/ 809 w 835"/>
                <a:gd name="T67" fmla="*/ 423 h 1049"/>
                <a:gd name="T68" fmla="*/ 816 w 835"/>
                <a:gd name="T69" fmla="*/ 451 h 1049"/>
                <a:gd name="T70" fmla="*/ 823 w 835"/>
                <a:gd name="T71" fmla="*/ 475 h 1049"/>
                <a:gd name="T72" fmla="*/ 826 w 835"/>
                <a:gd name="T73" fmla="*/ 489 h 1049"/>
                <a:gd name="T74" fmla="*/ 831 w 835"/>
                <a:gd name="T75" fmla="*/ 517 h 1049"/>
                <a:gd name="T76" fmla="*/ 833 w 835"/>
                <a:gd name="T77" fmla="*/ 541 h 1049"/>
                <a:gd name="T78" fmla="*/ 833 w 835"/>
                <a:gd name="T79" fmla="*/ 572 h 1049"/>
                <a:gd name="T80" fmla="*/ 835 w 835"/>
                <a:gd name="T81" fmla="*/ 589 h 1049"/>
                <a:gd name="T82" fmla="*/ 833 w 835"/>
                <a:gd name="T83" fmla="*/ 627 h 1049"/>
                <a:gd name="T84" fmla="*/ 831 w 835"/>
                <a:gd name="T85" fmla="*/ 662 h 1049"/>
                <a:gd name="T86" fmla="*/ 826 w 835"/>
                <a:gd name="T87" fmla="*/ 688 h 1049"/>
                <a:gd name="T88" fmla="*/ 816 w 835"/>
                <a:gd name="T89" fmla="*/ 736 h 1049"/>
                <a:gd name="T90" fmla="*/ 812 w 835"/>
                <a:gd name="T91" fmla="*/ 757 h 1049"/>
                <a:gd name="T92" fmla="*/ 800 w 835"/>
                <a:gd name="T93" fmla="*/ 793 h 1049"/>
                <a:gd name="T94" fmla="*/ 778 w 835"/>
                <a:gd name="T95" fmla="*/ 842 h 1049"/>
                <a:gd name="T96" fmla="*/ 750 w 835"/>
                <a:gd name="T97" fmla="*/ 894 h 1049"/>
                <a:gd name="T98" fmla="*/ 741 w 835"/>
                <a:gd name="T99" fmla="*/ 911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35" h="1049">
                  <a:moveTo>
                    <a:pt x="0" y="119"/>
                  </a:moveTo>
                  <a:lnTo>
                    <a:pt x="203" y="0"/>
                  </a:lnTo>
                  <a:lnTo>
                    <a:pt x="90" y="83"/>
                  </a:lnTo>
                  <a:lnTo>
                    <a:pt x="232" y="0"/>
                  </a:lnTo>
                  <a:lnTo>
                    <a:pt x="142" y="69"/>
                  </a:lnTo>
                  <a:lnTo>
                    <a:pt x="260" y="0"/>
                  </a:lnTo>
                  <a:lnTo>
                    <a:pt x="184" y="62"/>
                  </a:lnTo>
                  <a:lnTo>
                    <a:pt x="291" y="0"/>
                  </a:lnTo>
                  <a:lnTo>
                    <a:pt x="227" y="60"/>
                  </a:lnTo>
                  <a:lnTo>
                    <a:pt x="322" y="5"/>
                  </a:lnTo>
                  <a:lnTo>
                    <a:pt x="234" y="60"/>
                  </a:lnTo>
                  <a:lnTo>
                    <a:pt x="326" y="5"/>
                  </a:lnTo>
                  <a:lnTo>
                    <a:pt x="267" y="60"/>
                  </a:lnTo>
                  <a:lnTo>
                    <a:pt x="355" y="10"/>
                  </a:lnTo>
                  <a:lnTo>
                    <a:pt x="284" y="62"/>
                  </a:lnTo>
                  <a:lnTo>
                    <a:pt x="369" y="12"/>
                  </a:lnTo>
                  <a:lnTo>
                    <a:pt x="310" y="64"/>
                  </a:lnTo>
                  <a:lnTo>
                    <a:pt x="390" y="17"/>
                  </a:lnTo>
                  <a:lnTo>
                    <a:pt x="326" y="67"/>
                  </a:lnTo>
                  <a:lnTo>
                    <a:pt x="404" y="22"/>
                  </a:lnTo>
                  <a:lnTo>
                    <a:pt x="348" y="69"/>
                  </a:lnTo>
                  <a:lnTo>
                    <a:pt x="421" y="27"/>
                  </a:lnTo>
                  <a:lnTo>
                    <a:pt x="362" y="74"/>
                  </a:lnTo>
                  <a:lnTo>
                    <a:pt x="433" y="31"/>
                  </a:lnTo>
                  <a:lnTo>
                    <a:pt x="376" y="76"/>
                  </a:lnTo>
                  <a:lnTo>
                    <a:pt x="447" y="36"/>
                  </a:lnTo>
                  <a:lnTo>
                    <a:pt x="381" y="79"/>
                  </a:lnTo>
                  <a:lnTo>
                    <a:pt x="449" y="36"/>
                  </a:lnTo>
                  <a:lnTo>
                    <a:pt x="388" y="79"/>
                  </a:lnTo>
                  <a:lnTo>
                    <a:pt x="456" y="38"/>
                  </a:lnTo>
                  <a:lnTo>
                    <a:pt x="397" y="81"/>
                  </a:lnTo>
                  <a:lnTo>
                    <a:pt x="466" y="43"/>
                  </a:lnTo>
                  <a:lnTo>
                    <a:pt x="400" y="83"/>
                  </a:lnTo>
                  <a:lnTo>
                    <a:pt x="466" y="43"/>
                  </a:lnTo>
                  <a:lnTo>
                    <a:pt x="416" y="88"/>
                  </a:lnTo>
                  <a:lnTo>
                    <a:pt x="483" y="50"/>
                  </a:lnTo>
                  <a:lnTo>
                    <a:pt x="416" y="88"/>
                  </a:lnTo>
                  <a:lnTo>
                    <a:pt x="483" y="50"/>
                  </a:lnTo>
                  <a:lnTo>
                    <a:pt x="426" y="93"/>
                  </a:lnTo>
                  <a:lnTo>
                    <a:pt x="490" y="55"/>
                  </a:lnTo>
                  <a:lnTo>
                    <a:pt x="426" y="93"/>
                  </a:lnTo>
                  <a:lnTo>
                    <a:pt x="492" y="55"/>
                  </a:lnTo>
                  <a:lnTo>
                    <a:pt x="447" y="100"/>
                  </a:lnTo>
                  <a:lnTo>
                    <a:pt x="511" y="62"/>
                  </a:lnTo>
                  <a:lnTo>
                    <a:pt x="454" y="102"/>
                  </a:lnTo>
                  <a:lnTo>
                    <a:pt x="518" y="67"/>
                  </a:lnTo>
                  <a:lnTo>
                    <a:pt x="473" y="112"/>
                  </a:lnTo>
                  <a:lnTo>
                    <a:pt x="535" y="76"/>
                  </a:lnTo>
                  <a:lnTo>
                    <a:pt x="475" y="112"/>
                  </a:lnTo>
                  <a:lnTo>
                    <a:pt x="537" y="79"/>
                  </a:lnTo>
                  <a:lnTo>
                    <a:pt x="492" y="121"/>
                  </a:lnTo>
                  <a:lnTo>
                    <a:pt x="551" y="86"/>
                  </a:lnTo>
                  <a:lnTo>
                    <a:pt x="504" y="129"/>
                  </a:lnTo>
                  <a:lnTo>
                    <a:pt x="563" y="93"/>
                  </a:lnTo>
                  <a:lnTo>
                    <a:pt x="523" y="138"/>
                  </a:lnTo>
                  <a:lnTo>
                    <a:pt x="580" y="105"/>
                  </a:lnTo>
                  <a:lnTo>
                    <a:pt x="523" y="140"/>
                  </a:lnTo>
                  <a:lnTo>
                    <a:pt x="582" y="107"/>
                  </a:lnTo>
                  <a:lnTo>
                    <a:pt x="535" y="147"/>
                  </a:lnTo>
                  <a:lnTo>
                    <a:pt x="591" y="114"/>
                  </a:lnTo>
                  <a:lnTo>
                    <a:pt x="539" y="150"/>
                  </a:lnTo>
                  <a:lnTo>
                    <a:pt x="594" y="117"/>
                  </a:lnTo>
                  <a:lnTo>
                    <a:pt x="551" y="159"/>
                  </a:lnTo>
                  <a:lnTo>
                    <a:pt x="608" y="126"/>
                  </a:lnTo>
                  <a:lnTo>
                    <a:pt x="563" y="166"/>
                  </a:lnTo>
                  <a:lnTo>
                    <a:pt x="617" y="133"/>
                  </a:lnTo>
                  <a:lnTo>
                    <a:pt x="565" y="169"/>
                  </a:lnTo>
                  <a:lnTo>
                    <a:pt x="620" y="136"/>
                  </a:lnTo>
                  <a:lnTo>
                    <a:pt x="570" y="171"/>
                  </a:lnTo>
                  <a:lnTo>
                    <a:pt x="625" y="140"/>
                  </a:lnTo>
                  <a:lnTo>
                    <a:pt x="577" y="176"/>
                  </a:lnTo>
                  <a:lnTo>
                    <a:pt x="632" y="145"/>
                  </a:lnTo>
                  <a:lnTo>
                    <a:pt x="584" y="183"/>
                  </a:lnTo>
                  <a:lnTo>
                    <a:pt x="639" y="152"/>
                  </a:lnTo>
                  <a:lnTo>
                    <a:pt x="589" y="188"/>
                  </a:lnTo>
                  <a:lnTo>
                    <a:pt x="644" y="155"/>
                  </a:lnTo>
                  <a:lnTo>
                    <a:pt x="591" y="190"/>
                  </a:lnTo>
                  <a:lnTo>
                    <a:pt x="646" y="159"/>
                  </a:lnTo>
                  <a:lnTo>
                    <a:pt x="603" y="202"/>
                  </a:lnTo>
                  <a:lnTo>
                    <a:pt x="658" y="169"/>
                  </a:lnTo>
                  <a:lnTo>
                    <a:pt x="617" y="214"/>
                  </a:lnTo>
                  <a:lnTo>
                    <a:pt x="672" y="183"/>
                  </a:lnTo>
                  <a:lnTo>
                    <a:pt x="629" y="226"/>
                  </a:lnTo>
                  <a:lnTo>
                    <a:pt x="681" y="195"/>
                  </a:lnTo>
                  <a:lnTo>
                    <a:pt x="629" y="228"/>
                  </a:lnTo>
                  <a:lnTo>
                    <a:pt x="684" y="197"/>
                  </a:lnTo>
                  <a:lnTo>
                    <a:pt x="639" y="238"/>
                  </a:lnTo>
                  <a:lnTo>
                    <a:pt x="691" y="207"/>
                  </a:lnTo>
                  <a:lnTo>
                    <a:pt x="646" y="247"/>
                  </a:lnTo>
                  <a:lnTo>
                    <a:pt x="700" y="216"/>
                  </a:lnTo>
                  <a:lnTo>
                    <a:pt x="655" y="254"/>
                  </a:lnTo>
                  <a:lnTo>
                    <a:pt x="707" y="226"/>
                  </a:lnTo>
                  <a:lnTo>
                    <a:pt x="662" y="266"/>
                  </a:lnTo>
                  <a:lnTo>
                    <a:pt x="715" y="235"/>
                  </a:lnTo>
                  <a:lnTo>
                    <a:pt x="672" y="278"/>
                  </a:lnTo>
                  <a:lnTo>
                    <a:pt x="724" y="247"/>
                  </a:lnTo>
                  <a:lnTo>
                    <a:pt x="674" y="280"/>
                  </a:lnTo>
                  <a:lnTo>
                    <a:pt x="726" y="249"/>
                  </a:lnTo>
                  <a:lnTo>
                    <a:pt x="681" y="290"/>
                  </a:lnTo>
                  <a:lnTo>
                    <a:pt x="733" y="259"/>
                  </a:lnTo>
                  <a:lnTo>
                    <a:pt x="691" y="304"/>
                  </a:lnTo>
                  <a:lnTo>
                    <a:pt x="743" y="273"/>
                  </a:lnTo>
                  <a:lnTo>
                    <a:pt x="698" y="316"/>
                  </a:lnTo>
                  <a:lnTo>
                    <a:pt x="750" y="287"/>
                  </a:lnTo>
                  <a:lnTo>
                    <a:pt x="703" y="325"/>
                  </a:lnTo>
                  <a:lnTo>
                    <a:pt x="755" y="295"/>
                  </a:lnTo>
                  <a:lnTo>
                    <a:pt x="710" y="335"/>
                  </a:lnTo>
                  <a:lnTo>
                    <a:pt x="762" y="306"/>
                  </a:lnTo>
                  <a:lnTo>
                    <a:pt x="712" y="340"/>
                  </a:lnTo>
                  <a:lnTo>
                    <a:pt x="764" y="311"/>
                  </a:lnTo>
                  <a:lnTo>
                    <a:pt x="717" y="351"/>
                  </a:lnTo>
                  <a:lnTo>
                    <a:pt x="769" y="321"/>
                  </a:lnTo>
                  <a:lnTo>
                    <a:pt x="722" y="359"/>
                  </a:lnTo>
                  <a:lnTo>
                    <a:pt x="774" y="328"/>
                  </a:lnTo>
                  <a:lnTo>
                    <a:pt x="724" y="366"/>
                  </a:lnTo>
                  <a:lnTo>
                    <a:pt x="776" y="335"/>
                  </a:lnTo>
                  <a:lnTo>
                    <a:pt x="729" y="375"/>
                  </a:lnTo>
                  <a:lnTo>
                    <a:pt x="781" y="344"/>
                  </a:lnTo>
                  <a:lnTo>
                    <a:pt x="736" y="389"/>
                  </a:lnTo>
                  <a:lnTo>
                    <a:pt x="788" y="359"/>
                  </a:lnTo>
                  <a:lnTo>
                    <a:pt x="736" y="394"/>
                  </a:lnTo>
                  <a:lnTo>
                    <a:pt x="788" y="363"/>
                  </a:lnTo>
                  <a:lnTo>
                    <a:pt x="738" y="399"/>
                  </a:lnTo>
                  <a:lnTo>
                    <a:pt x="790" y="368"/>
                  </a:lnTo>
                  <a:lnTo>
                    <a:pt x="738" y="399"/>
                  </a:lnTo>
                  <a:lnTo>
                    <a:pt x="790" y="368"/>
                  </a:lnTo>
                  <a:lnTo>
                    <a:pt x="745" y="415"/>
                  </a:lnTo>
                  <a:lnTo>
                    <a:pt x="797" y="387"/>
                  </a:lnTo>
                  <a:lnTo>
                    <a:pt x="750" y="432"/>
                  </a:lnTo>
                  <a:lnTo>
                    <a:pt x="802" y="404"/>
                  </a:lnTo>
                  <a:lnTo>
                    <a:pt x="750" y="434"/>
                  </a:lnTo>
                  <a:lnTo>
                    <a:pt x="805" y="404"/>
                  </a:lnTo>
                  <a:lnTo>
                    <a:pt x="755" y="451"/>
                  </a:lnTo>
                  <a:lnTo>
                    <a:pt x="809" y="420"/>
                  </a:lnTo>
                  <a:lnTo>
                    <a:pt x="757" y="453"/>
                  </a:lnTo>
                  <a:lnTo>
                    <a:pt x="809" y="423"/>
                  </a:lnTo>
                  <a:lnTo>
                    <a:pt x="760" y="470"/>
                  </a:lnTo>
                  <a:lnTo>
                    <a:pt x="814" y="439"/>
                  </a:lnTo>
                  <a:lnTo>
                    <a:pt x="764" y="482"/>
                  </a:lnTo>
                  <a:lnTo>
                    <a:pt x="816" y="451"/>
                  </a:lnTo>
                  <a:lnTo>
                    <a:pt x="764" y="487"/>
                  </a:lnTo>
                  <a:lnTo>
                    <a:pt x="819" y="456"/>
                  </a:lnTo>
                  <a:lnTo>
                    <a:pt x="767" y="506"/>
                  </a:lnTo>
                  <a:lnTo>
                    <a:pt x="823" y="475"/>
                  </a:lnTo>
                  <a:lnTo>
                    <a:pt x="767" y="506"/>
                  </a:lnTo>
                  <a:lnTo>
                    <a:pt x="823" y="475"/>
                  </a:lnTo>
                  <a:lnTo>
                    <a:pt x="769" y="520"/>
                  </a:lnTo>
                  <a:lnTo>
                    <a:pt x="826" y="489"/>
                  </a:lnTo>
                  <a:lnTo>
                    <a:pt x="771" y="541"/>
                  </a:lnTo>
                  <a:lnTo>
                    <a:pt x="828" y="508"/>
                  </a:lnTo>
                  <a:lnTo>
                    <a:pt x="774" y="551"/>
                  </a:lnTo>
                  <a:lnTo>
                    <a:pt x="831" y="517"/>
                  </a:lnTo>
                  <a:lnTo>
                    <a:pt x="774" y="562"/>
                  </a:lnTo>
                  <a:lnTo>
                    <a:pt x="831" y="529"/>
                  </a:lnTo>
                  <a:lnTo>
                    <a:pt x="774" y="574"/>
                  </a:lnTo>
                  <a:lnTo>
                    <a:pt x="833" y="541"/>
                  </a:lnTo>
                  <a:lnTo>
                    <a:pt x="774" y="589"/>
                  </a:lnTo>
                  <a:lnTo>
                    <a:pt x="833" y="555"/>
                  </a:lnTo>
                  <a:lnTo>
                    <a:pt x="774" y="605"/>
                  </a:lnTo>
                  <a:lnTo>
                    <a:pt x="833" y="572"/>
                  </a:lnTo>
                  <a:lnTo>
                    <a:pt x="774" y="608"/>
                  </a:lnTo>
                  <a:lnTo>
                    <a:pt x="833" y="572"/>
                  </a:lnTo>
                  <a:lnTo>
                    <a:pt x="774" y="624"/>
                  </a:lnTo>
                  <a:lnTo>
                    <a:pt x="835" y="589"/>
                  </a:lnTo>
                  <a:lnTo>
                    <a:pt x="771" y="645"/>
                  </a:lnTo>
                  <a:lnTo>
                    <a:pt x="833" y="610"/>
                  </a:lnTo>
                  <a:lnTo>
                    <a:pt x="769" y="662"/>
                  </a:lnTo>
                  <a:lnTo>
                    <a:pt x="833" y="627"/>
                  </a:lnTo>
                  <a:lnTo>
                    <a:pt x="767" y="683"/>
                  </a:lnTo>
                  <a:lnTo>
                    <a:pt x="833" y="645"/>
                  </a:lnTo>
                  <a:lnTo>
                    <a:pt x="764" y="700"/>
                  </a:lnTo>
                  <a:lnTo>
                    <a:pt x="831" y="662"/>
                  </a:lnTo>
                  <a:lnTo>
                    <a:pt x="762" y="710"/>
                  </a:lnTo>
                  <a:lnTo>
                    <a:pt x="828" y="672"/>
                  </a:lnTo>
                  <a:lnTo>
                    <a:pt x="757" y="728"/>
                  </a:lnTo>
                  <a:lnTo>
                    <a:pt x="826" y="688"/>
                  </a:lnTo>
                  <a:lnTo>
                    <a:pt x="750" y="752"/>
                  </a:lnTo>
                  <a:lnTo>
                    <a:pt x="823" y="710"/>
                  </a:lnTo>
                  <a:lnTo>
                    <a:pt x="741" y="781"/>
                  </a:lnTo>
                  <a:lnTo>
                    <a:pt x="816" y="736"/>
                  </a:lnTo>
                  <a:lnTo>
                    <a:pt x="741" y="781"/>
                  </a:lnTo>
                  <a:lnTo>
                    <a:pt x="816" y="738"/>
                  </a:lnTo>
                  <a:lnTo>
                    <a:pt x="731" y="804"/>
                  </a:lnTo>
                  <a:lnTo>
                    <a:pt x="812" y="757"/>
                  </a:lnTo>
                  <a:lnTo>
                    <a:pt x="719" y="830"/>
                  </a:lnTo>
                  <a:lnTo>
                    <a:pt x="802" y="781"/>
                  </a:lnTo>
                  <a:lnTo>
                    <a:pt x="712" y="842"/>
                  </a:lnTo>
                  <a:lnTo>
                    <a:pt x="800" y="793"/>
                  </a:lnTo>
                  <a:lnTo>
                    <a:pt x="696" y="871"/>
                  </a:lnTo>
                  <a:lnTo>
                    <a:pt x="790" y="814"/>
                  </a:lnTo>
                  <a:lnTo>
                    <a:pt x="674" y="904"/>
                  </a:lnTo>
                  <a:lnTo>
                    <a:pt x="778" y="842"/>
                  </a:lnTo>
                  <a:lnTo>
                    <a:pt x="646" y="937"/>
                  </a:lnTo>
                  <a:lnTo>
                    <a:pt x="767" y="868"/>
                  </a:lnTo>
                  <a:lnTo>
                    <a:pt x="610" y="975"/>
                  </a:lnTo>
                  <a:lnTo>
                    <a:pt x="750" y="894"/>
                  </a:lnTo>
                  <a:lnTo>
                    <a:pt x="589" y="994"/>
                  </a:lnTo>
                  <a:lnTo>
                    <a:pt x="745" y="906"/>
                  </a:lnTo>
                  <a:lnTo>
                    <a:pt x="580" y="1004"/>
                  </a:lnTo>
                  <a:lnTo>
                    <a:pt x="741" y="911"/>
                  </a:lnTo>
                  <a:lnTo>
                    <a:pt x="513" y="1049"/>
                  </a:lnTo>
                  <a:lnTo>
                    <a:pt x="733" y="923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159" name="Freeform 3145"/>
            <p:cNvSpPr/>
            <p:nvPr/>
          </p:nvSpPr>
          <p:spPr bwMode="auto">
            <a:xfrm>
              <a:off x="6408738" y="1855788"/>
              <a:ext cx="849313" cy="1174750"/>
            </a:xfrm>
            <a:custGeom>
              <a:avLst/>
              <a:gdLst>
                <a:gd name="T0" fmla="*/ 319 w 535"/>
                <a:gd name="T1" fmla="*/ 64 h 740"/>
                <a:gd name="T2" fmla="*/ 390 w 535"/>
                <a:gd name="T3" fmla="*/ 33 h 740"/>
                <a:gd name="T4" fmla="*/ 447 w 535"/>
                <a:gd name="T5" fmla="*/ 14 h 740"/>
                <a:gd name="T6" fmla="*/ 487 w 535"/>
                <a:gd name="T7" fmla="*/ 7 h 740"/>
                <a:gd name="T8" fmla="*/ 501 w 535"/>
                <a:gd name="T9" fmla="*/ 5 h 740"/>
                <a:gd name="T10" fmla="*/ 535 w 535"/>
                <a:gd name="T11" fmla="*/ 0 h 740"/>
                <a:gd name="T12" fmla="*/ 253 w 535"/>
                <a:gd name="T13" fmla="*/ 180 h 740"/>
                <a:gd name="T14" fmla="*/ 234 w 535"/>
                <a:gd name="T15" fmla="*/ 197 h 740"/>
                <a:gd name="T16" fmla="*/ 203 w 535"/>
                <a:gd name="T17" fmla="*/ 227 h 740"/>
                <a:gd name="T18" fmla="*/ 201 w 535"/>
                <a:gd name="T19" fmla="*/ 227 h 740"/>
                <a:gd name="T20" fmla="*/ 175 w 535"/>
                <a:gd name="T21" fmla="*/ 261 h 740"/>
                <a:gd name="T22" fmla="*/ 158 w 535"/>
                <a:gd name="T23" fmla="*/ 282 h 740"/>
                <a:gd name="T24" fmla="*/ 153 w 535"/>
                <a:gd name="T25" fmla="*/ 287 h 740"/>
                <a:gd name="T26" fmla="*/ 142 w 535"/>
                <a:gd name="T27" fmla="*/ 306 h 740"/>
                <a:gd name="T28" fmla="*/ 137 w 535"/>
                <a:gd name="T29" fmla="*/ 315 h 740"/>
                <a:gd name="T30" fmla="*/ 118 w 535"/>
                <a:gd name="T31" fmla="*/ 344 h 740"/>
                <a:gd name="T32" fmla="*/ 111 w 535"/>
                <a:gd name="T33" fmla="*/ 365 h 740"/>
                <a:gd name="T34" fmla="*/ 106 w 535"/>
                <a:gd name="T35" fmla="*/ 375 h 740"/>
                <a:gd name="T36" fmla="*/ 101 w 535"/>
                <a:gd name="T37" fmla="*/ 384 h 740"/>
                <a:gd name="T38" fmla="*/ 97 w 535"/>
                <a:gd name="T39" fmla="*/ 393 h 740"/>
                <a:gd name="T40" fmla="*/ 94 w 535"/>
                <a:gd name="T41" fmla="*/ 403 h 740"/>
                <a:gd name="T42" fmla="*/ 89 w 535"/>
                <a:gd name="T43" fmla="*/ 415 h 740"/>
                <a:gd name="T44" fmla="*/ 85 w 535"/>
                <a:gd name="T45" fmla="*/ 429 h 740"/>
                <a:gd name="T46" fmla="*/ 82 w 535"/>
                <a:gd name="T47" fmla="*/ 434 h 740"/>
                <a:gd name="T48" fmla="*/ 80 w 535"/>
                <a:gd name="T49" fmla="*/ 448 h 740"/>
                <a:gd name="T50" fmla="*/ 78 w 535"/>
                <a:gd name="T51" fmla="*/ 450 h 740"/>
                <a:gd name="T52" fmla="*/ 75 w 535"/>
                <a:gd name="T53" fmla="*/ 460 h 740"/>
                <a:gd name="T54" fmla="*/ 73 w 535"/>
                <a:gd name="T55" fmla="*/ 474 h 740"/>
                <a:gd name="T56" fmla="*/ 71 w 535"/>
                <a:gd name="T57" fmla="*/ 486 h 740"/>
                <a:gd name="T58" fmla="*/ 66 w 535"/>
                <a:gd name="T59" fmla="*/ 507 h 740"/>
                <a:gd name="T60" fmla="*/ 63 w 535"/>
                <a:gd name="T61" fmla="*/ 524 h 740"/>
                <a:gd name="T62" fmla="*/ 63 w 535"/>
                <a:gd name="T63" fmla="*/ 526 h 740"/>
                <a:gd name="T64" fmla="*/ 63 w 535"/>
                <a:gd name="T65" fmla="*/ 533 h 740"/>
                <a:gd name="T66" fmla="*/ 63 w 535"/>
                <a:gd name="T67" fmla="*/ 533 h 740"/>
                <a:gd name="T68" fmla="*/ 61 w 535"/>
                <a:gd name="T69" fmla="*/ 550 h 740"/>
                <a:gd name="T70" fmla="*/ 61 w 535"/>
                <a:gd name="T71" fmla="*/ 552 h 740"/>
                <a:gd name="T72" fmla="*/ 61 w 535"/>
                <a:gd name="T73" fmla="*/ 552 h 740"/>
                <a:gd name="T74" fmla="*/ 61 w 535"/>
                <a:gd name="T75" fmla="*/ 567 h 740"/>
                <a:gd name="T76" fmla="*/ 61 w 535"/>
                <a:gd name="T77" fmla="*/ 581 h 740"/>
                <a:gd name="T78" fmla="*/ 61 w 535"/>
                <a:gd name="T79" fmla="*/ 595 h 740"/>
                <a:gd name="T80" fmla="*/ 61 w 535"/>
                <a:gd name="T81" fmla="*/ 600 h 740"/>
                <a:gd name="T82" fmla="*/ 61 w 535"/>
                <a:gd name="T83" fmla="*/ 616 h 740"/>
                <a:gd name="T84" fmla="*/ 61 w 535"/>
                <a:gd name="T85" fmla="*/ 635 h 740"/>
                <a:gd name="T86" fmla="*/ 66 w 535"/>
                <a:gd name="T87" fmla="*/ 657 h 740"/>
                <a:gd name="T88" fmla="*/ 68 w 535"/>
                <a:gd name="T89" fmla="*/ 673 h 740"/>
                <a:gd name="T90" fmla="*/ 68 w 535"/>
                <a:gd name="T91" fmla="*/ 680 h 740"/>
                <a:gd name="T92" fmla="*/ 56 w 535"/>
                <a:gd name="T93" fmla="*/ 704 h 740"/>
                <a:gd name="T94" fmla="*/ 26 w 535"/>
                <a:gd name="T95" fmla="*/ 735 h 740"/>
                <a:gd name="T96" fmla="*/ 21 w 535"/>
                <a:gd name="T97" fmla="*/ 74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5" h="740">
                  <a:moveTo>
                    <a:pt x="293" y="78"/>
                  </a:moveTo>
                  <a:lnTo>
                    <a:pt x="319" y="64"/>
                  </a:lnTo>
                  <a:lnTo>
                    <a:pt x="210" y="137"/>
                  </a:lnTo>
                  <a:lnTo>
                    <a:pt x="390" y="33"/>
                  </a:lnTo>
                  <a:lnTo>
                    <a:pt x="165" y="178"/>
                  </a:lnTo>
                  <a:lnTo>
                    <a:pt x="447" y="14"/>
                  </a:lnTo>
                  <a:lnTo>
                    <a:pt x="139" y="206"/>
                  </a:lnTo>
                  <a:lnTo>
                    <a:pt x="487" y="7"/>
                  </a:lnTo>
                  <a:lnTo>
                    <a:pt x="130" y="218"/>
                  </a:lnTo>
                  <a:lnTo>
                    <a:pt x="501" y="5"/>
                  </a:lnTo>
                  <a:lnTo>
                    <a:pt x="111" y="244"/>
                  </a:lnTo>
                  <a:lnTo>
                    <a:pt x="535" y="0"/>
                  </a:lnTo>
                  <a:lnTo>
                    <a:pt x="92" y="273"/>
                  </a:lnTo>
                  <a:lnTo>
                    <a:pt x="253" y="180"/>
                  </a:lnTo>
                  <a:lnTo>
                    <a:pt x="87" y="280"/>
                  </a:lnTo>
                  <a:lnTo>
                    <a:pt x="234" y="197"/>
                  </a:lnTo>
                  <a:lnTo>
                    <a:pt x="75" y="301"/>
                  </a:lnTo>
                  <a:lnTo>
                    <a:pt x="203" y="227"/>
                  </a:lnTo>
                  <a:lnTo>
                    <a:pt x="75" y="301"/>
                  </a:lnTo>
                  <a:lnTo>
                    <a:pt x="201" y="227"/>
                  </a:lnTo>
                  <a:lnTo>
                    <a:pt x="63" y="325"/>
                  </a:lnTo>
                  <a:lnTo>
                    <a:pt x="175" y="261"/>
                  </a:lnTo>
                  <a:lnTo>
                    <a:pt x="54" y="341"/>
                  </a:lnTo>
                  <a:lnTo>
                    <a:pt x="158" y="282"/>
                  </a:lnTo>
                  <a:lnTo>
                    <a:pt x="52" y="346"/>
                  </a:lnTo>
                  <a:lnTo>
                    <a:pt x="153" y="287"/>
                  </a:lnTo>
                  <a:lnTo>
                    <a:pt x="47" y="360"/>
                  </a:lnTo>
                  <a:lnTo>
                    <a:pt x="142" y="306"/>
                  </a:lnTo>
                  <a:lnTo>
                    <a:pt x="42" y="370"/>
                  </a:lnTo>
                  <a:lnTo>
                    <a:pt x="137" y="315"/>
                  </a:lnTo>
                  <a:lnTo>
                    <a:pt x="33" y="393"/>
                  </a:lnTo>
                  <a:lnTo>
                    <a:pt x="118" y="344"/>
                  </a:lnTo>
                  <a:lnTo>
                    <a:pt x="28" y="412"/>
                  </a:lnTo>
                  <a:lnTo>
                    <a:pt x="111" y="365"/>
                  </a:lnTo>
                  <a:lnTo>
                    <a:pt x="23" y="422"/>
                  </a:lnTo>
                  <a:lnTo>
                    <a:pt x="106" y="375"/>
                  </a:lnTo>
                  <a:lnTo>
                    <a:pt x="23" y="429"/>
                  </a:lnTo>
                  <a:lnTo>
                    <a:pt x="101" y="384"/>
                  </a:lnTo>
                  <a:lnTo>
                    <a:pt x="21" y="439"/>
                  </a:lnTo>
                  <a:lnTo>
                    <a:pt x="97" y="393"/>
                  </a:lnTo>
                  <a:lnTo>
                    <a:pt x="18" y="446"/>
                  </a:lnTo>
                  <a:lnTo>
                    <a:pt x="94" y="403"/>
                  </a:lnTo>
                  <a:lnTo>
                    <a:pt x="16" y="458"/>
                  </a:lnTo>
                  <a:lnTo>
                    <a:pt x="89" y="415"/>
                  </a:lnTo>
                  <a:lnTo>
                    <a:pt x="11" y="472"/>
                  </a:lnTo>
                  <a:lnTo>
                    <a:pt x="85" y="429"/>
                  </a:lnTo>
                  <a:lnTo>
                    <a:pt x="11" y="476"/>
                  </a:lnTo>
                  <a:lnTo>
                    <a:pt x="82" y="434"/>
                  </a:lnTo>
                  <a:lnTo>
                    <a:pt x="9" y="488"/>
                  </a:lnTo>
                  <a:lnTo>
                    <a:pt x="80" y="448"/>
                  </a:lnTo>
                  <a:lnTo>
                    <a:pt x="9" y="491"/>
                  </a:lnTo>
                  <a:lnTo>
                    <a:pt x="78" y="450"/>
                  </a:lnTo>
                  <a:lnTo>
                    <a:pt x="7" y="500"/>
                  </a:lnTo>
                  <a:lnTo>
                    <a:pt x="75" y="460"/>
                  </a:lnTo>
                  <a:lnTo>
                    <a:pt x="4" y="514"/>
                  </a:lnTo>
                  <a:lnTo>
                    <a:pt x="73" y="474"/>
                  </a:lnTo>
                  <a:lnTo>
                    <a:pt x="4" y="524"/>
                  </a:lnTo>
                  <a:lnTo>
                    <a:pt x="71" y="486"/>
                  </a:lnTo>
                  <a:lnTo>
                    <a:pt x="2" y="545"/>
                  </a:lnTo>
                  <a:lnTo>
                    <a:pt x="66" y="507"/>
                  </a:lnTo>
                  <a:lnTo>
                    <a:pt x="2" y="559"/>
                  </a:lnTo>
                  <a:lnTo>
                    <a:pt x="63" y="524"/>
                  </a:lnTo>
                  <a:lnTo>
                    <a:pt x="2" y="564"/>
                  </a:lnTo>
                  <a:lnTo>
                    <a:pt x="63" y="526"/>
                  </a:lnTo>
                  <a:lnTo>
                    <a:pt x="2" y="569"/>
                  </a:lnTo>
                  <a:lnTo>
                    <a:pt x="63" y="533"/>
                  </a:lnTo>
                  <a:lnTo>
                    <a:pt x="2" y="569"/>
                  </a:lnTo>
                  <a:lnTo>
                    <a:pt x="63" y="533"/>
                  </a:lnTo>
                  <a:lnTo>
                    <a:pt x="0" y="586"/>
                  </a:lnTo>
                  <a:lnTo>
                    <a:pt x="61" y="550"/>
                  </a:lnTo>
                  <a:lnTo>
                    <a:pt x="0" y="588"/>
                  </a:lnTo>
                  <a:lnTo>
                    <a:pt x="61" y="552"/>
                  </a:lnTo>
                  <a:lnTo>
                    <a:pt x="0" y="588"/>
                  </a:lnTo>
                  <a:lnTo>
                    <a:pt x="61" y="552"/>
                  </a:lnTo>
                  <a:lnTo>
                    <a:pt x="0" y="602"/>
                  </a:lnTo>
                  <a:lnTo>
                    <a:pt x="61" y="567"/>
                  </a:lnTo>
                  <a:lnTo>
                    <a:pt x="2" y="614"/>
                  </a:lnTo>
                  <a:lnTo>
                    <a:pt x="61" y="581"/>
                  </a:lnTo>
                  <a:lnTo>
                    <a:pt x="2" y="628"/>
                  </a:lnTo>
                  <a:lnTo>
                    <a:pt x="61" y="595"/>
                  </a:lnTo>
                  <a:lnTo>
                    <a:pt x="2" y="635"/>
                  </a:lnTo>
                  <a:lnTo>
                    <a:pt x="61" y="600"/>
                  </a:lnTo>
                  <a:lnTo>
                    <a:pt x="4" y="650"/>
                  </a:lnTo>
                  <a:lnTo>
                    <a:pt x="61" y="616"/>
                  </a:lnTo>
                  <a:lnTo>
                    <a:pt x="7" y="669"/>
                  </a:lnTo>
                  <a:lnTo>
                    <a:pt x="61" y="635"/>
                  </a:lnTo>
                  <a:lnTo>
                    <a:pt x="9" y="688"/>
                  </a:lnTo>
                  <a:lnTo>
                    <a:pt x="66" y="657"/>
                  </a:lnTo>
                  <a:lnTo>
                    <a:pt x="11" y="704"/>
                  </a:lnTo>
                  <a:lnTo>
                    <a:pt x="68" y="673"/>
                  </a:lnTo>
                  <a:lnTo>
                    <a:pt x="14" y="711"/>
                  </a:lnTo>
                  <a:lnTo>
                    <a:pt x="68" y="680"/>
                  </a:lnTo>
                  <a:lnTo>
                    <a:pt x="16" y="728"/>
                  </a:lnTo>
                  <a:lnTo>
                    <a:pt x="56" y="704"/>
                  </a:lnTo>
                  <a:lnTo>
                    <a:pt x="18" y="737"/>
                  </a:lnTo>
                  <a:lnTo>
                    <a:pt x="26" y="735"/>
                  </a:lnTo>
                  <a:lnTo>
                    <a:pt x="21" y="740"/>
                  </a:lnTo>
                  <a:lnTo>
                    <a:pt x="21" y="740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160" name="Freeform 3146"/>
            <p:cNvSpPr/>
            <p:nvPr/>
          </p:nvSpPr>
          <p:spPr bwMode="auto">
            <a:xfrm>
              <a:off x="6450013" y="3436938"/>
              <a:ext cx="517525" cy="519113"/>
            </a:xfrm>
            <a:custGeom>
              <a:avLst/>
              <a:gdLst>
                <a:gd name="T0" fmla="*/ 18 w 326"/>
                <a:gd name="T1" fmla="*/ 2 h 327"/>
                <a:gd name="T2" fmla="*/ 26 w 326"/>
                <a:gd name="T3" fmla="*/ 0 h 327"/>
                <a:gd name="T4" fmla="*/ 49 w 326"/>
                <a:gd name="T5" fmla="*/ 7 h 327"/>
                <a:gd name="T6" fmla="*/ 52 w 326"/>
                <a:gd name="T7" fmla="*/ 12 h 327"/>
                <a:gd name="T8" fmla="*/ 56 w 326"/>
                <a:gd name="T9" fmla="*/ 16 h 327"/>
                <a:gd name="T10" fmla="*/ 61 w 326"/>
                <a:gd name="T11" fmla="*/ 19 h 327"/>
                <a:gd name="T12" fmla="*/ 63 w 326"/>
                <a:gd name="T13" fmla="*/ 21 h 327"/>
                <a:gd name="T14" fmla="*/ 78 w 326"/>
                <a:gd name="T15" fmla="*/ 35 h 327"/>
                <a:gd name="T16" fmla="*/ 80 w 326"/>
                <a:gd name="T17" fmla="*/ 38 h 327"/>
                <a:gd name="T18" fmla="*/ 87 w 326"/>
                <a:gd name="T19" fmla="*/ 45 h 327"/>
                <a:gd name="T20" fmla="*/ 94 w 326"/>
                <a:gd name="T21" fmla="*/ 54 h 327"/>
                <a:gd name="T22" fmla="*/ 101 w 326"/>
                <a:gd name="T23" fmla="*/ 59 h 327"/>
                <a:gd name="T24" fmla="*/ 106 w 326"/>
                <a:gd name="T25" fmla="*/ 64 h 327"/>
                <a:gd name="T26" fmla="*/ 113 w 326"/>
                <a:gd name="T27" fmla="*/ 71 h 327"/>
                <a:gd name="T28" fmla="*/ 118 w 326"/>
                <a:gd name="T29" fmla="*/ 76 h 327"/>
                <a:gd name="T30" fmla="*/ 120 w 326"/>
                <a:gd name="T31" fmla="*/ 80 h 327"/>
                <a:gd name="T32" fmla="*/ 135 w 326"/>
                <a:gd name="T33" fmla="*/ 92 h 327"/>
                <a:gd name="T34" fmla="*/ 139 w 326"/>
                <a:gd name="T35" fmla="*/ 97 h 327"/>
                <a:gd name="T36" fmla="*/ 149 w 326"/>
                <a:gd name="T37" fmla="*/ 107 h 327"/>
                <a:gd name="T38" fmla="*/ 153 w 326"/>
                <a:gd name="T39" fmla="*/ 111 h 327"/>
                <a:gd name="T40" fmla="*/ 161 w 326"/>
                <a:gd name="T41" fmla="*/ 118 h 327"/>
                <a:gd name="T42" fmla="*/ 170 w 326"/>
                <a:gd name="T43" fmla="*/ 128 h 327"/>
                <a:gd name="T44" fmla="*/ 172 w 326"/>
                <a:gd name="T45" fmla="*/ 130 h 327"/>
                <a:gd name="T46" fmla="*/ 177 w 326"/>
                <a:gd name="T47" fmla="*/ 135 h 327"/>
                <a:gd name="T48" fmla="*/ 180 w 326"/>
                <a:gd name="T49" fmla="*/ 137 h 327"/>
                <a:gd name="T50" fmla="*/ 182 w 326"/>
                <a:gd name="T51" fmla="*/ 140 h 327"/>
                <a:gd name="T52" fmla="*/ 184 w 326"/>
                <a:gd name="T53" fmla="*/ 142 h 327"/>
                <a:gd name="T54" fmla="*/ 194 w 326"/>
                <a:gd name="T55" fmla="*/ 152 h 327"/>
                <a:gd name="T56" fmla="*/ 198 w 326"/>
                <a:gd name="T57" fmla="*/ 159 h 327"/>
                <a:gd name="T58" fmla="*/ 213 w 326"/>
                <a:gd name="T59" fmla="*/ 171 h 327"/>
                <a:gd name="T60" fmla="*/ 217 w 326"/>
                <a:gd name="T61" fmla="*/ 175 h 327"/>
                <a:gd name="T62" fmla="*/ 220 w 326"/>
                <a:gd name="T63" fmla="*/ 178 h 327"/>
                <a:gd name="T64" fmla="*/ 224 w 326"/>
                <a:gd name="T65" fmla="*/ 182 h 327"/>
                <a:gd name="T66" fmla="*/ 227 w 326"/>
                <a:gd name="T67" fmla="*/ 185 h 327"/>
                <a:gd name="T68" fmla="*/ 236 w 326"/>
                <a:gd name="T69" fmla="*/ 194 h 327"/>
                <a:gd name="T70" fmla="*/ 251 w 326"/>
                <a:gd name="T71" fmla="*/ 209 h 327"/>
                <a:gd name="T72" fmla="*/ 258 w 326"/>
                <a:gd name="T73" fmla="*/ 216 h 327"/>
                <a:gd name="T74" fmla="*/ 265 w 326"/>
                <a:gd name="T75" fmla="*/ 223 h 327"/>
                <a:gd name="T76" fmla="*/ 272 w 326"/>
                <a:gd name="T77" fmla="*/ 230 h 327"/>
                <a:gd name="T78" fmla="*/ 274 w 326"/>
                <a:gd name="T79" fmla="*/ 232 h 327"/>
                <a:gd name="T80" fmla="*/ 277 w 326"/>
                <a:gd name="T81" fmla="*/ 235 h 327"/>
                <a:gd name="T82" fmla="*/ 288 w 326"/>
                <a:gd name="T83" fmla="*/ 246 h 327"/>
                <a:gd name="T84" fmla="*/ 300 w 326"/>
                <a:gd name="T85" fmla="*/ 258 h 327"/>
                <a:gd name="T86" fmla="*/ 312 w 326"/>
                <a:gd name="T87" fmla="*/ 270 h 327"/>
                <a:gd name="T88" fmla="*/ 317 w 326"/>
                <a:gd name="T89" fmla="*/ 275 h 327"/>
                <a:gd name="T90" fmla="*/ 319 w 326"/>
                <a:gd name="T91" fmla="*/ 277 h 327"/>
                <a:gd name="T92" fmla="*/ 322 w 326"/>
                <a:gd name="T93" fmla="*/ 282 h 327"/>
                <a:gd name="T94" fmla="*/ 326 w 326"/>
                <a:gd name="T95" fmla="*/ 284 h 327"/>
                <a:gd name="T96" fmla="*/ 314 w 326"/>
                <a:gd name="T97" fmla="*/ 296 h 327"/>
                <a:gd name="T98" fmla="*/ 307 w 326"/>
                <a:gd name="T99" fmla="*/ 303 h 327"/>
                <a:gd name="T100" fmla="*/ 284 w 326"/>
                <a:gd name="T101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6" h="327">
                  <a:moveTo>
                    <a:pt x="14" y="5"/>
                  </a:moveTo>
                  <a:lnTo>
                    <a:pt x="18" y="2"/>
                  </a:lnTo>
                  <a:lnTo>
                    <a:pt x="7" y="12"/>
                  </a:lnTo>
                  <a:lnTo>
                    <a:pt x="26" y="0"/>
                  </a:lnTo>
                  <a:lnTo>
                    <a:pt x="0" y="35"/>
                  </a:lnTo>
                  <a:lnTo>
                    <a:pt x="49" y="7"/>
                  </a:lnTo>
                  <a:lnTo>
                    <a:pt x="2" y="40"/>
                  </a:lnTo>
                  <a:lnTo>
                    <a:pt x="52" y="12"/>
                  </a:lnTo>
                  <a:lnTo>
                    <a:pt x="4" y="45"/>
                  </a:lnTo>
                  <a:lnTo>
                    <a:pt x="56" y="16"/>
                  </a:lnTo>
                  <a:lnTo>
                    <a:pt x="7" y="50"/>
                  </a:lnTo>
                  <a:lnTo>
                    <a:pt x="61" y="19"/>
                  </a:lnTo>
                  <a:lnTo>
                    <a:pt x="9" y="52"/>
                  </a:lnTo>
                  <a:lnTo>
                    <a:pt x="63" y="21"/>
                  </a:lnTo>
                  <a:lnTo>
                    <a:pt x="23" y="66"/>
                  </a:lnTo>
                  <a:lnTo>
                    <a:pt x="78" y="35"/>
                  </a:lnTo>
                  <a:lnTo>
                    <a:pt x="26" y="69"/>
                  </a:lnTo>
                  <a:lnTo>
                    <a:pt x="80" y="38"/>
                  </a:lnTo>
                  <a:lnTo>
                    <a:pt x="33" y="76"/>
                  </a:lnTo>
                  <a:lnTo>
                    <a:pt x="87" y="45"/>
                  </a:lnTo>
                  <a:lnTo>
                    <a:pt x="42" y="85"/>
                  </a:lnTo>
                  <a:lnTo>
                    <a:pt x="94" y="54"/>
                  </a:lnTo>
                  <a:lnTo>
                    <a:pt x="47" y="90"/>
                  </a:lnTo>
                  <a:lnTo>
                    <a:pt x="101" y="59"/>
                  </a:lnTo>
                  <a:lnTo>
                    <a:pt x="52" y="95"/>
                  </a:lnTo>
                  <a:lnTo>
                    <a:pt x="106" y="64"/>
                  </a:lnTo>
                  <a:lnTo>
                    <a:pt x="59" y="102"/>
                  </a:lnTo>
                  <a:lnTo>
                    <a:pt x="113" y="71"/>
                  </a:lnTo>
                  <a:lnTo>
                    <a:pt x="63" y="107"/>
                  </a:lnTo>
                  <a:lnTo>
                    <a:pt x="118" y="76"/>
                  </a:lnTo>
                  <a:lnTo>
                    <a:pt x="68" y="111"/>
                  </a:lnTo>
                  <a:lnTo>
                    <a:pt x="120" y="80"/>
                  </a:lnTo>
                  <a:lnTo>
                    <a:pt x="80" y="123"/>
                  </a:lnTo>
                  <a:lnTo>
                    <a:pt x="135" y="92"/>
                  </a:lnTo>
                  <a:lnTo>
                    <a:pt x="85" y="128"/>
                  </a:lnTo>
                  <a:lnTo>
                    <a:pt x="139" y="97"/>
                  </a:lnTo>
                  <a:lnTo>
                    <a:pt x="94" y="137"/>
                  </a:lnTo>
                  <a:lnTo>
                    <a:pt x="149" y="107"/>
                  </a:lnTo>
                  <a:lnTo>
                    <a:pt x="99" y="142"/>
                  </a:lnTo>
                  <a:lnTo>
                    <a:pt x="153" y="111"/>
                  </a:lnTo>
                  <a:lnTo>
                    <a:pt x="106" y="149"/>
                  </a:lnTo>
                  <a:lnTo>
                    <a:pt x="161" y="118"/>
                  </a:lnTo>
                  <a:lnTo>
                    <a:pt x="116" y="159"/>
                  </a:lnTo>
                  <a:lnTo>
                    <a:pt x="170" y="128"/>
                  </a:lnTo>
                  <a:lnTo>
                    <a:pt x="118" y="161"/>
                  </a:lnTo>
                  <a:lnTo>
                    <a:pt x="172" y="130"/>
                  </a:lnTo>
                  <a:lnTo>
                    <a:pt x="123" y="166"/>
                  </a:lnTo>
                  <a:lnTo>
                    <a:pt x="177" y="135"/>
                  </a:lnTo>
                  <a:lnTo>
                    <a:pt x="125" y="168"/>
                  </a:lnTo>
                  <a:lnTo>
                    <a:pt x="180" y="137"/>
                  </a:lnTo>
                  <a:lnTo>
                    <a:pt x="127" y="171"/>
                  </a:lnTo>
                  <a:lnTo>
                    <a:pt x="182" y="140"/>
                  </a:lnTo>
                  <a:lnTo>
                    <a:pt x="130" y="173"/>
                  </a:lnTo>
                  <a:lnTo>
                    <a:pt x="184" y="142"/>
                  </a:lnTo>
                  <a:lnTo>
                    <a:pt x="139" y="182"/>
                  </a:lnTo>
                  <a:lnTo>
                    <a:pt x="194" y="152"/>
                  </a:lnTo>
                  <a:lnTo>
                    <a:pt x="146" y="190"/>
                  </a:lnTo>
                  <a:lnTo>
                    <a:pt x="198" y="159"/>
                  </a:lnTo>
                  <a:lnTo>
                    <a:pt x="161" y="204"/>
                  </a:lnTo>
                  <a:lnTo>
                    <a:pt x="213" y="171"/>
                  </a:lnTo>
                  <a:lnTo>
                    <a:pt x="163" y="206"/>
                  </a:lnTo>
                  <a:lnTo>
                    <a:pt x="217" y="175"/>
                  </a:lnTo>
                  <a:lnTo>
                    <a:pt x="165" y="209"/>
                  </a:lnTo>
                  <a:lnTo>
                    <a:pt x="220" y="178"/>
                  </a:lnTo>
                  <a:lnTo>
                    <a:pt x="170" y="213"/>
                  </a:lnTo>
                  <a:lnTo>
                    <a:pt x="224" y="182"/>
                  </a:lnTo>
                  <a:lnTo>
                    <a:pt x="172" y="216"/>
                  </a:lnTo>
                  <a:lnTo>
                    <a:pt x="227" y="185"/>
                  </a:lnTo>
                  <a:lnTo>
                    <a:pt x="184" y="227"/>
                  </a:lnTo>
                  <a:lnTo>
                    <a:pt x="236" y="194"/>
                  </a:lnTo>
                  <a:lnTo>
                    <a:pt x="196" y="239"/>
                  </a:lnTo>
                  <a:lnTo>
                    <a:pt x="251" y="209"/>
                  </a:lnTo>
                  <a:lnTo>
                    <a:pt x="203" y="246"/>
                  </a:lnTo>
                  <a:lnTo>
                    <a:pt x="258" y="216"/>
                  </a:lnTo>
                  <a:lnTo>
                    <a:pt x="210" y="254"/>
                  </a:lnTo>
                  <a:lnTo>
                    <a:pt x="265" y="223"/>
                  </a:lnTo>
                  <a:lnTo>
                    <a:pt x="217" y="261"/>
                  </a:lnTo>
                  <a:lnTo>
                    <a:pt x="272" y="230"/>
                  </a:lnTo>
                  <a:lnTo>
                    <a:pt x="220" y="263"/>
                  </a:lnTo>
                  <a:lnTo>
                    <a:pt x="274" y="232"/>
                  </a:lnTo>
                  <a:lnTo>
                    <a:pt x="222" y="265"/>
                  </a:lnTo>
                  <a:lnTo>
                    <a:pt x="277" y="235"/>
                  </a:lnTo>
                  <a:lnTo>
                    <a:pt x="236" y="280"/>
                  </a:lnTo>
                  <a:lnTo>
                    <a:pt x="288" y="246"/>
                  </a:lnTo>
                  <a:lnTo>
                    <a:pt x="246" y="289"/>
                  </a:lnTo>
                  <a:lnTo>
                    <a:pt x="300" y="258"/>
                  </a:lnTo>
                  <a:lnTo>
                    <a:pt x="260" y="303"/>
                  </a:lnTo>
                  <a:lnTo>
                    <a:pt x="312" y="270"/>
                  </a:lnTo>
                  <a:lnTo>
                    <a:pt x="262" y="306"/>
                  </a:lnTo>
                  <a:lnTo>
                    <a:pt x="317" y="275"/>
                  </a:lnTo>
                  <a:lnTo>
                    <a:pt x="265" y="308"/>
                  </a:lnTo>
                  <a:lnTo>
                    <a:pt x="319" y="277"/>
                  </a:lnTo>
                  <a:lnTo>
                    <a:pt x="269" y="313"/>
                  </a:lnTo>
                  <a:lnTo>
                    <a:pt x="322" y="282"/>
                  </a:lnTo>
                  <a:lnTo>
                    <a:pt x="272" y="315"/>
                  </a:lnTo>
                  <a:lnTo>
                    <a:pt x="326" y="284"/>
                  </a:lnTo>
                  <a:lnTo>
                    <a:pt x="274" y="318"/>
                  </a:lnTo>
                  <a:lnTo>
                    <a:pt x="314" y="296"/>
                  </a:lnTo>
                  <a:lnTo>
                    <a:pt x="277" y="320"/>
                  </a:lnTo>
                  <a:lnTo>
                    <a:pt x="307" y="303"/>
                  </a:lnTo>
                  <a:lnTo>
                    <a:pt x="284" y="327"/>
                  </a:lnTo>
                  <a:lnTo>
                    <a:pt x="284" y="327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161" name="Freeform 3147"/>
            <p:cNvSpPr/>
            <p:nvPr/>
          </p:nvSpPr>
          <p:spPr bwMode="auto">
            <a:xfrm>
              <a:off x="6577013" y="3313113"/>
              <a:ext cx="514350" cy="514350"/>
            </a:xfrm>
            <a:custGeom>
              <a:avLst/>
              <a:gdLst>
                <a:gd name="T0" fmla="*/ 19 w 324"/>
                <a:gd name="T1" fmla="*/ 0 h 324"/>
                <a:gd name="T2" fmla="*/ 47 w 324"/>
                <a:gd name="T3" fmla="*/ 4 h 324"/>
                <a:gd name="T4" fmla="*/ 59 w 324"/>
                <a:gd name="T5" fmla="*/ 14 h 324"/>
                <a:gd name="T6" fmla="*/ 62 w 324"/>
                <a:gd name="T7" fmla="*/ 14 h 324"/>
                <a:gd name="T8" fmla="*/ 69 w 324"/>
                <a:gd name="T9" fmla="*/ 23 h 324"/>
                <a:gd name="T10" fmla="*/ 81 w 324"/>
                <a:gd name="T11" fmla="*/ 33 h 324"/>
                <a:gd name="T12" fmla="*/ 81 w 324"/>
                <a:gd name="T13" fmla="*/ 35 h 324"/>
                <a:gd name="T14" fmla="*/ 90 w 324"/>
                <a:gd name="T15" fmla="*/ 45 h 324"/>
                <a:gd name="T16" fmla="*/ 104 w 324"/>
                <a:gd name="T17" fmla="*/ 59 h 324"/>
                <a:gd name="T18" fmla="*/ 104 w 324"/>
                <a:gd name="T19" fmla="*/ 59 h 324"/>
                <a:gd name="T20" fmla="*/ 114 w 324"/>
                <a:gd name="T21" fmla="*/ 68 h 324"/>
                <a:gd name="T22" fmla="*/ 121 w 324"/>
                <a:gd name="T23" fmla="*/ 75 h 324"/>
                <a:gd name="T24" fmla="*/ 133 w 324"/>
                <a:gd name="T25" fmla="*/ 87 h 324"/>
                <a:gd name="T26" fmla="*/ 147 w 324"/>
                <a:gd name="T27" fmla="*/ 99 h 324"/>
                <a:gd name="T28" fmla="*/ 149 w 324"/>
                <a:gd name="T29" fmla="*/ 104 h 324"/>
                <a:gd name="T30" fmla="*/ 161 w 324"/>
                <a:gd name="T31" fmla="*/ 116 h 324"/>
                <a:gd name="T32" fmla="*/ 168 w 324"/>
                <a:gd name="T33" fmla="*/ 123 h 324"/>
                <a:gd name="T34" fmla="*/ 168 w 324"/>
                <a:gd name="T35" fmla="*/ 123 h 324"/>
                <a:gd name="T36" fmla="*/ 180 w 324"/>
                <a:gd name="T37" fmla="*/ 135 h 324"/>
                <a:gd name="T38" fmla="*/ 185 w 324"/>
                <a:gd name="T39" fmla="*/ 139 h 324"/>
                <a:gd name="T40" fmla="*/ 197 w 324"/>
                <a:gd name="T41" fmla="*/ 151 h 324"/>
                <a:gd name="T42" fmla="*/ 201 w 324"/>
                <a:gd name="T43" fmla="*/ 154 h 324"/>
                <a:gd name="T44" fmla="*/ 204 w 324"/>
                <a:gd name="T45" fmla="*/ 158 h 324"/>
                <a:gd name="T46" fmla="*/ 213 w 324"/>
                <a:gd name="T47" fmla="*/ 168 h 324"/>
                <a:gd name="T48" fmla="*/ 220 w 324"/>
                <a:gd name="T49" fmla="*/ 175 h 324"/>
                <a:gd name="T50" fmla="*/ 227 w 324"/>
                <a:gd name="T51" fmla="*/ 182 h 324"/>
                <a:gd name="T52" fmla="*/ 242 w 324"/>
                <a:gd name="T53" fmla="*/ 194 h 324"/>
                <a:gd name="T54" fmla="*/ 244 w 324"/>
                <a:gd name="T55" fmla="*/ 199 h 324"/>
                <a:gd name="T56" fmla="*/ 256 w 324"/>
                <a:gd name="T57" fmla="*/ 211 h 324"/>
                <a:gd name="T58" fmla="*/ 261 w 324"/>
                <a:gd name="T59" fmla="*/ 215 h 324"/>
                <a:gd name="T60" fmla="*/ 270 w 324"/>
                <a:gd name="T61" fmla="*/ 225 h 324"/>
                <a:gd name="T62" fmla="*/ 277 w 324"/>
                <a:gd name="T63" fmla="*/ 232 h 324"/>
                <a:gd name="T64" fmla="*/ 291 w 324"/>
                <a:gd name="T65" fmla="*/ 246 h 324"/>
                <a:gd name="T66" fmla="*/ 294 w 324"/>
                <a:gd name="T67" fmla="*/ 249 h 324"/>
                <a:gd name="T68" fmla="*/ 294 w 324"/>
                <a:gd name="T69" fmla="*/ 249 h 324"/>
                <a:gd name="T70" fmla="*/ 303 w 324"/>
                <a:gd name="T71" fmla="*/ 256 h 324"/>
                <a:gd name="T72" fmla="*/ 303 w 324"/>
                <a:gd name="T73" fmla="*/ 258 h 324"/>
                <a:gd name="T74" fmla="*/ 315 w 324"/>
                <a:gd name="T75" fmla="*/ 270 h 324"/>
                <a:gd name="T76" fmla="*/ 324 w 324"/>
                <a:gd name="T77" fmla="*/ 284 h 324"/>
                <a:gd name="T78" fmla="*/ 287 w 324"/>
                <a:gd name="T7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4" h="324">
                  <a:moveTo>
                    <a:pt x="17" y="2"/>
                  </a:moveTo>
                  <a:lnTo>
                    <a:pt x="19" y="0"/>
                  </a:lnTo>
                  <a:lnTo>
                    <a:pt x="0" y="30"/>
                  </a:lnTo>
                  <a:lnTo>
                    <a:pt x="47" y="4"/>
                  </a:lnTo>
                  <a:lnTo>
                    <a:pt x="7" y="45"/>
                  </a:lnTo>
                  <a:lnTo>
                    <a:pt x="59" y="14"/>
                  </a:lnTo>
                  <a:lnTo>
                    <a:pt x="7" y="45"/>
                  </a:lnTo>
                  <a:lnTo>
                    <a:pt x="62" y="14"/>
                  </a:lnTo>
                  <a:lnTo>
                    <a:pt x="17" y="54"/>
                  </a:lnTo>
                  <a:lnTo>
                    <a:pt x="69" y="23"/>
                  </a:lnTo>
                  <a:lnTo>
                    <a:pt x="26" y="66"/>
                  </a:lnTo>
                  <a:lnTo>
                    <a:pt x="81" y="33"/>
                  </a:lnTo>
                  <a:lnTo>
                    <a:pt x="26" y="66"/>
                  </a:lnTo>
                  <a:lnTo>
                    <a:pt x="81" y="35"/>
                  </a:lnTo>
                  <a:lnTo>
                    <a:pt x="38" y="75"/>
                  </a:lnTo>
                  <a:lnTo>
                    <a:pt x="90" y="45"/>
                  </a:lnTo>
                  <a:lnTo>
                    <a:pt x="52" y="90"/>
                  </a:lnTo>
                  <a:lnTo>
                    <a:pt x="104" y="59"/>
                  </a:lnTo>
                  <a:lnTo>
                    <a:pt x="52" y="90"/>
                  </a:lnTo>
                  <a:lnTo>
                    <a:pt x="104" y="59"/>
                  </a:lnTo>
                  <a:lnTo>
                    <a:pt x="59" y="99"/>
                  </a:lnTo>
                  <a:lnTo>
                    <a:pt x="114" y="68"/>
                  </a:lnTo>
                  <a:lnTo>
                    <a:pt x="66" y="106"/>
                  </a:lnTo>
                  <a:lnTo>
                    <a:pt x="121" y="75"/>
                  </a:lnTo>
                  <a:lnTo>
                    <a:pt x="81" y="118"/>
                  </a:lnTo>
                  <a:lnTo>
                    <a:pt x="133" y="87"/>
                  </a:lnTo>
                  <a:lnTo>
                    <a:pt x="92" y="130"/>
                  </a:lnTo>
                  <a:lnTo>
                    <a:pt x="147" y="99"/>
                  </a:lnTo>
                  <a:lnTo>
                    <a:pt x="97" y="135"/>
                  </a:lnTo>
                  <a:lnTo>
                    <a:pt x="149" y="104"/>
                  </a:lnTo>
                  <a:lnTo>
                    <a:pt x="107" y="147"/>
                  </a:lnTo>
                  <a:lnTo>
                    <a:pt x="161" y="116"/>
                  </a:lnTo>
                  <a:lnTo>
                    <a:pt x="114" y="154"/>
                  </a:lnTo>
                  <a:lnTo>
                    <a:pt x="168" y="123"/>
                  </a:lnTo>
                  <a:lnTo>
                    <a:pt x="114" y="154"/>
                  </a:lnTo>
                  <a:lnTo>
                    <a:pt x="168" y="123"/>
                  </a:lnTo>
                  <a:lnTo>
                    <a:pt x="126" y="166"/>
                  </a:lnTo>
                  <a:lnTo>
                    <a:pt x="180" y="135"/>
                  </a:lnTo>
                  <a:lnTo>
                    <a:pt x="133" y="170"/>
                  </a:lnTo>
                  <a:lnTo>
                    <a:pt x="185" y="139"/>
                  </a:lnTo>
                  <a:lnTo>
                    <a:pt x="142" y="182"/>
                  </a:lnTo>
                  <a:lnTo>
                    <a:pt x="197" y="151"/>
                  </a:lnTo>
                  <a:lnTo>
                    <a:pt x="147" y="187"/>
                  </a:lnTo>
                  <a:lnTo>
                    <a:pt x="201" y="154"/>
                  </a:lnTo>
                  <a:lnTo>
                    <a:pt x="149" y="189"/>
                  </a:lnTo>
                  <a:lnTo>
                    <a:pt x="204" y="158"/>
                  </a:lnTo>
                  <a:lnTo>
                    <a:pt x="159" y="199"/>
                  </a:lnTo>
                  <a:lnTo>
                    <a:pt x="213" y="168"/>
                  </a:lnTo>
                  <a:lnTo>
                    <a:pt x="168" y="206"/>
                  </a:lnTo>
                  <a:lnTo>
                    <a:pt x="220" y="175"/>
                  </a:lnTo>
                  <a:lnTo>
                    <a:pt x="175" y="213"/>
                  </a:lnTo>
                  <a:lnTo>
                    <a:pt x="227" y="182"/>
                  </a:lnTo>
                  <a:lnTo>
                    <a:pt x="187" y="227"/>
                  </a:lnTo>
                  <a:lnTo>
                    <a:pt x="242" y="194"/>
                  </a:lnTo>
                  <a:lnTo>
                    <a:pt x="192" y="230"/>
                  </a:lnTo>
                  <a:lnTo>
                    <a:pt x="244" y="199"/>
                  </a:lnTo>
                  <a:lnTo>
                    <a:pt x="201" y="241"/>
                  </a:lnTo>
                  <a:lnTo>
                    <a:pt x="256" y="211"/>
                  </a:lnTo>
                  <a:lnTo>
                    <a:pt x="206" y="246"/>
                  </a:lnTo>
                  <a:lnTo>
                    <a:pt x="261" y="215"/>
                  </a:lnTo>
                  <a:lnTo>
                    <a:pt x="216" y="256"/>
                  </a:lnTo>
                  <a:lnTo>
                    <a:pt x="270" y="225"/>
                  </a:lnTo>
                  <a:lnTo>
                    <a:pt x="223" y="263"/>
                  </a:lnTo>
                  <a:lnTo>
                    <a:pt x="277" y="232"/>
                  </a:lnTo>
                  <a:lnTo>
                    <a:pt x="237" y="277"/>
                  </a:lnTo>
                  <a:lnTo>
                    <a:pt x="291" y="246"/>
                  </a:lnTo>
                  <a:lnTo>
                    <a:pt x="239" y="279"/>
                  </a:lnTo>
                  <a:lnTo>
                    <a:pt x="294" y="249"/>
                  </a:lnTo>
                  <a:lnTo>
                    <a:pt x="239" y="279"/>
                  </a:lnTo>
                  <a:lnTo>
                    <a:pt x="294" y="249"/>
                  </a:lnTo>
                  <a:lnTo>
                    <a:pt x="249" y="289"/>
                  </a:lnTo>
                  <a:lnTo>
                    <a:pt x="303" y="256"/>
                  </a:lnTo>
                  <a:lnTo>
                    <a:pt x="249" y="289"/>
                  </a:lnTo>
                  <a:lnTo>
                    <a:pt x="303" y="258"/>
                  </a:lnTo>
                  <a:lnTo>
                    <a:pt x="261" y="301"/>
                  </a:lnTo>
                  <a:lnTo>
                    <a:pt x="315" y="270"/>
                  </a:lnTo>
                  <a:lnTo>
                    <a:pt x="275" y="313"/>
                  </a:lnTo>
                  <a:lnTo>
                    <a:pt x="324" y="284"/>
                  </a:lnTo>
                  <a:lnTo>
                    <a:pt x="284" y="324"/>
                  </a:lnTo>
                  <a:lnTo>
                    <a:pt x="287" y="324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162" name="Freeform 3148"/>
            <p:cNvSpPr/>
            <p:nvPr/>
          </p:nvSpPr>
          <p:spPr bwMode="auto">
            <a:xfrm>
              <a:off x="6194425" y="3173413"/>
              <a:ext cx="247650" cy="255588"/>
            </a:xfrm>
            <a:custGeom>
              <a:avLst/>
              <a:gdLst>
                <a:gd name="T0" fmla="*/ 35 w 156"/>
                <a:gd name="T1" fmla="*/ 0 h 161"/>
                <a:gd name="T2" fmla="*/ 35 w 156"/>
                <a:gd name="T3" fmla="*/ 0 h 161"/>
                <a:gd name="T4" fmla="*/ 0 w 156"/>
                <a:gd name="T5" fmla="*/ 35 h 161"/>
                <a:gd name="T6" fmla="*/ 45 w 156"/>
                <a:gd name="T7" fmla="*/ 9 h 161"/>
                <a:gd name="T8" fmla="*/ 2 w 156"/>
                <a:gd name="T9" fmla="*/ 50 h 161"/>
                <a:gd name="T10" fmla="*/ 56 w 156"/>
                <a:gd name="T11" fmla="*/ 19 h 161"/>
                <a:gd name="T12" fmla="*/ 14 w 156"/>
                <a:gd name="T13" fmla="*/ 61 h 161"/>
                <a:gd name="T14" fmla="*/ 68 w 156"/>
                <a:gd name="T15" fmla="*/ 31 h 161"/>
                <a:gd name="T16" fmla="*/ 28 w 156"/>
                <a:gd name="T17" fmla="*/ 76 h 161"/>
                <a:gd name="T18" fmla="*/ 82 w 156"/>
                <a:gd name="T19" fmla="*/ 45 h 161"/>
                <a:gd name="T20" fmla="*/ 30 w 156"/>
                <a:gd name="T21" fmla="*/ 78 h 161"/>
                <a:gd name="T22" fmla="*/ 85 w 156"/>
                <a:gd name="T23" fmla="*/ 47 h 161"/>
                <a:gd name="T24" fmla="*/ 42 w 156"/>
                <a:gd name="T25" fmla="*/ 90 h 161"/>
                <a:gd name="T26" fmla="*/ 97 w 156"/>
                <a:gd name="T27" fmla="*/ 59 h 161"/>
                <a:gd name="T28" fmla="*/ 49 w 156"/>
                <a:gd name="T29" fmla="*/ 97 h 161"/>
                <a:gd name="T30" fmla="*/ 104 w 156"/>
                <a:gd name="T31" fmla="*/ 66 h 161"/>
                <a:gd name="T32" fmla="*/ 61 w 156"/>
                <a:gd name="T33" fmla="*/ 109 h 161"/>
                <a:gd name="T34" fmla="*/ 116 w 156"/>
                <a:gd name="T35" fmla="*/ 78 h 161"/>
                <a:gd name="T36" fmla="*/ 68 w 156"/>
                <a:gd name="T37" fmla="*/ 116 h 161"/>
                <a:gd name="T38" fmla="*/ 123 w 156"/>
                <a:gd name="T39" fmla="*/ 85 h 161"/>
                <a:gd name="T40" fmla="*/ 78 w 156"/>
                <a:gd name="T41" fmla="*/ 126 h 161"/>
                <a:gd name="T42" fmla="*/ 132 w 156"/>
                <a:gd name="T43" fmla="*/ 95 h 161"/>
                <a:gd name="T44" fmla="*/ 85 w 156"/>
                <a:gd name="T45" fmla="*/ 133 h 161"/>
                <a:gd name="T46" fmla="*/ 139 w 156"/>
                <a:gd name="T47" fmla="*/ 102 h 161"/>
                <a:gd name="T48" fmla="*/ 92 w 156"/>
                <a:gd name="T49" fmla="*/ 140 h 161"/>
                <a:gd name="T50" fmla="*/ 146 w 156"/>
                <a:gd name="T51" fmla="*/ 109 h 161"/>
                <a:gd name="T52" fmla="*/ 94 w 156"/>
                <a:gd name="T53" fmla="*/ 142 h 161"/>
                <a:gd name="T54" fmla="*/ 149 w 156"/>
                <a:gd name="T55" fmla="*/ 111 h 161"/>
                <a:gd name="T56" fmla="*/ 99 w 156"/>
                <a:gd name="T57" fmla="*/ 147 h 161"/>
                <a:gd name="T58" fmla="*/ 151 w 156"/>
                <a:gd name="T59" fmla="*/ 116 h 161"/>
                <a:gd name="T60" fmla="*/ 104 w 156"/>
                <a:gd name="T61" fmla="*/ 152 h 161"/>
                <a:gd name="T62" fmla="*/ 153 w 156"/>
                <a:gd name="T63" fmla="*/ 123 h 161"/>
                <a:gd name="T64" fmla="*/ 106 w 156"/>
                <a:gd name="T65" fmla="*/ 154 h 161"/>
                <a:gd name="T66" fmla="*/ 156 w 156"/>
                <a:gd name="T67" fmla="*/ 126 h 161"/>
                <a:gd name="T68" fmla="*/ 120 w 156"/>
                <a:gd name="T69" fmla="*/ 161 h 161"/>
                <a:gd name="T70" fmla="*/ 153 w 156"/>
                <a:gd name="T71" fmla="*/ 140 h 161"/>
                <a:gd name="T72" fmla="*/ 120 w 156"/>
                <a:gd name="T73" fmla="*/ 161 h 161"/>
                <a:gd name="T74" fmla="*/ 153 w 156"/>
                <a:gd name="T75" fmla="*/ 142 h 161"/>
                <a:gd name="T76" fmla="*/ 137 w 156"/>
                <a:gd name="T77" fmla="*/ 159 h 161"/>
                <a:gd name="T78" fmla="*/ 142 w 156"/>
                <a:gd name="T79" fmla="*/ 15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6" h="161">
                  <a:moveTo>
                    <a:pt x="35" y="0"/>
                  </a:moveTo>
                  <a:lnTo>
                    <a:pt x="35" y="0"/>
                  </a:lnTo>
                  <a:lnTo>
                    <a:pt x="0" y="35"/>
                  </a:lnTo>
                  <a:lnTo>
                    <a:pt x="45" y="9"/>
                  </a:lnTo>
                  <a:lnTo>
                    <a:pt x="2" y="50"/>
                  </a:lnTo>
                  <a:lnTo>
                    <a:pt x="56" y="19"/>
                  </a:lnTo>
                  <a:lnTo>
                    <a:pt x="14" y="61"/>
                  </a:lnTo>
                  <a:lnTo>
                    <a:pt x="68" y="31"/>
                  </a:lnTo>
                  <a:lnTo>
                    <a:pt x="28" y="76"/>
                  </a:lnTo>
                  <a:lnTo>
                    <a:pt x="82" y="45"/>
                  </a:lnTo>
                  <a:lnTo>
                    <a:pt x="30" y="78"/>
                  </a:lnTo>
                  <a:lnTo>
                    <a:pt x="85" y="47"/>
                  </a:lnTo>
                  <a:lnTo>
                    <a:pt x="42" y="90"/>
                  </a:lnTo>
                  <a:lnTo>
                    <a:pt x="97" y="59"/>
                  </a:lnTo>
                  <a:lnTo>
                    <a:pt x="49" y="97"/>
                  </a:lnTo>
                  <a:lnTo>
                    <a:pt x="104" y="66"/>
                  </a:lnTo>
                  <a:lnTo>
                    <a:pt x="61" y="109"/>
                  </a:lnTo>
                  <a:lnTo>
                    <a:pt x="116" y="78"/>
                  </a:lnTo>
                  <a:lnTo>
                    <a:pt x="68" y="116"/>
                  </a:lnTo>
                  <a:lnTo>
                    <a:pt x="123" y="85"/>
                  </a:lnTo>
                  <a:lnTo>
                    <a:pt x="78" y="126"/>
                  </a:lnTo>
                  <a:lnTo>
                    <a:pt x="132" y="95"/>
                  </a:lnTo>
                  <a:lnTo>
                    <a:pt x="85" y="133"/>
                  </a:lnTo>
                  <a:lnTo>
                    <a:pt x="139" y="102"/>
                  </a:lnTo>
                  <a:lnTo>
                    <a:pt x="92" y="140"/>
                  </a:lnTo>
                  <a:lnTo>
                    <a:pt x="146" y="109"/>
                  </a:lnTo>
                  <a:lnTo>
                    <a:pt x="94" y="142"/>
                  </a:lnTo>
                  <a:lnTo>
                    <a:pt x="149" y="111"/>
                  </a:lnTo>
                  <a:lnTo>
                    <a:pt x="99" y="147"/>
                  </a:lnTo>
                  <a:lnTo>
                    <a:pt x="151" y="116"/>
                  </a:lnTo>
                  <a:lnTo>
                    <a:pt x="104" y="152"/>
                  </a:lnTo>
                  <a:lnTo>
                    <a:pt x="153" y="123"/>
                  </a:lnTo>
                  <a:lnTo>
                    <a:pt x="106" y="154"/>
                  </a:lnTo>
                  <a:lnTo>
                    <a:pt x="156" y="126"/>
                  </a:lnTo>
                  <a:lnTo>
                    <a:pt x="120" y="161"/>
                  </a:lnTo>
                  <a:lnTo>
                    <a:pt x="153" y="140"/>
                  </a:lnTo>
                  <a:lnTo>
                    <a:pt x="120" y="161"/>
                  </a:lnTo>
                  <a:lnTo>
                    <a:pt x="153" y="142"/>
                  </a:lnTo>
                  <a:lnTo>
                    <a:pt x="137" y="159"/>
                  </a:lnTo>
                  <a:lnTo>
                    <a:pt x="142" y="156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163" name="Freeform 3149"/>
            <p:cNvSpPr/>
            <p:nvPr/>
          </p:nvSpPr>
          <p:spPr bwMode="auto">
            <a:xfrm>
              <a:off x="6321425" y="3041650"/>
              <a:ext cx="247650" cy="255588"/>
            </a:xfrm>
            <a:custGeom>
              <a:avLst/>
              <a:gdLst>
                <a:gd name="T0" fmla="*/ 36 w 156"/>
                <a:gd name="T1" fmla="*/ 2 h 161"/>
                <a:gd name="T2" fmla="*/ 36 w 156"/>
                <a:gd name="T3" fmla="*/ 0 h 161"/>
                <a:gd name="T4" fmla="*/ 10 w 156"/>
                <a:gd name="T5" fmla="*/ 26 h 161"/>
                <a:gd name="T6" fmla="*/ 43 w 156"/>
                <a:gd name="T7" fmla="*/ 7 h 161"/>
                <a:gd name="T8" fmla="*/ 0 w 156"/>
                <a:gd name="T9" fmla="*/ 50 h 161"/>
                <a:gd name="T10" fmla="*/ 52 w 156"/>
                <a:gd name="T11" fmla="*/ 16 h 161"/>
                <a:gd name="T12" fmla="*/ 7 w 156"/>
                <a:gd name="T13" fmla="*/ 57 h 161"/>
                <a:gd name="T14" fmla="*/ 62 w 156"/>
                <a:gd name="T15" fmla="*/ 26 h 161"/>
                <a:gd name="T16" fmla="*/ 12 w 156"/>
                <a:gd name="T17" fmla="*/ 61 h 161"/>
                <a:gd name="T18" fmla="*/ 66 w 156"/>
                <a:gd name="T19" fmla="*/ 31 h 161"/>
                <a:gd name="T20" fmla="*/ 21 w 156"/>
                <a:gd name="T21" fmla="*/ 71 h 161"/>
                <a:gd name="T22" fmla="*/ 76 w 156"/>
                <a:gd name="T23" fmla="*/ 40 h 161"/>
                <a:gd name="T24" fmla="*/ 31 w 156"/>
                <a:gd name="T25" fmla="*/ 80 h 161"/>
                <a:gd name="T26" fmla="*/ 85 w 156"/>
                <a:gd name="T27" fmla="*/ 50 h 161"/>
                <a:gd name="T28" fmla="*/ 36 w 156"/>
                <a:gd name="T29" fmla="*/ 85 h 161"/>
                <a:gd name="T30" fmla="*/ 90 w 156"/>
                <a:gd name="T31" fmla="*/ 54 h 161"/>
                <a:gd name="T32" fmla="*/ 43 w 156"/>
                <a:gd name="T33" fmla="*/ 92 h 161"/>
                <a:gd name="T34" fmla="*/ 97 w 156"/>
                <a:gd name="T35" fmla="*/ 61 h 161"/>
                <a:gd name="T36" fmla="*/ 45 w 156"/>
                <a:gd name="T37" fmla="*/ 92 h 161"/>
                <a:gd name="T38" fmla="*/ 97 w 156"/>
                <a:gd name="T39" fmla="*/ 61 h 161"/>
                <a:gd name="T40" fmla="*/ 55 w 156"/>
                <a:gd name="T41" fmla="*/ 104 h 161"/>
                <a:gd name="T42" fmla="*/ 109 w 156"/>
                <a:gd name="T43" fmla="*/ 73 h 161"/>
                <a:gd name="T44" fmla="*/ 62 w 156"/>
                <a:gd name="T45" fmla="*/ 111 h 161"/>
                <a:gd name="T46" fmla="*/ 116 w 156"/>
                <a:gd name="T47" fmla="*/ 80 h 161"/>
                <a:gd name="T48" fmla="*/ 64 w 156"/>
                <a:gd name="T49" fmla="*/ 114 h 161"/>
                <a:gd name="T50" fmla="*/ 118 w 156"/>
                <a:gd name="T51" fmla="*/ 83 h 161"/>
                <a:gd name="T52" fmla="*/ 71 w 156"/>
                <a:gd name="T53" fmla="*/ 121 h 161"/>
                <a:gd name="T54" fmla="*/ 126 w 156"/>
                <a:gd name="T55" fmla="*/ 90 h 161"/>
                <a:gd name="T56" fmla="*/ 76 w 156"/>
                <a:gd name="T57" fmla="*/ 126 h 161"/>
                <a:gd name="T58" fmla="*/ 130 w 156"/>
                <a:gd name="T59" fmla="*/ 92 h 161"/>
                <a:gd name="T60" fmla="*/ 88 w 156"/>
                <a:gd name="T61" fmla="*/ 137 h 161"/>
                <a:gd name="T62" fmla="*/ 142 w 156"/>
                <a:gd name="T63" fmla="*/ 107 h 161"/>
                <a:gd name="T64" fmla="*/ 97 w 156"/>
                <a:gd name="T65" fmla="*/ 147 h 161"/>
                <a:gd name="T66" fmla="*/ 149 w 156"/>
                <a:gd name="T67" fmla="*/ 116 h 161"/>
                <a:gd name="T68" fmla="*/ 102 w 156"/>
                <a:gd name="T69" fmla="*/ 152 h 161"/>
                <a:gd name="T70" fmla="*/ 154 w 156"/>
                <a:gd name="T71" fmla="*/ 121 h 161"/>
                <a:gd name="T72" fmla="*/ 107 w 156"/>
                <a:gd name="T73" fmla="*/ 154 h 161"/>
                <a:gd name="T74" fmla="*/ 156 w 156"/>
                <a:gd name="T75" fmla="*/ 126 h 161"/>
                <a:gd name="T76" fmla="*/ 114 w 156"/>
                <a:gd name="T77" fmla="*/ 159 h 161"/>
                <a:gd name="T78" fmla="*/ 156 w 156"/>
                <a:gd name="T79" fmla="*/ 135 h 161"/>
                <a:gd name="T80" fmla="*/ 118 w 156"/>
                <a:gd name="T81" fmla="*/ 161 h 161"/>
                <a:gd name="T82" fmla="*/ 156 w 156"/>
                <a:gd name="T83" fmla="*/ 140 h 161"/>
                <a:gd name="T84" fmla="*/ 137 w 156"/>
                <a:gd name="T85" fmla="*/ 161 h 161"/>
                <a:gd name="T86" fmla="*/ 142 w 156"/>
                <a:gd name="T87" fmla="*/ 15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6" h="161">
                  <a:moveTo>
                    <a:pt x="36" y="2"/>
                  </a:moveTo>
                  <a:lnTo>
                    <a:pt x="36" y="0"/>
                  </a:lnTo>
                  <a:lnTo>
                    <a:pt x="10" y="26"/>
                  </a:lnTo>
                  <a:lnTo>
                    <a:pt x="43" y="7"/>
                  </a:lnTo>
                  <a:lnTo>
                    <a:pt x="0" y="50"/>
                  </a:lnTo>
                  <a:lnTo>
                    <a:pt x="52" y="16"/>
                  </a:lnTo>
                  <a:lnTo>
                    <a:pt x="7" y="57"/>
                  </a:lnTo>
                  <a:lnTo>
                    <a:pt x="62" y="26"/>
                  </a:lnTo>
                  <a:lnTo>
                    <a:pt x="12" y="61"/>
                  </a:lnTo>
                  <a:lnTo>
                    <a:pt x="66" y="31"/>
                  </a:lnTo>
                  <a:lnTo>
                    <a:pt x="21" y="71"/>
                  </a:lnTo>
                  <a:lnTo>
                    <a:pt x="76" y="40"/>
                  </a:lnTo>
                  <a:lnTo>
                    <a:pt x="31" y="80"/>
                  </a:lnTo>
                  <a:lnTo>
                    <a:pt x="85" y="50"/>
                  </a:lnTo>
                  <a:lnTo>
                    <a:pt x="36" y="85"/>
                  </a:lnTo>
                  <a:lnTo>
                    <a:pt x="90" y="54"/>
                  </a:lnTo>
                  <a:lnTo>
                    <a:pt x="43" y="92"/>
                  </a:lnTo>
                  <a:lnTo>
                    <a:pt x="97" y="61"/>
                  </a:lnTo>
                  <a:lnTo>
                    <a:pt x="45" y="92"/>
                  </a:lnTo>
                  <a:lnTo>
                    <a:pt x="97" y="61"/>
                  </a:lnTo>
                  <a:lnTo>
                    <a:pt x="55" y="104"/>
                  </a:lnTo>
                  <a:lnTo>
                    <a:pt x="109" y="73"/>
                  </a:lnTo>
                  <a:lnTo>
                    <a:pt x="62" y="111"/>
                  </a:lnTo>
                  <a:lnTo>
                    <a:pt x="116" y="80"/>
                  </a:lnTo>
                  <a:lnTo>
                    <a:pt x="64" y="114"/>
                  </a:lnTo>
                  <a:lnTo>
                    <a:pt x="118" y="83"/>
                  </a:lnTo>
                  <a:lnTo>
                    <a:pt x="71" y="121"/>
                  </a:lnTo>
                  <a:lnTo>
                    <a:pt x="126" y="90"/>
                  </a:lnTo>
                  <a:lnTo>
                    <a:pt x="76" y="126"/>
                  </a:lnTo>
                  <a:lnTo>
                    <a:pt x="130" y="92"/>
                  </a:lnTo>
                  <a:lnTo>
                    <a:pt x="88" y="137"/>
                  </a:lnTo>
                  <a:lnTo>
                    <a:pt x="142" y="107"/>
                  </a:lnTo>
                  <a:lnTo>
                    <a:pt x="97" y="147"/>
                  </a:lnTo>
                  <a:lnTo>
                    <a:pt x="149" y="116"/>
                  </a:lnTo>
                  <a:lnTo>
                    <a:pt x="102" y="152"/>
                  </a:lnTo>
                  <a:lnTo>
                    <a:pt x="154" y="121"/>
                  </a:lnTo>
                  <a:lnTo>
                    <a:pt x="107" y="154"/>
                  </a:lnTo>
                  <a:lnTo>
                    <a:pt x="156" y="126"/>
                  </a:lnTo>
                  <a:lnTo>
                    <a:pt x="114" y="159"/>
                  </a:lnTo>
                  <a:lnTo>
                    <a:pt x="156" y="135"/>
                  </a:lnTo>
                  <a:lnTo>
                    <a:pt x="118" y="161"/>
                  </a:lnTo>
                  <a:lnTo>
                    <a:pt x="156" y="140"/>
                  </a:lnTo>
                  <a:lnTo>
                    <a:pt x="137" y="161"/>
                  </a:lnTo>
                  <a:lnTo>
                    <a:pt x="142" y="159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164" name="Freeform 3150"/>
            <p:cNvSpPr/>
            <p:nvPr/>
          </p:nvSpPr>
          <p:spPr bwMode="auto">
            <a:xfrm>
              <a:off x="6791325" y="3097213"/>
              <a:ext cx="481013" cy="403225"/>
            </a:xfrm>
            <a:custGeom>
              <a:avLst/>
              <a:gdLst>
                <a:gd name="T0" fmla="*/ 197 w 303"/>
                <a:gd name="T1" fmla="*/ 34 h 254"/>
                <a:gd name="T2" fmla="*/ 206 w 303"/>
                <a:gd name="T3" fmla="*/ 29 h 254"/>
                <a:gd name="T4" fmla="*/ 192 w 303"/>
                <a:gd name="T5" fmla="*/ 41 h 254"/>
                <a:gd name="T6" fmla="*/ 215 w 303"/>
                <a:gd name="T7" fmla="*/ 26 h 254"/>
                <a:gd name="T8" fmla="*/ 144 w 303"/>
                <a:gd name="T9" fmla="*/ 88 h 254"/>
                <a:gd name="T10" fmla="*/ 287 w 303"/>
                <a:gd name="T11" fmla="*/ 5 h 254"/>
                <a:gd name="T12" fmla="*/ 133 w 303"/>
                <a:gd name="T13" fmla="*/ 100 h 254"/>
                <a:gd name="T14" fmla="*/ 303 w 303"/>
                <a:gd name="T15" fmla="*/ 0 h 254"/>
                <a:gd name="T16" fmla="*/ 114 w 303"/>
                <a:gd name="T17" fmla="*/ 119 h 254"/>
                <a:gd name="T18" fmla="*/ 213 w 303"/>
                <a:gd name="T19" fmla="*/ 62 h 254"/>
                <a:gd name="T20" fmla="*/ 104 w 303"/>
                <a:gd name="T21" fmla="*/ 128 h 254"/>
                <a:gd name="T22" fmla="*/ 204 w 303"/>
                <a:gd name="T23" fmla="*/ 72 h 254"/>
                <a:gd name="T24" fmla="*/ 92 w 303"/>
                <a:gd name="T25" fmla="*/ 140 h 254"/>
                <a:gd name="T26" fmla="*/ 192 w 303"/>
                <a:gd name="T27" fmla="*/ 83 h 254"/>
                <a:gd name="T28" fmla="*/ 40 w 303"/>
                <a:gd name="T29" fmla="*/ 192 h 254"/>
                <a:gd name="T30" fmla="*/ 140 w 303"/>
                <a:gd name="T31" fmla="*/ 133 h 254"/>
                <a:gd name="T32" fmla="*/ 28 w 303"/>
                <a:gd name="T33" fmla="*/ 202 h 254"/>
                <a:gd name="T34" fmla="*/ 128 w 303"/>
                <a:gd name="T35" fmla="*/ 145 h 254"/>
                <a:gd name="T36" fmla="*/ 5 w 303"/>
                <a:gd name="T37" fmla="*/ 228 h 254"/>
                <a:gd name="T38" fmla="*/ 102 w 303"/>
                <a:gd name="T39" fmla="*/ 171 h 254"/>
                <a:gd name="T40" fmla="*/ 0 w 303"/>
                <a:gd name="T41" fmla="*/ 245 h 254"/>
                <a:gd name="T42" fmla="*/ 73 w 303"/>
                <a:gd name="T43" fmla="*/ 202 h 254"/>
                <a:gd name="T44" fmla="*/ 5 w 303"/>
                <a:gd name="T45" fmla="*/ 249 h 254"/>
                <a:gd name="T46" fmla="*/ 50 w 303"/>
                <a:gd name="T47" fmla="*/ 226 h 254"/>
                <a:gd name="T48" fmla="*/ 12 w 303"/>
                <a:gd name="T49" fmla="*/ 254 h 254"/>
                <a:gd name="T50" fmla="*/ 31 w 303"/>
                <a:gd name="T51" fmla="*/ 242 h 254"/>
                <a:gd name="T52" fmla="*/ 17 w 303"/>
                <a:gd name="T53" fmla="*/ 254 h 254"/>
                <a:gd name="T54" fmla="*/ 26 w 303"/>
                <a:gd name="T55" fmla="*/ 24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3" h="254">
                  <a:moveTo>
                    <a:pt x="197" y="34"/>
                  </a:moveTo>
                  <a:lnTo>
                    <a:pt x="206" y="29"/>
                  </a:lnTo>
                  <a:lnTo>
                    <a:pt x="192" y="41"/>
                  </a:lnTo>
                  <a:lnTo>
                    <a:pt x="215" y="26"/>
                  </a:lnTo>
                  <a:lnTo>
                    <a:pt x="144" y="88"/>
                  </a:lnTo>
                  <a:lnTo>
                    <a:pt x="287" y="5"/>
                  </a:lnTo>
                  <a:lnTo>
                    <a:pt x="133" y="100"/>
                  </a:lnTo>
                  <a:lnTo>
                    <a:pt x="303" y="0"/>
                  </a:lnTo>
                  <a:lnTo>
                    <a:pt x="114" y="119"/>
                  </a:lnTo>
                  <a:lnTo>
                    <a:pt x="213" y="62"/>
                  </a:lnTo>
                  <a:lnTo>
                    <a:pt x="104" y="128"/>
                  </a:lnTo>
                  <a:lnTo>
                    <a:pt x="204" y="72"/>
                  </a:lnTo>
                  <a:lnTo>
                    <a:pt x="92" y="140"/>
                  </a:lnTo>
                  <a:lnTo>
                    <a:pt x="192" y="83"/>
                  </a:lnTo>
                  <a:lnTo>
                    <a:pt x="40" y="192"/>
                  </a:lnTo>
                  <a:lnTo>
                    <a:pt x="140" y="133"/>
                  </a:lnTo>
                  <a:lnTo>
                    <a:pt x="28" y="202"/>
                  </a:lnTo>
                  <a:lnTo>
                    <a:pt x="128" y="145"/>
                  </a:lnTo>
                  <a:lnTo>
                    <a:pt x="5" y="228"/>
                  </a:lnTo>
                  <a:lnTo>
                    <a:pt x="102" y="171"/>
                  </a:lnTo>
                  <a:lnTo>
                    <a:pt x="0" y="245"/>
                  </a:lnTo>
                  <a:lnTo>
                    <a:pt x="73" y="202"/>
                  </a:lnTo>
                  <a:lnTo>
                    <a:pt x="5" y="249"/>
                  </a:lnTo>
                  <a:lnTo>
                    <a:pt x="50" y="226"/>
                  </a:lnTo>
                  <a:lnTo>
                    <a:pt x="12" y="254"/>
                  </a:lnTo>
                  <a:lnTo>
                    <a:pt x="31" y="242"/>
                  </a:lnTo>
                  <a:lnTo>
                    <a:pt x="17" y="254"/>
                  </a:lnTo>
                  <a:lnTo>
                    <a:pt x="26" y="249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165" name="Freeform 3151"/>
            <p:cNvSpPr/>
            <p:nvPr/>
          </p:nvSpPr>
          <p:spPr bwMode="auto">
            <a:xfrm>
              <a:off x="7137400" y="2995613"/>
              <a:ext cx="495300" cy="192088"/>
            </a:xfrm>
            <a:custGeom>
              <a:avLst/>
              <a:gdLst>
                <a:gd name="T0" fmla="*/ 0 w 312"/>
                <a:gd name="T1" fmla="*/ 121 h 121"/>
                <a:gd name="T2" fmla="*/ 109 w 312"/>
                <a:gd name="T3" fmla="*/ 57 h 121"/>
                <a:gd name="T4" fmla="*/ 71 w 312"/>
                <a:gd name="T5" fmla="*/ 100 h 121"/>
                <a:gd name="T6" fmla="*/ 180 w 312"/>
                <a:gd name="T7" fmla="*/ 36 h 121"/>
                <a:gd name="T8" fmla="*/ 137 w 312"/>
                <a:gd name="T9" fmla="*/ 81 h 121"/>
                <a:gd name="T10" fmla="*/ 246 w 312"/>
                <a:gd name="T11" fmla="*/ 17 h 121"/>
                <a:gd name="T12" fmla="*/ 139 w 312"/>
                <a:gd name="T13" fmla="*/ 81 h 121"/>
                <a:gd name="T14" fmla="*/ 248 w 312"/>
                <a:gd name="T15" fmla="*/ 17 h 121"/>
                <a:gd name="T16" fmla="*/ 189 w 312"/>
                <a:gd name="T17" fmla="*/ 64 h 121"/>
                <a:gd name="T18" fmla="*/ 300 w 312"/>
                <a:gd name="T19" fmla="*/ 0 h 121"/>
                <a:gd name="T20" fmla="*/ 244 w 312"/>
                <a:gd name="T21" fmla="*/ 50 h 121"/>
                <a:gd name="T22" fmla="*/ 305 w 312"/>
                <a:gd name="T23" fmla="*/ 15 h 121"/>
                <a:gd name="T24" fmla="*/ 248 w 312"/>
                <a:gd name="T25" fmla="*/ 48 h 121"/>
                <a:gd name="T26" fmla="*/ 305 w 312"/>
                <a:gd name="T27" fmla="*/ 15 h 121"/>
                <a:gd name="T28" fmla="*/ 279 w 312"/>
                <a:gd name="T29" fmla="*/ 45 h 121"/>
                <a:gd name="T30" fmla="*/ 308 w 312"/>
                <a:gd name="T31" fmla="*/ 29 h 121"/>
                <a:gd name="T32" fmla="*/ 284 w 312"/>
                <a:gd name="T33" fmla="*/ 67 h 121"/>
                <a:gd name="T34" fmla="*/ 310 w 312"/>
                <a:gd name="T35" fmla="*/ 50 h 121"/>
                <a:gd name="T36" fmla="*/ 284 w 312"/>
                <a:gd name="T37" fmla="*/ 67 h 121"/>
                <a:gd name="T38" fmla="*/ 310 w 312"/>
                <a:gd name="T39" fmla="*/ 50 h 121"/>
                <a:gd name="T40" fmla="*/ 293 w 312"/>
                <a:gd name="T41" fmla="*/ 74 h 121"/>
                <a:gd name="T42" fmla="*/ 312 w 312"/>
                <a:gd name="T43" fmla="*/ 64 h 121"/>
                <a:gd name="T44" fmla="*/ 300 w 312"/>
                <a:gd name="T45" fmla="*/ 76 h 121"/>
                <a:gd name="T46" fmla="*/ 308 w 312"/>
                <a:gd name="T47" fmla="*/ 7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2" h="121">
                  <a:moveTo>
                    <a:pt x="0" y="121"/>
                  </a:moveTo>
                  <a:lnTo>
                    <a:pt x="109" y="57"/>
                  </a:lnTo>
                  <a:lnTo>
                    <a:pt x="71" y="100"/>
                  </a:lnTo>
                  <a:lnTo>
                    <a:pt x="180" y="36"/>
                  </a:lnTo>
                  <a:lnTo>
                    <a:pt x="137" y="81"/>
                  </a:lnTo>
                  <a:lnTo>
                    <a:pt x="246" y="17"/>
                  </a:lnTo>
                  <a:lnTo>
                    <a:pt x="139" y="81"/>
                  </a:lnTo>
                  <a:lnTo>
                    <a:pt x="248" y="17"/>
                  </a:lnTo>
                  <a:lnTo>
                    <a:pt x="189" y="64"/>
                  </a:lnTo>
                  <a:lnTo>
                    <a:pt x="300" y="0"/>
                  </a:lnTo>
                  <a:lnTo>
                    <a:pt x="244" y="50"/>
                  </a:lnTo>
                  <a:lnTo>
                    <a:pt x="305" y="15"/>
                  </a:lnTo>
                  <a:lnTo>
                    <a:pt x="248" y="48"/>
                  </a:lnTo>
                  <a:lnTo>
                    <a:pt x="305" y="15"/>
                  </a:lnTo>
                  <a:lnTo>
                    <a:pt x="279" y="45"/>
                  </a:lnTo>
                  <a:lnTo>
                    <a:pt x="308" y="29"/>
                  </a:lnTo>
                  <a:lnTo>
                    <a:pt x="284" y="67"/>
                  </a:lnTo>
                  <a:lnTo>
                    <a:pt x="310" y="50"/>
                  </a:lnTo>
                  <a:lnTo>
                    <a:pt x="284" y="67"/>
                  </a:lnTo>
                  <a:lnTo>
                    <a:pt x="310" y="50"/>
                  </a:lnTo>
                  <a:lnTo>
                    <a:pt x="293" y="74"/>
                  </a:lnTo>
                  <a:lnTo>
                    <a:pt x="312" y="64"/>
                  </a:lnTo>
                  <a:lnTo>
                    <a:pt x="300" y="76"/>
                  </a:lnTo>
                  <a:lnTo>
                    <a:pt x="308" y="72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166" name="Freeform 3152"/>
            <p:cNvSpPr/>
            <p:nvPr/>
          </p:nvSpPr>
          <p:spPr bwMode="auto">
            <a:xfrm>
              <a:off x="7126288" y="2540000"/>
              <a:ext cx="484188" cy="471488"/>
            </a:xfrm>
            <a:custGeom>
              <a:avLst/>
              <a:gdLst>
                <a:gd name="T0" fmla="*/ 28 w 305"/>
                <a:gd name="T1" fmla="*/ 0 h 297"/>
                <a:gd name="T2" fmla="*/ 38 w 305"/>
                <a:gd name="T3" fmla="*/ 12 h 297"/>
                <a:gd name="T4" fmla="*/ 42 w 305"/>
                <a:gd name="T5" fmla="*/ 27 h 297"/>
                <a:gd name="T6" fmla="*/ 42 w 305"/>
                <a:gd name="T7" fmla="*/ 43 h 297"/>
                <a:gd name="T8" fmla="*/ 45 w 305"/>
                <a:gd name="T9" fmla="*/ 64 h 297"/>
                <a:gd name="T10" fmla="*/ 47 w 305"/>
                <a:gd name="T11" fmla="*/ 67 h 297"/>
                <a:gd name="T12" fmla="*/ 66 w 305"/>
                <a:gd name="T13" fmla="*/ 76 h 297"/>
                <a:gd name="T14" fmla="*/ 85 w 305"/>
                <a:gd name="T15" fmla="*/ 76 h 297"/>
                <a:gd name="T16" fmla="*/ 106 w 305"/>
                <a:gd name="T17" fmla="*/ 81 h 297"/>
                <a:gd name="T18" fmla="*/ 116 w 305"/>
                <a:gd name="T19" fmla="*/ 88 h 297"/>
                <a:gd name="T20" fmla="*/ 123 w 305"/>
                <a:gd name="T21" fmla="*/ 98 h 297"/>
                <a:gd name="T22" fmla="*/ 128 w 305"/>
                <a:gd name="T23" fmla="*/ 107 h 297"/>
                <a:gd name="T24" fmla="*/ 130 w 305"/>
                <a:gd name="T25" fmla="*/ 117 h 297"/>
                <a:gd name="T26" fmla="*/ 130 w 305"/>
                <a:gd name="T27" fmla="*/ 121 h 297"/>
                <a:gd name="T28" fmla="*/ 132 w 305"/>
                <a:gd name="T29" fmla="*/ 126 h 297"/>
                <a:gd name="T30" fmla="*/ 132 w 305"/>
                <a:gd name="T31" fmla="*/ 136 h 297"/>
                <a:gd name="T32" fmla="*/ 132 w 305"/>
                <a:gd name="T33" fmla="*/ 136 h 297"/>
                <a:gd name="T34" fmla="*/ 135 w 305"/>
                <a:gd name="T35" fmla="*/ 150 h 297"/>
                <a:gd name="T36" fmla="*/ 135 w 305"/>
                <a:gd name="T37" fmla="*/ 152 h 297"/>
                <a:gd name="T38" fmla="*/ 137 w 305"/>
                <a:gd name="T39" fmla="*/ 159 h 297"/>
                <a:gd name="T40" fmla="*/ 137 w 305"/>
                <a:gd name="T41" fmla="*/ 159 h 297"/>
                <a:gd name="T42" fmla="*/ 161 w 305"/>
                <a:gd name="T43" fmla="*/ 164 h 297"/>
                <a:gd name="T44" fmla="*/ 173 w 305"/>
                <a:gd name="T45" fmla="*/ 166 h 297"/>
                <a:gd name="T46" fmla="*/ 196 w 305"/>
                <a:gd name="T47" fmla="*/ 171 h 297"/>
                <a:gd name="T48" fmla="*/ 199 w 305"/>
                <a:gd name="T49" fmla="*/ 174 h 297"/>
                <a:gd name="T50" fmla="*/ 210 w 305"/>
                <a:gd name="T51" fmla="*/ 183 h 297"/>
                <a:gd name="T52" fmla="*/ 215 w 305"/>
                <a:gd name="T53" fmla="*/ 195 h 297"/>
                <a:gd name="T54" fmla="*/ 220 w 305"/>
                <a:gd name="T55" fmla="*/ 211 h 297"/>
                <a:gd name="T56" fmla="*/ 220 w 305"/>
                <a:gd name="T57" fmla="*/ 214 h 297"/>
                <a:gd name="T58" fmla="*/ 220 w 305"/>
                <a:gd name="T59" fmla="*/ 228 h 297"/>
                <a:gd name="T60" fmla="*/ 222 w 305"/>
                <a:gd name="T61" fmla="*/ 233 h 297"/>
                <a:gd name="T62" fmla="*/ 225 w 305"/>
                <a:gd name="T63" fmla="*/ 247 h 297"/>
                <a:gd name="T64" fmla="*/ 239 w 305"/>
                <a:gd name="T65" fmla="*/ 254 h 297"/>
                <a:gd name="T66" fmla="*/ 244 w 305"/>
                <a:gd name="T67" fmla="*/ 254 h 297"/>
                <a:gd name="T68" fmla="*/ 255 w 305"/>
                <a:gd name="T69" fmla="*/ 254 h 297"/>
                <a:gd name="T70" fmla="*/ 267 w 305"/>
                <a:gd name="T71" fmla="*/ 254 h 297"/>
                <a:gd name="T72" fmla="*/ 281 w 305"/>
                <a:gd name="T73" fmla="*/ 259 h 297"/>
                <a:gd name="T74" fmla="*/ 286 w 305"/>
                <a:gd name="T75" fmla="*/ 261 h 297"/>
                <a:gd name="T76" fmla="*/ 291 w 305"/>
                <a:gd name="T77" fmla="*/ 264 h 297"/>
                <a:gd name="T78" fmla="*/ 303 w 305"/>
                <a:gd name="T79" fmla="*/ 276 h 297"/>
                <a:gd name="T80" fmla="*/ 305 w 305"/>
                <a:gd name="T81" fmla="*/ 28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5" h="297">
                  <a:moveTo>
                    <a:pt x="0" y="17"/>
                  </a:moveTo>
                  <a:lnTo>
                    <a:pt x="28" y="0"/>
                  </a:lnTo>
                  <a:lnTo>
                    <a:pt x="12" y="27"/>
                  </a:lnTo>
                  <a:lnTo>
                    <a:pt x="38" y="12"/>
                  </a:lnTo>
                  <a:lnTo>
                    <a:pt x="14" y="43"/>
                  </a:lnTo>
                  <a:lnTo>
                    <a:pt x="42" y="27"/>
                  </a:lnTo>
                  <a:lnTo>
                    <a:pt x="14" y="60"/>
                  </a:lnTo>
                  <a:lnTo>
                    <a:pt x="42" y="43"/>
                  </a:lnTo>
                  <a:lnTo>
                    <a:pt x="19" y="79"/>
                  </a:lnTo>
                  <a:lnTo>
                    <a:pt x="45" y="64"/>
                  </a:lnTo>
                  <a:lnTo>
                    <a:pt x="21" y="81"/>
                  </a:lnTo>
                  <a:lnTo>
                    <a:pt x="47" y="67"/>
                  </a:lnTo>
                  <a:lnTo>
                    <a:pt x="33" y="95"/>
                  </a:lnTo>
                  <a:lnTo>
                    <a:pt x="66" y="76"/>
                  </a:lnTo>
                  <a:lnTo>
                    <a:pt x="42" y="100"/>
                  </a:lnTo>
                  <a:lnTo>
                    <a:pt x="85" y="76"/>
                  </a:lnTo>
                  <a:lnTo>
                    <a:pt x="66" y="105"/>
                  </a:lnTo>
                  <a:lnTo>
                    <a:pt x="106" y="81"/>
                  </a:lnTo>
                  <a:lnTo>
                    <a:pt x="83" y="107"/>
                  </a:lnTo>
                  <a:lnTo>
                    <a:pt x="116" y="88"/>
                  </a:lnTo>
                  <a:lnTo>
                    <a:pt x="99" y="112"/>
                  </a:lnTo>
                  <a:lnTo>
                    <a:pt x="123" y="98"/>
                  </a:lnTo>
                  <a:lnTo>
                    <a:pt x="102" y="124"/>
                  </a:lnTo>
                  <a:lnTo>
                    <a:pt x="128" y="107"/>
                  </a:lnTo>
                  <a:lnTo>
                    <a:pt x="102" y="133"/>
                  </a:lnTo>
                  <a:lnTo>
                    <a:pt x="130" y="117"/>
                  </a:lnTo>
                  <a:lnTo>
                    <a:pt x="102" y="138"/>
                  </a:lnTo>
                  <a:lnTo>
                    <a:pt x="130" y="121"/>
                  </a:lnTo>
                  <a:lnTo>
                    <a:pt x="104" y="143"/>
                  </a:lnTo>
                  <a:lnTo>
                    <a:pt x="132" y="126"/>
                  </a:lnTo>
                  <a:lnTo>
                    <a:pt x="104" y="152"/>
                  </a:lnTo>
                  <a:lnTo>
                    <a:pt x="132" y="136"/>
                  </a:lnTo>
                  <a:lnTo>
                    <a:pt x="104" y="152"/>
                  </a:lnTo>
                  <a:lnTo>
                    <a:pt x="132" y="136"/>
                  </a:lnTo>
                  <a:lnTo>
                    <a:pt x="106" y="166"/>
                  </a:lnTo>
                  <a:lnTo>
                    <a:pt x="135" y="150"/>
                  </a:lnTo>
                  <a:lnTo>
                    <a:pt x="109" y="166"/>
                  </a:lnTo>
                  <a:lnTo>
                    <a:pt x="135" y="152"/>
                  </a:lnTo>
                  <a:lnTo>
                    <a:pt x="111" y="174"/>
                  </a:lnTo>
                  <a:lnTo>
                    <a:pt x="137" y="159"/>
                  </a:lnTo>
                  <a:lnTo>
                    <a:pt x="111" y="174"/>
                  </a:lnTo>
                  <a:lnTo>
                    <a:pt x="137" y="159"/>
                  </a:lnTo>
                  <a:lnTo>
                    <a:pt x="123" y="185"/>
                  </a:lnTo>
                  <a:lnTo>
                    <a:pt x="161" y="164"/>
                  </a:lnTo>
                  <a:lnTo>
                    <a:pt x="132" y="190"/>
                  </a:lnTo>
                  <a:lnTo>
                    <a:pt x="173" y="166"/>
                  </a:lnTo>
                  <a:lnTo>
                    <a:pt x="158" y="195"/>
                  </a:lnTo>
                  <a:lnTo>
                    <a:pt x="196" y="171"/>
                  </a:lnTo>
                  <a:lnTo>
                    <a:pt x="161" y="195"/>
                  </a:lnTo>
                  <a:lnTo>
                    <a:pt x="199" y="174"/>
                  </a:lnTo>
                  <a:lnTo>
                    <a:pt x="184" y="200"/>
                  </a:lnTo>
                  <a:lnTo>
                    <a:pt x="210" y="183"/>
                  </a:lnTo>
                  <a:lnTo>
                    <a:pt x="189" y="209"/>
                  </a:lnTo>
                  <a:lnTo>
                    <a:pt x="215" y="195"/>
                  </a:lnTo>
                  <a:lnTo>
                    <a:pt x="191" y="228"/>
                  </a:lnTo>
                  <a:lnTo>
                    <a:pt x="220" y="211"/>
                  </a:lnTo>
                  <a:lnTo>
                    <a:pt x="191" y="230"/>
                  </a:lnTo>
                  <a:lnTo>
                    <a:pt x="220" y="214"/>
                  </a:lnTo>
                  <a:lnTo>
                    <a:pt x="194" y="245"/>
                  </a:lnTo>
                  <a:lnTo>
                    <a:pt x="220" y="228"/>
                  </a:lnTo>
                  <a:lnTo>
                    <a:pt x="194" y="247"/>
                  </a:lnTo>
                  <a:lnTo>
                    <a:pt x="222" y="233"/>
                  </a:lnTo>
                  <a:lnTo>
                    <a:pt x="201" y="261"/>
                  </a:lnTo>
                  <a:lnTo>
                    <a:pt x="225" y="247"/>
                  </a:lnTo>
                  <a:lnTo>
                    <a:pt x="208" y="271"/>
                  </a:lnTo>
                  <a:lnTo>
                    <a:pt x="239" y="254"/>
                  </a:lnTo>
                  <a:lnTo>
                    <a:pt x="210" y="273"/>
                  </a:lnTo>
                  <a:lnTo>
                    <a:pt x="244" y="254"/>
                  </a:lnTo>
                  <a:lnTo>
                    <a:pt x="215" y="278"/>
                  </a:lnTo>
                  <a:lnTo>
                    <a:pt x="255" y="254"/>
                  </a:lnTo>
                  <a:lnTo>
                    <a:pt x="225" y="280"/>
                  </a:lnTo>
                  <a:lnTo>
                    <a:pt x="267" y="254"/>
                  </a:lnTo>
                  <a:lnTo>
                    <a:pt x="239" y="283"/>
                  </a:lnTo>
                  <a:lnTo>
                    <a:pt x="281" y="259"/>
                  </a:lnTo>
                  <a:lnTo>
                    <a:pt x="248" y="283"/>
                  </a:lnTo>
                  <a:lnTo>
                    <a:pt x="286" y="261"/>
                  </a:lnTo>
                  <a:lnTo>
                    <a:pt x="255" y="283"/>
                  </a:lnTo>
                  <a:lnTo>
                    <a:pt x="291" y="264"/>
                  </a:lnTo>
                  <a:lnTo>
                    <a:pt x="277" y="290"/>
                  </a:lnTo>
                  <a:lnTo>
                    <a:pt x="303" y="276"/>
                  </a:lnTo>
                  <a:lnTo>
                    <a:pt x="279" y="297"/>
                  </a:lnTo>
                  <a:lnTo>
                    <a:pt x="305" y="280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167" name="Freeform 3153"/>
            <p:cNvSpPr/>
            <p:nvPr/>
          </p:nvSpPr>
          <p:spPr bwMode="auto">
            <a:xfrm>
              <a:off x="6640513" y="2506663"/>
              <a:ext cx="519113" cy="839788"/>
            </a:xfrm>
            <a:custGeom>
              <a:avLst/>
              <a:gdLst>
                <a:gd name="T0" fmla="*/ 251 w 327"/>
                <a:gd name="T1" fmla="*/ 0 h 529"/>
                <a:gd name="T2" fmla="*/ 268 w 327"/>
                <a:gd name="T3" fmla="*/ 0 h 529"/>
                <a:gd name="T4" fmla="*/ 289 w 327"/>
                <a:gd name="T5" fmla="*/ 5 h 529"/>
                <a:gd name="T6" fmla="*/ 308 w 327"/>
                <a:gd name="T7" fmla="*/ 7 h 529"/>
                <a:gd name="T8" fmla="*/ 315 w 327"/>
                <a:gd name="T9" fmla="*/ 10 h 529"/>
                <a:gd name="T10" fmla="*/ 327 w 327"/>
                <a:gd name="T11" fmla="*/ 17 h 529"/>
                <a:gd name="T12" fmla="*/ 303 w 327"/>
                <a:gd name="T13" fmla="*/ 48 h 529"/>
                <a:gd name="T14" fmla="*/ 301 w 327"/>
                <a:gd name="T15" fmla="*/ 55 h 529"/>
                <a:gd name="T16" fmla="*/ 299 w 327"/>
                <a:gd name="T17" fmla="*/ 69 h 529"/>
                <a:gd name="T18" fmla="*/ 296 w 327"/>
                <a:gd name="T19" fmla="*/ 69 h 529"/>
                <a:gd name="T20" fmla="*/ 292 w 327"/>
                <a:gd name="T21" fmla="*/ 90 h 529"/>
                <a:gd name="T22" fmla="*/ 287 w 327"/>
                <a:gd name="T23" fmla="*/ 104 h 529"/>
                <a:gd name="T24" fmla="*/ 287 w 327"/>
                <a:gd name="T25" fmla="*/ 109 h 529"/>
                <a:gd name="T26" fmla="*/ 282 w 327"/>
                <a:gd name="T27" fmla="*/ 121 h 529"/>
                <a:gd name="T28" fmla="*/ 280 w 327"/>
                <a:gd name="T29" fmla="*/ 128 h 529"/>
                <a:gd name="T30" fmla="*/ 273 w 327"/>
                <a:gd name="T31" fmla="*/ 154 h 529"/>
                <a:gd name="T32" fmla="*/ 268 w 327"/>
                <a:gd name="T33" fmla="*/ 171 h 529"/>
                <a:gd name="T34" fmla="*/ 265 w 327"/>
                <a:gd name="T35" fmla="*/ 180 h 529"/>
                <a:gd name="T36" fmla="*/ 263 w 327"/>
                <a:gd name="T37" fmla="*/ 187 h 529"/>
                <a:gd name="T38" fmla="*/ 261 w 327"/>
                <a:gd name="T39" fmla="*/ 197 h 529"/>
                <a:gd name="T40" fmla="*/ 258 w 327"/>
                <a:gd name="T41" fmla="*/ 204 h 529"/>
                <a:gd name="T42" fmla="*/ 254 w 327"/>
                <a:gd name="T43" fmla="*/ 218 h 529"/>
                <a:gd name="T44" fmla="*/ 251 w 327"/>
                <a:gd name="T45" fmla="*/ 230 h 529"/>
                <a:gd name="T46" fmla="*/ 249 w 327"/>
                <a:gd name="T47" fmla="*/ 235 h 529"/>
                <a:gd name="T48" fmla="*/ 244 w 327"/>
                <a:gd name="T49" fmla="*/ 249 h 529"/>
                <a:gd name="T50" fmla="*/ 244 w 327"/>
                <a:gd name="T51" fmla="*/ 254 h 529"/>
                <a:gd name="T52" fmla="*/ 239 w 327"/>
                <a:gd name="T53" fmla="*/ 263 h 529"/>
                <a:gd name="T54" fmla="*/ 237 w 327"/>
                <a:gd name="T55" fmla="*/ 278 h 529"/>
                <a:gd name="T56" fmla="*/ 232 w 327"/>
                <a:gd name="T57" fmla="*/ 287 h 529"/>
                <a:gd name="T58" fmla="*/ 225 w 327"/>
                <a:gd name="T59" fmla="*/ 313 h 529"/>
                <a:gd name="T60" fmla="*/ 218 w 327"/>
                <a:gd name="T61" fmla="*/ 332 h 529"/>
                <a:gd name="T62" fmla="*/ 209 w 327"/>
                <a:gd name="T63" fmla="*/ 342 h 529"/>
                <a:gd name="T64" fmla="*/ 197 w 327"/>
                <a:gd name="T65" fmla="*/ 351 h 529"/>
                <a:gd name="T66" fmla="*/ 194 w 327"/>
                <a:gd name="T67" fmla="*/ 356 h 529"/>
                <a:gd name="T68" fmla="*/ 159 w 327"/>
                <a:gd name="T69" fmla="*/ 389 h 529"/>
                <a:gd name="T70" fmla="*/ 154 w 327"/>
                <a:gd name="T71" fmla="*/ 396 h 529"/>
                <a:gd name="T72" fmla="*/ 154 w 327"/>
                <a:gd name="T73" fmla="*/ 396 h 529"/>
                <a:gd name="T74" fmla="*/ 121 w 327"/>
                <a:gd name="T75" fmla="*/ 429 h 529"/>
                <a:gd name="T76" fmla="*/ 88 w 327"/>
                <a:gd name="T77" fmla="*/ 460 h 529"/>
                <a:gd name="T78" fmla="*/ 55 w 327"/>
                <a:gd name="T79" fmla="*/ 496 h 529"/>
                <a:gd name="T80" fmla="*/ 41 w 327"/>
                <a:gd name="T81" fmla="*/ 510 h 529"/>
                <a:gd name="T82" fmla="*/ 24 w 327"/>
                <a:gd name="T83" fmla="*/ 524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7" h="529">
                  <a:moveTo>
                    <a:pt x="244" y="2"/>
                  </a:moveTo>
                  <a:lnTo>
                    <a:pt x="251" y="0"/>
                  </a:lnTo>
                  <a:lnTo>
                    <a:pt x="242" y="17"/>
                  </a:lnTo>
                  <a:lnTo>
                    <a:pt x="268" y="0"/>
                  </a:lnTo>
                  <a:lnTo>
                    <a:pt x="249" y="26"/>
                  </a:lnTo>
                  <a:lnTo>
                    <a:pt x="289" y="5"/>
                  </a:lnTo>
                  <a:lnTo>
                    <a:pt x="268" y="31"/>
                  </a:lnTo>
                  <a:lnTo>
                    <a:pt x="308" y="7"/>
                  </a:lnTo>
                  <a:lnTo>
                    <a:pt x="275" y="31"/>
                  </a:lnTo>
                  <a:lnTo>
                    <a:pt x="315" y="10"/>
                  </a:lnTo>
                  <a:lnTo>
                    <a:pt x="273" y="48"/>
                  </a:lnTo>
                  <a:lnTo>
                    <a:pt x="327" y="17"/>
                  </a:lnTo>
                  <a:lnTo>
                    <a:pt x="268" y="69"/>
                  </a:lnTo>
                  <a:lnTo>
                    <a:pt x="303" y="48"/>
                  </a:lnTo>
                  <a:lnTo>
                    <a:pt x="265" y="76"/>
                  </a:lnTo>
                  <a:lnTo>
                    <a:pt x="301" y="55"/>
                  </a:lnTo>
                  <a:lnTo>
                    <a:pt x="261" y="90"/>
                  </a:lnTo>
                  <a:lnTo>
                    <a:pt x="299" y="69"/>
                  </a:lnTo>
                  <a:lnTo>
                    <a:pt x="261" y="93"/>
                  </a:lnTo>
                  <a:lnTo>
                    <a:pt x="296" y="69"/>
                  </a:lnTo>
                  <a:lnTo>
                    <a:pt x="254" y="112"/>
                  </a:lnTo>
                  <a:lnTo>
                    <a:pt x="292" y="90"/>
                  </a:lnTo>
                  <a:lnTo>
                    <a:pt x="249" y="126"/>
                  </a:lnTo>
                  <a:lnTo>
                    <a:pt x="287" y="104"/>
                  </a:lnTo>
                  <a:lnTo>
                    <a:pt x="249" y="131"/>
                  </a:lnTo>
                  <a:lnTo>
                    <a:pt x="287" y="109"/>
                  </a:lnTo>
                  <a:lnTo>
                    <a:pt x="244" y="142"/>
                  </a:lnTo>
                  <a:lnTo>
                    <a:pt x="282" y="121"/>
                  </a:lnTo>
                  <a:lnTo>
                    <a:pt x="242" y="152"/>
                  </a:lnTo>
                  <a:lnTo>
                    <a:pt x="280" y="128"/>
                  </a:lnTo>
                  <a:lnTo>
                    <a:pt x="235" y="176"/>
                  </a:lnTo>
                  <a:lnTo>
                    <a:pt x="273" y="154"/>
                  </a:lnTo>
                  <a:lnTo>
                    <a:pt x="230" y="192"/>
                  </a:lnTo>
                  <a:lnTo>
                    <a:pt x="268" y="171"/>
                  </a:lnTo>
                  <a:lnTo>
                    <a:pt x="228" y="202"/>
                  </a:lnTo>
                  <a:lnTo>
                    <a:pt x="265" y="180"/>
                  </a:lnTo>
                  <a:lnTo>
                    <a:pt x="225" y="209"/>
                  </a:lnTo>
                  <a:lnTo>
                    <a:pt x="263" y="187"/>
                  </a:lnTo>
                  <a:lnTo>
                    <a:pt x="223" y="218"/>
                  </a:lnTo>
                  <a:lnTo>
                    <a:pt x="261" y="197"/>
                  </a:lnTo>
                  <a:lnTo>
                    <a:pt x="221" y="225"/>
                  </a:lnTo>
                  <a:lnTo>
                    <a:pt x="258" y="204"/>
                  </a:lnTo>
                  <a:lnTo>
                    <a:pt x="216" y="240"/>
                  </a:lnTo>
                  <a:lnTo>
                    <a:pt x="254" y="218"/>
                  </a:lnTo>
                  <a:lnTo>
                    <a:pt x="213" y="251"/>
                  </a:lnTo>
                  <a:lnTo>
                    <a:pt x="251" y="230"/>
                  </a:lnTo>
                  <a:lnTo>
                    <a:pt x="211" y="256"/>
                  </a:lnTo>
                  <a:lnTo>
                    <a:pt x="249" y="235"/>
                  </a:lnTo>
                  <a:lnTo>
                    <a:pt x="206" y="270"/>
                  </a:lnTo>
                  <a:lnTo>
                    <a:pt x="244" y="249"/>
                  </a:lnTo>
                  <a:lnTo>
                    <a:pt x="206" y="275"/>
                  </a:lnTo>
                  <a:lnTo>
                    <a:pt x="244" y="254"/>
                  </a:lnTo>
                  <a:lnTo>
                    <a:pt x="204" y="285"/>
                  </a:lnTo>
                  <a:lnTo>
                    <a:pt x="239" y="263"/>
                  </a:lnTo>
                  <a:lnTo>
                    <a:pt x="199" y="299"/>
                  </a:lnTo>
                  <a:lnTo>
                    <a:pt x="237" y="278"/>
                  </a:lnTo>
                  <a:lnTo>
                    <a:pt x="197" y="308"/>
                  </a:lnTo>
                  <a:lnTo>
                    <a:pt x="232" y="287"/>
                  </a:lnTo>
                  <a:lnTo>
                    <a:pt x="154" y="353"/>
                  </a:lnTo>
                  <a:lnTo>
                    <a:pt x="225" y="313"/>
                  </a:lnTo>
                  <a:lnTo>
                    <a:pt x="119" y="389"/>
                  </a:lnTo>
                  <a:lnTo>
                    <a:pt x="218" y="332"/>
                  </a:lnTo>
                  <a:lnTo>
                    <a:pt x="109" y="398"/>
                  </a:lnTo>
                  <a:lnTo>
                    <a:pt x="209" y="342"/>
                  </a:lnTo>
                  <a:lnTo>
                    <a:pt x="100" y="410"/>
                  </a:lnTo>
                  <a:lnTo>
                    <a:pt x="197" y="351"/>
                  </a:lnTo>
                  <a:lnTo>
                    <a:pt x="95" y="413"/>
                  </a:lnTo>
                  <a:lnTo>
                    <a:pt x="194" y="356"/>
                  </a:lnTo>
                  <a:lnTo>
                    <a:pt x="62" y="448"/>
                  </a:lnTo>
                  <a:lnTo>
                    <a:pt x="159" y="389"/>
                  </a:lnTo>
                  <a:lnTo>
                    <a:pt x="55" y="453"/>
                  </a:lnTo>
                  <a:lnTo>
                    <a:pt x="154" y="396"/>
                  </a:lnTo>
                  <a:lnTo>
                    <a:pt x="55" y="453"/>
                  </a:lnTo>
                  <a:lnTo>
                    <a:pt x="154" y="396"/>
                  </a:lnTo>
                  <a:lnTo>
                    <a:pt x="22" y="486"/>
                  </a:lnTo>
                  <a:lnTo>
                    <a:pt x="121" y="429"/>
                  </a:lnTo>
                  <a:lnTo>
                    <a:pt x="0" y="512"/>
                  </a:lnTo>
                  <a:lnTo>
                    <a:pt x="88" y="460"/>
                  </a:lnTo>
                  <a:lnTo>
                    <a:pt x="3" y="527"/>
                  </a:lnTo>
                  <a:lnTo>
                    <a:pt x="55" y="496"/>
                  </a:lnTo>
                  <a:lnTo>
                    <a:pt x="7" y="529"/>
                  </a:lnTo>
                  <a:lnTo>
                    <a:pt x="41" y="510"/>
                  </a:lnTo>
                  <a:lnTo>
                    <a:pt x="17" y="529"/>
                  </a:lnTo>
                  <a:lnTo>
                    <a:pt x="24" y="524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3191" name="组合 3190"/>
          <p:cNvGrpSpPr/>
          <p:nvPr/>
        </p:nvGrpSpPr>
        <p:grpSpPr>
          <a:xfrm>
            <a:off x="7897171" y="3217942"/>
            <a:ext cx="3628047" cy="926835"/>
            <a:chOff x="8397180" y="1726208"/>
            <a:chExt cx="3628047" cy="926835"/>
          </a:xfrm>
        </p:grpSpPr>
        <p:sp>
          <p:nvSpPr>
            <p:cNvPr id="3192" name="文本框 3191"/>
            <p:cNvSpPr txBox="1"/>
            <p:nvPr/>
          </p:nvSpPr>
          <p:spPr>
            <a:xfrm>
              <a:off x="9401255" y="1726208"/>
              <a:ext cx="1899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娱乐性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193" name="文本框 3192"/>
            <p:cNvSpPr txBox="1"/>
            <p:nvPr/>
          </p:nvSpPr>
          <p:spPr>
            <a:xfrm>
              <a:off x="8397180" y="2043645"/>
              <a:ext cx="3628047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合理地让玩家体验到闯每一关的乐趣而不是千篇一律的关卡。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3194" name="组合 3193"/>
          <p:cNvGrpSpPr/>
          <p:nvPr/>
        </p:nvGrpSpPr>
        <p:grpSpPr>
          <a:xfrm>
            <a:off x="666782" y="3166047"/>
            <a:ext cx="3628047" cy="1214948"/>
            <a:chOff x="8397180" y="1674313"/>
            <a:chExt cx="3628047" cy="1214948"/>
          </a:xfrm>
        </p:grpSpPr>
        <p:sp>
          <p:nvSpPr>
            <p:cNvPr id="3195" name="文本框 3194"/>
            <p:cNvSpPr txBox="1"/>
            <p:nvPr/>
          </p:nvSpPr>
          <p:spPr>
            <a:xfrm>
              <a:off x="9244902" y="1674313"/>
              <a:ext cx="1899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地图稳定合理性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196" name="文本框 3195"/>
            <p:cNvSpPr txBox="1"/>
            <p:nvPr/>
          </p:nvSpPr>
          <p:spPr>
            <a:xfrm>
              <a:off x="8397180" y="2043645"/>
              <a:ext cx="3628047" cy="845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随机生成的地图应该合理且稳定，地图上的素材应当匹配地面，并且玩家能够顺利地通过关卡。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282804" y="320511"/>
            <a:ext cx="195438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非功能性需求</a:t>
            </a:r>
            <a:endParaRPr lang="zh-CN" altLang="en-US" sz="2300" kern="1200" dirty="0">
              <a:solidFill>
                <a:schemeClr val="tx1"/>
              </a:solidFill>
              <a:latin typeface="Arial" panose="020B0604020202020204"/>
              <a:ea typeface="微软雅黑" panose="020B0503020204020204" charset="-122"/>
              <a:cs typeface="方正苏新诗柳楷简体-yolan" panose="02000000000000000000" pitchFamily="2" charset="-122"/>
              <a:sym typeface="Arial" panose="020B0604020202020204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3543759" y="266849"/>
            <a:ext cx="636853" cy="393183"/>
            <a:chOff x="3610120" y="261689"/>
            <a:chExt cx="636853" cy="393183"/>
          </a:xfrm>
        </p:grpSpPr>
        <p:pic>
          <p:nvPicPr>
            <p:cNvPr id="91" name="图片 90"/>
            <p:cNvPicPr>
              <a:picLocks noChangeAspect="1"/>
            </p:cNvPicPr>
            <p:nvPr userDrawn="1"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92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_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40000" contrast="-40000"/>
          </a:blip>
          <a:stretch>
            <a:fillRect/>
          </a:stretch>
        </p:blipFill>
        <p:spPr>
          <a:xfrm>
            <a:off x="1680424" y="1515734"/>
            <a:ext cx="3058844" cy="3997352"/>
          </a:xfrm>
          <a:prstGeom prst="rect">
            <a:avLst/>
          </a:prstGeom>
        </p:spPr>
      </p:pic>
      <p:sp>
        <p:nvSpPr>
          <p:cNvPr id="334" name="PA_文本框 333"/>
          <p:cNvSpPr txBox="1"/>
          <p:nvPr>
            <p:custDataLst>
              <p:tags r:id="rId3"/>
            </p:custDataLst>
          </p:nvPr>
        </p:nvSpPr>
        <p:spPr>
          <a:xfrm>
            <a:off x="6420073" y="102293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随机地图元素生成</a:t>
            </a:r>
            <a:endParaRPr lang="zh-CN" altLang="en-US" sz="2100" spc="-3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35" name="PA_文本框 334"/>
          <p:cNvSpPr txBox="1"/>
          <p:nvPr>
            <p:custDataLst>
              <p:tags r:id="rId4"/>
            </p:custDataLst>
          </p:nvPr>
        </p:nvSpPr>
        <p:spPr>
          <a:xfrm>
            <a:off x="6831774" y="1434145"/>
            <a:ext cx="3942128" cy="114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实现每次进入地图时都是一张全新的地图，地图中拥有与上一张不同的元素，大到地图的整体构成，小到组成地图的元素进行随机设置调配，使玩家在每一个地图都能体会到关卡的随机性。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36" name="PA_文本框 335"/>
          <p:cNvSpPr txBox="1"/>
          <p:nvPr>
            <p:custDataLst>
              <p:tags r:id="rId5"/>
            </p:custDataLst>
          </p:nvPr>
        </p:nvSpPr>
        <p:spPr>
          <a:xfrm>
            <a:off x="6420073" y="26138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Arial" panose="020B0604020202020204"/>
              </a:rPr>
              <a:t>随机陷阱生成</a:t>
            </a:r>
            <a:endParaRPr lang="zh-CN" altLang="en-US" dirty="0">
              <a:sym typeface="Arial" panose="020B0604020202020204"/>
            </a:endParaRPr>
          </a:p>
        </p:txBody>
      </p:sp>
      <p:sp>
        <p:nvSpPr>
          <p:cNvPr id="337" name="PA_文本框 336"/>
          <p:cNvSpPr txBox="1"/>
          <p:nvPr>
            <p:custDataLst>
              <p:tags r:id="rId6"/>
            </p:custDataLst>
          </p:nvPr>
        </p:nvSpPr>
        <p:spPr>
          <a:xfrm>
            <a:off x="6839524" y="3029348"/>
            <a:ext cx="3842739" cy="875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在合适的地方设置关卡为游戏提供随机性与趣味性，关卡中的陷阱可能影响玩家的行走或者对状态造成负面影响。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338" name="PA_图片 337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26730" y="880276"/>
            <a:ext cx="958311" cy="887325"/>
          </a:xfrm>
          <a:prstGeom prst="rect">
            <a:avLst/>
          </a:prstGeom>
        </p:spPr>
      </p:pic>
      <p:pic>
        <p:nvPicPr>
          <p:cNvPr id="339" name="PA_图片 338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9200" y="2469946"/>
            <a:ext cx="958311" cy="8873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82804" y="320511"/>
            <a:ext cx="165942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功能性需求</a:t>
            </a:r>
            <a:endParaRPr lang="zh-CN" altLang="en-US" sz="2300" kern="1200" dirty="0">
              <a:solidFill>
                <a:schemeClr val="tx1"/>
              </a:solidFill>
              <a:latin typeface="Arial" panose="020B0604020202020204"/>
              <a:ea typeface="微软雅黑" panose="020B0503020204020204" charset="-122"/>
              <a:cs typeface="方正苏新诗柳楷简体-yolan" panose="02000000000000000000" pitchFamily="2" charset="-122"/>
              <a:sym typeface="Arial" panose="020B0604020202020204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543759" y="266849"/>
            <a:ext cx="636853" cy="393183"/>
            <a:chOff x="3610120" y="261689"/>
            <a:chExt cx="636853" cy="393183"/>
          </a:xfrm>
        </p:grpSpPr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7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3" name="PA_文本框 335"/>
          <p:cNvSpPr txBox="1"/>
          <p:nvPr>
            <p:custDataLst>
              <p:tags r:id="rId11"/>
            </p:custDataLst>
          </p:nvPr>
        </p:nvSpPr>
        <p:spPr>
          <a:xfrm>
            <a:off x="6455027" y="419238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Arial" panose="020B0604020202020204"/>
              </a:rPr>
              <a:t>随机</a:t>
            </a:r>
            <a:r>
              <a:rPr lang="en-US" altLang="zh-CN" dirty="0">
                <a:sym typeface="Arial" panose="020B0604020202020204"/>
              </a:rPr>
              <a:t>BUFF</a:t>
            </a:r>
            <a:r>
              <a:rPr lang="zh-CN" altLang="en-US" dirty="0">
                <a:sym typeface="Arial" panose="020B0604020202020204"/>
              </a:rPr>
              <a:t>生成</a:t>
            </a:r>
            <a:endParaRPr lang="zh-CN" altLang="en-US" dirty="0">
              <a:sym typeface="Arial" panose="020B0604020202020204"/>
            </a:endParaRPr>
          </a:p>
        </p:txBody>
      </p:sp>
      <p:sp>
        <p:nvSpPr>
          <p:cNvPr id="18" name="PA_文本框 336"/>
          <p:cNvSpPr txBox="1"/>
          <p:nvPr>
            <p:custDataLst>
              <p:tags r:id="rId12"/>
            </p:custDataLst>
          </p:nvPr>
        </p:nvSpPr>
        <p:spPr>
          <a:xfrm>
            <a:off x="6832533" y="4515599"/>
            <a:ext cx="3842739" cy="605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在关卡中可以到店的随机位置生成增益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BUFF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，如回血，增加攻击力等，为冒险添加乐趣。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19" name="PA_图片 338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91266" y="4048476"/>
            <a:ext cx="958311" cy="887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/>
      <p:bldP spid="335" grpId="0"/>
      <p:bldP spid="336" grpId="0"/>
      <p:bldP spid="337" grpId="0"/>
      <p:bldP spid="13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_chenying0907 7"/>
          <p:cNvGrpSpPr/>
          <p:nvPr>
            <p:custDataLst>
              <p:tags r:id="rId1"/>
            </p:custDataLst>
          </p:nvPr>
        </p:nvGrpSpPr>
        <p:grpSpPr>
          <a:xfrm>
            <a:off x="1686356" y="2180861"/>
            <a:ext cx="5049097" cy="3456384"/>
            <a:chOff x="1096807" y="771550"/>
            <a:chExt cx="6911261" cy="3633873"/>
          </a:xfrm>
        </p:grpSpPr>
        <p:sp>
          <p:nvSpPr>
            <p:cNvPr id="4" name="椭圆 31"/>
            <p:cNvSpPr/>
            <p:nvPr/>
          </p:nvSpPr>
          <p:spPr>
            <a:xfrm rot="5400000">
              <a:off x="2841734" y="-760912"/>
              <a:ext cx="3421408" cy="6911261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  <a:gd name="connsiteX0-601" fmla="*/ 51067 w 648099"/>
                <a:gd name="connsiteY0-602" fmla="*/ 18182 h 565791"/>
                <a:gd name="connsiteX1-603" fmla="*/ 617005 w 648099"/>
                <a:gd name="connsiteY1-604" fmla="*/ 31700 h 565791"/>
                <a:gd name="connsiteX2-605" fmla="*/ 621713 w 648099"/>
                <a:gd name="connsiteY2-606" fmla="*/ 535349 h 565791"/>
                <a:gd name="connsiteX3-607" fmla="*/ 12537 w 648099"/>
                <a:gd name="connsiteY3-608" fmla="*/ 497972 h 565791"/>
                <a:gd name="connsiteX4-609" fmla="*/ 4334 w 648099"/>
                <a:gd name="connsiteY4-610" fmla="*/ 81348 h 565791"/>
                <a:gd name="connsiteX5-611" fmla="*/ 51067 w 648099"/>
                <a:gd name="connsiteY5-612" fmla="*/ 18182 h 565791"/>
                <a:gd name="connsiteX0-613" fmla="*/ 95107 w 692139"/>
                <a:gd name="connsiteY0-614" fmla="*/ 44563 h 592172"/>
                <a:gd name="connsiteX1-615" fmla="*/ 661045 w 692139"/>
                <a:gd name="connsiteY1-616" fmla="*/ 58081 h 592172"/>
                <a:gd name="connsiteX2-617" fmla="*/ 665753 w 692139"/>
                <a:gd name="connsiteY2-618" fmla="*/ 561730 h 592172"/>
                <a:gd name="connsiteX3-619" fmla="*/ 56577 w 692139"/>
                <a:gd name="connsiteY3-620" fmla="*/ 524353 h 592172"/>
                <a:gd name="connsiteX4-621" fmla="*/ 95107 w 692139"/>
                <a:gd name="connsiteY4-622" fmla="*/ 44563 h 592172"/>
                <a:gd name="connsiteX0-623" fmla="*/ 84274 w 726505"/>
                <a:gd name="connsiteY0-624" fmla="*/ 51300 h 608352"/>
                <a:gd name="connsiteX1-625" fmla="*/ 668271 w 726505"/>
                <a:gd name="connsiteY1-626" fmla="*/ 74261 h 608352"/>
                <a:gd name="connsiteX2-627" fmla="*/ 672979 w 726505"/>
                <a:gd name="connsiteY2-628" fmla="*/ 577910 h 608352"/>
                <a:gd name="connsiteX3-629" fmla="*/ 63803 w 726505"/>
                <a:gd name="connsiteY3-630" fmla="*/ 540533 h 608352"/>
                <a:gd name="connsiteX4-631" fmla="*/ 84274 w 726505"/>
                <a:gd name="connsiteY4-632" fmla="*/ 51300 h 608352"/>
                <a:gd name="connsiteX0-633" fmla="*/ 84274 w 726505"/>
                <a:gd name="connsiteY0-634" fmla="*/ 51300 h 608352"/>
                <a:gd name="connsiteX1-635" fmla="*/ 668271 w 726505"/>
                <a:gd name="connsiteY1-636" fmla="*/ 74261 h 608352"/>
                <a:gd name="connsiteX2-637" fmla="*/ 672979 w 726505"/>
                <a:gd name="connsiteY2-638" fmla="*/ 577910 h 608352"/>
                <a:gd name="connsiteX3-639" fmla="*/ 63803 w 726505"/>
                <a:gd name="connsiteY3-640" fmla="*/ 540533 h 608352"/>
                <a:gd name="connsiteX4-641" fmla="*/ 84274 w 726505"/>
                <a:gd name="connsiteY4-642" fmla="*/ 51300 h 608352"/>
                <a:gd name="connsiteX0-643" fmla="*/ 84274 w 726505"/>
                <a:gd name="connsiteY0-644" fmla="*/ 25592 h 582644"/>
                <a:gd name="connsiteX1-645" fmla="*/ 668271 w 726505"/>
                <a:gd name="connsiteY1-646" fmla="*/ 48553 h 582644"/>
                <a:gd name="connsiteX2-647" fmla="*/ 672979 w 726505"/>
                <a:gd name="connsiteY2-648" fmla="*/ 552202 h 582644"/>
                <a:gd name="connsiteX3-649" fmla="*/ 63803 w 726505"/>
                <a:gd name="connsiteY3-650" fmla="*/ 514825 h 582644"/>
                <a:gd name="connsiteX4-651" fmla="*/ 84274 w 726505"/>
                <a:gd name="connsiteY4-652" fmla="*/ 25592 h 582644"/>
                <a:gd name="connsiteX0-653" fmla="*/ 84274 w 726505"/>
                <a:gd name="connsiteY0-654" fmla="*/ 25592 h 582644"/>
                <a:gd name="connsiteX1-655" fmla="*/ 668271 w 726505"/>
                <a:gd name="connsiteY1-656" fmla="*/ 48553 h 582644"/>
                <a:gd name="connsiteX2-657" fmla="*/ 672979 w 726505"/>
                <a:gd name="connsiteY2-658" fmla="*/ 552202 h 582644"/>
                <a:gd name="connsiteX3-659" fmla="*/ 63803 w 726505"/>
                <a:gd name="connsiteY3-660" fmla="*/ 514825 h 582644"/>
                <a:gd name="connsiteX4-661" fmla="*/ 84274 w 726505"/>
                <a:gd name="connsiteY4-662" fmla="*/ 25592 h 582644"/>
                <a:gd name="connsiteX0-663" fmla="*/ 84274 w 726505"/>
                <a:gd name="connsiteY0-664" fmla="*/ 10474 h 567526"/>
                <a:gd name="connsiteX1-665" fmla="*/ 668271 w 726505"/>
                <a:gd name="connsiteY1-666" fmla="*/ 33435 h 567526"/>
                <a:gd name="connsiteX2-667" fmla="*/ 672979 w 726505"/>
                <a:gd name="connsiteY2-668" fmla="*/ 537084 h 567526"/>
                <a:gd name="connsiteX3-669" fmla="*/ 63803 w 726505"/>
                <a:gd name="connsiteY3-670" fmla="*/ 499707 h 567526"/>
                <a:gd name="connsiteX4-671" fmla="*/ 84274 w 726505"/>
                <a:gd name="connsiteY4-672" fmla="*/ 10474 h 567526"/>
                <a:gd name="connsiteX0-673" fmla="*/ 84274 w 747243"/>
                <a:gd name="connsiteY0-674" fmla="*/ 23576 h 595793"/>
                <a:gd name="connsiteX1-675" fmla="*/ 671883 w 747243"/>
                <a:gd name="connsiteY1-676" fmla="*/ 24503 h 595793"/>
                <a:gd name="connsiteX2-677" fmla="*/ 672979 w 747243"/>
                <a:gd name="connsiteY2-678" fmla="*/ 550186 h 595793"/>
                <a:gd name="connsiteX3-679" fmla="*/ 63803 w 747243"/>
                <a:gd name="connsiteY3-680" fmla="*/ 512809 h 595793"/>
                <a:gd name="connsiteX4-681" fmla="*/ 84274 w 747243"/>
                <a:gd name="connsiteY4-682" fmla="*/ 23576 h 595793"/>
                <a:gd name="connsiteX0-683" fmla="*/ 84274 w 710287"/>
                <a:gd name="connsiteY0-684" fmla="*/ 23576 h 595793"/>
                <a:gd name="connsiteX1-685" fmla="*/ 671883 w 710287"/>
                <a:gd name="connsiteY1-686" fmla="*/ 24503 h 595793"/>
                <a:gd name="connsiteX2-687" fmla="*/ 672979 w 710287"/>
                <a:gd name="connsiteY2-688" fmla="*/ 550186 h 595793"/>
                <a:gd name="connsiteX3-689" fmla="*/ 63803 w 710287"/>
                <a:gd name="connsiteY3-690" fmla="*/ 512809 h 595793"/>
                <a:gd name="connsiteX4-691" fmla="*/ 84274 w 710287"/>
                <a:gd name="connsiteY4-692" fmla="*/ 23576 h 595793"/>
                <a:gd name="connsiteX0-693" fmla="*/ 84274 w 710287"/>
                <a:gd name="connsiteY0-694" fmla="*/ 23576 h 595793"/>
                <a:gd name="connsiteX1-695" fmla="*/ 671883 w 710287"/>
                <a:gd name="connsiteY1-696" fmla="*/ 24503 h 595793"/>
                <a:gd name="connsiteX2-697" fmla="*/ 672979 w 710287"/>
                <a:gd name="connsiteY2-698" fmla="*/ 550186 h 595793"/>
                <a:gd name="connsiteX3-699" fmla="*/ 63803 w 710287"/>
                <a:gd name="connsiteY3-700" fmla="*/ 512809 h 595793"/>
                <a:gd name="connsiteX4-701" fmla="*/ 84274 w 710287"/>
                <a:gd name="connsiteY4-702" fmla="*/ 23576 h 595793"/>
                <a:gd name="connsiteX0-703" fmla="*/ 84274 w 710287"/>
                <a:gd name="connsiteY0-704" fmla="*/ 23576 h 595793"/>
                <a:gd name="connsiteX1-705" fmla="*/ 671883 w 710287"/>
                <a:gd name="connsiteY1-706" fmla="*/ 24503 h 595793"/>
                <a:gd name="connsiteX2-707" fmla="*/ 672979 w 710287"/>
                <a:gd name="connsiteY2-708" fmla="*/ 550186 h 595793"/>
                <a:gd name="connsiteX3-709" fmla="*/ 63803 w 710287"/>
                <a:gd name="connsiteY3-710" fmla="*/ 512809 h 595793"/>
                <a:gd name="connsiteX4-711" fmla="*/ 84274 w 710287"/>
                <a:gd name="connsiteY4-712" fmla="*/ 23576 h 595793"/>
                <a:gd name="connsiteX0-713" fmla="*/ 84274 w 672979"/>
                <a:gd name="connsiteY0-714" fmla="*/ 23576 h 595793"/>
                <a:gd name="connsiteX1-715" fmla="*/ 671883 w 672979"/>
                <a:gd name="connsiteY1-716" fmla="*/ 24503 h 595793"/>
                <a:gd name="connsiteX2-717" fmla="*/ 672979 w 672979"/>
                <a:gd name="connsiteY2-718" fmla="*/ 550186 h 595793"/>
                <a:gd name="connsiteX3-719" fmla="*/ 63803 w 672979"/>
                <a:gd name="connsiteY3-720" fmla="*/ 512809 h 595793"/>
                <a:gd name="connsiteX4-721" fmla="*/ 84274 w 672979"/>
                <a:gd name="connsiteY4-722" fmla="*/ 23576 h 595793"/>
                <a:gd name="connsiteX0-723" fmla="*/ 84274 w 672979"/>
                <a:gd name="connsiteY0-724" fmla="*/ 23576 h 570495"/>
                <a:gd name="connsiteX1-725" fmla="*/ 671883 w 672979"/>
                <a:gd name="connsiteY1-726" fmla="*/ 24503 h 570495"/>
                <a:gd name="connsiteX2-727" fmla="*/ 672979 w 672979"/>
                <a:gd name="connsiteY2-728" fmla="*/ 550186 h 570495"/>
                <a:gd name="connsiteX3-729" fmla="*/ 63803 w 672979"/>
                <a:gd name="connsiteY3-730" fmla="*/ 512809 h 570495"/>
                <a:gd name="connsiteX4-731" fmla="*/ 84274 w 672979"/>
                <a:gd name="connsiteY4-732" fmla="*/ 23576 h 570495"/>
                <a:gd name="connsiteX0-733" fmla="*/ 84274 w 672979"/>
                <a:gd name="connsiteY0-734" fmla="*/ 23576 h 570495"/>
                <a:gd name="connsiteX1-735" fmla="*/ 671883 w 672979"/>
                <a:gd name="connsiteY1-736" fmla="*/ 24503 h 570495"/>
                <a:gd name="connsiteX2-737" fmla="*/ 672979 w 672979"/>
                <a:gd name="connsiteY2-738" fmla="*/ 550186 h 570495"/>
                <a:gd name="connsiteX3-739" fmla="*/ 63803 w 672979"/>
                <a:gd name="connsiteY3-740" fmla="*/ 512809 h 570495"/>
                <a:gd name="connsiteX4-741" fmla="*/ 84274 w 672979"/>
                <a:gd name="connsiteY4-742" fmla="*/ 23576 h 570495"/>
                <a:gd name="connsiteX0-743" fmla="*/ 84274 w 672979"/>
                <a:gd name="connsiteY0-744" fmla="*/ 23576 h 560608"/>
                <a:gd name="connsiteX1-745" fmla="*/ 671883 w 672979"/>
                <a:gd name="connsiteY1-746" fmla="*/ 24503 h 560608"/>
                <a:gd name="connsiteX2-747" fmla="*/ 672979 w 672979"/>
                <a:gd name="connsiteY2-748" fmla="*/ 550186 h 560608"/>
                <a:gd name="connsiteX3-749" fmla="*/ 63803 w 672979"/>
                <a:gd name="connsiteY3-750" fmla="*/ 512809 h 560608"/>
                <a:gd name="connsiteX4-751" fmla="*/ 84274 w 672979"/>
                <a:gd name="connsiteY4-752" fmla="*/ 23576 h 560608"/>
                <a:gd name="connsiteX0-753" fmla="*/ 84274 w 672979"/>
                <a:gd name="connsiteY0-754" fmla="*/ 23576 h 567351"/>
                <a:gd name="connsiteX1-755" fmla="*/ 671883 w 672979"/>
                <a:gd name="connsiteY1-756" fmla="*/ 24503 h 567351"/>
                <a:gd name="connsiteX2-757" fmla="*/ 672979 w 672979"/>
                <a:gd name="connsiteY2-758" fmla="*/ 550186 h 567351"/>
                <a:gd name="connsiteX3-759" fmla="*/ 63803 w 672979"/>
                <a:gd name="connsiteY3-760" fmla="*/ 512809 h 567351"/>
                <a:gd name="connsiteX4-761" fmla="*/ 84274 w 672979"/>
                <a:gd name="connsiteY4-762" fmla="*/ 23576 h 567351"/>
                <a:gd name="connsiteX0-763" fmla="*/ 72869 w 661574"/>
                <a:gd name="connsiteY0-764" fmla="*/ 23576 h 567351"/>
                <a:gd name="connsiteX1-765" fmla="*/ 660478 w 661574"/>
                <a:gd name="connsiteY1-766" fmla="*/ 24503 h 567351"/>
                <a:gd name="connsiteX2-767" fmla="*/ 661574 w 661574"/>
                <a:gd name="connsiteY2-768" fmla="*/ 550186 h 567351"/>
                <a:gd name="connsiteX3-769" fmla="*/ 52398 w 661574"/>
                <a:gd name="connsiteY3-770" fmla="*/ 512809 h 567351"/>
                <a:gd name="connsiteX4-771" fmla="*/ 72869 w 661574"/>
                <a:gd name="connsiteY4-772" fmla="*/ 23576 h 567351"/>
                <a:gd name="connsiteX0-773" fmla="*/ 72869 w 661574"/>
                <a:gd name="connsiteY0-774" fmla="*/ 13918 h 557693"/>
                <a:gd name="connsiteX1-775" fmla="*/ 660478 w 661574"/>
                <a:gd name="connsiteY1-776" fmla="*/ 14845 h 557693"/>
                <a:gd name="connsiteX2-777" fmla="*/ 661574 w 661574"/>
                <a:gd name="connsiteY2-778" fmla="*/ 540528 h 557693"/>
                <a:gd name="connsiteX3-779" fmla="*/ 52398 w 661574"/>
                <a:gd name="connsiteY3-780" fmla="*/ 503151 h 557693"/>
                <a:gd name="connsiteX4-781" fmla="*/ 72869 w 661574"/>
                <a:gd name="connsiteY4-782" fmla="*/ 13918 h 557693"/>
                <a:gd name="connsiteX0-783" fmla="*/ 84755 w 673460"/>
                <a:gd name="connsiteY0-784" fmla="*/ 13918 h 568883"/>
                <a:gd name="connsiteX1-785" fmla="*/ 672364 w 673460"/>
                <a:gd name="connsiteY1-786" fmla="*/ 14845 h 568883"/>
                <a:gd name="connsiteX2-787" fmla="*/ 673460 w 673460"/>
                <a:gd name="connsiteY2-788" fmla="*/ 540528 h 568883"/>
                <a:gd name="connsiteX3-789" fmla="*/ 43142 w 673460"/>
                <a:gd name="connsiteY3-790" fmla="*/ 525832 h 568883"/>
                <a:gd name="connsiteX4-791" fmla="*/ 84755 w 673460"/>
                <a:gd name="connsiteY4-792" fmla="*/ 13918 h 568883"/>
                <a:gd name="connsiteX0-793" fmla="*/ 84755 w 673460"/>
                <a:gd name="connsiteY0-794" fmla="*/ 13918 h 559604"/>
                <a:gd name="connsiteX1-795" fmla="*/ 672364 w 673460"/>
                <a:gd name="connsiteY1-796" fmla="*/ 14845 h 559604"/>
                <a:gd name="connsiteX2-797" fmla="*/ 673460 w 673460"/>
                <a:gd name="connsiteY2-798" fmla="*/ 540528 h 559604"/>
                <a:gd name="connsiteX3-799" fmla="*/ 43142 w 673460"/>
                <a:gd name="connsiteY3-800" fmla="*/ 525832 h 559604"/>
                <a:gd name="connsiteX4-801" fmla="*/ 84755 w 673460"/>
                <a:gd name="connsiteY4-802" fmla="*/ 13918 h 559604"/>
                <a:gd name="connsiteX0-803" fmla="*/ 84755 w 675575"/>
                <a:gd name="connsiteY0-804" fmla="*/ 13918 h 562548"/>
                <a:gd name="connsiteX1-805" fmla="*/ 672364 w 675575"/>
                <a:gd name="connsiteY1-806" fmla="*/ 14845 h 562548"/>
                <a:gd name="connsiteX2-807" fmla="*/ 675575 w 675575"/>
                <a:gd name="connsiteY2-808" fmla="*/ 545971 h 562548"/>
                <a:gd name="connsiteX3-809" fmla="*/ 43142 w 675575"/>
                <a:gd name="connsiteY3-810" fmla="*/ 525832 h 562548"/>
                <a:gd name="connsiteX4-811" fmla="*/ 84755 w 675575"/>
                <a:gd name="connsiteY4-812" fmla="*/ 13918 h 562548"/>
                <a:gd name="connsiteX0-813" fmla="*/ 84755 w 680821"/>
                <a:gd name="connsiteY0-814" fmla="*/ 13918 h 562548"/>
                <a:gd name="connsiteX1-815" fmla="*/ 680821 w 680821"/>
                <a:gd name="connsiteY1-816" fmla="*/ 14845 h 562548"/>
                <a:gd name="connsiteX2-817" fmla="*/ 675575 w 680821"/>
                <a:gd name="connsiteY2-818" fmla="*/ 545971 h 562548"/>
                <a:gd name="connsiteX3-819" fmla="*/ 43142 w 680821"/>
                <a:gd name="connsiteY3-820" fmla="*/ 525832 h 562548"/>
                <a:gd name="connsiteX4-821" fmla="*/ 84755 w 680821"/>
                <a:gd name="connsiteY4-822" fmla="*/ 13918 h 562548"/>
                <a:gd name="connsiteX0-823" fmla="*/ 72868 w 690076"/>
                <a:gd name="connsiteY0-824" fmla="*/ 20358 h 559916"/>
                <a:gd name="connsiteX1-825" fmla="*/ 690076 w 690076"/>
                <a:gd name="connsiteY1-826" fmla="*/ 12213 h 559916"/>
                <a:gd name="connsiteX2-827" fmla="*/ 684830 w 690076"/>
                <a:gd name="connsiteY2-828" fmla="*/ 543339 h 559916"/>
                <a:gd name="connsiteX3-829" fmla="*/ 52397 w 690076"/>
                <a:gd name="connsiteY3-830" fmla="*/ 523200 h 559916"/>
                <a:gd name="connsiteX4-831" fmla="*/ 72868 w 690076"/>
                <a:gd name="connsiteY4-832" fmla="*/ 20358 h 559916"/>
                <a:gd name="connsiteX0-833" fmla="*/ 72868 w 690076"/>
                <a:gd name="connsiteY0-834" fmla="*/ 22718 h 562276"/>
                <a:gd name="connsiteX1-835" fmla="*/ 690076 w 690076"/>
                <a:gd name="connsiteY1-836" fmla="*/ 14573 h 562276"/>
                <a:gd name="connsiteX2-837" fmla="*/ 684830 w 690076"/>
                <a:gd name="connsiteY2-838" fmla="*/ 545699 h 562276"/>
                <a:gd name="connsiteX3-839" fmla="*/ 52397 w 690076"/>
                <a:gd name="connsiteY3-840" fmla="*/ 525560 h 562276"/>
                <a:gd name="connsiteX4-841" fmla="*/ 72868 w 690076"/>
                <a:gd name="connsiteY4-842" fmla="*/ 22718 h 562276"/>
                <a:gd name="connsiteX0-843" fmla="*/ 59152 w 676360"/>
                <a:gd name="connsiteY0-844" fmla="*/ 22718 h 562276"/>
                <a:gd name="connsiteX1-845" fmla="*/ 676360 w 676360"/>
                <a:gd name="connsiteY1-846" fmla="*/ 14573 h 562276"/>
                <a:gd name="connsiteX2-847" fmla="*/ 671114 w 676360"/>
                <a:gd name="connsiteY2-848" fmla="*/ 545699 h 562276"/>
                <a:gd name="connsiteX3-849" fmla="*/ 38681 w 676360"/>
                <a:gd name="connsiteY3-850" fmla="*/ 525560 h 562276"/>
                <a:gd name="connsiteX4-851" fmla="*/ 103808 w 676360"/>
                <a:gd name="connsiteY4-852" fmla="*/ 279153 h 562276"/>
                <a:gd name="connsiteX5-853" fmla="*/ 59152 w 676360"/>
                <a:gd name="connsiteY5-854" fmla="*/ 22718 h 562276"/>
                <a:gd name="connsiteX0-855" fmla="*/ 41341 w 658549"/>
                <a:gd name="connsiteY0-856" fmla="*/ 22718 h 562276"/>
                <a:gd name="connsiteX1-857" fmla="*/ 658549 w 658549"/>
                <a:gd name="connsiteY1-858" fmla="*/ 14573 h 562276"/>
                <a:gd name="connsiteX2-859" fmla="*/ 653303 w 658549"/>
                <a:gd name="connsiteY2-860" fmla="*/ 545699 h 562276"/>
                <a:gd name="connsiteX3-861" fmla="*/ 20870 w 658549"/>
                <a:gd name="connsiteY3-862" fmla="*/ 525560 h 562276"/>
                <a:gd name="connsiteX4-863" fmla="*/ 85997 w 658549"/>
                <a:gd name="connsiteY4-864" fmla="*/ 279153 h 562276"/>
                <a:gd name="connsiteX5-865" fmla="*/ 41341 w 658549"/>
                <a:gd name="connsiteY5-866" fmla="*/ 22718 h 562276"/>
                <a:gd name="connsiteX0-867" fmla="*/ 23542 w 640750"/>
                <a:gd name="connsiteY0-868" fmla="*/ 22718 h 562276"/>
                <a:gd name="connsiteX1-869" fmla="*/ 640750 w 640750"/>
                <a:gd name="connsiteY1-870" fmla="*/ 14573 h 562276"/>
                <a:gd name="connsiteX2-871" fmla="*/ 635504 w 640750"/>
                <a:gd name="connsiteY2-872" fmla="*/ 545699 h 562276"/>
                <a:gd name="connsiteX3-873" fmla="*/ 3071 w 640750"/>
                <a:gd name="connsiteY3-874" fmla="*/ 525560 h 562276"/>
                <a:gd name="connsiteX4-875" fmla="*/ 68198 w 640750"/>
                <a:gd name="connsiteY4-876" fmla="*/ 279153 h 562276"/>
                <a:gd name="connsiteX5-877" fmla="*/ 23542 w 640750"/>
                <a:gd name="connsiteY5-878" fmla="*/ 22718 h 562276"/>
                <a:gd name="connsiteX0-879" fmla="*/ 24044 w 641252"/>
                <a:gd name="connsiteY0-880" fmla="*/ 22718 h 562276"/>
                <a:gd name="connsiteX1-881" fmla="*/ 641252 w 641252"/>
                <a:gd name="connsiteY1-882" fmla="*/ 14573 h 562276"/>
                <a:gd name="connsiteX2-883" fmla="*/ 636006 w 641252"/>
                <a:gd name="connsiteY2-884" fmla="*/ 545699 h 562276"/>
                <a:gd name="connsiteX3-885" fmla="*/ 3573 w 641252"/>
                <a:gd name="connsiteY3-886" fmla="*/ 525560 h 562276"/>
                <a:gd name="connsiteX4-887" fmla="*/ 68700 w 641252"/>
                <a:gd name="connsiteY4-888" fmla="*/ 279153 h 562276"/>
                <a:gd name="connsiteX5-889" fmla="*/ 24044 w 641252"/>
                <a:gd name="connsiteY5-890" fmla="*/ 22718 h 562276"/>
                <a:gd name="connsiteX0-891" fmla="*/ 31476 w 648684"/>
                <a:gd name="connsiteY0-892" fmla="*/ 22718 h 562276"/>
                <a:gd name="connsiteX1-893" fmla="*/ 648684 w 648684"/>
                <a:gd name="connsiteY1-894" fmla="*/ 14573 h 562276"/>
                <a:gd name="connsiteX2-895" fmla="*/ 643438 w 648684"/>
                <a:gd name="connsiteY2-896" fmla="*/ 545699 h 562276"/>
                <a:gd name="connsiteX3-897" fmla="*/ 11005 w 648684"/>
                <a:gd name="connsiteY3-898" fmla="*/ 525560 h 562276"/>
                <a:gd name="connsiteX4-899" fmla="*/ 76132 w 648684"/>
                <a:gd name="connsiteY4-900" fmla="*/ 279153 h 562276"/>
                <a:gd name="connsiteX5-901" fmla="*/ 31476 w 648684"/>
                <a:gd name="connsiteY5-902" fmla="*/ 22718 h 5622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91" y="connsiteY5-92"/>
                </a:cxn>
              </a:cxnLst>
              <a:rect l="l" t="t" r="r" b="b"/>
              <a:pathLst>
                <a:path w="648684" h="562276">
                  <a:moveTo>
                    <a:pt x="31476" y="22718"/>
                  </a:moveTo>
                  <a:cubicBezTo>
                    <a:pt x="149400" y="4275"/>
                    <a:pt x="424155" y="-13389"/>
                    <a:pt x="648684" y="14573"/>
                  </a:cubicBezTo>
                  <a:cubicBezTo>
                    <a:pt x="609553" y="92898"/>
                    <a:pt x="618372" y="432838"/>
                    <a:pt x="643438" y="545699"/>
                  </a:cubicBezTo>
                  <a:cubicBezTo>
                    <a:pt x="542091" y="567277"/>
                    <a:pt x="109269" y="574431"/>
                    <a:pt x="11005" y="525560"/>
                  </a:cubicBezTo>
                  <a:cubicBezTo>
                    <a:pt x="-33861" y="453465"/>
                    <a:pt x="72720" y="362960"/>
                    <a:pt x="76132" y="279153"/>
                  </a:cubicBezTo>
                  <a:cubicBezTo>
                    <a:pt x="79544" y="195346"/>
                    <a:pt x="-41749" y="78155"/>
                    <a:pt x="31476" y="22718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" name="椭圆 31"/>
            <p:cNvSpPr/>
            <p:nvPr/>
          </p:nvSpPr>
          <p:spPr>
            <a:xfrm rot="16200000" flipH="1">
              <a:off x="4400705" y="799409"/>
              <a:ext cx="3489396" cy="3433678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  <a:gd name="connsiteX0-601" fmla="*/ 51067 w 648099"/>
                <a:gd name="connsiteY0-602" fmla="*/ 18182 h 565791"/>
                <a:gd name="connsiteX1-603" fmla="*/ 617005 w 648099"/>
                <a:gd name="connsiteY1-604" fmla="*/ 31700 h 565791"/>
                <a:gd name="connsiteX2-605" fmla="*/ 621713 w 648099"/>
                <a:gd name="connsiteY2-606" fmla="*/ 535349 h 565791"/>
                <a:gd name="connsiteX3-607" fmla="*/ 12537 w 648099"/>
                <a:gd name="connsiteY3-608" fmla="*/ 497972 h 565791"/>
                <a:gd name="connsiteX4-609" fmla="*/ 4334 w 648099"/>
                <a:gd name="connsiteY4-610" fmla="*/ 81348 h 565791"/>
                <a:gd name="connsiteX5-611" fmla="*/ 51067 w 648099"/>
                <a:gd name="connsiteY5-612" fmla="*/ 18182 h 565791"/>
                <a:gd name="connsiteX0-613" fmla="*/ 95107 w 692139"/>
                <a:gd name="connsiteY0-614" fmla="*/ 44563 h 592172"/>
                <a:gd name="connsiteX1-615" fmla="*/ 661045 w 692139"/>
                <a:gd name="connsiteY1-616" fmla="*/ 58081 h 592172"/>
                <a:gd name="connsiteX2-617" fmla="*/ 665753 w 692139"/>
                <a:gd name="connsiteY2-618" fmla="*/ 561730 h 592172"/>
                <a:gd name="connsiteX3-619" fmla="*/ 56577 w 692139"/>
                <a:gd name="connsiteY3-620" fmla="*/ 524353 h 592172"/>
                <a:gd name="connsiteX4-621" fmla="*/ 95107 w 692139"/>
                <a:gd name="connsiteY4-622" fmla="*/ 44563 h 592172"/>
                <a:gd name="connsiteX0-623" fmla="*/ 84274 w 726505"/>
                <a:gd name="connsiteY0-624" fmla="*/ 51300 h 608352"/>
                <a:gd name="connsiteX1-625" fmla="*/ 668271 w 726505"/>
                <a:gd name="connsiteY1-626" fmla="*/ 74261 h 608352"/>
                <a:gd name="connsiteX2-627" fmla="*/ 672979 w 726505"/>
                <a:gd name="connsiteY2-628" fmla="*/ 577910 h 608352"/>
                <a:gd name="connsiteX3-629" fmla="*/ 63803 w 726505"/>
                <a:gd name="connsiteY3-630" fmla="*/ 540533 h 608352"/>
                <a:gd name="connsiteX4-631" fmla="*/ 84274 w 726505"/>
                <a:gd name="connsiteY4-632" fmla="*/ 51300 h 608352"/>
                <a:gd name="connsiteX0-633" fmla="*/ 84274 w 726505"/>
                <a:gd name="connsiteY0-634" fmla="*/ 51300 h 608352"/>
                <a:gd name="connsiteX1-635" fmla="*/ 668271 w 726505"/>
                <a:gd name="connsiteY1-636" fmla="*/ 74261 h 608352"/>
                <a:gd name="connsiteX2-637" fmla="*/ 672979 w 726505"/>
                <a:gd name="connsiteY2-638" fmla="*/ 577910 h 608352"/>
                <a:gd name="connsiteX3-639" fmla="*/ 63803 w 726505"/>
                <a:gd name="connsiteY3-640" fmla="*/ 540533 h 608352"/>
                <a:gd name="connsiteX4-641" fmla="*/ 84274 w 726505"/>
                <a:gd name="connsiteY4-642" fmla="*/ 51300 h 608352"/>
                <a:gd name="connsiteX0-643" fmla="*/ 84274 w 726505"/>
                <a:gd name="connsiteY0-644" fmla="*/ 25592 h 582644"/>
                <a:gd name="connsiteX1-645" fmla="*/ 668271 w 726505"/>
                <a:gd name="connsiteY1-646" fmla="*/ 48553 h 582644"/>
                <a:gd name="connsiteX2-647" fmla="*/ 672979 w 726505"/>
                <a:gd name="connsiteY2-648" fmla="*/ 552202 h 582644"/>
                <a:gd name="connsiteX3-649" fmla="*/ 63803 w 726505"/>
                <a:gd name="connsiteY3-650" fmla="*/ 514825 h 582644"/>
                <a:gd name="connsiteX4-651" fmla="*/ 84274 w 726505"/>
                <a:gd name="connsiteY4-652" fmla="*/ 25592 h 582644"/>
                <a:gd name="connsiteX0-653" fmla="*/ 84274 w 726505"/>
                <a:gd name="connsiteY0-654" fmla="*/ 25592 h 582644"/>
                <a:gd name="connsiteX1-655" fmla="*/ 668271 w 726505"/>
                <a:gd name="connsiteY1-656" fmla="*/ 48553 h 582644"/>
                <a:gd name="connsiteX2-657" fmla="*/ 672979 w 726505"/>
                <a:gd name="connsiteY2-658" fmla="*/ 552202 h 582644"/>
                <a:gd name="connsiteX3-659" fmla="*/ 63803 w 726505"/>
                <a:gd name="connsiteY3-660" fmla="*/ 514825 h 582644"/>
                <a:gd name="connsiteX4-661" fmla="*/ 84274 w 726505"/>
                <a:gd name="connsiteY4-662" fmla="*/ 25592 h 582644"/>
                <a:gd name="connsiteX0-663" fmla="*/ 84274 w 726505"/>
                <a:gd name="connsiteY0-664" fmla="*/ 10474 h 567526"/>
                <a:gd name="connsiteX1-665" fmla="*/ 668271 w 726505"/>
                <a:gd name="connsiteY1-666" fmla="*/ 33435 h 567526"/>
                <a:gd name="connsiteX2-667" fmla="*/ 672979 w 726505"/>
                <a:gd name="connsiteY2-668" fmla="*/ 537084 h 567526"/>
                <a:gd name="connsiteX3-669" fmla="*/ 63803 w 726505"/>
                <a:gd name="connsiteY3-670" fmla="*/ 499707 h 567526"/>
                <a:gd name="connsiteX4-671" fmla="*/ 84274 w 726505"/>
                <a:gd name="connsiteY4-672" fmla="*/ 10474 h 567526"/>
                <a:gd name="connsiteX0-673" fmla="*/ 84274 w 747243"/>
                <a:gd name="connsiteY0-674" fmla="*/ 23576 h 595793"/>
                <a:gd name="connsiteX1-675" fmla="*/ 671883 w 747243"/>
                <a:gd name="connsiteY1-676" fmla="*/ 24503 h 595793"/>
                <a:gd name="connsiteX2-677" fmla="*/ 672979 w 747243"/>
                <a:gd name="connsiteY2-678" fmla="*/ 550186 h 595793"/>
                <a:gd name="connsiteX3-679" fmla="*/ 63803 w 747243"/>
                <a:gd name="connsiteY3-680" fmla="*/ 512809 h 595793"/>
                <a:gd name="connsiteX4-681" fmla="*/ 84274 w 747243"/>
                <a:gd name="connsiteY4-682" fmla="*/ 23576 h 595793"/>
                <a:gd name="connsiteX0-683" fmla="*/ 84274 w 710287"/>
                <a:gd name="connsiteY0-684" fmla="*/ 23576 h 595793"/>
                <a:gd name="connsiteX1-685" fmla="*/ 671883 w 710287"/>
                <a:gd name="connsiteY1-686" fmla="*/ 24503 h 595793"/>
                <a:gd name="connsiteX2-687" fmla="*/ 672979 w 710287"/>
                <a:gd name="connsiteY2-688" fmla="*/ 550186 h 595793"/>
                <a:gd name="connsiteX3-689" fmla="*/ 63803 w 710287"/>
                <a:gd name="connsiteY3-690" fmla="*/ 512809 h 595793"/>
                <a:gd name="connsiteX4-691" fmla="*/ 84274 w 710287"/>
                <a:gd name="connsiteY4-692" fmla="*/ 23576 h 595793"/>
                <a:gd name="connsiteX0-693" fmla="*/ 84274 w 710287"/>
                <a:gd name="connsiteY0-694" fmla="*/ 23576 h 595793"/>
                <a:gd name="connsiteX1-695" fmla="*/ 671883 w 710287"/>
                <a:gd name="connsiteY1-696" fmla="*/ 24503 h 595793"/>
                <a:gd name="connsiteX2-697" fmla="*/ 672979 w 710287"/>
                <a:gd name="connsiteY2-698" fmla="*/ 550186 h 595793"/>
                <a:gd name="connsiteX3-699" fmla="*/ 63803 w 710287"/>
                <a:gd name="connsiteY3-700" fmla="*/ 512809 h 595793"/>
                <a:gd name="connsiteX4-701" fmla="*/ 84274 w 710287"/>
                <a:gd name="connsiteY4-702" fmla="*/ 23576 h 595793"/>
                <a:gd name="connsiteX0-703" fmla="*/ 84274 w 710287"/>
                <a:gd name="connsiteY0-704" fmla="*/ 23576 h 595793"/>
                <a:gd name="connsiteX1-705" fmla="*/ 671883 w 710287"/>
                <a:gd name="connsiteY1-706" fmla="*/ 24503 h 595793"/>
                <a:gd name="connsiteX2-707" fmla="*/ 672979 w 710287"/>
                <a:gd name="connsiteY2-708" fmla="*/ 550186 h 595793"/>
                <a:gd name="connsiteX3-709" fmla="*/ 63803 w 710287"/>
                <a:gd name="connsiteY3-710" fmla="*/ 512809 h 595793"/>
                <a:gd name="connsiteX4-711" fmla="*/ 84274 w 710287"/>
                <a:gd name="connsiteY4-712" fmla="*/ 23576 h 595793"/>
                <a:gd name="connsiteX0-713" fmla="*/ 84274 w 672979"/>
                <a:gd name="connsiteY0-714" fmla="*/ 23576 h 595793"/>
                <a:gd name="connsiteX1-715" fmla="*/ 671883 w 672979"/>
                <a:gd name="connsiteY1-716" fmla="*/ 24503 h 595793"/>
                <a:gd name="connsiteX2-717" fmla="*/ 672979 w 672979"/>
                <a:gd name="connsiteY2-718" fmla="*/ 550186 h 595793"/>
                <a:gd name="connsiteX3-719" fmla="*/ 63803 w 672979"/>
                <a:gd name="connsiteY3-720" fmla="*/ 512809 h 595793"/>
                <a:gd name="connsiteX4-721" fmla="*/ 84274 w 672979"/>
                <a:gd name="connsiteY4-722" fmla="*/ 23576 h 595793"/>
                <a:gd name="connsiteX0-723" fmla="*/ 84274 w 672979"/>
                <a:gd name="connsiteY0-724" fmla="*/ 23576 h 570495"/>
                <a:gd name="connsiteX1-725" fmla="*/ 671883 w 672979"/>
                <a:gd name="connsiteY1-726" fmla="*/ 24503 h 570495"/>
                <a:gd name="connsiteX2-727" fmla="*/ 672979 w 672979"/>
                <a:gd name="connsiteY2-728" fmla="*/ 550186 h 570495"/>
                <a:gd name="connsiteX3-729" fmla="*/ 63803 w 672979"/>
                <a:gd name="connsiteY3-730" fmla="*/ 512809 h 570495"/>
                <a:gd name="connsiteX4-731" fmla="*/ 84274 w 672979"/>
                <a:gd name="connsiteY4-732" fmla="*/ 23576 h 570495"/>
                <a:gd name="connsiteX0-733" fmla="*/ 84274 w 672979"/>
                <a:gd name="connsiteY0-734" fmla="*/ 23576 h 570495"/>
                <a:gd name="connsiteX1-735" fmla="*/ 671883 w 672979"/>
                <a:gd name="connsiteY1-736" fmla="*/ 24503 h 570495"/>
                <a:gd name="connsiteX2-737" fmla="*/ 672979 w 672979"/>
                <a:gd name="connsiteY2-738" fmla="*/ 550186 h 570495"/>
                <a:gd name="connsiteX3-739" fmla="*/ 63803 w 672979"/>
                <a:gd name="connsiteY3-740" fmla="*/ 512809 h 570495"/>
                <a:gd name="connsiteX4-741" fmla="*/ 84274 w 672979"/>
                <a:gd name="connsiteY4-742" fmla="*/ 23576 h 570495"/>
                <a:gd name="connsiteX0-743" fmla="*/ 84274 w 672979"/>
                <a:gd name="connsiteY0-744" fmla="*/ 23576 h 560608"/>
                <a:gd name="connsiteX1-745" fmla="*/ 671883 w 672979"/>
                <a:gd name="connsiteY1-746" fmla="*/ 24503 h 560608"/>
                <a:gd name="connsiteX2-747" fmla="*/ 672979 w 672979"/>
                <a:gd name="connsiteY2-748" fmla="*/ 550186 h 560608"/>
                <a:gd name="connsiteX3-749" fmla="*/ 63803 w 672979"/>
                <a:gd name="connsiteY3-750" fmla="*/ 512809 h 560608"/>
                <a:gd name="connsiteX4-751" fmla="*/ 84274 w 672979"/>
                <a:gd name="connsiteY4-752" fmla="*/ 23576 h 560608"/>
                <a:gd name="connsiteX0-753" fmla="*/ 84274 w 672979"/>
                <a:gd name="connsiteY0-754" fmla="*/ 23576 h 567351"/>
                <a:gd name="connsiteX1-755" fmla="*/ 671883 w 672979"/>
                <a:gd name="connsiteY1-756" fmla="*/ 24503 h 567351"/>
                <a:gd name="connsiteX2-757" fmla="*/ 672979 w 672979"/>
                <a:gd name="connsiteY2-758" fmla="*/ 550186 h 567351"/>
                <a:gd name="connsiteX3-759" fmla="*/ 63803 w 672979"/>
                <a:gd name="connsiteY3-760" fmla="*/ 512809 h 567351"/>
                <a:gd name="connsiteX4-761" fmla="*/ 84274 w 672979"/>
                <a:gd name="connsiteY4-762" fmla="*/ 23576 h 567351"/>
                <a:gd name="connsiteX0-763" fmla="*/ 72869 w 661574"/>
                <a:gd name="connsiteY0-764" fmla="*/ 23576 h 567351"/>
                <a:gd name="connsiteX1-765" fmla="*/ 660478 w 661574"/>
                <a:gd name="connsiteY1-766" fmla="*/ 24503 h 567351"/>
                <a:gd name="connsiteX2-767" fmla="*/ 661574 w 661574"/>
                <a:gd name="connsiteY2-768" fmla="*/ 550186 h 567351"/>
                <a:gd name="connsiteX3-769" fmla="*/ 52398 w 661574"/>
                <a:gd name="connsiteY3-770" fmla="*/ 512809 h 567351"/>
                <a:gd name="connsiteX4-771" fmla="*/ 72869 w 661574"/>
                <a:gd name="connsiteY4-772" fmla="*/ 23576 h 56735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61574" h="567351">
                  <a:moveTo>
                    <a:pt x="72869" y="23576"/>
                  </a:moveTo>
                  <a:cubicBezTo>
                    <a:pt x="184450" y="15112"/>
                    <a:pt x="500961" y="-25493"/>
                    <a:pt x="660478" y="24503"/>
                  </a:cubicBezTo>
                  <a:cubicBezTo>
                    <a:pt x="621347" y="102828"/>
                    <a:pt x="636508" y="437325"/>
                    <a:pt x="661574" y="550186"/>
                  </a:cubicBezTo>
                  <a:cubicBezTo>
                    <a:pt x="560227" y="571764"/>
                    <a:pt x="148547" y="585268"/>
                    <a:pt x="52398" y="512809"/>
                  </a:cubicBezTo>
                  <a:cubicBezTo>
                    <a:pt x="-13816" y="401434"/>
                    <a:pt x="-27876" y="101288"/>
                    <a:pt x="72869" y="235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" name="椭圆 31"/>
            <p:cNvSpPr/>
            <p:nvPr/>
          </p:nvSpPr>
          <p:spPr>
            <a:xfrm rot="5400000">
              <a:off x="1202547" y="828634"/>
              <a:ext cx="3489396" cy="3375227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  <a:gd name="connsiteX0-601" fmla="*/ 51067 w 648099"/>
                <a:gd name="connsiteY0-602" fmla="*/ 18182 h 565791"/>
                <a:gd name="connsiteX1-603" fmla="*/ 617005 w 648099"/>
                <a:gd name="connsiteY1-604" fmla="*/ 31700 h 565791"/>
                <a:gd name="connsiteX2-605" fmla="*/ 621713 w 648099"/>
                <a:gd name="connsiteY2-606" fmla="*/ 535349 h 565791"/>
                <a:gd name="connsiteX3-607" fmla="*/ 12537 w 648099"/>
                <a:gd name="connsiteY3-608" fmla="*/ 497972 h 565791"/>
                <a:gd name="connsiteX4-609" fmla="*/ 4334 w 648099"/>
                <a:gd name="connsiteY4-610" fmla="*/ 81348 h 565791"/>
                <a:gd name="connsiteX5-611" fmla="*/ 51067 w 648099"/>
                <a:gd name="connsiteY5-612" fmla="*/ 18182 h 565791"/>
                <a:gd name="connsiteX0-613" fmla="*/ 95107 w 692139"/>
                <a:gd name="connsiteY0-614" fmla="*/ 44563 h 592172"/>
                <a:gd name="connsiteX1-615" fmla="*/ 661045 w 692139"/>
                <a:gd name="connsiteY1-616" fmla="*/ 58081 h 592172"/>
                <a:gd name="connsiteX2-617" fmla="*/ 665753 w 692139"/>
                <a:gd name="connsiteY2-618" fmla="*/ 561730 h 592172"/>
                <a:gd name="connsiteX3-619" fmla="*/ 56577 w 692139"/>
                <a:gd name="connsiteY3-620" fmla="*/ 524353 h 592172"/>
                <a:gd name="connsiteX4-621" fmla="*/ 95107 w 692139"/>
                <a:gd name="connsiteY4-622" fmla="*/ 44563 h 592172"/>
                <a:gd name="connsiteX0-623" fmla="*/ 84274 w 726505"/>
                <a:gd name="connsiteY0-624" fmla="*/ 51300 h 608352"/>
                <a:gd name="connsiteX1-625" fmla="*/ 668271 w 726505"/>
                <a:gd name="connsiteY1-626" fmla="*/ 74261 h 608352"/>
                <a:gd name="connsiteX2-627" fmla="*/ 672979 w 726505"/>
                <a:gd name="connsiteY2-628" fmla="*/ 577910 h 608352"/>
                <a:gd name="connsiteX3-629" fmla="*/ 63803 w 726505"/>
                <a:gd name="connsiteY3-630" fmla="*/ 540533 h 608352"/>
                <a:gd name="connsiteX4-631" fmla="*/ 84274 w 726505"/>
                <a:gd name="connsiteY4-632" fmla="*/ 51300 h 608352"/>
                <a:gd name="connsiteX0-633" fmla="*/ 84274 w 726505"/>
                <a:gd name="connsiteY0-634" fmla="*/ 51300 h 608352"/>
                <a:gd name="connsiteX1-635" fmla="*/ 668271 w 726505"/>
                <a:gd name="connsiteY1-636" fmla="*/ 74261 h 608352"/>
                <a:gd name="connsiteX2-637" fmla="*/ 672979 w 726505"/>
                <a:gd name="connsiteY2-638" fmla="*/ 577910 h 608352"/>
                <a:gd name="connsiteX3-639" fmla="*/ 63803 w 726505"/>
                <a:gd name="connsiteY3-640" fmla="*/ 540533 h 608352"/>
                <a:gd name="connsiteX4-641" fmla="*/ 84274 w 726505"/>
                <a:gd name="connsiteY4-642" fmla="*/ 51300 h 608352"/>
                <a:gd name="connsiteX0-643" fmla="*/ 84274 w 726505"/>
                <a:gd name="connsiteY0-644" fmla="*/ 25592 h 582644"/>
                <a:gd name="connsiteX1-645" fmla="*/ 668271 w 726505"/>
                <a:gd name="connsiteY1-646" fmla="*/ 48553 h 582644"/>
                <a:gd name="connsiteX2-647" fmla="*/ 672979 w 726505"/>
                <a:gd name="connsiteY2-648" fmla="*/ 552202 h 582644"/>
                <a:gd name="connsiteX3-649" fmla="*/ 63803 w 726505"/>
                <a:gd name="connsiteY3-650" fmla="*/ 514825 h 582644"/>
                <a:gd name="connsiteX4-651" fmla="*/ 84274 w 726505"/>
                <a:gd name="connsiteY4-652" fmla="*/ 25592 h 582644"/>
                <a:gd name="connsiteX0-653" fmla="*/ 84274 w 726505"/>
                <a:gd name="connsiteY0-654" fmla="*/ 25592 h 582644"/>
                <a:gd name="connsiteX1-655" fmla="*/ 668271 w 726505"/>
                <a:gd name="connsiteY1-656" fmla="*/ 48553 h 582644"/>
                <a:gd name="connsiteX2-657" fmla="*/ 672979 w 726505"/>
                <a:gd name="connsiteY2-658" fmla="*/ 552202 h 582644"/>
                <a:gd name="connsiteX3-659" fmla="*/ 63803 w 726505"/>
                <a:gd name="connsiteY3-660" fmla="*/ 514825 h 582644"/>
                <a:gd name="connsiteX4-661" fmla="*/ 84274 w 726505"/>
                <a:gd name="connsiteY4-662" fmla="*/ 25592 h 582644"/>
                <a:gd name="connsiteX0-663" fmla="*/ 84274 w 726505"/>
                <a:gd name="connsiteY0-664" fmla="*/ 10474 h 567526"/>
                <a:gd name="connsiteX1-665" fmla="*/ 668271 w 726505"/>
                <a:gd name="connsiteY1-666" fmla="*/ 33435 h 567526"/>
                <a:gd name="connsiteX2-667" fmla="*/ 672979 w 726505"/>
                <a:gd name="connsiteY2-668" fmla="*/ 537084 h 567526"/>
                <a:gd name="connsiteX3-669" fmla="*/ 63803 w 726505"/>
                <a:gd name="connsiteY3-670" fmla="*/ 499707 h 567526"/>
                <a:gd name="connsiteX4-671" fmla="*/ 84274 w 726505"/>
                <a:gd name="connsiteY4-672" fmla="*/ 10474 h 567526"/>
                <a:gd name="connsiteX0-673" fmla="*/ 84274 w 747243"/>
                <a:gd name="connsiteY0-674" fmla="*/ 23576 h 595793"/>
                <a:gd name="connsiteX1-675" fmla="*/ 671883 w 747243"/>
                <a:gd name="connsiteY1-676" fmla="*/ 24503 h 595793"/>
                <a:gd name="connsiteX2-677" fmla="*/ 672979 w 747243"/>
                <a:gd name="connsiteY2-678" fmla="*/ 550186 h 595793"/>
                <a:gd name="connsiteX3-679" fmla="*/ 63803 w 747243"/>
                <a:gd name="connsiteY3-680" fmla="*/ 512809 h 595793"/>
                <a:gd name="connsiteX4-681" fmla="*/ 84274 w 747243"/>
                <a:gd name="connsiteY4-682" fmla="*/ 23576 h 595793"/>
                <a:gd name="connsiteX0-683" fmla="*/ 84274 w 710287"/>
                <a:gd name="connsiteY0-684" fmla="*/ 23576 h 595793"/>
                <a:gd name="connsiteX1-685" fmla="*/ 671883 w 710287"/>
                <a:gd name="connsiteY1-686" fmla="*/ 24503 h 595793"/>
                <a:gd name="connsiteX2-687" fmla="*/ 672979 w 710287"/>
                <a:gd name="connsiteY2-688" fmla="*/ 550186 h 595793"/>
                <a:gd name="connsiteX3-689" fmla="*/ 63803 w 710287"/>
                <a:gd name="connsiteY3-690" fmla="*/ 512809 h 595793"/>
                <a:gd name="connsiteX4-691" fmla="*/ 84274 w 710287"/>
                <a:gd name="connsiteY4-692" fmla="*/ 23576 h 595793"/>
                <a:gd name="connsiteX0-693" fmla="*/ 84274 w 710287"/>
                <a:gd name="connsiteY0-694" fmla="*/ 23576 h 595793"/>
                <a:gd name="connsiteX1-695" fmla="*/ 671883 w 710287"/>
                <a:gd name="connsiteY1-696" fmla="*/ 24503 h 595793"/>
                <a:gd name="connsiteX2-697" fmla="*/ 672979 w 710287"/>
                <a:gd name="connsiteY2-698" fmla="*/ 550186 h 595793"/>
                <a:gd name="connsiteX3-699" fmla="*/ 63803 w 710287"/>
                <a:gd name="connsiteY3-700" fmla="*/ 512809 h 595793"/>
                <a:gd name="connsiteX4-701" fmla="*/ 84274 w 710287"/>
                <a:gd name="connsiteY4-702" fmla="*/ 23576 h 595793"/>
                <a:gd name="connsiteX0-703" fmla="*/ 84274 w 710287"/>
                <a:gd name="connsiteY0-704" fmla="*/ 23576 h 595793"/>
                <a:gd name="connsiteX1-705" fmla="*/ 671883 w 710287"/>
                <a:gd name="connsiteY1-706" fmla="*/ 24503 h 595793"/>
                <a:gd name="connsiteX2-707" fmla="*/ 672979 w 710287"/>
                <a:gd name="connsiteY2-708" fmla="*/ 550186 h 595793"/>
                <a:gd name="connsiteX3-709" fmla="*/ 63803 w 710287"/>
                <a:gd name="connsiteY3-710" fmla="*/ 512809 h 595793"/>
                <a:gd name="connsiteX4-711" fmla="*/ 84274 w 710287"/>
                <a:gd name="connsiteY4-712" fmla="*/ 23576 h 595793"/>
                <a:gd name="connsiteX0-713" fmla="*/ 84274 w 672979"/>
                <a:gd name="connsiteY0-714" fmla="*/ 23576 h 595793"/>
                <a:gd name="connsiteX1-715" fmla="*/ 671883 w 672979"/>
                <a:gd name="connsiteY1-716" fmla="*/ 24503 h 595793"/>
                <a:gd name="connsiteX2-717" fmla="*/ 672979 w 672979"/>
                <a:gd name="connsiteY2-718" fmla="*/ 550186 h 595793"/>
                <a:gd name="connsiteX3-719" fmla="*/ 63803 w 672979"/>
                <a:gd name="connsiteY3-720" fmla="*/ 512809 h 595793"/>
                <a:gd name="connsiteX4-721" fmla="*/ 84274 w 672979"/>
                <a:gd name="connsiteY4-722" fmla="*/ 23576 h 595793"/>
                <a:gd name="connsiteX0-723" fmla="*/ 84274 w 672979"/>
                <a:gd name="connsiteY0-724" fmla="*/ 23576 h 570495"/>
                <a:gd name="connsiteX1-725" fmla="*/ 671883 w 672979"/>
                <a:gd name="connsiteY1-726" fmla="*/ 24503 h 570495"/>
                <a:gd name="connsiteX2-727" fmla="*/ 672979 w 672979"/>
                <a:gd name="connsiteY2-728" fmla="*/ 550186 h 570495"/>
                <a:gd name="connsiteX3-729" fmla="*/ 63803 w 672979"/>
                <a:gd name="connsiteY3-730" fmla="*/ 512809 h 570495"/>
                <a:gd name="connsiteX4-731" fmla="*/ 84274 w 672979"/>
                <a:gd name="connsiteY4-732" fmla="*/ 23576 h 570495"/>
                <a:gd name="connsiteX0-733" fmla="*/ 84274 w 672979"/>
                <a:gd name="connsiteY0-734" fmla="*/ 23576 h 570495"/>
                <a:gd name="connsiteX1-735" fmla="*/ 671883 w 672979"/>
                <a:gd name="connsiteY1-736" fmla="*/ 24503 h 570495"/>
                <a:gd name="connsiteX2-737" fmla="*/ 672979 w 672979"/>
                <a:gd name="connsiteY2-738" fmla="*/ 550186 h 570495"/>
                <a:gd name="connsiteX3-739" fmla="*/ 63803 w 672979"/>
                <a:gd name="connsiteY3-740" fmla="*/ 512809 h 570495"/>
                <a:gd name="connsiteX4-741" fmla="*/ 84274 w 672979"/>
                <a:gd name="connsiteY4-742" fmla="*/ 23576 h 570495"/>
                <a:gd name="connsiteX0-743" fmla="*/ 84274 w 672979"/>
                <a:gd name="connsiteY0-744" fmla="*/ 23576 h 560608"/>
                <a:gd name="connsiteX1-745" fmla="*/ 671883 w 672979"/>
                <a:gd name="connsiteY1-746" fmla="*/ 24503 h 560608"/>
                <a:gd name="connsiteX2-747" fmla="*/ 672979 w 672979"/>
                <a:gd name="connsiteY2-748" fmla="*/ 550186 h 560608"/>
                <a:gd name="connsiteX3-749" fmla="*/ 63803 w 672979"/>
                <a:gd name="connsiteY3-750" fmla="*/ 512809 h 560608"/>
                <a:gd name="connsiteX4-751" fmla="*/ 84274 w 672979"/>
                <a:gd name="connsiteY4-752" fmla="*/ 23576 h 560608"/>
                <a:gd name="connsiteX0-753" fmla="*/ 84274 w 672979"/>
                <a:gd name="connsiteY0-754" fmla="*/ 23576 h 567351"/>
                <a:gd name="connsiteX1-755" fmla="*/ 671883 w 672979"/>
                <a:gd name="connsiteY1-756" fmla="*/ 24503 h 567351"/>
                <a:gd name="connsiteX2-757" fmla="*/ 672979 w 672979"/>
                <a:gd name="connsiteY2-758" fmla="*/ 550186 h 567351"/>
                <a:gd name="connsiteX3-759" fmla="*/ 63803 w 672979"/>
                <a:gd name="connsiteY3-760" fmla="*/ 512809 h 567351"/>
                <a:gd name="connsiteX4-761" fmla="*/ 84274 w 672979"/>
                <a:gd name="connsiteY4-762" fmla="*/ 23576 h 567351"/>
                <a:gd name="connsiteX0-763" fmla="*/ 72869 w 661574"/>
                <a:gd name="connsiteY0-764" fmla="*/ 23576 h 567351"/>
                <a:gd name="connsiteX1-765" fmla="*/ 660478 w 661574"/>
                <a:gd name="connsiteY1-766" fmla="*/ 24503 h 567351"/>
                <a:gd name="connsiteX2-767" fmla="*/ 661574 w 661574"/>
                <a:gd name="connsiteY2-768" fmla="*/ 550186 h 567351"/>
                <a:gd name="connsiteX3-769" fmla="*/ 52398 w 661574"/>
                <a:gd name="connsiteY3-770" fmla="*/ 512809 h 567351"/>
                <a:gd name="connsiteX4-771" fmla="*/ 72869 w 661574"/>
                <a:gd name="connsiteY4-772" fmla="*/ 23576 h 567351"/>
                <a:gd name="connsiteX0-773" fmla="*/ 72869 w 661574"/>
                <a:gd name="connsiteY0-774" fmla="*/ 13918 h 557693"/>
                <a:gd name="connsiteX1-775" fmla="*/ 660478 w 661574"/>
                <a:gd name="connsiteY1-776" fmla="*/ 14845 h 557693"/>
                <a:gd name="connsiteX2-777" fmla="*/ 661574 w 661574"/>
                <a:gd name="connsiteY2-778" fmla="*/ 540528 h 557693"/>
                <a:gd name="connsiteX3-779" fmla="*/ 52398 w 661574"/>
                <a:gd name="connsiteY3-780" fmla="*/ 503151 h 557693"/>
                <a:gd name="connsiteX4-781" fmla="*/ 72869 w 661574"/>
                <a:gd name="connsiteY4-782" fmla="*/ 13918 h 5576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61574" h="557693">
                  <a:moveTo>
                    <a:pt x="72869" y="13918"/>
                  </a:moveTo>
                  <a:cubicBezTo>
                    <a:pt x="184450" y="5454"/>
                    <a:pt x="435949" y="-13117"/>
                    <a:pt x="660478" y="14845"/>
                  </a:cubicBezTo>
                  <a:cubicBezTo>
                    <a:pt x="621347" y="93170"/>
                    <a:pt x="636508" y="427667"/>
                    <a:pt x="661574" y="540528"/>
                  </a:cubicBezTo>
                  <a:cubicBezTo>
                    <a:pt x="560227" y="562106"/>
                    <a:pt x="148547" y="575610"/>
                    <a:pt x="52398" y="503151"/>
                  </a:cubicBezTo>
                  <a:cubicBezTo>
                    <a:pt x="-13816" y="391776"/>
                    <a:pt x="-27876" y="91630"/>
                    <a:pt x="72869" y="1391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pic>
        <p:nvPicPr>
          <p:cNvPr id="23" name="PA_图片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955" y="2186946"/>
            <a:ext cx="1653800" cy="2976332"/>
          </a:xfrm>
          <a:prstGeom prst="rect">
            <a:avLst/>
          </a:prstGeom>
        </p:spPr>
      </p:pic>
      <p:sp>
        <p:nvSpPr>
          <p:cNvPr id="24" name="PA_文本框 226"/>
          <p:cNvSpPr txBox="1"/>
          <p:nvPr>
            <p:custDataLst>
              <p:tags r:id="rId4"/>
            </p:custDataLst>
          </p:nvPr>
        </p:nvSpPr>
        <p:spPr>
          <a:xfrm>
            <a:off x="4503771" y="3609986"/>
            <a:ext cx="185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落落补 汤圆" pitchFamily="2" charset="-128"/>
                <a:sym typeface="Arial" panose="020B0604020202020204"/>
              </a:rPr>
              <a:t>游戏的过程内容生成技术研究。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落落补 汤圆" pitchFamily="2" charset="-128"/>
              <a:sym typeface="Arial" panose="020B0604020202020204"/>
            </a:endParaRPr>
          </a:p>
        </p:txBody>
      </p:sp>
      <p:sp>
        <p:nvSpPr>
          <p:cNvPr id="2" name="PA_矩形 1"/>
          <p:cNvSpPr/>
          <p:nvPr>
            <p:custDataLst>
              <p:tags r:id="rId5"/>
            </p:custDataLst>
          </p:nvPr>
        </p:nvSpPr>
        <p:spPr>
          <a:xfrm>
            <a:off x="7164100" y="2673228"/>
            <a:ext cx="3417447" cy="2256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/>
              </a:rPr>
              <a:t>要采用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/>
              </a:rPr>
              <a:t>C Script</a:t>
            </a: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/>
              </a:rPr>
              <a:t>脚本给物体以随机数并随机在某个固定区域进行随机元素的生成。关键之处在于随机生成的元素的种类以及位置，是否合乎情理；地图的连接是否能做妥当，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/>
              </a:rPr>
              <a:t>项目可行</a:t>
            </a: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/>
              </a:rPr>
              <a:t>。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2804" y="320511"/>
            <a:ext cx="224933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项目可行性分析</a:t>
            </a:r>
            <a:endParaRPr lang="zh-CN" altLang="en-US" sz="2300" kern="1200" dirty="0">
              <a:solidFill>
                <a:schemeClr val="tx1"/>
              </a:solidFill>
              <a:latin typeface="Arial" panose="020B0604020202020204"/>
              <a:ea typeface="微软雅黑" panose="020B0503020204020204" charset="-122"/>
              <a:cs typeface="方正苏新诗柳楷简体-yolan" panose="02000000000000000000" pitchFamily="2" charset="-122"/>
              <a:sym typeface="Arial" panose="020B0604020202020204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543759" y="266849"/>
            <a:ext cx="636853" cy="393183"/>
            <a:chOff x="3610120" y="261689"/>
            <a:chExt cx="636853" cy="393183"/>
          </a:xfrm>
        </p:grpSpPr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7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utoUpdateAnimBg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  <p:sp>
        <p:nvSpPr>
          <p:cNvPr id="3" name="PA_文本框 1"/>
          <p:cNvSpPr txBox="1"/>
          <p:nvPr>
            <p:custDataLst>
              <p:tags r:id="rId2"/>
            </p:custDataLst>
          </p:nvPr>
        </p:nvSpPr>
        <p:spPr>
          <a:xfrm>
            <a:off x="4465363" y="3622963"/>
            <a:ext cx="52116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感谢观看</a:t>
            </a:r>
            <a:endParaRPr lang="zh-CN" altLang="en-US" sz="6000" dirty="0">
              <a:latin typeface="Arial" panose="020B0604020202020204"/>
              <a:ea typeface="微软雅黑" panose="020B0503020204020204" charset="-122"/>
              <a:cs typeface="方正苏新诗柳楷简体-yolan" panose="02000000000000000000" pitchFamily="2" charset="-122"/>
              <a:sym typeface="Arial" panose="020B0604020202020204"/>
            </a:endParaRPr>
          </a:p>
        </p:txBody>
      </p:sp>
      <p:sp>
        <p:nvSpPr>
          <p:cNvPr id="5" name="PA_文本框 4"/>
          <p:cNvSpPr txBox="1"/>
          <p:nvPr>
            <p:custDataLst>
              <p:tags r:id="rId3"/>
            </p:custDataLst>
          </p:nvPr>
        </p:nvSpPr>
        <p:spPr>
          <a:xfrm>
            <a:off x="3696435" y="5078481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cs typeface="方正苏新诗柳楷简体-yolan" panose="02000000000000000000" pitchFamily="2" charset="-122"/>
                <a:sym typeface="Arial" panose="020B0604020202020204"/>
              </a:rPr>
              <a:t>游戏的过程内容生成技术研究</a:t>
            </a:r>
            <a:endParaRPr lang="zh-CN" altLang="en-US" sz="3200" dirty="0">
              <a:latin typeface="Arial" panose="020B0604020202020204"/>
              <a:ea typeface="微软雅黑" panose="020B0503020204020204" charset="-122"/>
              <a:cs typeface="方正苏新诗柳楷简体-yolan" panose="02000000000000000000" pitchFamily="2" charset="-122"/>
              <a:sym typeface="Arial" panose="020B0604020202020204"/>
            </a:endParaRPr>
          </a:p>
        </p:txBody>
      </p:sp>
      <p:grpSp>
        <p:nvGrpSpPr>
          <p:cNvPr id="6" name="PA_组合 66"/>
          <p:cNvGrpSpPr/>
          <p:nvPr>
            <p:custDataLst>
              <p:tags r:id="rId4"/>
            </p:custDataLst>
          </p:nvPr>
        </p:nvGrpSpPr>
        <p:grpSpPr>
          <a:xfrm>
            <a:off x="8569013" y="6204950"/>
            <a:ext cx="3344164" cy="466096"/>
            <a:chOff x="7637775" y="5530041"/>
            <a:chExt cx="4000129" cy="646029"/>
          </a:xfrm>
        </p:grpSpPr>
        <p:sp>
          <p:nvSpPr>
            <p:cNvPr id="7" name="任意多边形 6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-1" fmla="*/ 2541747 w 2541747"/>
                <a:gd name="connsiteY0-2" fmla="*/ 13982 h 95004"/>
                <a:gd name="connsiteX1-3" fmla="*/ 2159783 w 2541747"/>
                <a:gd name="connsiteY1-4" fmla="*/ 13982 h 95004"/>
                <a:gd name="connsiteX2-5" fmla="*/ 2090334 w 2541747"/>
                <a:gd name="connsiteY2-6" fmla="*/ 37131 h 95004"/>
                <a:gd name="connsiteX3-7" fmla="*/ 1453727 w 2541747"/>
                <a:gd name="connsiteY3-8" fmla="*/ 60280 h 95004"/>
                <a:gd name="connsiteX4-9" fmla="*/ 1361129 w 2541747"/>
                <a:gd name="connsiteY4-10" fmla="*/ 71855 h 95004"/>
                <a:gd name="connsiteX5-11" fmla="*/ 1280107 w 2541747"/>
                <a:gd name="connsiteY5-12" fmla="*/ 83430 h 95004"/>
                <a:gd name="connsiteX6-13" fmla="*/ 817119 w 2541747"/>
                <a:gd name="connsiteY6-14" fmla="*/ 71855 h 95004"/>
                <a:gd name="connsiteX7-15" fmla="*/ 747671 w 2541747"/>
                <a:gd name="connsiteY7-16" fmla="*/ 48706 h 95004"/>
                <a:gd name="connsiteX8-17" fmla="*/ 712947 w 2541747"/>
                <a:gd name="connsiteY8-18" fmla="*/ 37131 h 95004"/>
                <a:gd name="connsiteX9-19" fmla="*/ 226810 w 2541747"/>
                <a:gd name="connsiteY9-20" fmla="*/ 48706 h 95004"/>
                <a:gd name="connsiteX10-21" fmla="*/ 192086 w 2541747"/>
                <a:gd name="connsiteY10-22" fmla="*/ 60280 h 95004"/>
                <a:gd name="connsiteX11-23" fmla="*/ 168937 w 2541747"/>
                <a:gd name="connsiteY11-24" fmla="*/ 95004 h 95004"/>
                <a:gd name="connsiteX12-25" fmla="*/ 0 w 2541747"/>
                <a:gd name="connsiteY12-26" fmla="*/ 24815 h 95004"/>
                <a:gd name="connsiteX0-27" fmla="*/ 2541747 w 2541747"/>
                <a:gd name="connsiteY0-28" fmla="*/ 13982 h 95004"/>
                <a:gd name="connsiteX1-29" fmla="*/ 2159783 w 2541747"/>
                <a:gd name="connsiteY1-30" fmla="*/ 13982 h 95004"/>
                <a:gd name="connsiteX2-31" fmla="*/ 2090334 w 2541747"/>
                <a:gd name="connsiteY2-32" fmla="*/ 37131 h 95004"/>
                <a:gd name="connsiteX3-33" fmla="*/ 1453727 w 2541747"/>
                <a:gd name="connsiteY3-34" fmla="*/ 60280 h 95004"/>
                <a:gd name="connsiteX4-35" fmla="*/ 1361129 w 2541747"/>
                <a:gd name="connsiteY4-36" fmla="*/ 71855 h 95004"/>
                <a:gd name="connsiteX5-37" fmla="*/ 1280107 w 2541747"/>
                <a:gd name="connsiteY5-38" fmla="*/ 83430 h 95004"/>
                <a:gd name="connsiteX6-39" fmla="*/ 817119 w 2541747"/>
                <a:gd name="connsiteY6-40" fmla="*/ 71855 h 95004"/>
                <a:gd name="connsiteX7-41" fmla="*/ 747671 w 2541747"/>
                <a:gd name="connsiteY7-42" fmla="*/ 48706 h 95004"/>
                <a:gd name="connsiteX8-43" fmla="*/ 712947 w 2541747"/>
                <a:gd name="connsiteY8-44" fmla="*/ 37131 h 95004"/>
                <a:gd name="connsiteX9-45" fmla="*/ 226810 w 2541747"/>
                <a:gd name="connsiteY9-46" fmla="*/ 48706 h 95004"/>
                <a:gd name="connsiteX10-47" fmla="*/ 192086 w 2541747"/>
                <a:gd name="connsiteY10-48" fmla="*/ 60280 h 95004"/>
                <a:gd name="connsiteX11-49" fmla="*/ 168937 w 2541747"/>
                <a:gd name="connsiteY11-50" fmla="*/ 95004 h 95004"/>
                <a:gd name="connsiteX12-51" fmla="*/ 0 w 2541747"/>
                <a:gd name="connsiteY12-52" fmla="*/ 24815 h 95004"/>
                <a:gd name="connsiteX0-53" fmla="*/ 2537771 w 2537771"/>
                <a:gd name="connsiteY0-54" fmla="*/ 13982 h 95004"/>
                <a:gd name="connsiteX1-55" fmla="*/ 2155807 w 2537771"/>
                <a:gd name="connsiteY1-56" fmla="*/ 13982 h 95004"/>
                <a:gd name="connsiteX2-57" fmla="*/ 2086358 w 2537771"/>
                <a:gd name="connsiteY2-58" fmla="*/ 37131 h 95004"/>
                <a:gd name="connsiteX3-59" fmla="*/ 1449751 w 2537771"/>
                <a:gd name="connsiteY3-60" fmla="*/ 60280 h 95004"/>
                <a:gd name="connsiteX4-61" fmla="*/ 1357153 w 2537771"/>
                <a:gd name="connsiteY4-62" fmla="*/ 71855 h 95004"/>
                <a:gd name="connsiteX5-63" fmla="*/ 1276131 w 2537771"/>
                <a:gd name="connsiteY5-64" fmla="*/ 83430 h 95004"/>
                <a:gd name="connsiteX6-65" fmla="*/ 813143 w 2537771"/>
                <a:gd name="connsiteY6-66" fmla="*/ 71855 h 95004"/>
                <a:gd name="connsiteX7-67" fmla="*/ 743695 w 2537771"/>
                <a:gd name="connsiteY7-68" fmla="*/ 48706 h 95004"/>
                <a:gd name="connsiteX8-69" fmla="*/ 708971 w 2537771"/>
                <a:gd name="connsiteY8-70" fmla="*/ 37131 h 95004"/>
                <a:gd name="connsiteX9-71" fmla="*/ 222834 w 2537771"/>
                <a:gd name="connsiteY9-72" fmla="*/ 48706 h 95004"/>
                <a:gd name="connsiteX10-73" fmla="*/ 188110 w 2537771"/>
                <a:gd name="connsiteY10-74" fmla="*/ 60280 h 95004"/>
                <a:gd name="connsiteX11-75" fmla="*/ 164961 w 2537771"/>
                <a:gd name="connsiteY11-76" fmla="*/ 95004 h 95004"/>
                <a:gd name="connsiteX12-77" fmla="*/ 0 w 2537771"/>
                <a:gd name="connsiteY12-78" fmla="*/ 1369 h 95004"/>
                <a:gd name="connsiteX0-79" fmla="*/ 2537771 w 2537771"/>
                <a:gd name="connsiteY0-80" fmla="*/ 13982 h 83430"/>
                <a:gd name="connsiteX1-81" fmla="*/ 2155807 w 2537771"/>
                <a:gd name="connsiteY1-82" fmla="*/ 13982 h 83430"/>
                <a:gd name="connsiteX2-83" fmla="*/ 2086358 w 2537771"/>
                <a:gd name="connsiteY2-84" fmla="*/ 37131 h 83430"/>
                <a:gd name="connsiteX3-85" fmla="*/ 1449751 w 2537771"/>
                <a:gd name="connsiteY3-86" fmla="*/ 60280 h 83430"/>
                <a:gd name="connsiteX4-87" fmla="*/ 1357153 w 2537771"/>
                <a:gd name="connsiteY4-88" fmla="*/ 71855 h 83430"/>
                <a:gd name="connsiteX5-89" fmla="*/ 1276131 w 2537771"/>
                <a:gd name="connsiteY5-90" fmla="*/ 83430 h 83430"/>
                <a:gd name="connsiteX6-91" fmla="*/ 813143 w 2537771"/>
                <a:gd name="connsiteY6-92" fmla="*/ 71855 h 83430"/>
                <a:gd name="connsiteX7-93" fmla="*/ 743695 w 2537771"/>
                <a:gd name="connsiteY7-94" fmla="*/ 48706 h 83430"/>
                <a:gd name="connsiteX8-95" fmla="*/ 708971 w 2537771"/>
                <a:gd name="connsiteY8-96" fmla="*/ 37131 h 83430"/>
                <a:gd name="connsiteX9-97" fmla="*/ 222834 w 2537771"/>
                <a:gd name="connsiteY9-98" fmla="*/ 48706 h 83430"/>
                <a:gd name="connsiteX10-99" fmla="*/ 188110 w 2537771"/>
                <a:gd name="connsiteY10-100" fmla="*/ 60280 h 83430"/>
                <a:gd name="connsiteX11-101" fmla="*/ 93392 w 2537771"/>
                <a:gd name="connsiteY11-102" fmla="*/ 83281 h 83430"/>
                <a:gd name="connsiteX12-103" fmla="*/ 0 w 2537771"/>
                <a:gd name="connsiteY12-104" fmla="*/ 1369 h 83430"/>
                <a:gd name="connsiteX0-105" fmla="*/ 2537771 w 2537771"/>
                <a:gd name="connsiteY0-106" fmla="*/ 13982 h 83430"/>
                <a:gd name="connsiteX1-107" fmla="*/ 2155807 w 2537771"/>
                <a:gd name="connsiteY1-108" fmla="*/ 13982 h 83430"/>
                <a:gd name="connsiteX2-109" fmla="*/ 2086358 w 2537771"/>
                <a:gd name="connsiteY2-110" fmla="*/ 37131 h 83430"/>
                <a:gd name="connsiteX3-111" fmla="*/ 1449751 w 2537771"/>
                <a:gd name="connsiteY3-112" fmla="*/ 60280 h 83430"/>
                <a:gd name="connsiteX4-113" fmla="*/ 1357153 w 2537771"/>
                <a:gd name="connsiteY4-114" fmla="*/ 71855 h 83430"/>
                <a:gd name="connsiteX5-115" fmla="*/ 1276131 w 2537771"/>
                <a:gd name="connsiteY5-116" fmla="*/ 83430 h 83430"/>
                <a:gd name="connsiteX6-117" fmla="*/ 813143 w 2537771"/>
                <a:gd name="connsiteY6-118" fmla="*/ 71855 h 83430"/>
                <a:gd name="connsiteX7-119" fmla="*/ 743695 w 2537771"/>
                <a:gd name="connsiteY7-120" fmla="*/ 48706 h 83430"/>
                <a:gd name="connsiteX8-121" fmla="*/ 708971 w 2537771"/>
                <a:gd name="connsiteY8-122" fmla="*/ 37131 h 83430"/>
                <a:gd name="connsiteX9-123" fmla="*/ 254643 w 2537771"/>
                <a:gd name="connsiteY9-124" fmla="*/ 72152 h 83430"/>
                <a:gd name="connsiteX10-125" fmla="*/ 188110 w 2537771"/>
                <a:gd name="connsiteY10-126" fmla="*/ 60280 h 83430"/>
                <a:gd name="connsiteX11-127" fmla="*/ 93392 w 2537771"/>
                <a:gd name="connsiteY11-128" fmla="*/ 83281 h 83430"/>
                <a:gd name="connsiteX12-129" fmla="*/ 0 w 2537771"/>
                <a:gd name="connsiteY12-130" fmla="*/ 1369 h 83430"/>
                <a:gd name="connsiteX0-131" fmla="*/ 2537771 w 2537771"/>
                <a:gd name="connsiteY0-132" fmla="*/ 13982 h 83430"/>
                <a:gd name="connsiteX1-133" fmla="*/ 2155807 w 2537771"/>
                <a:gd name="connsiteY1-134" fmla="*/ 13982 h 83430"/>
                <a:gd name="connsiteX2-135" fmla="*/ 2086358 w 2537771"/>
                <a:gd name="connsiteY2-136" fmla="*/ 37131 h 83430"/>
                <a:gd name="connsiteX3-137" fmla="*/ 1449751 w 2537771"/>
                <a:gd name="connsiteY3-138" fmla="*/ 60280 h 83430"/>
                <a:gd name="connsiteX4-139" fmla="*/ 1357153 w 2537771"/>
                <a:gd name="connsiteY4-140" fmla="*/ 71855 h 83430"/>
                <a:gd name="connsiteX5-141" fmla="*/ 1276131 w 2537771"/>
                <a:gd name="connsiteY5-142" fmla="*/ 83430 h 83430"/>
                <a:gd name="connsiteX6-143" fmla="*/ 813143 w 2537771"/>
                <a:gd name="connsiteY6-144" fmla="*/ 71855 h 83430"/>
                <a:gd name="connsiteX7-145" fmla="*/ 743695 w 2537771"/>
                <a:gd name="connsiteY7-146" fmla="*/ 48706 h 83430"/>
                <a:gd name="connsiteX8-147" fmla="*/ 708971 w 2537771"/>
                <a:gd name="connsiteY8-148" fmla="*/ 37131 h 83430"/>
                <a:gd name="connsiteX9-149" fmla="*/ 254643 w 2537771"/>
                <a:gd name="connsiteY9-150" fmla="*/ 72152 h 83430"/>
                <a:gd name="connsiteX10-151" fmla="*/ 180158 w 2537771"/>
                <a:gd name="connsiteY10-152" fmla="*/ 48557 h 83430"/>
                <a:gd name="connsiteX11-153" fmla="*/ 93392 w 2537771"/>
                <a:gd name="connsiteY11-154" fmla="*/ 83281 h 83430"/>
                <a:gd name="connsiteX12-155" fmla="*/ 0 w 2537771"/>
                <a:gd name="connsiteY12-156" fmla="*/ 1369 h 83430"/>
                <a:gd name="connsiteX0-157" fmla="*/ 2537771 w 2537771"/>
                <a:gd name="connsiteY0-158" fmla="*/ 13982 h 83430"/>
                <a:gd name="connsiteX1-159" fmla="*/ 2155807 w 2537771"/>
                <a:gd name="connsiteY1-160" fmla="*/ 13982 h 83430"/>
                <a:gd name="connsiteX2-161" fmla="*/ 2086358 w 2537771"/>
                <a:gd name="connsiteY2-162" fmla="*/ 37131 h 83430"/>
                <a:gd name="connsiteX3-163" fmla="*/ 1449751 w 2537771"/>
                <a:gd name="connsiteY3-164" fmla="*/ 60280 h 83430"/>
                <a:gd name="connsiteX4-165" fmla="*/ 1357153 w 2537771"/>
                <a:gd name="connsiteY4-166" fmla="*/ 71855 h 83430"/>
                <a:gd name="connsiteX5-167" fmla="*/ 1276131 w 2537771"/>
                <a:gd name="connsiteY5-168" fmla="*/ 83430 h 83430"/>
                <a:gd name="connsiteX6-169" fmla="*/ 813143 w 2537771"/>
                <a:gd name="connsiteY6-170" fmla="*/ 71855 h 83430"/>
                <a:gd name="connsiteX7-171" fmla="*/ 743695 w 2537771"/>
                <a:gd name="connsiteY7-172" fmla="*/ 48706 h 83430"/>
                <a:gd name="connsiteX8-173" fmla="*/ 605592 w 2537771"/>
                <a:gd name="connsiteY8-174" fmla="*/ 60577 h 83430"/>
                <a:gd name="connsiteX9-175" fmla="*/ 254643 w 2537771"/>
                <a:gd name="connsiteY9-176" fmla="*/ 72152 h 83430"/>
                <a:gd name="connsiteX10-177" fmla="*/ 180158 w 2537771"/>
                <a:gd name="connsiteY10-178" fmla="*/ 48557 h 83430"/>
                <a:gd name="connsiteX11-179" fmla="*/ 93392 w 2537771"/>
                <a:gd name="connsiteY11-180" fmla="*/ 83281 h 83430"/>
                <a:gd name="connsiteX12-181" fmla="*/ 0 w 2537771"/>
                <a:gd name="connsiteY12-182" fmla="*/ 1369 h 83430"/>
                <a:gd name="connsiteX0-183" fmla="*/ 2537771 w 2537771"/>
                <a:gd name="connsiteY0-184" fmla="*/ 13982 h 83430"/>
                <a:gd name="connsiteX1-185" fmla="*/ 2155807 w 2537771"/>
                <a:gd name="connsiteY1-186" fmla="*/ 13982 h 83430"/>
                <a:gd name="connsiteX2-187" fmla="*/ 2086358 w 2537771"/>
                <a:gd name="connsiteY2-188" fmla="*/ 37131 h 83430"/>
                <a:gd name="connsiteX3-189" fmla="*/ 1449751 w 2537771"/>
                <a:gd name="connsiteY3-190" fmla="*/ 60280 h 83430"/>
                <a:gd name="connsiteX4-191" fmla="*/ 1357153 w 2537771"/>
                <a:gd name="connsiteY4-192" fmla="*/ 71855 h 83430"/>
                <a:gd name="connsiteX5-193" fmla="*/ 1276131 w 2537771"/>
                <a:gd name="connsiteY5-194" fmla="*/ 83430 h 83430"/>
                <a:gd name="connsiteX6-195" fmla="*/ 813143 w 2537771"/>
                <a:gd name="connsiteY6-196" fmla="*/ 71855 h 83430"/>
                <a:gd name="connsiteX7-197" fmla="*/ 747671 w 2537771"/>
                <a:gd name="connsiteY7-198" fmla="*/ 60429 h 83430"/>
                <a:gd name="connsiteX8-199" fmla="*/ 605592 w 2537771"/>
                <a:gd name="connsiteY8-200" fmla="*/ 60577 h 83430"/>
                <a:gd name="connsiteX9-201" fmla="*/ 254643 w 2537771"/>
                <a:gd name="connsiteY9-202" fmla="*/ 72152 h 83430"/>
                <a:gd name="connsiteX10-203" fmla="*/ 180158 w 2537771"/>
                <a:gd name="connsiteY10-204" fmla="*/ 48557 h 83430"/>
                <a:gd name="connsiteX11-205" fmla="*/ 93392 w 2537771"/>
                <a:gd name="connsiteY11-206" fmla="*/ 83281 h 83430"/>
                <a:gd name="connsiteX12-207" fmla="*/ 0 w 2537771"/>
                <a:gd name="connsiteY12-208" fmla="*/ 1369 h 83430"/>
                <a:gd name="connsiteX0-209" fmla="*/ 2537771 w 2537771"/>
                <a:gd name="connsiteY0-210" fmla="*/ 13982 h 83430"/>
                <a:gd name="connsiteX1-211" fmla="*/ 2155807 w 2537771"/>
                <a:gd name="connsiteY1-212" fmla="*/ 13982 h 83430"/>
                <a:gd name="connsiteX2-213" fmla="*/ 2086358 w 2537771"/>
                <a:gd name="connsiteY2-214" fmla="*/ 37131 h 83430"/>
                <a:gd name="connsiteX3-215" fmla="*/ 1449751 w 2537771"/>
                <a:gd name="connsiteY3-216" fmla="*/ 60280 h 83430"/>
                <a:gd name="connsiteX4-217" fmla="*/ 1357153 w 2537771"/>
                <a:gd name="connsiteY4-218" fmla="*/ 71855 h 83430"/>
                <a:gd name="connsiteX5-219" fmla="*/ 1276131 w 2537771"/>
                <a:gd name="connsiteY5-220" fmla="*/ 83430 h 83430"/>
                <a:gd name="connsiteX6-221" fmla="*/ 813143 w 2537771"/>
                <a:gd name="connsiteY6-222" fmla="*/ 71855 h 83430"/>
                <a:gd name="connsiteX7-223" fmla="*/ 747671 w 2537771"/>
                <a:gd name="connsiteY7-224" fmla="*/ 60429 h 83430"/>
                <a:gd name="connsiteX8-225" fmla="*/ 526070 w 2537771"/>
                <a:gd name="connsiteY8-226" fmla="*/ 33224 h 83430"/>
                <a:gd name="connsiteX9-227" fmla="*/ 254643 w 2537771"/>
                <a:gd name="connsiteY9-228" fmla="*/ 72152 h 83430"/>
                <a:gd name="connsiteX10-229" fmla="*/ 180158 w 2537771"/>
                <a:gd name="connsiteY10-230" fmla="*/ 48557 h 83430"/>
                <a:gd name="connsiteX11-231" fmla="*/ 93392 w 2537771"/>
                <a:gd name="connsiteY11-232" fmla="*/ 83281 h 83430"/>
                <a:gd name="connsiteX12-233" fmla="*/ 0 w 2537771"/>
                <a:gd name="connsiteY12-234" fmla="*/ 1369 h 83430"/>
                <a:gd name="connsiteX0-235" fmla="*/ 2537771 w 2537771"/>
                <a:gd name="connsiteY0-236" fmla="*/ 13982 h 83934"/>
                <a:gd name="connsiteX1-237" fmla="*/ 2155807 w 2537771"/>
                <a:gd name="connsiteY1-238" fmla="*/ 13982 h 83934"/>
                <a:gd name="connsiteX2-239" fmla="*/ 2086358 w 2537771"/>
                <a:gd name="connsiteY2-240" fmla="*/ 37131 h 83934"/>
                <a:gd name="connsiteX3-241" fmla="*/ 1449751 w 2537771"/>
                <a:gd name="connsiteY3-242" fmla="*/ 60280 h 83934"/>
                <a:gd name="connsiteX4-243" fmla="*/ 1357153 w 2537771"/>
                <a:gd name="connsiteY4-244" fmla="*/ 71855 h 83934"/>
                <a:gd name="connsiteX5-245" fmla="*/ 1276131 w 2537771"/>
                <a:gd name="connsiteY5-246" fmla="*/ 83430 h 83934"/>
                <a:gd name="connsiteX6-247" fmla="*/ 960259 w 2537771"/>
                <a:gd name="connsiteY6-248" fmla="*/ 79670 h 83934"/>
                <a:gd name="connsiteX7-249" fmla="*/ 747671 w 2537771"/>
                <a:gd name="connsiteY7-250" fmla="*/ 60429 h 83934"/>
                <a:gd name="connsiteX8-251" fmla="*/ 526070 w 2537771"/>
                <a:gd name="connsiteY8-252" fmla="*/ 33224 h 83934"/>
                <a:gd name="connsiteX9-253" fmla="*/ 254643 w 2537771"/>
                <a:gd name="connsiteY9-254" fmla="*/ 72152 h 83934"/>
                <a:gd name="connsiteX10-255" fmla="*/ 180158 w 2537771"/>
                <a:gd name="connsiteY10-256" fmla="*/ 48557 h 83934"/>
                <a:gd name="connsiteX11-257" fmla="*/ 93392 w 2537771"/>
                <a:gd name="connsiteY11-258" fmla="*/ 83281 h 83934"/>
                <a:gd name="connsiteX12-259" fmla="*/ 0 w 2537771"/>
                <a:gd name="connsiteY12-260" fmla="*/ 1369 h 83934"/>
                <a:gd name="connsiteX0-261" fmla="*/ 2537771 w 2537771"/>
                <a:gd name="connsiteY0-262" fmla="*/ 13982 h 83934"/>
                <a:gd name="connsiteX1-263" fmla="*/ 2155807 w 2537771"/>
                <a:gd name="connsiteY1-264" fmla="*/ 13982 h 83934"/>
                <a:gd name="connsiteX2-265" fmla="*/ 2086358 w 2537771"/>
                <a:gd name="connsiteY2-266" fmla="*/ 37131 h 83934"/>
                <a:gd name="connsiteX3-267" fmla="*/ 1449751 w 2537771"/>
                <a:gd name="connsiteY3-268" fmla="*/ 60280 h 83934"/>
                <a:gd name="connsiteX4-269" fmla="*/ 1357153 w 2537771"/>
                <a:gd name="connsiteY4-270" fmla="*/ 71855 h 83934"/>
                <a:gd name="connsiteX5-271" fmla="*/ 1276131 w 2537771"/>
                <a:gd name="connsiteY5-272" fmla="*/ 83430 h 83934"/>
                <a:gd name="connsiteX6-273" fmla="*/ 960259 w 2537771"/>
                <a:gd name="connsiteY6-274" fmla="*/ 79670 h 83934"/>
                <a:gd name="connsiteX7-275" fmla="*/ 747671 w 2537771"/>
                <a:gd name="connsiteY7-276" fmla="*/ 60429 h 83934"/>
                <a:gd name="connsiteX8-277" fmla="*/ 526070 w 2537771"/>
                <a:gd name="connsiteY8-278" fmla="*/ 33224 h 83934"/>
                <a:gd name="connsiteX9-279" fmla="*/ 254643 w 2537771"/>
                <a:gd name="connsiteY9-280" fmla="*/ 72152 h 83934"/>
                <a:gd name="connsiteX10-281" fmla="*/ 180158 w 2537771"/>
                <a:gd name="connsiteY10-282" fmla="*/ 48557 h 83934"/>
                <a:gd name="connsiteX11-283" fmla="*/ 93392 w 2537771"/>
                <a:gd name="connsiteY11-284" fmla="*/ 83281 h 83934"/>
                <a:gd name="connsiteX12-285" fmla="*/ 0 w 2537771"/>
                <a:gd name="connsiteY12-286" fmla="*/ 1369 h 83934"/>
                <a:gd name="connsiteX0-287" fmla="*/ 2537771 w 2537771"/>
                <a:gd name="connsiteY0-288" fmla="*/ 13982 h 85357"/>
                <a:gd name="connsiteX1-289" fmla="*/ 2155807 w 2537771"/>
                <a:gd name="connsiteY1-290" fmla="*/ 13982 h 85357"/>
                <a:gd name="connsiteX2-291" fmla="*/ 2086358 w 2537771"/>
                <a:gd name="connsiteY2-292" fmla="*/ 37131 h 85357"/>
                <a:gd name="connsiteX3-293" fmla="*/ 1449751 w 2537771"/>
                <a:gd name="connsiteY3-294" fmla="*/ 60280 h 85357"/>
                <a:gd name="connsiteX4-295" fmla="*/ 1365106 w 2537771"/>
                <a:gd name="connsiteY4-296" fmla="*/ 52317 h 85357"/>
                <a:gd name="connsiteX5-297" fmla="*/ 1276131 w 2537771"/>
                <a:gd name="connsiteY5-298" fmla="*/ 83430 h 85357"/>
                <a:gd name="connsiteX6-299" fmla="*/ 960259 w 2537771"/>
                <a:gd name="connsiteY6-300" fmla="*/ 79670 h 85357"/>
                <a:gd name="connsiteX7-301" fmla="*/ 747671 w 2537771"/>
                <a:gd name="connsiteY7-302" fmla="*/ 60429 h 85357"/>
                <a:gd name="connsiteX8-303" fmla="*/ 526070 w 2537771"/>
                <a:gd name="connsiteY8-304" fmla="*/ 33224 h 85357"/>
                <a:gd name="connsiteX9-305" fmla="*/ 254643 w 2537771"/>
                <a:gd name="connsiteY9-306" fmla="*/ 72152 h 85357"/>
                <a:gd name="connsiteX10-307" fmla="*/ 180158 w 2537771"/>
                <a:gd name="connsiteY10-308" fmla="*/ 48557 h 85357"/>
                <a:gd name="connsiteX11-309" fmla="*/ 93392 w 2537771"/>
                <a:gd name="connsiteY11-310" fmla="*/ 83281 h 85357"/>
                <a:gd name="connsiteX12-311" fmla="*/ 0 w 2537771"/>
                <a:gd name="connsiteY12-312" fmla="*/ 1369 h 85357"/>
                <a:gd name="connsiteX0-313" fmla="*/ 2537771 w 2537771"/>
                <a:gd name="connsiteY0-314" fmla="*/ 13982 h 85357"/>
                <a:gd name="connsiteX1-315" fmla="*/ 2155807 w 2537771"/>
                <a:gd name="connsiteY1-316" fmla="*/ 13982 h 85357"/>
                <a:gd name="connsiteX2-317" fmla="*/ 2086358 w 2537771"/>
                <a:gd name="connsiteY2-318" fmla="*/ 37131 h 85357"/>
                <a:gd name="connsiteX3-319" fmla="*/ 1604819 w 2537771"/>
                <a:gd name="connsiteY3-320" fmla="*/ 72003 h 85357"/>
                <a:gd name="connsiteX4-321" fmla="*/ 1365106 w 2537771"/>
                <a:gd name="connsiteY4-322" fmla="*/ 52317 h 85357"/>
                <a:gd name="connsiteX5-323" fmla="*/ 1276131 w 2537771"/>
                <a:gd name="connsiteY5-324" fmla="*/ 83430 h 85357"/>
                <a:gd name="connsiteX6-325" fmla="*/ 960259 w 2537771"/>
                <a:gd name="connsiteY6-326" fmla="*/ 79670 h 85357"/>
                <a:gd name="connsiteX7-327" fmla="*/ 747671 w 2537771"/>
                <a:gd name="connsiteY7-328" fmla="*/ 60429 h 85357"/>
                <a:gd name="connsiteX8-329" fmla="*/ 526070 w 2537771"/>
                <a:gd name="connsiteY8-330" fmla="*/ 33224 h 85357"/>
                <a:gd name="connsiteX9-331" fmla="*/ 254643 w 2537771"/>
                <a:gd name="connsiteY9-332" fmla="*/ 72152 h 85357"/>
                <a:gd name="connsiteX10-333" fmla="*/ 180158 w 2537771"/>
                <a:gd name="connsiteY10-334" fmla="*/ 48557 h 85357"/>
                <a:gd name="connsiteX11-335" fmla="*/ 93392 w 2537771"/>
                <a:gd name="connsiteY11-336" fmla="*/ 83281 h 85357"/>
                <a:gd name="connsiteX12-337" fmla="*/ 0 w 2537771"/>
                <a:gd name="connsiteY12-338" fmla="*/ 1369 h 85357"/>
                <a:gd name="connsiteX0-339" fmla="*/ 2537771 w 2537771"/>
                <a:gd name="connsiteY0-340" fmla="*/ 13982 h 83281"/>
                <a:gd name="connsiteX1-341" fmla="*/ 2155807 w 2537771"/>
                <a:gd name="connsiteY1-342" fmla="*/ 13982 h 83281"/>
                <a:gd name="connsiteX2-343" fmla="*/ 2086358 w 2537771"/>
                <a:gd name="connsiteY2-344" fmla="*/ 37131 h 83281"/>
                <a:gd name="connsiteX3-345" fmla="*/ 1604819 w 2537771"/>
                <a:gd name="connsiteY3-346" fmla="*/ 72003 h 83281"/>
                <a:gd name="connsiteX4-347" fmla="*/ 1365106 w 2537771"/>
                <a:gd name="connsiteY4-348" fmla="*/ 52317 h 83281"/>
                <a:gd name="connsiteX5-349" fmla="*/ 1188657 w 2537771"/>
                <a:gd name="connsiteY5-350" fmla="*/ 71707 h 83281"/>
                <a:gd name="connsiteX6-351" fmla="*/ 960259 w 2537771"/>
                <a:gd name="connsiteY6-352" fmla="*/ 79670 h 83281"/>
                <a:gd name="connsiteX7-353" fmla="*/ 747671 w 2537771"/>
                <a:gd name="connsiteY7-354" fmla="*/ 60429 h 83281"/>
                <a:gd name="connsiteX8-355" fmla="*/ 526070 w 2537771"/>
                <a:gd name="connsiteY8-356" fmla="*/ 33224 h 83281"/>
                <a:gd name="connsiteX9-357" fmla="*/ 254643 w 2537771"/>
                <a:gd name="connsiteY9-358" fmla="*/ 72152 h 83281"/>
                <a:gd name="connsiteX10-359" fmla="*/ 180158 w 2537771"/>
                <a:gd name="connsiteY10-360" fmla="*/ 48557 h 83281"/>
                <a:gd name="connsiteX11-361" fmla="*/ 93392 w 2537771"/>
                <a:gd name="connsiteY11-362" fmla="*/ 83281 h 83281"/>
                <a:gd name="connsiteX12-363" fmla="*/ 0 w 2537771"/>
                <a:gd name="connsiteY12-364" fmla="*/ 1369 h 83281"/>
                <a:gd name="connsiteX0-365" fmla="*/ 2537771 w 2537771"/>
                <a:gd name="connsiteY0-366" fmla="*/ 12613 h 81912"/>
                <a:gd name="connsiteX1-367" fmla="*/ 2191592 w 2537771"/>
                <a:gd name="connsiteY1-368" fmla="*/ 39967 h 81912"/>
                <a:gd name="connsiteX2-369" fmla="*/ 2086358 w 2537771"/>
                <a:gd name="connsiteY2-370" fmla="*/ 35762 h 81912"/>
                <a:gd name="connsiteX3-371" fmla="*/ 1604819 w 2537771"/>
                <a:gd name="connsiteY3-372" fmla="*/ 70634 h 81912"/>
                <a:gd name="connsiteX4-373" fmla="*/ 1365106 w 2537771"/>
                <a:gd name="connsiteY4-374" fmla="*/ 50948 h 81912"/>
                <a:gd name="connsiteX5-375" fmla="*/ 1188657 w 2537771"/>
                <a:gd name="connsiteY5-376" fmla="*/ 70338 h 81912"/>
                <a:gd name="connsiteX6-377" fmla="*/ 960259 w 2537771"/>
                <a:gd name="connsiteY6-378" fmla="*/ 78301 h 81912"/>
                <a:gd name="connsiteX7-379" fmla="*/ 747671 w 2537771"/>
                <a:gd name="connsiteY7-380" fmla="*/ 59060 h 81912"/>
                <a:gd name="connsiteX8-381" fmla="*/ 526070 w 2537771"/>
                <a:gd name="connsiteY8-382" fmla="*/ 31855 h 81912"/>
                <a:gd name="connsiteX9-383" fmla="*/ 254643 w 2537771"/>
                <a:gd name="connsiteY9-384" fmla="*/ 70783 h 81912"/>
                <a:gd name="connsiteX10-385" fmla="*/ 180158 w 2537771"/>
                <a:gd name="connsiteY10-386" fmla="*/ 47188 h 81912"/>
                <a:gd name="connsiteX11-387" fmla="*/ 93392 w 2537771"/>
                <a:gd name="connsiteY11-388" fmla="*/ 81912 h 81912"/>
                <a:gd name="connsiteX12-389" fmla="*/ 0 w 2537771"/>
                <a:gd name="connsiteY12-390" fmla="*/ 0 h 81912"/>
                <a:gd name="connsiteX0-391" fmla="*/ 2537771 w 2537771"/>
                <a:gd name="connsiteY0-392" fmla="*/ 12613 h 81912"/>
                <a:gd name="connsiteX1-393" fmla="*/ 2191592 w 2537771"/>
                <a:gd name="connsiteY1-394" fmla="*/ 39967 h 81912"/>
                <a:gd name="connsiteX2-395" fmla="*/ 2054548 w 2537771"/>
                <a:gd name="connsiteY2-396" fmla="*/ 27946 h 81912"/>
                <a:gd name="connsiteX3-397" fmla="*/ 1604819 w 2537771"/>
                <a:gd name="connsiteY3-398" fmla="*/ 70634 h 81912"/>
                <a:gd name="connsiteX4-399" fmla="*/ 1365106 w 2537771"/>
                <a:gd name="connsiteY4-400" fmla="*/ 50948 h 81912"/>
                <a:gd name="connsiteX5-401" fmla="*/ 1188657 w 2537771"/>
                <a:gd name="connsiteY5-402" fmla="*/ 70338 h 81912"/>
                <a:gd name="connsiteX6-403" fmla="*/ 960259 w 2537771"/>
                <a:gd name="connsiteY6-404" fmla="*/ 78301 h 81912"/>
                <a:gd name="connsiteX7-405" fmla="*/ 747671 w 2537771"/>
                <a:gd name="connsiteY7-406" fmla="*/ 59060 h 81912"/>
                <a:gd name="connsiteX8-407" fmla="*/ 526070 w 2537771"/>
                <a:gd name="connsiteY8-408" fmla="*/ 31855 h 81912"/>
                <a:gd name="connsiteX9-409" fmla="*/ 254643 w 2537771"/>
                <a:gd name="connsiteY9-410" fmla="*/ 70783 h 81912"/>
                <a:gd name="connsiteX10-411" fmla="*/ 180158 w 2537771"/>
                <a:gd name="connsiteY10-412" fmla="*/ 47188 h 81912"/>
                <a:gd name="connsiteX11-413" fmla="*/ 93392 w 2537771"/>
                <a:gd name="connsiteY11-414" fmla="*/ 81912 h 81912"/>
                <a:gd name="connsiteX12-415" fmla="*/ 0 w 2537771"/>
                <a:gd name="connsiteY12-416" fmla="*/ 0 h 81912"/>
                <a:gd name="connsiteX0-417" fmla="*/ 2537771 w 2537771"/>
                <a:gd name="connsiteY0-418" fmla="*/ 12613 h 79392"/>
                <a:gd name="connsiteX1-419" fmla="*/ 2191592 w 2537771"/>
                <a:gd name="connsiteY1-420" fmla="*/ 39967 h 79392"/>
                <a:gd name="connsiteX2-421" fmla="*/ 2054548 w 2537771"/>
                <a:gd name="connsiteY2-422" fmla="*/ 27946 h 79392"/>
                <a:gd name="connsiteX3-423" fmla="*/ 1604819 w 2537771"/>
                <a:gd name="connsiteY3-424" fmla="*/ 70634 h 79392"/>
                <a:gd name="connsiteX4-425" fmla="*/ 1365106 w 2537771"/>
                <a:gd name="connsiteY4-426" fmla="*/ 50948 h 79392"/>
                <a:gd name="connsiteX5-427" fmla="*/ 1188657 w 2537771"/>
                <a:gd name="connsiteY5-428" fmla="*/ 70338 h 79392"/>
                <a:gd name="connsiteX6-429" fmla="*/ 960259 w 2537771"/>
                <a:gd name="connsiteY6-430" fmla="*/ 78301 h 79392"/>
                <a:gd name="connsiteX7-431" fmla="*/ 747671 w 2537771"/>
                <a:gd name="connsiteY7-432" fmla="*/ 59060 h 79392"/>
                <a:gd name="connsiteX8-433" fmla="*/ 526070 w 2537771"/>
                <a:gd name="connsiteY8-434" fmla="*/ 31855 h 79392"/>
                <a:gd name="connsiteX9-435" fmla="*/ 254643 w 2537771"/>
                <a:gd name="connsiteY9-436" fmla="*/ 70783 h 79392"/>
                <a:gd name="connsiteX10-437" fmla="*/ 180158 w 2537771"/>
                <a:gd name="connsiteY10-438" fmla="*/ 47188 h 79392"/>
                <a:gd name="connsiteX11-439" fmla="*/ 105320 w 2537771"/>
                <a:gd name="connsiteY11-440" fmla="*/ 62373 h 79392"/>
                <a:gd name="connsiteX12-441" fmla="*/ 0 w 2537771"/>
                <a:gd name="connsiteY12-442" fmla="*/ 0 h 793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8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9" name="PA_文本框 63"/>
          <p:cNvSpPr txBox="1"/>
          <p:nvPr>
            <p:custDataLst>
              <p:tags r:id="rId5"/>
            </p:custDataLst>
          </p:nvPr>
        </p:nvSpPr>
        <p:spPr>
          <a:xfrm>
            <a:off x="8495126" y="6207342"/>
            <a:ext cx="15311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dirty="0"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北理幼儿园</a:t>
            </a:r>
            <a:endParaRPr lang="zh-CN" altLang="en-US" sz="2100" dirty="0">
              <a:latin typeface="Arial" panose="020B0604020202020204"/>
              <a:ea typeface="微软雅黑" panose="020B0503020204020204" charset="-122"/>
              <a:cs typeface="方正苏新诗柳楷简体-yolan" panose="02000000000000000000" pitchFamily="2" charset="-122"/>
              <a:sym typeface="Arial" panose="020B06040202020202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73379" y="6204950"/>
            <a:ext cx="4506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汇报时间：</a:t>
            </a:r>
            <a:r>
              <a:rPr lang="en-US" altLang="zh-CN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2020</a:t>
            </a:r>
            <a:r>
              <a:rPr lang="zh-CN" altLang="en-US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年</a:t>
            </a:r>
            <a:r>
              <a:rPr lang="en-US" altLang="zh-CN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9</a:t>
            </a:r>
            <a:r>
              <a:rPr lang="zh-CN" altLang="en-US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月      汇报人：第十组</a:t>
            </a:r>
            <a:endParaRPr lang="zh-CN" altLang="en-US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9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9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9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9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21869" y="2006606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7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rPr>
              <a:t>目录</a:t>
            </a:r>
            <a:endParaRPr kumimoji="1" lang="zh-CN" altLang="en-US" sz="72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cs typeface="DFPShaoNvW5-GB" charset="-122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58207" y="180364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2">
                    <a:lumMod val="7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rPr>
              <a:t>项目背景</a:t>
            </a:r>
            <a:endParaRPr kumimoji="1" lang="zh-CN" altLang="en-US" sz="2800" dirty="0">
              <a:solidFill>
                <a:schemeClr val="tx2">
                  <a:lumMod val="75000"/>
                </a:schemeClr>
              </a:solidFill>
              <a:latin typeface="Arial" panose="020B0604020202020204"/>
              <a:ea typeface="微软雅黑" panose="020B0503020204020204" charset="-122"/>
              <a:cs typeface="DFPShaoNvW5-GB" charset="-122"/>
              <a:sym typeface="Arial" panose="020B060402020202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84649" y="1355250"/>
            <a:ext cx="26516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rPr>
              <a:t>Contents</a:t>
            </a:r>
            <a:endParaRPr kumimoji="1"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cs typeface="DFPShaoNvW5-GB" charset="-122"/>
              <a:sym typeface="Arial" panose="020B0604020202020204"/>
            </a:endParaRPr>
          </a:p>
        </p:txBody>
      </p:sp>
      <p:grpSp>
        <p:nvGrpSpPr>
          <p:cNvPr id="68" name="组 67"/>
          <p:cNvGrpSpPr/>
          <p:nvPr/>
        </p:nvGrpSpPr>
        <p:grpSpPr>
          <a:xfrm>
            <a:off x="6776735" y="1717949"/>
            <a:ext cx="714896" cy="842464"/>
            <a:chOff x="6528664" y="1618363"/>
            <a:chExt cx="714896" cy="842464"/>
          </a:xfrm>
        </p:grpSpPr>
        <p:sp>
          <p:nvSpPr>
            <p:cNvPr id="27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722231" y="180876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Arial" panose="020B0604020202020204"/>
                  <a:ea typeface="微软雅黑" panose="020B0503020204020204" charset="-122"/>
                  <a:cs typeface="DFPShaoNvW5-GB" charset="-122"/>
                  <a:sym typeface="Arial" panose="020B0604020202020204"/>
                </a:rPr>
                <a:t>1</a:t>
              </a:r>
              <a:endParaRPr kumimoji="1" lang="zh-CN" altLang="en-US" sz="2400" dirty="0"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endParaRP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8202522" y="290620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2">
                    <a:lumMod val="7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rPr>
              <a:t>项目计划</a:t>
            </a:r>
            <a:endParaRPr kumimoji="1" lang="zh-CN" altLang="en-US" sz="2800" dirty="0">
              <a:solidFill>
                <a:schemeClr val="tx2">
                  <a:lumMod val="75000"/>
                </a:schemeClr>
              </a:solidFill>
              <a:latin typeface="Arial" panose="020B0604020202020204"/>
              <a:ea typeface="微软雅黑" panose="020B0503020204020204" charset="-122"/>
              <a:cs typeface="DFPShaoNvW5-GB" charset="-122"/>
              <a:sym typeface="Arial" panose="020B0604020202020204"/>
            </a:endParaRPr>
          </a:p>
        </p:txBody>
      </p:sp>
      <p:grpSp>
        <p:nvGrpSpPr>
          <p:cNvPr id="73" name="组 72"/>
          <p:cNvGrpSpPr/>
          <p:nvPr/>
        </p:nvGrpSpPr>
        <p:grpSpPr>
          <a:xfrm>
            <a:off x="7321050" y="2817795"/>
            <a:ext cx="714896" cy="842464"/>
            <a:chOff x="6528664" y="1618363"/>
            <a:chExt cx="714896" cy="842464"/>
          </a:xfrm>
        </p:grpSpPr>
        <p:sp>
          <p:nvSpPr>
            <p:cNvPr id="74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722231" y="180876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latin typeface="Arial" panose="020B0604020202020204"/>
                  <a:ea typeface="微软雅黑" panose="020B0503020204020204" charset="-122"/>
                  <a:cs typeface="DFPShaoNvW5-GB" charset="-122"/>
                  <a:sym typeface="Arial" panose="020B0604020202020204"/>
                </a:rPr>
                <a:t>2</a:t>
              </a:r>
              <a:endParaRPr kumimoji="1" lang="zh-CN" altLang="en-US" sz="2400"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endParaRP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7708184" y="425559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2">
                    <a:lumMod val="7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rPr>
              <a:t>需求分析</a:t>
            </a:r>
            <a:endParaRPr kumimoji="1" lang="zh-CN" altLang="en-US" sz="2800" dirty="0">
              <a:solidFill>
                <a:schemeClr val="tx2">
                  <a:lumMod val="75000"/>
                </a:schemeClr>
              </a:solidFill>
              <a:latin typeface="Arial" panose="020B0604020202020204"/>
              <a:ea typeface="微软雅黑" panose="020B0503020204020204" charset="-122"/>
              <a:cs typeface="DFPShaoNvW5-GB" charset="-122"/>
              <a:sym typeface="Arial" panose="020B0604020202020204"/>
            </a:endParaRPr>
          </a:p>
        </p:txBody>
      </p:sp>
      <p:grpSp>
        <p:nvGrpSpPr>
          <p:cNvPr id="77" name="组 76"/>
          <p:cNvGrpSpPr/>
          <p:nvPr/>
        </p:nvGrpSpPr>
        <p:grpSpPr>
          <a:xfrm>
            <a:off x="6826712" y="4095976"/>
            <a:ext cx="714896" cy="842464"/>
            <a:chOff x="6528664" y="1618363"/>
            <a:chExt cx="714896" cy="842464"/>
          </a:xfrm>
        </p:grpSpPr>
        <p:sp>
          <p:nvSpPr>
            <p:cNvPr id="78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722231" y="180876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Arial" panose="020B0604020202020204"/>
                  <a:ea typeface="微软雅黑" panose="020B0503020204020204" charset="-122"/>
                  <a:cs typeface="DFPShaoNvW5-GB" charset="-122"/>
                  <a:sym typeface="Arial" panose="020B0604020202020204"/>
                </a:rPr>
                <a:t>3</a:t>
              </a:r>
              <a:endParaRPr kumimoji="1" lang="zh-CN" altLang="en-US" sz="2400" dirty="0"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endParaRPr>
            </a:p>
          </p:txBody>
        </p:sp>
      </p:grpSp>
      <p:pic>
        <p:nvPicPr>
          <p:cNvPr id="113" name="PA_图片 25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152" y="2889730"/>
            <a:ext cx="6278727" cy="39573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72" grpId="0"/>
      <p:bldP spid="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734536" y="1677440"/>
            <a:ext cx="4337233" cy="21027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74420" y="394127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tx2">
                    <a:lumMod val="75000"/>
                  </a:schemeClr>
                </a:solidFill>
                <a:cs typeface="DFPShaoNvW5-GB" charset="-122"/>
                <a:sym typeface="Arial" panose="020B0604020202020204"/>
              </a:rPr>
              <a:t>项目背景</a:t>
            </a:r>
            <a:endParaRPr kumimoji="1" lang="zh-CN" altLang="en-US" sz="3600" dirty="0">
              <a:solidFill>
                <a:schemeClr val="tx2">
                  <a:lumMod val="75000"/>
                </a:schemeClr>
              </a:solidFill>
              <a:cs typeface="DFPShaoNvW5-GB" charset="-122"/>
              <a:sym typeface="Arial" panose="020B0604020202020204"/>
            </a:endParaRPr>
          </a:p>
        </p:txBody>
      </p:sp>
      <p:grpSp>
        <p:nvGrpSpPr>
          <p:cNvPr id="31" name="Group 70"/>
          <p:cNvGrpSpPr/>
          <p:nvPr/>
        </p:nvGrpSpPr>
        <p:grpSpPr>
          <a:xfrm>
            <a:off x="2769610" y="795534"/>
            <a:ext cx="6600172" cy="5135635"/>
            <a:chOff x="-1" y="0"/>
            <a:chExt cx="2335461" cy="1802808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20498" cy="202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5084257" y="1965052"/>
            <a:ext cx="1623568" cy="1509690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34292" y="1860569"/>
              <a:ext cx="858274" cy="1342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DFPShaoNvW5-GB" charset="-122"/>
                  <a:sym typeface="Arial" panose="020B0604020202020204"/>
                </a:rPr>
                <a:t>1</a:t>
              </a:r>
              <a:endParaRPr kumimoji="1"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25826" y="4118752"/>
            <a:ext cx="3876891" cy="646273"/>
            <a:chOff x="7637775" y="5530041"/>
            <a:chExt cx="4000129" cy="646029"/>
          </a:xfrm>
        </p:grpSpPr>
        <p:sp>
          <p:nvSpPr>
            <p:cNvPr id="22" name="任意多边形 21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-1" fmla="*/ 2541747 w 2541747"/>
                <a:gd name="connsiteY0-2" fmla="*/ 13982 h 95004"/>
                <a:gd name="connsiteX1-3" fmla="*/ 2159783 w 2541747"/>
                <a:gd name="connsiteY1-4" fmla="*/ 13982 h 95004"/>
                <a:gd name="connsiteX2-5" fmla="*/ 2090334 w 2541747"/>
                <a:gd name="connsiteY2-6" fmla="*/ 37131 h 95004"/>
                <a:gd name="connsiteX3-7" fmla="*/ 1453727 w 2541747"/>
                <a:gd name="connsiteY3-8" fmla="*/ 60280 h 95004"/>
                <a:gd name="connsiteX4-9" fmla="*/ 1361129 w 2541747"/>
                <a:gd name="connsiteY4-10" fmla="*/ 71855 h 95004"/>
                <a:gd name="connsiteX5-11" fmla="*/ 1280107 w 2541747"/>
                <a:gd name="connsiteY5-12" fmla="*/ 83430 h 95004"/>
                <a:gd name="connsiteX6-13" fmla="*/ 817119 w 2541747"/>
                <a:gd name="connsiteY6-14" fmla="*/ 71855 h 95004"/>
                <a:gd name="connsiteX7-15" fmla="*/ 747671 w 2541747"/>
                <a:gd name="connsiteY7-16" fmla="*/ 48706 h 95004"/>
                <a:gd name="connsiteX8-17" fmla="*/ 712947 w 2541747"/>
                <a:gd name="connsiteY8-18" fmla="*/ 37131 h 95004"/>
                <a:gd name="connsiteX9-19" fmla="*/ 226810 w 2541747"/>
                <a:gd name="connsiteY9-20" fmla="*/ 48706 h 95004"/>
                <a:gd name="connsiteX10-21" fmla="*/ 192086 w 2541747"/>
                <a:gd name="connsiteY10-22" fmla="*/ 60280 h 95004"/>
                <a:gd name="connsiteX11-23" fmla="*/ 168937 w 2541747"/>
                <a:gd name="connsiteY11-24" fmla="*/ 95004 h 95004"/>
                <a:gd name="connsiteX12-25" fmla="*/ 0 w 2541747"/>
                <a:gd name="connsiteY12-26" fmla="*/ 24815 h 95004"/>
                <a:gd name="connsiteX0-27" fmla="*/ 2541747 w 2541747"/>
                <a:gd name="connsiteY0-28" fmla="*/ 13982 h 95004"/>
                <a:gd name="connsiteX1-29" fmla="*/ 2159783 w 2541747"/>
                <a:gd name="connsiteY1-30" fmla="*/ 13982 h 95004"/>
                <a:gd name="connsiteX2-31" fmla="*/ 2090334 w 2541747"/>
                <a:gd name="connsiteY2-32" fmla="*/ 37131 h 95004"/>
                <a:gd name="connsiteX3-33" fmla="*/ 1453727 w 2541747"/>
                <a:gd name="connsiteY3-34" fmla="*/ 60280 h 95004"/>
                <a:gd name="connsiteX4-35" fmla="*/ 1361129 w 2541747"/>
                <a:gd name="connsiteY4-36" fmla="*/ 71855 h 95004"/>
                <a:gd name="connsiteX5-37" fmla="*/ 1280107 w 2541747"/>
                <a:gd name="connsiteY5-38" fmla="*/ 83430 h 95004"/>
                <a:gd name="connsiteX6-39" fmla="*/ 817119 w 2541747"/>
                <a:gd name="connsiteY6-40" fmla="*/ 71855 h 95004"/>
                <a:gd name="connsiteX7-41" fmla="*/ 747671 w 2541747"/>
                <a:gd name="connsiteY7-42" fmla="*/ 48706 h 95004"/>
                <a:gd name="connsiteX8-43" fmla="*/ 712947 w 2541747"/>
                <a:gd name="connsiteY8-44" fmla="*/ 37131 h 95004"/>
                <a:gd name="connsiteX9-45" fmla="*/ 226810 w 2541747"/>
                <a:gd name="connsiteY9-46" fmla="*/ 48706 h 95004"/>
                <a:gd name="connsiteX10-47" fmla="*/ 192086 w 2541747"/>
                <a:gd name="connsiteY10-48" fmla="*/ 60280 h 95004"/>
                <a:gd name="connsiteX11-49" fmla="*/ 168937 w 2541747"/>
                <a:gd name="connsiteY11-50" fmla="*/ 95004 h 95004"/>
                <a:gd name="connsiteX12-51" fmla="*/ 0 w 2541747"/>
                <a:gd name="connsiteY12-52" fmla="*/ 24815 h 95004"/>
                <a:gd name="connsiteX0-53" fmla="*/ 2537771 w 2537771"/>
                <a:gd name="connsiteY0-54" fmla="*/ 13982 h 95004"/>
                <a:gd name="connsiteX1-55" fmla="*/ 2155807 w 2537771"/>
                <a:gd name="connsiteY1-56" fmla="*/ 13982 h 95004"/>
                <a:gd name="connsiteX2-57" fmla="*/ 2086358 w 2537771"/>
                <a:gd name="connsiteY2-58" fmla="*/ 37131 h 95004"/>
                <a:gd name="connsiteX3-59" fmla="*/ 1449751 w 2537771"/>
                <a:gd name="connsiteY3-60" fmla="*/ 60280 h 95004"/>
                <a:gd name="connsiteX4-61" fmla="*/ 1357153 w 2537771"/>
                <a:gd name="connsiteY4-62" fmla="*/ 71855 h 95004"/>
                <a:gd name="connsiteX5-63" fmla="*/ 1276131 w 2537771"/>
                <a:gd name="connsiteY5-64" fmla="*/ 83430 h 95004"/>
                <a:gd name="connsiteX6-65" fmla="*/ 813143 w 2537771"/>
                <a:gd name="connsiteY6-66" fmla="*/ 71855 h 95004"/>
                <a:gd name="connsiteX7-67" fmla="*/ 743695 w 2537771"/>
                <a:gd name="connsiteY7-68" fmla="*/ 48706 h 95004"/>
                <a:gd name="connsiteX8-69" fmla="*/ 708971 w 2537771"/>
                <a:gd name="connsiteY8-70" fmla="*/ 37131 h 95004"/>
                <a:gd name="connsiteX9-71" fmla="*/ 222834 w 2537771"/>
                <a:gd name="connsiteY9-72" fmla="*/ 48706 h 95004"/>
                <a:gd name="connsiteX10-73" fmla="*/ 188110 w 2537771"/>
                <a:gd name="connsiteY10-74" fmla="*/ 60280 h 95004"/>
                <a:gd name="connsiteX11-75" fmla="*/ 164961 w 2537771"/>
                <a:gd name="connsiteY11-76" fmla="*/ 95004 h 95004"/>
                <a:gd name="connsiteX12-77" fmla="*/ 0 w 2537771"/>
                <a:gd name="connsiteY12-78" fmla="*/ 1369 h 95004"/>
                <a:gd name="connsiteX0-79" fmla="*/ 2537771 w 2537771"/>
                <a:gd name="connsiteY0-80" fmla="*/ 13982 h 83430"/>
                <a:gd name="connsiteX1-81" fmla="*/ 2155807 w 2537771"/>
                <a:gd name="connsiteY1-82" fmla="*/ 13982 h 83430"/>
                <a:gd name="connsiteX2-83" fmla="*/ 2086358 w 2537771"/>
                <a:gd name="connsiteY2-84" fmla="*/ 37131 h 83430"/>
                <a:gd name="connsiteX3-85" fmla="*/ 1449751 w 2537771"/>
                <a:gd name="connsiteY3-86" fmla="*/ 60280 h 83430"/>
                <a:gd name="connsiteX4-87" fmla="*/ 1357153 w 2537771"/>
                <a:gd name="connsiteY4-88" fmla="*/ 71855 h 83430"/>
                <a:gd name="connsiteX5-89" fmla="*/ 1276131 w 2537771"/>
                <a:gd name="connsiteY5-90" fmla="*/ 83430 h 83430"/>
                <a:gd name="connsiteX6-91" fmla="*/ 813143 w 2537771"/>
                <a:gd name="connsiteY6-92" fmla="*/ 71855 h 83430"/>
                <a:gd name="connsiteX7-93" fmla="*/ 743695 w 2537771"/>
                <a:gd name="connsiteY7-94" fmla="*/ 48706 h 83430"/>
                <a:gd name="connsiteX8-95" fmla="*/ 708971 w 2537771"/>
                <a:gd name="connsiteY8-96" fmla="*/ 37131 h 83430"/>
                <a:gd name="connsiteX9-97" fmla="*/ 222834 w 2537771"/>
                <a:gd name="connsiteY9-98" fmla="*/ 48706 h 83430"/>
                <a:gd name="connsiteX10-99" fmla="*/ 188110 w 2537771"/>
                <a:gd name="connsiteY10-100" fmla="*/ 60280 h 83430"/>
                <a:gd name="connsiteX11-101" fmla="*/ 93392 w 2537771"/>
                <a:gd name="connsiteY11-102" fmla="*/ 83281 h 83430"/>
                <a:gd name="connsiteX12-103" fmla="*/ 0 w 2537771"/>
                <a:gd name="connsiteY12-104" fmla="*/ 1369 h 83430"/>
                <a:gd name="connsiteX0-105" fmla="*/ 2537771 w 2537771"/>
                <a:gd name="connsiteY0-106" fmla="*/ 13982 h 83430"/>
                <a:gd name="connsiteX1-107" fmla="*/ 2155807 w 2537771"/>
                <a:gd name="connsiteY1-108" fmla="*/ 13982 h 83430"/>
                <a:gd name="connsiteX2-109" fmla="*/ 2086358 w 2537771"/>
                <a:gd name="connsiteY2-110" fmla="*/ 37131 h 83430"/>
                <a:gd name="connsiteX3-111" fmla="*/ 1449751 w 2537771"/>
                <a:gd name="connsiteY3-112" fmla="*/ 60280 h 83430"/>
                <a:gd name="connsiteX4-113" fmla="*/ 1357153 w 2537771"/>
                <a:gd name="connsiteY4-114" fmla="*/ 71855 h 83430"/>
                <a:gd name="connsiteX5-115" fmla="*/ 1276131 w 2537771"/>
                <a:gd name="connsiteY5-116" fmla="*/ 83430 h 83430"/>
                <a:gd name="connsiteX6-117" fmla="*/ 813143 w 2537771"/>
                <a:gd name="connsiteY6-118" fmla="*/ 71855 h 83430"/>
                <a:gd name="connsiteX7-119" fmla="*/ 743695 w 2537771"/>
                <a:gd name="connsiteY7-120" fmla="*/ 48706 h 83430"/>
                <a:gd name="connsiteX8-121" fmla="*/ 708971 w 2537771"/>
                <a:gd name="connsiteY8-122" fmla="*/ 37131 h 83430"/>
                <a:gd name="connsiteX9-123" fmla="*/ 254643 w 2537771"/>
                <a:gd name="connsiteY9-124" fmla="*/ 72152 h 83430"/>
                <a:gd name="connsiteX10-125" fmla="*/ 188110 w 2537771"/>
                <a:gd name="connsiteY10-126" fmla="*/ 60280 h 83430"/>
                <a:gd name="connsiteX11-127" fmla="*/ 93392 w 2537771"/>
                <a:gd name="connsiteY11-128" fmla="*/ 83281 h 83430"/>
                <a:gd name="connsiteX12-129" fmla="*/ 0 w 2537771"/>
                <a:gd name="connsiteY12-130" fmla="*/ 1369 h 83430"/>
                <a:gd name="connsiteX0-131" fmla="*/ 2537771 w 2537771"/>
                <a:gd name="connsiteY0-132" fmla="*/ 13982 h 83430"/>
                <a:gd name="connsiteX1-133" fmla="*/ 2155807 w 2537771"/>
                <a:gd name="connsiteY1-134" fmla="*/ 13982 h 83430"/>
                <a:gd name="connsiteX2-135" fmla="*/ 2086358 w 2537771"/>
                <a:gd name="connsiteY2-136" fmla="*/ 37131 h 83430"/>
                <a:gd name="connsiteX3-137" fmla="*/ 1449751 w 2537771"/>
                <a:gd name="connsiteY3-138" fmla="*/ 60280 h 83430"/>
                <a:gd name="connsiteX4-139" fmla="*/ 1357153 w 2537771"/>
                <a:gd name="connsiteY4-140" fmla="*/ 71855 h 83430"/>
                <a:gd name="connsiteX5-141" fmla="*/ 1276131 w 2537771"/>
                <a:gd name="connsiteY5-142" fmla="*/ 83430 h 83430"/>
                <a:gd name="connsiteX6-143" fmla="*/ 813143 w 2537771"/>
                <a:gd name="connsiteY6-144" fmla="*/ 71855 h 83430"/>
                <a:gd name="connsiteX7-145" fmla="*/ 743695 w 2537771"/>
                <a:gd name="connsiteY7-146" fmla="*/ 48706 h 83430"/>
                <a:gd name="connsiteX8-147" fmla="*/ 708971 w 2537771"/>
                <a:gd name="connsiteY8-148" fmla="*/ 37131 h 83430"/>
                <a:gd name="connsiteX9-149" fmla="*/ 254643 w 2537771"/>
                <a:gd name="connsiteY9-150" fmla="*/ 72152 h 83430"/>
                <a:gd name="connsiteX10-151" fmla="*/ 180158 w 2537771"/>
                <a:gd name="connsiteY10-152" fmla="*/ 48557 h 83430"/>
                <a:gd name="connsiteX11-153" fmla="*/ 93392 w 2537771"/>
                <a:gd name="connsiteY11-154" fmla="*/ 83281 h 83430"/>
                <a:gd name="connsiteX12-155" fmla="*/ 0 w 2537771"/>
                <a:gd name="connsiteY12-156" fmla="*/ 1369 h 83430"/>
                <a:gd name="connsiteX0-157" fmla="*/ 2537771 w 2537771"/>
                <a:gd name="connsiteY0-158" fmla="*/ 13982 h 83430"/>
                <a:gd name="connsiteX1-159" fmla="*/ 2155807 w 2537771"/>
                <a:gd name="connsiteY1-160" fmla="*/ 13982 h 83430"/>
                <a:gd name="connsiteX2-161" fmla="*/ 2086358 w 2537771"/>
                <a:gd name="connsiteY2-162" fmla="*/ 37131 h 83430"/>
                <a:gd name="connsiteX3-163" fmla="*/ 1449751 w 2537771"/>
                <a:gd name="connsiteY3-164" fmla="*/ 60280 h 83430"/>
                <a:gd name="connsiteX4-165" fmla="*/ 1357153 w 2537771"/>
                <a:gd name="connsiteY4-166" fmla="*/ 71855 h 83430"/>
                <a:gd name="connsiteX5-167" fmla="*/ 1276131 w 2537771"/>
                <a:gd name="connsiteY5-168" fmla="*/ 83430 h 83430"/>
                <a:gd name="connsiteX6-169" fmla="*/ 813143 w 2537771"/>
                <a:gd name="connsiteY6-170" fmla="*/ 71855 h 83430"/>
                <a:gd name="connsiteX7-171" fmla="*/ 743695 w 2537771"/>
                <a:gd name="connsiteY7-172" fmla="*/ 48706 h 83430"/>
                <a:gd name="connsiteX8-173" fmla="*/ 605592 w 2537771"/>
                <a:gd name="connsiteY8-174" fmla="*/ 60577 h 83430"/>
                <a:gd name="connsiteX9-175" fmla="*/ 254643 w 2537771"/>
                <a:gd name="connsiteY9-176" fmla="*/ 72152 h 83430"/>
                <a:gd name="connsiteX10-177" fmla="*/ 180158 w 2537771"/>
                <a:gd name="connsiteY10-178" fmla="*/ 48557 h 83430"/>
                <a:gd name="connsiteX11-179" fmla="*/ 93392 w 2537771"/>
                <a:gd name="connsiteY11-180" fmla="*/ 83281 h 83430"/>
                <a:gd name="connsiteX12-181" fmla="*/ 0 w 2537771"/>
                <a:gd name="connsiteY12-182" fmla="*/ 1369 h 83430"/>
                <a:gd name="connsiteX0-183" fmla="*/ 2537771 w 2537771"/>
                <a:gd name="connsiteY0-184" fmla="*/ 13982 h 83430"/>
                <a:gd name="connsiteX1-185" fmla="*/ 2155807 w 2537771"/>
                <a:gd name="connsiteY1-186" fmla="*/ 13982 h 83430"/>
                <a:gd name="connsiteX2-187" fmla="*/ 2086358 w 2537771"/>
                <a:gd name="connsiteY2-188" fmla="*/ 37131 h 83430"/>
                <a:gd name="connsiteX3-189" fmla="*/ 1449751 w 2537771"/>
                <a:gd name="connsiteY3-190" fmla="*/ 60280 h 83430"/>
                <a:gd name="connsiteX4-191" fmla="*/ 1357153 w 2537771"/>
                <a:gd name="connsiteY4-192" fmla="*/ 71855 h 83430"/>
                <a:gd name="connsiteX5-193" fmla="*/ 1276131 w 2537771"/>
                <a:gd name="connsiteY5-194" fmla="*/ 83430 h 83430"/>
                <a:gd name="connsiteX6-195" fmla="*/ 813143 w 2537771"/>
                <a:gd name="connsiteY6-196" fmla="*/ 71855 h 83430"/>
                <a:gd name="connsiteX7-197" fmla="*/ 747671 w 2537771"/>
                <a:gd name="connsiteY7-198" fmla="*/ 60429 h 83430"/>
                <a:gd name="connsiteX8-199" fmla="*/ 605592 w 2537771"/>
                <a:gd name="connsiteY8-200" fmla="*/ 60577 h 83430"/>
                <a:gd name="connsiteX9-201" fmla="*/ 254643 w 2537771"/>
                <a:gd name="connsiteY9-202" fmla="*/ 72152 h 83430"/>
                <a:gd name="connsiteX10-203" fmla="*/ 180158 w 2537771"/>
                <a:gd name="connsiteY10-204" fmla="*/ 48557 h 83430"/>
                <a:gd name="connsiteX11-205" fmla="*/ 93392 w 2537771"/>
                <a:gd name="connsiteY11-206" fmla="*/ 83281 h 83430"/>
                <a:gd name="connsiteX12-207" fmla="*/ 0 w 2537771"/>
                <a:gd name="connsiteY12-208" fmla="*/ 1369 h 83430"/>
                <a:gd name="connsiteX0-209" fmla="*/ 2537771 w 2537771"/>
                <a:gd name="connsiteY0-210" fmla="*/ 13982 h 83430"/>
                <a:gd name="connsiteX1-211" fmla="*/ 2155807 w 2537771"/>
                <a:gd name="connsiteY1-212" fmla="*/ 13982 h 83430"/>
                <a:gd name="connsiteX2-213" fmla="*/ 2086358 w 2537771"/>
                <a:gd name="connsiteY2-214" fmla="*/ 37131 h 83430"/>
                <a:gd name="connsiteX3-215" fmla="*/ 1449751 w 2537771"/>
                <a:gd name="connsiteY3-216" fmla="*/ 60280 h 83430"/>
                <a:gd name="connsiteX4-217" fmla="*/ 1357153 w 2537771"/>
                <a:gd name="connsiteY4-218" fmla="*/ 71855 h 83430"/>
                <a:gd name="connsiteX5-219" fmla="*/ 1276131 w 2537771"/>
                <a:gd name="connsiteY5-220" fmla="*/ 83430 h 83430"/>
                <a:gd name="connsiteX6-221" fmla="*/ 813143 w 2537771"/>
                <a:gd name="connsiteY6-222" fmla="*/ 71855 h 83430"/>
                <a:gd name="connsiteX7-223" fmla="*/ 747671 w 2537771"/>
                <a:gd name="connsiteY7-224" fmla="*/ 60429 h 83430"/>
                <a:gd name="connsiteX8-225" fmla="*/ 526070 w 2537771"/>
                <a:gd name="connsiteY8-226" fmla="*/ 33224 h 83430"/>
                <a:gd name="connsiteX9-227" fmla="*/ 254643 w 2537771"/>
                <a:gd name="connsiteY9-228" fmla="*/ 72152 h 83430"/>
                <a:gd name="connsiteX10-229" fmla="*/ 180158 w 2537771"/>
                <a:gd name="connsiteY10-230" fmla="*/ 48557 h 83430"/>
                <a:gd name="connsiteX11-231" fmla="*/ 93392 w 2537771"/>
                <a:gd name="connsiteY11-232" fmla="*/ 83281 h 83430"/>
                <a:gd name="connsiteX12-233" fmla="*/ 0 w 2537771"/>
                <a:gd name="connsiteY12-234" fmla="*/ 1369 h 83430"/>
                <a:gd name="connsiteX0-235" fmla="*/ 2537771 w 2537771"/>
                <a:gd name="connsiteY0-236" fmla="*/ 13982 h 83934"/>
                <a:gd name="connsiteX1-237" fmla="*/ 2155807 w 2537771"/>
                <a:gd name="connsiteY1-238" fmla="*/ 13982 h 83934"/>
                <a:gd name="connsiteX2-239" fmla="*/ 2086358 w 2537771"/>
                <a:gd name="connsiteY2-240" fmla="*/ 37131 h 83934"/>
                <a:gd name="connsiteX3-241" fmla="*/ 1449751 w 2537771"/>
                <a:gd name="connsiteY3-242" fmla="*/ 60280 h 83934"/>
                <a:gd name="connsiteX4-243" fmla="*/ 1357153 w 2537771"/>
                <a:gd name="connsiteY4-244" fmla="*/ 71855 h 83934"/>
                <a:gd name="connsiteX5-245" fmla="*/ 1276131 w 2537771"/>
                <a:gd name="connsiteY5-246" fmla="*/ 83430 h 83934"/>
                <a:gd name="connsiteX6-247" fmla="*/ 960259 w 2537771"/>
                <a:gd name="connsiteY6-248" fmla="*/ 79670 h 83934"/>
                <a:gd name="connsiteX7-249" fmla="*/ 747671 w 2537771"/>
                <a:gd name="connsiteY7-250" fmla="*/ 60429 h 83934"/>
                <a:gd name="connsiteX8-251" fmla="*/ 526070 w 2537771"/>
                <a:gd name="connsiteY8-252" fmla="*/ 33224 h 83934"/>
                <a:gd name="connsiteX9-253" fmla="*/ 254643 w 2537771"/>
                <a:gd name="connsiteY9-254" fmla="*/ 72152 h 83934"/>
                <a:gd name="connsiteX10-255" fmla="*/ 180158 w 2537771"/>
                <a:gd name="connsiteY10-256" fmla="*/ 48557 h 83934"/>
                <a:gd name="connsiteX11-257" fmla="*/ 93392 w 2537771"/>
                <a:gd name="connsiteY11-258" fmla="*/ 83281 h 83934"/>
                <a:gd name="connsiteX12-259" fmla="*/ 0 w 2537771"/>
                <a:gd name="connsiteY12-260" fmla="*/ 1369 h 83934"/>
                <a:gd name="connsiteX0-261" fmla="*/ 2537771 w 2537771"/>
                <a:gd name="connsiteY0-262" fmla="*/ 13982 h 83934"/>
                <a:gd name="connsiteX1-263" fmla="*/ 2155807 w 2537771"/>
                <a:gd name="connsiteY1-264" fmla="*/ 13982 h 83934"/>
                <a:gd name="connsiteX2-265" fmla="*/ 2086358 w 2537771"/>
                <a:gd name="connsiteY2-266" fmla="*/ 37131 h 83934"/>
                <a:gd name="connsiteX3-267" fmla="*/ 1449751 w 2537771"/>
                <a:gd name="connsiteY3-268" fmla="*/ 60280 h 83934"/>
                <a:gd name="connsiteX4-269" fmla="*/ 1357153 w 2537771"/>
                <a:gd name="connsiteY4-270" fmla="*/ 71855 h 83934"/>
                <a:gd name="connsiteX5-271" fmla="*/ 1276131 w 2537771"/>
                <a:gd name="connsiteY5-272" fmla="*/ 83430 h 83934"/>
                <a:gd name="connsiteX6-273" fmla="*/ 960259 w 2537771"/>
                <a:gd name="connsiteY6-274" fmla="*/ 79670 h 83934"/>
                <a:gd name="connsiteX7-275" fmla="*/ 747671 w 2537771"/>
                <a:gd name="connsiteY7-276" fmla="*/ 60429 h 83934"/>
                <a:gd name="connsiteX8-277" fmla="*/ 526070 w 2537771"/>
                <a:gd name="connsiteY8-278" fmla="*/ 33224 h 83934"/>
                <a:gd name="connsiteX9-279" fmla="*/ 254643 w 2537771"/>
                <a:gd name="connsiteY9-280" fmla="*/ 72152 h 83934"/>
                <a:gd name="connsiteX10-281" fmla="*/ 180158 w 2537771"/>
                <a:gd name="connsiteY10-282" fmla="*/ 48557 h 83934"/>
                <a:gd name="connsiteX11-283" fmla="*/ 93392 w 2537771"/>
                <a:gd name="connsiteY11-284" fmla="*/ 83281 h 83934"/>
                <a:gd name="connsiteX12-285" fmla="*/ 0 w 2537771"/>
                <a:gd name="connsiteY12-286" fmla="*/ 1369 h 83934"/>
                <a:gd name="connsiteX0-287" fmla="*/ 2537771 w 2537771"/>
                <a:gd name="connsiteY0-288" fmla="*/ 13982 h 85357"/>
                <a:gd name="connsiteX1-289" fmla="*/ 2155807 w 2537771"/>
                <a:gd name="connsiteY1-290" fmla="*/ 13982 h 85357"/>
                <a:gd name="connsiteX2-291" fmla="*/ 2086358 w 2537771"/>
                <a:gd name="connsiteY2-292" fmla="*/ 37131 h 85357"/>
                <a:gd name="connsiteX3-293" fmla="*/ 1449751 w 2537771"/>
                <a:gd name="connsiteY3-294" fmla="*/ 60280 h 85357"/>
                <a:gd name="connsiteX4-295" fmla="*/ 1365106 w 2537771"/>
                <a:gd name="connsiteY4-296" fmla="*/ 52317 h 85357"/>
                <a:gd name="connsiteX5-297" fmla="*/ 1276131 w 2537771"/>
                <a:gd name="connsiteY5-298" fmla="*/ 83430 h 85357"/>
                <a:gd name="connsiteX6-299" fmla="*/ 960259 w 2537771"/>
                <a:gd name="connsiteY6-300" fmla="*/ 79670 h 85357"/>
                <a:gd name="connsiteX7-301" fmla="*/ 747671 w 2537771"/>
                <a:gd name="connsiteY7-302" fmla="*/ 60429 h 85357"/>
                <a:gd name="connsiteX8-303" fmla="*/ 526070 w 2537771"/>
                <a:gd name="connsiteY8-304" fmla="*/ 33224 h 85357"/>
                <a:gd name="connsiteX9-305" fmla="*/ 254643 w 2537771"/>
                <a:gd name="connsiteY9-306" fmla="*/ 72152 h 85357"/>
                <a:gd name="connsiteX10-307" fmla="*/ 180158 w 2537771"/>
                <a:gd name="connsiteY10-308" fmla="*/ 48557 h 85357"/>
                <a:gd name="connsiteX11-309" fmla="*/ 93392 w 2537771"/>
                <a:gd name="connsiteY11-310" fmla="*/ 83281 h 85357"/>
                <a:gd name="connsiteX12-311" fmla="*/ 0 w 2537771"/>
                <a:gd name="connsiteY12-312" fmla="*/ 1369 h 85357"/>
                <a:gd name="connsiteX0-313" fmla="*/ 2537771 w 2537771"/>
                <a:gd name="connsiteY0-314" fmla="*/ 13982 h 85357"/>
                <a:gd name="connsiteX1-315" fmla="*/ 2155807 w 2537771"/>
                <a:gd name="connsiteY1-316" fmla="*/ 13982 h 85357"/>
                <a:gd name="connsiteX2-317" fmla="*/ 2086358 w 2537771"/>
                <a:gd name="connsiteY2-318" fmla="*/ 37131 h 85357"/>
                <a:gd name="connsiteX3-319" fmla="*/ 1604819 w 2537771"/>
                <a:gd name="connsiteY3-320" fmla="*/ 72003 h 85357"/>
                <a:gd name="connsiteX4-321" fmla="*/ 1365106 w 2537771"/>
                <a:gd name="connsiteY4-322" fmla="*/ 52317 h 85357"/>
                <a:gd name="connsiteX5-323" fmla="*/ 1276131 w 2537771"/>
                <a:gd name="connsiteY5-324" fmla="*/ 83430 h 85357"/>
                <a:gd name="connsiteX6-325" fmla="*/ 960259 w 2537771"/>
                <a:gd name="connsiteY6-326" fmla="*/ 79670 h 85357"/>
                <a:gd name="connsiteX7-327" fmla="*/ 747671 w 2537771"/>
                <a:gd name="connsiteY7-328" fmla="*/ 60429 h 85357"/>
                <a:gd name="connsiteX8-329" fmla="*/ 526070 w 2537771"/>
                <a:gd name="connsiteY8-330" fmla="*/ 33224 h 85357"/>
                <a:gd name="connsiteX9-331" fmla="*/ 254643 w 2537771"/>
                <a:gd name="connsiteY9-332" fmla="*/ 72152 h 85357"/>
                <a:gd name="connsiteX10-333" fmla="*/ 180158 w 2537771"/>
                <a:gd name="connsiteY10-334" fmla="*/ 48557 h 85357"/>
                <a:gd name="connsiteX11-335" fmla="*/ 93392 w 2537771"/>
                <a:gd name="connsiteY11-336" fmla="*/ 83281 h 85357"/>
                <a:gd name="connsiteX12-337" fmla="*/ 0 w 2537771"/>
                <a:gd name="connsiteY12-338" fmla="*/ 1369 h 85357"/>
                <a:gd name="connsiteX0-339" fmla="*/ 2537771 w 2537771"/>
                <a:gd name="connsiteY0-340" fmla="*/ 13982 h 83281"/>
                <a:gd name="connsiteX1-341" fmla="*/ 2155807 w 2537771"/>
                <a:gd name="connsiteY1-342" fmla="*/ 13982 h 83281"/>
                <a:gd name="connsiteX2-343" fmla="*/ 2086358 w 2537771"/>
                <a:gd name="connsiteY2-344" fmla="*/ 37131 h 83281"/>
                <a:gd name="connsiteX3-345" fmla="*/ 1604819 w 2537771"/>
                <a:gd name="connsiteY3-346" fmla="*/ 72003 h 83281"/>
                <a:gd name="connsiteX4-347" fmla="*/ 1365106 w 2537771"/>
                <a:gd name="connsiteY4-348" fmla="*/ 52317 h 83281"/>
                <a:gd name="connsiteX5-349" fmla="*/ 1188657 w 2537771"/>
                <a:gd name="connsiteY5-350" fmla="*/ 71707 h 83281"/>
                <a:gd name="connsiteX6-351" fmla="*/ 960259 w 2537771"/>
                <a:gd name="connsiteY6-352" fmla="*/ 79670 h 83281"/>
                <a:gd name="connsiteX7-353" fmla="*/ 747671 w 2537771"/>
                <a:gd name="connsiteY7-354" fmla="*/ 60429 h 83281"/>
                <a:gd name="connsiteX8-355" fmla="*/ 526070 w 2537771"/>
                <a:gd name="connsiteY8-356" fmla="*/ 33224 h 83281"/>
                <a:gd name="connsiteX9-357" fmla="*/ 254643 w 2537771"/>
                <a:gd name="connsiteY9-358" fmla="*/ 72152 h 83281"/>
                <a:gd name="connsiteX10-359" fmla="*/ 180158 w 2537771"/>
                <a:gd name="connsiteY10-360" fmla="*/ 48557 h 83281"/>
                <a:gd name="connsiteX11-361" fmla="*/ 93392 w 2537771"/>
                <a:gd name="connsiteY11-362" fmla="*/ 83281 h 83281"/>
                <a:gd name="connsiteX12-363" fmla="*/ 0 w 2537771"/>
                <a:gd name="connsiteY12-364" fmla="*/ 1369 h 83281"/>
                <a:gd name="connsiteX0-365" fmla="*/ 2537771 w 2537771"/>
                <a:gd name="connsiteY0-366" fmla="*/ 12613 h 81912"/>
                <a:gd name="connsiteX1-367" fmla="*/ 2191592 w 2537771"/>
                <a:gd name="connsiteY1-368" fmla="*/ 39967 h 81912"/>
                <a:gd name="connsiteX2-369" fmla="*/ 2086358 w 2537771"/>
                <a:gd name="connsiteY2-370" fmla="*/ 35762 h 81912"/>
                <a:gd name="connsiteX3-371" fmla="*/ 1604819 w 2537771"/>
                <a:gd name="connsiteY3-372" fmla="*/ 70634 h 81912"/>
                <a:gd name="connsiteX4-373" fmla="*/ 1365106 w 2537771"/>
                <a:gd name="connsiteY4-374" fmla="*/ 50948 h 81912"/>
                <a:gd name="connsiteX5-375" fmla="*/ 1188657 w 2537771"/>
                <a:gd name="connsiteY5-376" fmla="*/ 70338 h 81912"/>
                <a:gd name="connsiteX6-377" fmla="*/ 960259 w 2537771"/>
                <a:gd name="connsiteY6-378" fmla="*/ 78301 h 81912"/>
                <a:gd name="connsiteX7-379" fmla="*/ 747671 w 2537771"/>
                <a:gd name="connsiteY7-380" fmla="*/ 59060 h 81912"/>
                <a:gd name="connsiteX8-381" fmla="*/ 526070 w 2537771"/>
                <a:gd name="connsiteY8-382" fmla="*/ 31855 h 81912"/>
                <a:gd name="connsiteX9-383" fmla="*/ 254643 w 2537771"/>
                <a:gd name="connsiteY9-384" fmla="*/ 70783 h 81912"/>
                <a:gd name="connsiteX10-385" fmla="*/ 180158 w 2537771"/>
                <a:gd name="connsiteY10-386" fmla="*/ 47188 h 81912"/>
                <a:gd name="connsiteX11-387" fmla="*/ 93392 w 2537771"/>
                <a:gd name="connsiteY11-388" fmla="*/ 81912 h 81912"/>
                <a:gd name="connsiteX12-389" fmla="*/ 0 w 2537771"/>
                <a:gd name="connsiteY12-390" fmla="*/ 0 h 81912"/>
                <a:gd name="connsiteX0-391" fmla="*/ 2537771 w 2537771"/>
                <a:gd name="connsiteY0-392" fmla="*/ 12613 h 81912"/>
                <a:gd name="connsiteX1-393" fmla="*/ 2191592 w 2537771"/>
                <a:gd name="connsiteY1-394" fmla="*/ 39967 h 81912"/>
                <a:gd name="connsiteX2-395" fmla="*/ 2054548 w 2537771"/>
                <a:gd name="connsiteY2-396" fmla="*/ 27946 h 81912"/>
                <a:gd name="connsiteX3-397" fmla="*/ 1604819 w 2537771"/>
                <a:gd name="connsiteY3-398" fmla="*/ 70634 h 81912"/>
                <a:gd name="connsiteX4-399" fmla="*/ 1365106 w 2537771"/>
                <a:gd name="connsiteY4-400" fmla="*/ 50948 h 81912"/>
                <a:gd name="connsiteX5-401" fmla="*/ 1188657 w 2537771"/>
                <a:gd name="connsiteY5-402" fmla="*/ 70338 h 81912"/>
                <a:gd name="connsiteX6-403" fmla="*/ 960259 w 2537771"/>
                <a:gd name="connsiteY6-404" fmla="*/ 78301 h 81912"/>
                <a:gd name="connsiteX7-405" fmla="*/ 747671 w 2537771"/>
                <a:gd name="connsiteY7-406" fmla="*/ 59060 h 81912"/>
                <a:gd name="connsiteX8-407" fmla="*/ 526070 w 2537771"/>
                <a:gd name="connsiteY8-408" fmla="*/ 31855 h 81912"/>
                <a:gd name="connsiteX9-409" fmla="*/ 254643 w 2537771"/>
                <a:gd name="connsiteY9-410" fmla="*/ 70783 h 81912"/>
                <a:gd name="connsiteX10-411" fmla="*/ 180158 w 2537771"/>
                <a:gd name="connsiteY10-412" fmla="*/ 47188 h 81912"/>
                <a:gd name="connsiteX11-413" fmla="*/ 93392 w 2537771"/>
                <a:gd name="connsiteY11-414" fmla="*/ 81912 h 81912"/>
                <a:gd name="connsiteX12-415" fmla="*/ 0 w 2537771"/>
                <a:gd name="connsiteY12-416" fmla="*/ 0 h 81912"/>
                <a:gd name="connsiteX0-417" fmla="*/ 2537771 w 2537771"/>
                <a:gd name="connsiteY0-418" fmla="*/ 12613 h 79392"/>
                <a:gd name="connsiteX1-419" fmla="*/ 2191592 w 2537771"/>
                <a:gd name="connsiteY1-420" fmla="*/ 39967 h 79392"/>
                <a:gd name="connsiteX2-421" fmla="*/ 2054548 w 2537771"/>
                <a:gd name="connsiteY2-422" fmla="*/ 27946 h 79392"/>
                <a:gd name="connsiteX3-423" fmla="*/ 1604819 w 2537771"/>
                <a:gd name="connsiteY3-424" fmla="*/ 70634 h 79392"/>
                <a:gd name="connsiteX4-425" fmla="*/ 1365106 w 2537771"/>
                <a:gd name="connsiteY4-426" fmla="*/ 50948 h 79392"/>
                <a:gd name="connsiteX5-427" fmla="*/ 1188657 w 2537771"/>
                <a:gd name="connsiteY5-428" fmla="*/ 70338 h 79392"/>
                <a:gd name="connsiteX6-429" fmla="*/ 960259 w 2537771"/>
                <a:gd name="connsiteY6-430" fmla="*/ 78301 h 79392"/>
                <a:gd name="connsiteX7-431" fmla="*/ 747671 w 2537771"/>
                <a:gd name="connsiteY7-432" fmla="*/ 59060 h 79392"/>
                <a:gd name="connsiteX8-433" fmla="*/ 526070 w 2537771"/>
                <a:gd name="connsiteY8-434" fmla="*/ 31855 h 79392"/>
                <a:gd name="connsiteX9-435" fmla="*/ 254643 w 2537771"/>
                <a:gd name="connsiteY9-436" fmla="*/ 70783 h 79392"/>
                <a:gd name="connsiteX10-437" fmla="*/ 180158 w 2537771"/>
                <a:gd name="connsiteY10-438" fmla="*/ 47188 h 79392"/>
                <a:gd name="connsiteX11-439" fmla="*/ 105320 w 2537771"/>
                <a:gd name="connsiteY11-440" fmla="*/ 62373 h 79392"/>
                <a:gd name="connsiteX12-441" fmla="*/ 0 w 2537771"/>
                <a:gd name="connsiteY12-442" fmla="*/ 0 h 793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4" name="PA_组合 33"/>
          <p:cNvGrpSpPr/>
          <p:nvPr>
            <p:custDataLst>
              <p:tags r:id="rId2"/>
            </p:custDataLst>
          </p:nvPr>
        </p:nvGrpSpPr>
        <p:grpSpPr bwMode="auto">
          <a:xfrm>
            <a:off x="4904734" y="5774235"/>
            <a:ext cx="2142906" cy="1128218"/>
            <a:chOff x="7394576" y="3627438"/>
            <a:chExt cx="1077913" cy="566738"/>
          </a:xfrm>
          <a:solidFill>
            <a:schemeClr val="tx1"/>
          </a:solidFill>
        </p:grpSpPr>
        <p:sp>
          <p:nvSpPr>
            <p:cNvPr id="25" name="Freeform 100"/>
            <p:cNvSpPr/>
            <p:nvPr/>
          </p:nvSpPr>
          <p:spPr bwMode="auto">
            <a:xfrm>
              <a:off x="8122380" y="3680704"/>
              <a:ext cx="97606" cy="1704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8128745" y="3706271"/>
              <a:ext cx="91241" cy="1704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7" name="Freeform 102"/>
            <p:cNvSpPr/>
            <p:nvPr/>
          </p:nvSpPr>
          <p:spPr bwMode="auto">
            <a:xfrm>
              <a:off x="8145720" y="3885241"/>
              <a:ext cx="70023" cy="14913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8" name="Freeform 103"/>
            <p:cNvSpPr/>
            <p:nvPr/>
          </p:nvSpPr>
          <p:spPr bwMode="auto">
            <a:xfrm>
              <a:off x="8145720" y="3900154"/>
              <a:ext cx="72144" cy="21306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9" name="Freeform 104"/>
            <p:cNvSpPr/>
            <p:nvPr/>
          </p:nvSpPr>
          <p:spPr bwMode="auto">
            <a:xfrm>
              <a:off x="8141476" y="4072733"/>
              <a:ext cx="78510" cy="19175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0" name="Freeform 105"/>
            <p:cNvSpPr/>
            <p:nvPr/>
          </p:nvSpPr>
          <p:spPr bwMode="auto">
            <a:xfrm>
              <a:off x="8139355" y="4098300"/>
              <a:ext cx="80631" cy="23436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8" name="Freeform 106"/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9" name="Freeform 107"/>
            <p:cNvSpPr>
              <a:spLocks noEditPoints="1"/>
            </p:cNvSpPr>
            <p:nvPr/>
          </p:nvSpPr>
          <p:spPr bwMode="auto">
            <a:xfrm>
              <a:off x="7893218" y="3755274"/>
              <a:ext cx="97606" cy="368593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A_图片 1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40000" contrast="-40000"/>
          </a:blip>
          <a:stretch>
            <a:fillRect/>
          </a:stretch>
        </p:blipFill>
        <p:spPr>
          <a:xfrm>
            <a:off x="1233889" y="1648598"/>
            <a:ext cx="4012590" cy="3338721"/>
          </a:xfrm>
          <a:prstGeom prst="rect">
            <a:avLst/>
          </a:prstGeom>
        </p:spPr>
      </p:pic>
      <p:sp>
        <p:nvSpPr>
          <p:cNvPr id="112" name="PA_文本框 19"/>
          <p:cNvSpPr txBox="1"/>
          <p:nvPr>
            <p:custDataLst>
              <p:tags r:id="rId3"/>
            </p:custDataLst>
          </p:nvPr>
        </p:nvSpPr>
        <p:spPr>
          <a:xfrm>
            <a:off x="5969820" y="1805902"/>
            <a:ext cx="3262432" cy="580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cs typeface="方正苏新诗柳楷简体-yolan" panose="02000000000000000000" pitchFamily="2" charset="-122"/>
                <a:sym typeface="Arial" panose="020B0604020202020204"/>
              </a:rPr>
              <a:t>游戏随机生成算法功能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13" name="PA_文本框 45"/>
          <p:cNvSpPr txBox="1"/>
          <p:nvPr>
            <p:custDataLst>
              <p:tags r:id="rId4"/>
            </p:custDataLst>
          </p:nvPr>
        </p:nvSpPr>
        <p:spPr>
          <a:xfrm>
            <a:off x="5969820" y="2325853"/>
            <a:ext cx="4532401" cy="2120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通过对过程内容生成算法的理论研究，基于以上学期的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Unity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引擎游戏项目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《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猪猪公寓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》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为基础，在游戏中实现对游戏内容的动态生成，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《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猪猪公寓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》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是一款集冒险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RPG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为一体的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3D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地牢探险游戏。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2804" y="3205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tx2">
                    <a:lumMod val="75000"/>
                  </a:schemeClr>
                </a:solidFill>
                <a:cs typeface="DFPShaoNvW5-GB" charset="-122"/>
                <a:sym typeface="Arial" panose="020B0604020202020204"/>
              </a:rPr>
              <a:t>项目背景</a:t>
            </a:r>
            <a:endParaRPr kumimoji="1" lang="zh-CN" altLang="en-US" sz="2400" dirty="0">
              <a:solidFill>
                <a:schemeClr val="tx2">
                  <a:lumMod val="75000"/>
                </a:schemeClr>
              </a:solidFill>
              <a:cs typeface="DFPShaoNvW5-GB" charset="-122"/>
              <a:sym typeface="Arial" panose="020B0604020202020204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543759" y="266849"/>
            <a:ext cx="636853" cy="393183"/>
            <a:chOff x="3610120" y="261689"/>
            <a:chExt cx="636853" cy="393183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3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chenying0907 3"/>
          <p:cNvGrpSpPr/>
          <p:nvPr>
            <p:custDataLst>
              <p:tags r:id="rId1"/>
            </p:custDataLst>
          </p:nvPr>
        </p:nvGrpSpPr>
        <p:grpSpPr>
          <a:xfrm rot="20908391">
            <a:off x="1180095" y="3926044"/>
            <a:ext cx="3565131" cy="2697603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322" name="chenying0907 5"/>
            <p:cNvSpPr/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23" name="chenying0907 6"/>
            <p:cNvSpPr/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24" name="chenying0907 7"/>
            <p:cNvSpPr/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25" name="chenying0907 8"/>
            <p:cNvSpPr/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26" name="chenying0907 9"/>
            <p:cNvSpPr/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27" name="chenying0907 10"/>
            <p:cNvSpPr/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28" name="chenying0907 11"/>
            <p:cNvSpPr/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grpSp>
          <p:nvGrpSpPr>
            <p:cNvPr id="329" name="chenying0907 328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330" name="chenying0907 12"/>
              <p:cNvSpPr/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31" name="chenying0907 13"/>
              <p:cNvSpPr/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32" name="chenying0907 14"/>
              <p:cNvSpPr/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33" name="chenying0907 15"/>
              <p:cNvSpPr/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34" name="chenying0907 16"/>
              <p:cNvSpPr/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35" name="chenying0907 17"/>
              <p:cNvSpPr/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36" name="chenying0907 18"/>
              <p:cNvSpPr/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37" name="chenying0907 19"/>
              <p:cNvSpPr/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38" name="chenying0907 20"/>
              <p:cNvSpPr/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39" name="chenying0907 21"/>
              <p:cNvSpPr/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40" name="chenying0907 22"/>
              <p:cNvSpPr/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41" name="chenying0907 23"/>
              <p:cNvSpPr/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42" name="chenying0907 24"/>
              <p:cNvSpPr/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43" name="chenying0907 25"/>
              <p:cNvSpPr/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44" name="chenying0907 26"/>
              <p:cNvSpPr/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45" name="chenying0907 27"/>
              <p:cNvSpPr/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46" name="chenying0907 28"/>
              <p:cNvSpPr/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47" name="chenying0907 29"/>
              <p:cNvSpPr/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48" name="chenying0907 30"/>
              <p:cNvSpPr/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49" name="chenying0907 31"/>
              <p:cNvSpPr/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50" name="chenying0907 32"/>
              <p:cNvSpPr/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51" name="chenying0907 33"/>
              <p:cNvSpPr/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52" name="chenying0907 34"/>
              <p:cNvSpPr/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53" name="chenying0907 35"/>
              <p:cNvSpPr/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54" name="chenying0907 36"/>
              <p:cNvSpPr/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55" name="chenying0907 37"/>
              <p:cNvSpPr/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56" name="chenying0907 38"/>
              <p:cNvSpPr/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57" name="chenying0907 39"/>
              <p:cNvSpPr/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58" name="chenying0907 40"/>
              <p:cNvSpPr/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59" name="chenying0907 41"/>
              <p:cNvSpPr/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60" name="chenying0907 42"/>
              <p:cNvSpPr/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61" name="chenying0907 43"/>
              <p:cNvSpPr/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62" name="chenying0907 44"/>
              <p:cNvSpPr/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63" name="chenying0907 45"/>
              <p:cNvSpPr/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64" name="chenying0907 46"/>
              <p:cNvSpPr/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65" name="chenying0907 47"/>
              <p:cNvSpPr/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66" name="chenying0907 48"/>
              <p:cNvSpPr/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67" name="chenying0907 49"/>
              <p:cNvSpPr/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68" name="chenying0907 50"/>
              <p:cNvSpPr/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69" name="chenying0907 51"/>
              <p:cNvSpPr/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70" name="chenying0907 52"/>
              <p:cNvSpPr/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71" name="chenying0907 53"/>
              <p:cNvSpPr/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72" name="chenying0907 54"/>
              <p:cNvSpPr/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73" name="chenying0907 55"/>
              <p:cNvSpPr/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74" name="chenying0907 56"/>
              <p:cNvSpPr/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75" name="chenying0907 57"/>
              <p:cNvSpPr/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76" name="chenying0907 58"/>
              <p:cNvSpPr/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77" name="chenying0907 59"/>
              <p:cNvSpPr/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78" name="chenying0907 60"/>
              <p:cNvSpPr/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79" name="chenying0907 61"/>
              <p:cNvSpPr/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80" name="chenying0907 62"/>
              <p:cNvSpPr/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81" name="chenying0907 63"/>
              <p:cNvSpPr/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82" name="chenying0907 64"/>
              <p:cNvSpPr/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83" name="chenying0907 65"/>
              <p:cNvSpPr/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84" name="chenying0907 66"/>
              <p:cNvSpPr/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85" name="chenying0907 67"/>
              <p:cNvSpPr/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86" name="chenying0907 68"/>
              <p:cNvSpPr/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87" name="chenying0907 69"/>
              <p:cNvSpPr/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88" name="chenying0907 70"/>
              <p:cNvSpPr/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89" name="chenying0907 71"/>
              <p:cNvSpPr/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90" name="chenying0907 72"/>
              <p:cNvSpPr/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91" name="chenying0907 73"/>
              <p:cNvSpPr/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92" name="chenying0907 74"/>
              <p:cNvSpPr/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93" name="chenying0907 75"/>
              <p:cNvSpPr/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94" name="chenying0907 76"/>
              <p:cNvSpPr/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95" name="chenying0907 77"/>
              <p:cNvSpPr/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96" name="chenying0907 78"/>
              <p:cNvSpPr/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97" name="chenying0907 79"/>
              <p:cNvSpPr/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98" name="chenying0907 80"/>
              <p:cNvSpPr/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99" name="chenying0907 81"/>
              <p:cNvSpPr/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00" name="chenying0907 82"/>
              <p:cNvSpPr/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01" name="chenying0907 83"/>
              <p:cNvSpPr/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02" name="chenying0907 84"/>
              <p:cNvSpPr/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03" name="chenying0907 85"/>
              <p:cNvSpPr/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04" name="chenying0907 86"/>
              <p:cNvSpPr/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05" name="chenying0907 87"/>
              <p:cNvSpPr/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06" name="chenying0907 88"/>
              <p:cNvSpPr/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07" name="chenying0907 89"/>
              <p:cNvSpPr/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08" name="chenying0907 90"/>
              <p:cNvSpPr/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09" name="chenying0907 91"/>
              <p:cNvSpPr/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10" name="chenying0907 92"/>
              <p:cNvSpPr/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5" name="PA_chenying0907 4"/>
          <p:cNvGrpSpPr/>
          <p:nvPr>
            <p:custDataLst>
              <p:tags r:id="rId2"/>
            </p:custDataLst>
          </p:nvPr>
        </p:nvGrpSpPr>
        <p:grpSpPr>
          <a:xfrm>
            <a:off x="1663275" y="1192867"/>
            <a:ext cx="3460136" cy="2773398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233" name="chenying0907 5"/>
            <p:cNvSpPr/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4" name="chenying0907 6"/>
            <p:cNvSpPr/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5" name="chenying0907 7"/>
            <p:cNvSpPr/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6" name="chenying0907 8"/>
            <p:cNvSpPr/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7" name="chenying0907 9"/>
            <p:cNvSpPr/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8" name="chenying0907 10"/>
            <p:cNvSpPr/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9" name="chenying0907 11"/>
            <p:cNvSpPr/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grpSp>
          <p:nvGrpSpPr>
            <p:cNvPr id="240" name="chenying0907 239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241" name="chenying0907 12"/>
              <p:cNvSpPr/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42" name="chenying0907 13"/>
              <p:cNvSpPr/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43" name="chenying0907 14"/>
              <p:cNvSpPr/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44" name="chenying0907 15"/>
              <p:cNvSpPr/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45" name="chenying0907 16"/>
              <p:cNvSpPr/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46" name="chenying0907 17"/>
              <p:cNvSpPr/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47" name="chenying0907 18"/>
              <p:cNvSpPr/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48" name="chenying0907 19"/>
              <p:cNvSpPr/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49" name="chenying0907 20"/>
              <p:cNvSpPr/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50" name="chenying0907 21"/>
              <p:cNvSpPr/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51" name="chenying0907 22"/>
              <p:cNvSpPr/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52" name="chenying0907 23"/>
              <p:cNvSpPr/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53" name="chenying0907 24"/>
              <p:cNvSpPr/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54" name="chenying0907 25"/>
              <p:cNvSpPr/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55" name="chenying0907 26"/>
              <p:cNvSpPr/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56" name="chenying0907 27"/>
              <p:cNvSpPr/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57" name="chenying0907 28"/>
              <p:cNvSpPr/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58" name="chenying0907 29"/>
              <p:cNvSpPr/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59" name="chenying0907 30"/>
              <p:cNvSpPr/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60" name="chenying0907 31"/>
              <p:cNvSpPr/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61" name="chenying0907 32"/>
              <p:cNvSpPr/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62" name="chenying0907 33"/>
              <p:cNvSpPr/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63" name="chenying0907 34"/>
              <p:cNvSpPr/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64" name="chenying0907 35"/>
              <p:cNvSpPr/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65" name="chenying0907 36"/>
              <p:cNvSpPr/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66" name="chenying0907 37"/>
              <p:cNvSpPr/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67" name="chenying0907 38"/>
              <p:cNvSpPr/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68" name="chenying0907 39"/>
              <p:cNvSpPr/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69" name="chenying0907 40"/>
              <p:cNvSpPr/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70" name="chenying0907 41"/>
              <p:cNvSpPr/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71" name="chenying0907 42"/>
              <p:cNvSpPr/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72" name="chenying0907 43"/>
              <p:cNvSpPr/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73" name="chenying0907 44"/>
              <p:cNvSpPr/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74" name="chenying0907 45"/>
              <p:cNvSpPr/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75" name="chenying0907 46"/>
              <p:cNvSpPr/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76" name="chenying0907 47"/>
              <p:cNvSpPr/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77" name="chenying0907 48"/>
              <p:cNvSpPr/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78" name="chenying0907 49"/>
              <p:cNvSpPr/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79" name="chenying0907 50"/>
              <p:cNvSpPr/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80" name="chenying0907 51"/>
              <p:cNvSpPr/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81" name="chenying0907 52"/>
              <p:cNvSpPr/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82" name="chenying0907 53"/>
              <p:cNvSpPr/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83" name="chenying0907 54"/>
              <p:cNvSpPr/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84" name="chenying0907 55"/>
              <p:cNvSpPr/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85" name="chenying0907 56"/>
              <p:cNvSpPr/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86" name="chenying0907 57"/>
              <p:cNvSpPr/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87" name="chenying0907 58"/>
              <p:cNvSpPr/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88" name="chenying0907 59"/>
              <p:cNvSpPr/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89" name="chenying0907 60"/>
              <p:cNvSpPr/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90" name="chenying0907 61"/>
              <p:cNvSpPr/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91" name="chenying0907 62"/>
              <p:cNvSpPr/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92" name="chenying0907 63"/>
              <p:cNvSpPr/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93" name="chenying0907 64"/>
              <p:cNvSpPr/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94" name="chenying0907 65"/>
              <p:cNvSpPr/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95" name="chenying0907 66"/>
              <p:cNvSpPr/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96" name="chenying0907 67"/>
              <p:cNvSpPr/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97" name="chenying0907 68"/>
              <p:cNvSpPr/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98" name="chenying0907 69"/>
              <p:cNvSpPr/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99" name="chenying0907 70"/>
              <p:cNvSpPr/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00" name="chenying0907 71"/>
              <p:cNvSpPr/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01" name="chenying0907 72"/>
              <p:cNvSpPr/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02" name="chenying0907 73"/>
              <p:cNvSpPr/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03" name="chenying0907 74"/>
              <p:cNvSpPr/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04" name="chenying0907 75"/>
              <p:cNvSpPr/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05" name="chenying0907 76"/>
              <p:cNvSpPr/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06" name="chenying0907 77"/>
              <p:cNvSpPr/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07" name="chenying0907 78"/>
              <p:cNvSpPr/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08" name="chenying0907 79"/>
              <p:cNvSpPr/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09" name="chenying0907 80"/>
              <p:cNvSpPr/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0" name="chenying0907 81"/>
              <p:cNvSpPr/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1" name="chenying0907 82"/>
              <p:cNvSpPr/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2" name="chenying0907 83"/>
              <p:cNvSpPr/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3" name="chenying0907 84"/>
              <p:cNvSpPr/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4" name="chenying0907 85"/>
              <p:cNvSpPr/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5" name="chenying0907 86"/>
              <p:cNvSpPr/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6" name="chenying0907 87"/>
              <p:cNvSpPr/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7" name="chenying0907 88"/>
              <p:cNvSpPr/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8" name="chenying0907 89"/>
              <p:cNvSpPr/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9" name="chenying0907 90"/>
              <p:cNvSpPr/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20" name="chenying0907 91"/>
              <p:cNvSpPr/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21" name="chenying0907 92"/>
              <p:cNvSpPr/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6" name="PA_chenying0907 5"/>
          <p:cNvGrpSpPr/>
          <p:nvPr>
            <p:custDataLst>
              <p:tags r:id="rId3"/>
            </p:custDataLst>
          </p:nvPr>
        </p:nvGrpSpPr>
        <p:grpSpPr>
          <a:xfrm flipH="1">
            <a:off x="7315308" y="1192867"/>
            <a:ext cx="3091071" cy="2580518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144" name="chenying0907 5"/>
            <p:cNvSpPr/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5" name="chenying0907 6"/>
            <p:cNvSpPr/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6" name="chenying0907 7"/>
            <p:cNvSpPr/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7" name="chenying0907 8"/>
            <p:cNvSpPr/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8" name="chenying0907 9"/>
            <p:cNvSpPr/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9" name="chenying0907 10"/>
            <p:cNvSpPr/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0" name="chenying0907 11"/>
            <p:cNvSpPr/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grpSp>
          <p:nvGrpSpPr>
            <p:cNvPr id="151" name="chenying0907 150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152" name="chenying0907 12"/>
              <p:cNvSpPr/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53" name="chenying0907 13"/>
              <p:cNvSpPr/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54" name="chenying0907 14"/>
              <p:cNvSpPr/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55" name="chenying0907 15"/>
              <p:cNvSpPr/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56" name="chenying0907 16"/>
              <p:cNvSpPr/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57" name="chenying0907 17"/>
              <p:cNvSpPr/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58" name="chenying0907 18"/>
              <p:cNvSpPr/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59" name="chenying0907 19"/>
              <p:cNvSpPr/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60" name="chenying0907 20"/>
              <p:cNvSpPr/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61" name="chenying0907 21"/>
              <p:cNvSpPr/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62" name="chenying0907 22"/>
              <p:cNvSpPr/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63" name="chenying0907 23"/>
              <p:cNvSpPr/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64" name="chenying0907 24"/>
              <p:cNvSpPr/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65" name="chenying0907 25"/>
              <p:cNvSpPr/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66" name="chenying0907 26"/>
              <p:cNvSpPr/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67" name="chenying0907 27"/>
              <p:cNvSpPr/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68" name="chenying0907 28"/>
              <p:cNvSpPr/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69" name="chenying0907 29"/>
              <p:cNvSpPr/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70" name="chenying0907 30"/>
              <p:cNvSpPr/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71" name="chenying0907 31"/>
              <p:cNvSpPr/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72" name="chenying0907 32"/>
              <p:cNvSpPr/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73" name="chenying0907 33"/>
              <p:cNvSpPr/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74" name="chenying0907 34"/>
              <p:cNvSpPr/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75" name="chenying0907 35"/>
              <p:cNvSpPr/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76" name="chenying0907 36"/>
              <p:cNvSpPr/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77" name="chenying0907 37"/>
              <p:cNvSpPr/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78" name="chenying0907 38"/>
              <p:cNvSpPr/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79" name="chenying0907 39"/>
              <p:cNvSpPr/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80" name="chenying0907 40"/>
              <p:cNvSpPr/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81" name="chenying0907 41"/>
              <p:cNvSpPr/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82" name="chenying0907 42"/>
              <p:cNvSpPr/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83" name="chenying0907 43"/>
              <p:cNvSpPr/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84" name="chenying0907 44"/>
              <p:cNvSpPr/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85" name="chenying0907 45"/>
              <p:cNvSpPr/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86" name="chenying0907 46"/>
              <p:cNvSpPr/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87" name="chenying0907 47"/>
              <p:cNvSpPr/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88" name="chenying0907 48"/>
              <p:cNvSpPr/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89" name="chenying0907 49"/>
              <p:cNvSpPr/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90" name="chenying0907 50"/>
              <p:cNvSpPr/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91" name="chenying0907 51"/>
              <p:cNvSpPr/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92" name="chenying0907 52"/>
              <p:cNvSpPr/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93" name="chenying0907 53"/>
              <p:cNvSpPr/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94" name="chenying0907 54"/>
              <p:cNvSpPr/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95" name="chenying0907 55"/>
              <p:cNvSpPr/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96" name="chenying0907 56"/>
              <p:cNvSpPr/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97" name="chenying0907 57"/>
              <p:cNvSpPr/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98" name="chenying0907 58"/>
              <p:cNvSpPr/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99" name="chenying0907 59"/>
              <p:cNvSpPr/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00" name="chenying0907 60"/>
              <p:cNvSpPr/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01" name="chenying0907 61"/>
              <p:cNvSpPr/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02" name="chenying0907 62"/>
              <p:cNvSpPr/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03" name="chenying0907 63"/>
              <p:cNvSpPr/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04" name="chenying0907 64"/>
              <p:cNvSpPr/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05" name="chenying0907 65"/>
              <p:cNvSpPr/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06" name="chenying0907 66"/>
              <p:cNvSpPr/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07" name="chenying0907 67"/>
              <p:cNvSpPr/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08" name="chenying0907 68"/>
              <p:cNvSpPr/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09" name="chenying0907 69"/>
              <p:cNvSpPr/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10" name="chenying0907 70"/>
              <p:cNvSpPr/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11" name="chenying0907 71"/>
              <p:cNvSpPr/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12" name="chenying0907 72"/>
              <p:cNvSpPr/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13" name="chenying0907 73"/>
              <p:cNvSpPr/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14" name="chenying0907 74"/>
              <p:cNvSpPr/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15" name="chenying0907 75"/>
              <p:cNvSpPr/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16" name="chenying0907 76"/>
              <p:cNvSpPr/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17" name="chenying0907 77"/>
              <p:cNvSpPr/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18" name="chenying0907 78"/>
              <p:cNvSpPr/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19" name="chenying0907 79"/>
              <p:cNvSpPr/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20" name="chenying0907 80"/>
              <p:cNvSpPr/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21" name="chenying0907 81"/>
              <p:cNvSpPr/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22" name="chenying0907 82"/>
              <p:cNvSpPr/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23" name="chenying0907 83"/>
              <p:cNvSpPr/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24" name="chenying0907 84"/>
              <p:cNvSpPr/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25" name="chenying0907 85"/>
              <p:cNvSpPr/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26" name="chenying0907 86"/>
              <p:cNvSpPr/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27" name="chenying0907 87"/>
              <p:cNvSpPr/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28" name="chenying0907 88"/>
              <p:cNvSpPr/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29" name="chenying0907 89"/>
              <p:cNvSpPr/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30" name="chenying0907 90"/>
              <p:cNvSpPr/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31" name="chenying0907 91"/>
              <p:cNvSpPr/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32" name="chenying0907 92"/>
              <p:cNvSpPr/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7" name="PA_chenying0907 6"/>
          <p:cNvGrpSpPr/>
          <p:nvPr>
            <p:custDataLst>
              <p:tags r:id="rId4"/>
            </p:custDataLst>
          </p:nvPr>
        </p:nvGrpSpPr>
        <p:grpSpPr>
          <a:xfrm rot="626096" flipH="1">
            <a:off x="7827591" y="3820586"/>
            <a:ext cx="3063118" cy="2252434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55" name="chenying0907 5"/>
            <p:cNvSpPr/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6" name="chenying0907 6"/>
            <p:cNvSpPr/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7" name="chenying0907 7"/>
            <p:cNvSpPr/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8" name="chenying0907 8"/>
            <p:cNvSpPr/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chenying0907 9"/>
            <p:cNvSpPr/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chenying0907 10"/>
            <p:cNvSpPr/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1" name="chenying0907 11"/>
            <p:cNvSpPr/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grpSp>
          <p:nvGrpSpPr>
            <p:cNvPr id="62" name="chenying0907 61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63" name="chenying0907 12"/>
              <p:cNvSpPr/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64" name="chenying0907 13"/>
              <p:cNvSpPr/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65" name="chenying0907 14"/>
              <p:cNvSpPr/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66" name="chenying0907 15"/>
              <p:cNvSpPr/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67" name="chenying0907 16"/>
              <p:cNvSpPr/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68" name="chenying0907 17"/>
              <p:cNvSpPr/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69" name="chenying0907 18"/>
              <p:cNvSpPr/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0" name="chenying0907 19"/>
              <p:cNvSpPr/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1" name="chenying0907 20"/>
              <p:cNvSpPr/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2" name="chenying0907 21"/>
              <p:cNvSpPr/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3" name="chenying0907 22"/>
              <p:cNvSpPr/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4" name="chenying0907 23"/>
              <p:cNvSpPr/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5" name="chenying0907 24"/>
              <p:cNvSpPr/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6" name="chenying0907 25"/>
              <p:cNvSpPr/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7" name="chenying0907 26"/>
              <p:cNvSpPr/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8" name="chenying0907 27"/>
              <p:cNvSpPr/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9" name="chenying0907 28"/>
              <p:cNvSpPr/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0" name="chenying0907 29"/>
              <p:cNvSpPr/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1" name="chenying0907 30"/>
              <p:cNvSpPr/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2" name="chenying0907 31"/>
              <p:cNvSpPr/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3" name="chenying0907 32"/>
              <p:cNvSpPr/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4" name="chenying0907 33"/>
              <p:cNvSpPr/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5" name="chenying0907 34"/>
              <p:cNvSpPr/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6" name="chenying0907 35"/>
              <p:cNvSpPr/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7" name="chenying0907 36"/>
              <p:cNvSpPr/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8" name="chenying0907 37"/>
              <p:cNvSpPr/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9" name="chenying0907 38"/>
              <p:cNvSpPr/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90" name="chenying0907 39"/>
              <p:cNvSpPr/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91" name="chenying0907 40"/>
              <p:cNvSpPr/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92" name="chenying0907 41"/>
              <p:cNvSpPr/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93" name="chenying0907 42"/>
              <p:cNvSpPr/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94" name="chenying0907 43"/>
              <p:cNvSpPr/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95" name="chenying0907 44"/>
              <p:cNvSpPr/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96" name="chenying0907 45"/>
              <p:cNvSpPr/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97" name="chenying0907 46"/>
              <p:cNvSpPr/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98" name="chenying0907 47"/>
              <p:cNvSpPr/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99" name="chenying0907 48"/>
              <p:cNvSpPr/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00" name="chenying0907 49"/>
              <p:cNvSpPr/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01" name="chenying0907 50"/>
              <p:cNvSpPr/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02" name="chenying0907 51"/>
              <p:cNvSpPr/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03" name="chenying0907 52"/>
              <p:cNvSpPr/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04" name="chenying0907 53"/>
              <p:cNvSpPr/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05" name="chenying0907 54"/>
              <p:cNvSpPr/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06" name="chenying0907 55"/>
              <p:cNvSpPr/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07" name="chenying0907 56"/>
              <p:cNvSpPr/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08" name="chenying0907 57"/>
              <p:cNvSpPr/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09" name="chenying0907 58"/>
              <p:cNvSpPr/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10" name="chenying0907 59"/>
              <p:cNvSpPr/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11" name="chenying0907 60"/>
              <p:cNvSpPr/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12" name="chenying0907 61"/>
              <p:cNvSpPr/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13" name="chenying0907 62"/>
              <p:cNvSpPr/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14" name="chenying0907 63"/>
              <p:cNvSpPr/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15" name="chenying0907 64"/>
              <p:cNvSpPr/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16" name="chenying0907 65"/>
              <p:cNvSpPr/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17" name="chenying0907 66"/>
              <p:cNvSpPr/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18" name="chenying0907 67"/>
              <p:cNvSpPr/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19" name="chenying0907 68"/>
              <p:cNvSpPr/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20" name="chenying0907 69"/>
              <p:cNvSpPr/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21" name="chenying0907 70"/>
              <p:cNvSpPr/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22" name="chenying0907 71"/>
              <p:cNvSpPr/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23" name="chenying0907 72"/>
              <p:cNvSpPr/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24" name="chenying0907 73"/>
              <p:cNvSpPr/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25" name="chenying0907 74"/>
              <p:cNvSpPr/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26" name="chenying0907 75"/>
              <p:cNvSpPr/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27" name="chenying0907 76"/>
              <p:cNvSpPr/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28" name="chenying0907 77"/>
              <p:cNvSpPr/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29" name="chenying0907 78"/>
              <p:cNvSpPr/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30" name="chenying0907 79"/>
              <p:cNvSpPr/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31" name="chenying0907 80"/>
              <p:cNvSpPr/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32" name="chenying0907 81"/>
              <p:cNvSpPr/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33" name="chenying0907 82"/>
              <p:cNvSpPr/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34" name="chenying0907 83"/>
              <p:cNvSpPr/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35" name="chenying0907 84"/>
              <p:cNvSpPr/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36" name="chenying0907 85"/>
              <p:cNvSpPr/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37" name="chenying0907 86"/>
              <p:cNvSpPr/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38" name="chenying0907 87"/>
              <p:cNvSpPr/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39" name="chenying0907 88"/>
              <p:cNvSpPr/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40" name="chenying0907 89"/>
              <p:cNvSpPr/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41" name="chenying0907 90"/>
              <p:cNvSpPr/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42" name="chenying0907 91"/>
              <p:cNvSpPr/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43" name="chenying0907 92"/>
              <p:cNvSpPr/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</p:grpSp>
      <p:sp>
        <p:nvSpPr>
          <p:cNvPr id="2" name="PA_矩形 1"/>
          <p:cNvSpPr/>
          <p:nvPr>
            <p:custDataLst>
              <p:tags r:id="rId5"/>
            </p:custDataLst>
          </p:nvPr>
        </p:nvSpPr>
        <p:spPr>
          <a:xfrm>
            <a:off x="2351988" y="1492364"/>
            <a:ext cx="2242207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龙锴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:</a:t>
            </a:r>
            <a:endParaRPr lang="en-US" altLang="zh-CN" sz="1335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项目</a:t>
            </a: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/>
              </a:rPr>
              <a:t>经理，游戏设计</a:t>
            </a:r>
            <a:endParaRPr lang="en-US" altLang="zh-CN" sz="1335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zh-CN" altLang="en-US" sz="1335" dirty="0">
                <a:sym typeface="Arial" panose="020B0604020202020204"/>
              </a:rPr>
              <a:t>负责将游戏策划书游戏化，撰写游戏设计说明书，包括游戏系统设计、战斗系统、关卡设计、道具设计等</a:t>
            </a:r>
            <a:endParaRPr lang="zh-CN" altLang="en-US" sz="1335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471" name="PA_矩形 470"/>
          <p:cNvSpPr/>
          <p:nvPr>
            <p:custDataLst>
              <p:tags r:id="rId6"/>
            </p:custDataLst>
          </p:nvPr>
        </p:nvSpPr>
        <p:spPr>
          <a:xfrm>
            <a:off x="8011932" y="1396048"/>
            <a:ext cx="1911628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 窦义通：</a:t>
            </a:r>
            <a:endParaRPr lang="en-US" altLang="zh-CN" sz="1335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美工设计，程序员</a:t>
            </a:r>
            <a:endParaRPr lang="en-US" altLang="zh-CN" sz="1335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zh-CN" altLang="en-US" sz="1335" dirty="0">
                <a:sym typeface="Arial" panose="020B0604020202020204"/>
              </a:rPr>
              <a:t>依据策划制作、准备美术资源文件：游戏场景、角色</a:t>
            </a:r>
            <a:r>
              <a:rPr lang="en-US" altLang="zh-CN" sz="1335" dirty="0">
                <a:sym typeface="Arial" panose="020B0604020202020204"/>
              </a:rPr>
              <a:t>NPC</a:t>
            </a:r>
            <a:r>
              <a:rPr lang="zh-CN" altLang="en-US" sz="1335" dirty="0">
                <a:sym typeface="Arial" panose="020B0604020202020204"/>
              </a:rPr>
              <a:t>建模；动画设计、道具、界面等</a:t>
            </a:r>
            <a:endParaRPr lang="zh-CN" altLang="en-US" sz="1335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472" name="PA_矩形 471"/>
          <p:cNvSpPr/>
          <p:nvPr>
            <p:custDataLst>
              <p:tags r:id="rId7"/>
            </p:custDataLst>
          </p:nvPr>
        </p:nvSpPr>
        <p:spPr>
          <a:xfrm>
            <a:off x="2044927" y="4342950"/>
            <a:ext cx="1940326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王翌丰：</a:t>
            </a:r>
            <a:endParaRPr lang="en-US" altLang="zh-CN" sz="1335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测试，程序员</a:t>
            </a:r>
            <a:endParaRPr lang="en-US" altLang="zh-CN" sz="1335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zh-CN" altLang="en-US" sz="1335" dirty="0">
                <a:sym typeface="Arial" panose="020B0604020202020204"/>
              </a:rPr>
              <a:t>设计测试方法，对当前游戏版本进行测试，调整游戏数值参数，撰写测试报告</a:t>
            </a:r>
            <a:endParaRPr lang="zh-CN" altLang="en-US" sz="1335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473" name="PA_矩形 472"/>
          <p:cNvSpPr/>
          <p:nvPr>
            <p:custDataLst>
              <p:tags r:id="rId8"/>
            </p:custDataLst>
          </p:nvPr>
        </p:nvSpPr>
        <p:spPr>
          <a:xfrm>
            <a:off x="8568084" y="4122536"/>
            <a:ext cx="1703065" cy="1594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 陈敬天：</a:t>
            </a:r>
            <a:endParaRPr lang="en-US" altLang="zh-CN" sz="1335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程序员，游戏策划</a:t>
            </a:r>
            <a:endParaRPr lang="en-US" altLang="zh-CN" sz="13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zh-CN" altLang="en-US" sz="1335" dirty="0">
                <a:sym typeface="Arial" panose="020B0604020202020204"/>
              </a:rPr>
              <a:t>负责游戏内容设计，策划游戏基础系统、关卡、文案等</a:t>
            </a:r>
            <a:endParaRPr lang="zh-CN" altLang="en-US" sz="1335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413" name="PA_图片 412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6"/>
          <a:stretch>
            <a:fillRect/>
          </a:stretch>
        </p:blipFill>
        <p:spPr>
          <a:xfrm>
            <a:off x="4589048" y="1379908"/>
            <a:ext cx="3221369" cy="4311787"/>
          </a:xfrm>
          <a:prstGeom prst="rect">
            <a:avLst/>
          </a:prstGeom>
        </p:spPr>
      </p:pic>
      <p:sp>
        <p:nvSpPr>
          <p:cNvPr id="416" name="文本框 415"/>
          <p:cNvSpPr txBox="1"/>
          <p:nvPr/>
        </p:nvSpPr>
        <p:spPr>
          <a:xfrm>
            <a:off x="282804" y="320511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人员分工</a:t>
            </a:r>
            <a:endParaRPr lang="zh-CN" altLang="en-US" sz="2300" kern="1200" dirty="0">
              <a:solidFill>
                <a:schemeClr val="tx1"/>
              </a:solidFill>
              <a:latin typeface="Arial" panose="020B0604020202020204"/>
              <a:ea typeface="微软雅黑" panose="020B0503020204020204" charset="-122"/>
              <a:cs typeface="方正苏新诗柳楷简体-yolan" panose="02000000000000000000" pitchFamily="2" charset="-122"/>
              <a:sym typeface="Arial" panose="020B0604020202020204"/>
            </a:endParaRPr>
          </a:p>
        </p:txBody>
      </p:sp>
      <p:grpSp>
        <p:nvGrpSpPr>
          <p:cNvPr id="417" name="组合 416"/>
          <p:cNvGrpSpPr/>
          <p:nvPr/>
        </p:nvGrpSpPr>
        <p:grpSpPr>
          <a:xfrm>
            <a:off x="3543759" y="266849"/>
            <a:ext cx="636853" cy="393183"/>
            <a:chOff x="3610120" y="261689"/>
            <a:chExt cx="636853" cy="393183"/>
          </a:xfrm>
        </p:grpSpPr>
        <p:pic>
          <p:nvPicPr>
            <p:cNvPr id="418" name="图片 417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419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4690099" y="1379908"/>
            <a:ext cx="2755942" cy="0"/>
          </a:xfrm>
          <a:prstGeom prst="line">
            <a:avLst/>
          </a:prstGeom>
          <a:ln w="2413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471" grpId="0" animBg="1" autoUpdateAnimBg="0"/>
      <p:bldP spid="472" grpId="0"/>
      <p:bldP spid="4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75506" y="3001047"/>
            <a:ext cx="5408892" cy="1508093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r>
              <a:rPr lang="zh-CN" altLang="zh-CN" dirty="0"/>
              <a:t>操作系统：</a:t>
            </a:r>
            <a:r>
              <a:rPr lang="en-US" altLang="zh-CN" dirty="0"/>
              <a:t>Microsoft Win10 </a:t>
            </a:r>
            <a:r>
              <a:rPr lang="zh-CN" altLang="zh-CN" dirty="0"/>
              <a:t>家庭中文版</a:t>
            </a:r>
            <a:r>
              <a:rPr lang="en-US" altLang="zh-CN" dirty="0"/>
              <a:t> +</a:t>
            </a:r>
            <a:endParaRPr lang="zh-CN" altLang="zh-CN" dirty="0"/>
          </a:p>
          <a:p>
            <a:r>
              <a:rPr lang="zh-CN" altLang="zh-CN" dirty="0"/>
              <a:t>开发工具：</a:t>
            </a:r>
            <a:r>
              <a:rPr lang="en-US" altLang="zh-CN" dirty="0"/>
              <a:t>Unity 3D 2019.</a:t>
            </a:r>
            <a:r>
              <a:rPr lang="zh-CN" altLang="zh-CN" dirty="0"/>
              <a:t>、</a:t>
            </a:r>
            <a:r>
              <a:rPr lang="en-US" altLang="zh-CN" dirty="0"/>
              <a:t>Visual Studio 2019</a:t>
            </a:r>
            <a:r>
              <a:rPr lang="zh-CN" altLang="zh-CN" dirty="0"/>
              <a:t>等</a:t>
            </a:r>
            <a:endParaRPr lang="zh-CN" altLang="zh-CN" dirty="0"/>
          </a:p>
          <a:p>
            <a:r>
              <a:rPr lang="en-US" altLang="zh-CN" dirty="0"/>
              <a:t>CM&amp;PM</a:t>
            </a:r>
            <a:r>
              <a:rPr lang="zh-CN" altLang="zh-CN" dirty="0"/>
              <a:t>工具：</a:t>
            </a:r>
            <a:r>
              <a:rPr lang="en-US" altLang="zh-CN" dirty="0"/>
              <a:t>Git</a:t>
            </a:r>
            <a:r>
              <a:rPr lang="zh-CN" altLang="zh-CN" dirty="0"/>
              <a:t>、</a:t>
            </a:r>
            <a:r>
              <a:rPr lang="en-US" altLang="zh-CN" dirty="0"/>
              <a:t>Microsoft Project 2016</a:t>
            </a:r>
            <a:r>
              <a:rPr lang="zh-CN" altLang="zh-CN" dirty="0"/>
              <a:t>、</a:t>
            </a:r>
            <a:r>
              <a:rPr lang="en-US" altLang="zh-CN" dirty="0"/>
              <a:t>Teambition</a:t>
            </a:r>
            <a:r>
              <a:rPr lang="zh-CN" altLang="zh-CN" dirty="0"/>
              <a:t>、</a:t>
            </a:r>
            <a:r>
              <a:rPr lang="en-US" altLang="zh-CN" dirty="0"/>
              <a:t>ProcessOn</a:t>
            </a:r>
            <a:endParaRPr lang="zh-CN" altLang="zh-CN" dirty="0"/>
          </a:p>
          <a:p>
            <a:r>
              <a:rPr lang="zh-CN" altLang="zh-CN" dirty="0"/>
              <a:t>目标软件平台：</a:t>
            </a:r>
            <a:r>
              <a:rPr lang="en-US" altLang="zh-CN" dirty="0"/>
              <a:t>Windows 10</a:t>
            </a:r>
            <a:endParaRPr lang="zh-CN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750797" y="1445029"/>
            <a:ext cx="1320631" cy="4729784"/>
            <a:chOff x="562575" y="1083772"/>
            <a:chExt cx="990602" cy="3547338"/>
          </a:xfrm>
        </p:grpSpPr>
        <p:grpSp>
          <p:nvGrpSpPr>
            <p:cNvPr id="4" name="组合 3"/>
            <p:cNvGrpSpPr/>
            <p:nvPr/>
          </p:nvGrpSpPr>
          <p:grpSpPr>
            <a:xfrm>
              <a:off x="562575" y="1083772"/>
              <a:ext cx="990602" cy="3506894"/>
              <a:chOff x="751904" y="1267983"/>
              <a:chExt cx="1323980" cy="4687107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1414232" y="1267983"/>
                <a:ext cx="0" cy="3358031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弧形 8"/>
              <p:cNvSpPr/>
              <p:nvPr/>
            </p:nvSpPr>
            <p:spPr>
              <a:xfrm>
                <a:off x="751904" y="4631110"/>
                <a:ext cx="1323980" cy="1323980"/>
              </a:xfrm>
              <a:prstGeom prst="arc">
                <a:avLst>
                  <a:gd name="adj1" fmla="val 12935667"/>
                  <a:gd name="adj2" fmla="val 19476206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70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608833" y="3733024"/>
              <a:ext cx="898087" cy="898086"/>
              <a:chOff x="608833" y="3733024"/>
              <a:chExt cx="898087" cy="898086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608833" y="3733024"/>
                <a:ext cx="898087" cy="89808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" name="文本框 24"/>
              <p:cNvSpPr txBox="1"/>
              <p:nvPr/>
            </p:nvSpPr>
            <p:spPr>
              <a:xfrm>
                <a:off x="791373" y="3915521"/>
                <a:ext cx="523288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latin typeface="Arial" panose="020B0604020202020204"/>
                    <a:ea typeface="微软雅黑" panose="020B0503020204020204" charset="-122"/>
                    <a:sym typeface="Arial" panose="020B0604020202020204"/>
                  </a:rPr>
                  <a:t>操作</a:t>
                </a:r>
                <a:endParaRPr lang="en-US" altLang="zh-CN" sz="2000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  <a:p>
                <a:r>
                  <a:rPr lang="zh-CN" altLang="en-US" sz="2000" dirty="0">
                    <a:solidFill>
                      <a:schemeClr val="bg1"/>
                    </a:solidFill>
                    <a:latin typeface="Arial" panose="020B0604020202020204"/>
                    <a:ea typeface="微软雅黑" panose="020B0503020204020204" charset="-122"/>
                    <a:sym typeface="Arial" panose="020B0604020202020204"/>
                  </a:rPr>
                  <a:t>系统</a:t>
                </a:r>
                <a:endParaRPr lang="zh-CN" altLang="en-US" sz="2000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796" y="911677"/>
            <a:ext cx="9568937" cy="533288"/>
            <a:chOff x="0" y="683758"/>
            <a:chExt cx="7177637" cy="399966"/>
          </a:xfrm>
        </p:grpSpPr>
        <p:sp>
          <p:nvSpPr>
            <p:cNvPr id="11" name="矩形 10"/>
            <p:cNvSpPr/>
            <p:nvPr/>
          </p:nvSpPr>
          <p:spPr>
            <a:xfrm>
              <a:off x="5661095" y="683758"/>
              <a:ext cx="1516542" cy="39909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0" y="1083724"/>
              <a:ext cx="71722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2151395" y="1444966"/>
            <a:ext cx="1320631" cy="3073571"/>
            <a:chOff x="1613160" y="1083724"/>
            <a:chExt cx="990602" cy="2305178"/>
          </a:xfrm>
        </p:grpSpPr>
        <p:grpSp>
          <p:nvGrpSpPr>
            <p:cNvPr id="15" name="组合 14"/>
            <p:cNvGrpSpPr/>
            <p:nvPr/>
          </p:nvGrpSpPr>
          <p:grpSpPr>
            <a:xfrm>
              <a:off x="1613160" y="1083724"/>
              <a:ext cx="990602" cy="2227897"/>
              <a:chOff x="2156053" y="1267920"/>
              <a:chExt cx="1323980" cy="2977675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2818381" y="1267920"/>
                <a:ext cx="0" cy="16485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弧形 19"/>
              <p:cNvSpPr/>
              <p:nvPr/>
            </p:nvSpPr>
            <p:spPr>
              <a:xfrm>
                <a:off x="2156053" y="2921615"/>
                <a:ext cx="1323980" cy="1323980"/>
              </a:xfrm>
              <a:prstGeom prst="arc">
                <a:avLst>
                  <a:gd name="adj1" fmla="val 12935667"/>
                  <a:gd name="adj2" fmla="val 1947620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70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659417" y="2490816"/>
              <a:ext cx="898087" cy="898086"/>
              <a:chOff x="608833" y="3733024"/>
              <a:chExt cx="898087" cy="898086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608833" y="3733024"/>
                <a:ext cx="898087" cy="89808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8" name="文本框 24"/>
              <p:cNvSpPr txBox="1"/>
              <p:nvPr/>
            </p:nvSpPr>
            <p:spPr>
              <a:xfrm>
                <a:off x="791374" y="3908805"/>
                <a:ext cx="523288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latin typeface="Arial" panose="020B0604020202020204"/>
                    <a:ea typeface="微软雅黑" panose="020B0503020204020204" charset="-122"/>
                    <a:sym typeface="Arial" panose="020B0604020202020204"/>
                  </a:rPr>
                  <a:t>开发</a:t>
                </a:r>
                <a:endParaRPr lang="en-US" altLang="zh-CN" sz="2000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  <a:p>
                <a:r>
                  <a:rPr lang="zh-CN" altLang="en-US" sz="2000" dirty="0">
                    <a:solidFill>
                      <a:schemeClr val="bg1"/>
                    </a:solidFill>
                    <a:latin typeface="Arial" panose="020B0604020202020204"/>
                    <a:ea typeface="微软雅黑" panose="020B0503020204020204" charset="-122"/>
                    <a:sym typeface="Arial" panose="020B0604020202020204"/>
                  </a:rPr>
                  <a:t>工具</a:t>
                </a:r>
                <a:endParaRPr lang="zh-CN" altLang="en-US" sz="2000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3675459" y="1444967"/>
            <a:ext cx="1320632" cy="3775727"/>
            <a:chOff x="2756355" y="1083724"/>
            <a:chExt cx="990602" cy="2831795"/>
          </a:xfrm>
        </p:grpSpPr>
        <p:grpSp>
          <p:nvGrpSpPr>
            <p:cNvPr id="22" name="组合 21"/>
            <p:cNvGrpSpPr/>
            <p:nvPr/>
          </p:nvGrpSpPr>
          <p:grpSpPr>
            <a:xfrm>
              <a:off x="2756355" y="1083724"/>
              <a:ext cx="990602" cy="2774344"/>
              <a:chOff x="3683979" y="1267920"/>
              <a:chExt cx="1323980" cy="3708024"/>
            </a:xfrm>
          </p:grpSpPr>
          <p:cxnSp>
            <p:nvCxnSpPr>
              <p:cNvPr id="26" name="直接连接符 25"/>
              <p:cNvCxnSpPr/>
              <p:nvPr/>
            </p:nvCxnSpPr>
            <p:spPr>
              <a:xfrm>
                <a:off x="4346307" y="1267920"/>
                <a:ext cx="0" cy="2378948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弧形 26"/>
              <p:cNvSpPr/>
              <p:nvPr/>
            </p:nvSpPr>
            <p:spPr>
              <a:xfrm>
                <a:off x="3683979" y="3651964"/>
                <a:ext cx="1323980" cy="1323980"/>
              </a:xfrm>
              <a:prstGeom prst="arc">
                <a:avLst>
                  <a:gd name="adj1" fmla="val 12935667"/>
                  <a:gd name="adj2" fmla="val 19476206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70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2802612" y="3017433"/>
              <a:ext cx="898087" cy="898086"/>
              <a:chOff x="608833" y="3733024"/>
              <a:chExt cx="898087" cy="898086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08833" y="3733024"/>
                <a:ext cx="898087" cy="89808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651767" y="3913103"/>
                <a:ext cx="855153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Arial" panose="020B0604020202020204"/>
                    <a:ea typeface="微软雅黑" panose="020B0503020204020204" charset="-122"/>
                    <a:sym typeface="Arial" panose="020B0604020202020204"/>
                  </a:rPr>
                  <a:t>CM&amp;PM</a:t>
                </a:r>
                <a:endParaRPr lang="en-US" altLang="zh-CN" sz="2000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  <a:p>
                <a:pPr algn="ctr"/>
                <a:r>
                  <a:rPr lang="zh-CN" altLang="en-US" sz="2000" dirty="0">
                    <a:solidFill>
                      <a:schemeClr val="bg1"/>
                    </a:solidFill>
                    <a:latin typeface="Arial" panose="020B0604020202020204"/>
                    <a:ea typeface="微软雅黑" panose="020B0503020204020204" charset="-122"/>
                    <a:sym typeface="Arial" panose="020B0604020202020204"/>
                  </a:rPr>
                  <a:t>工具</a:t>
                </a:r>
                <a:endParaRPr lang="zh-CN" altLang="en-US" sz="2000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5068847" y="1457148"/>
            <a:ext cx="1320631" cy="2566096"/>
            <a:chOff x="3801535" y="1092861"/>
            <a:chExt cx="990602" cy="1924572"/>
          </a:xfrm>
        </p:grpSpPr>
        <p:grpSp>
          <p:nvGrpSpPr>
            <p:cNvPr id="29" name="组合 28"/>
            <p:cNvGrpSpPr/>
            <p:nvPr/>
          </p:nvGrpSpPr>
          <p:grpSpPr>
            <a:xfrm>
              <a:off x="3801535" y="1092861"/>
              <a:ext cx="990602" cy="1872126"/>
              <a:chOff x="5080905" y="1263803"/>
              <a:chExt cx="1323980" cy="2502173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5743233" y="1263803"/>
                <a:ext cx="0" cy="1173097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弧形 33"/>
              <p:cNvSpPr/>
              <p:nvPr/>
            </p:nvSpPr>
            <p:spPr>
              <a:xfrm>
                <a:off x="5080905" y="2441996"/>
                <a:ext cx="1323980" cy="1323980"/>
              </a:xfrm>
              <a:prstGeom prst="arc">
                <a:avLst>
                  <a:gd name="adj1" fmla="val 12935667"/>
                  <a:gd name="adj2" fmla="val 19476206"/>
                </a:avLst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70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847792" y="2119347"/>
              <a:ext cx="898087" cy="898086"/>
              <a:chOff x="608833" y="3733024"/>
              <a:chExt cx="898087" cy="898086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608833" y="3733024"/>
                <a:ext cx="898087" cy="89808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2" name="文本框 24"/>
              <p:cNvSpPr txBox="1"/>
              <p:nvPr/>
            </p:nvSpPr>
            <p:spPr>
              <a:xfrm>
                <a:off x="795979" y="3791789"/>
                <a:ext cx="523288" cy="761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latin typeface="Arial" panose="020B0604020202020204"/>
                    <a:ea typeface="微软雅黑" panose="020B0503020204020204" charset="-122"/>
                    <a:sym typeface="Arial" panose="020B0604020202020204"/>
                  </a:rPr>
                  <a:t>目标</a:t>
                </a:r>
                <a:endParaRPr lang="en-US" altLang="zh-CN" sz="2000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  <a:p>
                <a:r>
                  <a:rPr lang="zh-CN" altLang="en-US" sz="2000" dirty="0">
                    <a:solidFill>
                      <a:schemeClr val="bg1"/>
                    </a:solidFill>
                    <a:latin typeface="Arial" panose="020B0604020202020204"/>
                    <a:ea typeface="微软雅黑" panose="020B0503020204020204" charset="-122"/>
                    <a:sym typeface="Arial" panose="020B0604020202020204"/>
                  </a:rPr>
                  <a:t>软件</a:t>
                </a:r>
                <a:endParaRPr lang="en-US" altLang="zh-CN" sz="2000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  <a:p>
                <a:r>
                  <a:rPr lang="zh-CN" altLang="en-US" sz="2000" dirty="0">
                    <a:solidFill>
                      <a:schemeClr val="bg1"/>
                    </a:solidFill>
                    <a:latin typeface="Arial" panose="020B0604020202020204"/>
                    <a:ea typeface="微软雅黑" panose="020B0503020204020204" charset="-122"/>
                    <a:sym typeface="Arial" panose="020B0604020202020204"/>
                  </a:rPr>
                  <a:t>环境</a:t>
                </a:r>
                <a:endParaRPr lang="zh-CN" altLang="en-US" sz="2000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</p:grpSp>
      <p:sp>
        <p:nvSpPr>
          <p:cNvPr id="37" name="文本框 36"/>
          <p:cNvSpPr txBox="1"/>
          <p:nvPr/>
        </p:nvSpPr>
        <p:spPr>
          <a:xfrm>
            <a:off x="282804" y="320511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开发环境</a:t>
            </a:r>
            <a:endParaRPr lang="zh-CN" altLang="en-US" sz="2300" kern="1200" dirty="0">
              <a:solidFill>
                <a:schemeClr val="tx1"/>
              </a:solidFill>
              <a:latin typeface="Arial" panose="020B0604020202020204"/>
              <a:ea typeface="微软雅黑" panose="020B0503020204020204" charset="-122"/>
              <a:cs typeface="方正苏新诗柳楷简体-yolan" panose="02000000000000000000" pitchFamily="2" charset="-122"/>
              <a:sym typeface="Arial" panose="020B0604020202020204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543759" y="266849"/>
            <a:ext cx="636853" cy="393183"/>
            <a:chOff x="3610120" y="261689"/>
            <a:chExt cx="636853" cy="393183"/>
          </a:xfrm>
        </p:grpSpPr>
        <p:pic>
          <p:nvPicPr>
            <p:cNvPr id="39" name="图片 38"/>
            <p:cNvPicPr>
              <a:picLocks noChangeAspect="1"/>
            </p:cNvPicPr>
            <p:nvPr userDrawn="1"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40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03846" y="3113493"/>
            <a:ext cx="55283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游戏过程生成关键在于提升游戏的复杂性、丰富性、多样性，游玩时能够降低重复性。重点在于道具、陷阱</a:t>
            </a:r>
            <a:r>
              <a:rPr lang="en-US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、地图等元素的动态随机生成。地图房间的生成可以通过模板旋转、平移等操作叠加实现，但是要注意保证连通性（或者提前生成一个矩阵迷宫路径，再往上叠加房间</a:t>
            </a:r>
            <a:r>
              <a:rPr lang="en-US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空间地图形成关卡等），结合能力、考虑实际操作难度进行工作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91349" y="1365646"/>
            <a:ext cx="3938439" cy="4359271"/>
            <a:chOff x="3203575" y="1044711"/>
            <a:chExt cx="2733675" cy="302577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" name="Freeform 5"/>
            <p:cNvSpPr/>
            <p:nvPr/>
          </p:nvSpPr>
          <p:spPr bwMode="auto">
            <a:xfrm>
              <a:off x="4248150" y="1044711"/>
              <a:ext cx="409575" cy="728663"/>
            </a:xfrm>
            <a:custGeom>
              <a:avLst/>
              <a:gdLst>
                <a:gd name="T0" fmla="*/ 79 w 160"/>
                <a:gd name="T1" fmla="*/ 0 h 285"/>
                <a:gd name="T2" fmla="*/ 160 w 160"/>
                <a:gd name="T3" fmla="*/ 137 h 285"/>
                <a:gd name="T4" fmla="*/ 82 w 160"/>
                <a:gd name="T5" fmla="*/ 285 h 285"/>
                <a:gd name="T6" fmla="*/ 0 w 160"/>
                <a:gd name="T7" fmla="*/ 142 h 285"/>
                <a:gd name="T8" fmla="*/ 79 w 160"/>
                <a:gd name="T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285">
                  <a:moveTo>
                    <a:pt x="79" y="0"/>
                  </a:moveTo>
                  <a:cubicBezTo>
                    <a:pt x="79" y="0"/>
                    <a:pt x="160" y="48"/>
                    <a:pt x="160" y="137"/>
                  </a:cubicBezTo>
                  <a:cubicBezTo>
                    <a:pt x="160" y="194"/>
                    <a:pt x="128" y="258"/>
                    <a:pt x="82" y="285"/>
                  </a:cubicBezTo>
                  <a:cubicBezTo>
                    <a:pt x="64" y="264"/>
                    <a:pt x="0" y="230"/>
                    <a:pt x="0" y="142"/>
                  </a:cubicBezTo>
                  <a:cubicBezTo>
                    <a:pt x="0" y="89"/>
                    <a:pt x="25" y="31"/>
                    <a:pt x="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4922838" y="1563824"/>
              <a:ext cx="614363" cy="609600"/>
            </a:xfrm>
            <a:custGeom>
              <a:avLst/>
              <a:gdLst>
                <a:gd name="T0" fmla="*/ 210 w 240"/>
                <a:gd name="T1" fmla="*/ 11 h 239"/>
                <a:gd name="T2" fmla="*/ 183 w 240"/>
                <a:gd name="T3" fmla="*/ 168 h 239"/>
                <a:gd name="T4" fmla="*/ 27 w 240"/>
                <a:gd name="T5" fmla="*/ 230 h 239"/>
                <a:gd name="T6" fmla="*/ 57 w 240"/>
                <a:gd name="T7" fmla="*/ 68 h 239"/>
                <a:gd name="T8" fmla="*/ 210 w 240"/>
                <a:gd name="T9" fmla="*/ 1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239">
                  <a:moveTo>
                    <a:pt x="210" y="11"/>
                  </a:moveTo>
                  <a:cubicBezTo>
                    <a:pt x="210" y="11"/>
                    <a:pt x="240" y="101"/>
                    <a:pt x="183" y="168"/>
                  </a:cubicBezTo>
                  <a:cubicBezTo>
                    <a:pt x="145" y="212"/>
                    <a:pt x="79" y="239"/>
                    <a:pt x="27" y="230"/>
                  </a:cubicBezTo>
                  <a:cubicBezTo>
                    <a:pt x="27" y="202"/>
                    <a:pt x="0" y="135"/>
                    <a:pt x="57" y="68"/>
                  </a:cubicBezTo>
                  <a:cubicBezTo>
                    <a:pt x="92" y="28"/>
                    <a:pt x="148" y="0"/>
                    <a:pt x="210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3732213" y="1362211"/>
              <a:ext cx="452438" cy="635000"/>
            </a:xfrm>
            <a:custGeom>
              <a:avLst/>
              <a:gdLst>
                <a:gd name="T0" fmla="*/ 45 w 177"/>
                <a:gd name="T1" fmla="*/ 0 h 249"/>
                <a:gd name="T2" fmla="*/ 160 w 177"/>
                <a:gd name="T3" fmla="*/ 95 h 249"/>
                <a:gd name="T4" fmla="*/ 133 w 177"/>
                <a:gd name="T5" fmla="*/ 249 h 249"/>
                <a:gd name="T6" fmla="*/ 16 w 177"/>
                <a:gd name="T7" fmla="*/ 149 h 249"/>
                <a:gd name="T8" fmla="*/ 45 w 177"/>
                <a:gd name="T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249">
                  <a:moveTo>
                    <a:pt x="45" y="0"/>
                  </a:moveTo>
                  <a:cubicBezTo>
                    <a:pt x="45" y="0"/>
                    <a:pt x="134" y="16"/>
                    <a:pt x="160" y="95"/>
                  </a:cubicBezTo>
                  <a:cubicBezTo>
                    <a:pt x="177" y="145"/>
                    <a:pt x="167" y="211"/>
                    <a:pt x="133" y="249"/>
                  </a:cubicBezTo>
                  <a:cubicBezTo>
                    <a:pt x="110" y="236"/>
                    <a:pt x="42" y="226"/>
                    <a:pt x="16" y="149"/>
                  </a:cubicBezTo>
                  <a:cubicBezTo>
                    <a:pt x="0" y="102"/>
                    <a:pt x="5" y="44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7" name="Freeform 8"/>
            <p:cNvSpPr/>
            <p:nvPr/>
          </p:nvSpPr>
          <p:spPr bwMode="auto">
            <a:xfrm>
              <a:off x="3203575" y="2181361"/>
              <a:ext cx="649288" cy="503238"/>
            </a:xfrm>
            <a:custGeom>
              <a:avLst/>
              <a:gdLst>
                <a:gd name="T0" fmla="*/ 0 w 254"/>
                <a:gd name="T1" fmla="*/ 62 h 197"/>
                <a:gd name="T2" fmla="*/ 144 w 254"/>
                <a:gd name="T3" fmla="*/ 24 h 197"/>
                <a:gd name="T4" fmla="*/ 254 w 254"/>
                <a:gd name="T5" fmla="*/ 136 h 197"/>
                <a:gd name="T6" fmla="*/ 104 w 254"/>
                <a:gd name="T7" fmla="*/ 173 h 197"/>
                <a:gd name="T8" fmla="*/ 0 w 254"/>
                <a:gd name="T9" fmla="*/ 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97">
                  <a:moveTo>
                    <a:pt x="0" y="62"/>
                  </a:moveTo>
                  <a:cubicBezTo>
                    <a:pt x="0" y="62"/>
                    <a:pt x="65" y="0"/>
                    <a:pt x="144" y="24"/>
                  </a:cubicBezTo>
                  <a:cubicBezTo>
                    <a:pt x="195" y="40"/>
                    <a:pt x="243" y="87"/>
                    <a:pt x="254" y="136"/>
                  </a:cubicBezTo>
                  <a:cubicBezTo>
                    <a:pt x="230" y="147"/>
                    <a:pt x="182" y="197"/>
                    <a:pt x="104" y="173"/>
                  </a:cubicBezTo>
                  <a:cubicBezTo>
                    <a:pt x="57" y="159"/>
                    <a:pt x="12" y="120"/>
                    <a:pt x="0" y="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8" name="Freeform 9"/>
            <p:cNvSpPr/>
            <p:nvPr/>
          </p:nvSpPr>
          <p:spPr bwMode="auto">
            <a:xfrm>
              <a:off x="3887788" y="2181361"/>
              <a:ext cx="363538" cy="403225"/>
            </a:xfrm>
            <a:custGeom>
              <a:avLst/>
              <a:gdLst>
                <a:gd name="T0" fmla="*/ 16 w 142"/>
                <a:gd name="T1" fmla="*/ 9 h 158"/>
                <a:gd name="T2" fmla="*/ 113 w 142"/>
                <a:gd name="T3" fmla="*/ 46 h 158"/>
                <a:gd name="T4" fmla="*/ 128 w 142"/>
                <a:gd name="T5" fmla="*/ 153 h 158"/>
                <a:gd name="T6" fmla="*/ 30 w 142"/>
                <a:gd name="T7" fmla="*/ 113 h 158"/>
                <a:gd name="T8" fmla="*/ 16 w 142"/>
                <a:gd name="T9" fmla="*/ 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58">
                  <a:moveTo>
                    <a:pt x="16" y="9"/>
                  </a:moveTo>
                  <a:cubicBezTo>
                    <a:pt x="16" y="9"/>
                    <a:pt x="78" y="0"/>
                    <a:pt x="113" y="46"/>
                  </a:cubicBezTo>
                  <a:cubicBezTo>
                    <a:pt x="135" y="75"/>
                    <a:pt x="142" y="121"/>
                    <a:pt x="128" y="153"/>
                  </a:cubicBezTo>
                  <a:cubicBezTo>
                    <a:pt x="111" y="150"/>
                    <a:pt x="64" y="158"/>
                    <a:pt x="30" y="113"/>
                  </a:cubicBezTo>
                  <a:cubicBezTo>
                    <a:pt x="9" y="86"/>
                    <a:pt x="0" y="46"/>
                    <a:pt x="1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9" name="Freeform 10"/>
            <p:cNvSpPr/>
            <p:nvPr/>
          </p:nvSpPr>
          <p:spPr bwMode="auto">
            <a:xfrm>
              <a:off x="4575175" y="1774961"/>
              <a:ext cx="314325" cy="417513"/>
            </a:xfrm>
            <a:custGeom>
              <a:avLst/>
              <a:gdLst>
                <a:gd name="T0" fmla="*/ 83 w 123"/>
                <a:gd name="T1" fmla="*/ 0 h 163"/>
                <a:gd name="T2" fmla="*/ 109 w 123"/>
                <a:gd name="T3" fmla="*/ 91 h 163"/>
                <a:gd name="T4" fmla="*/ 39 w 123"/>
                <a:gd name="T5" fmla="*/ 163 h 163"/>
                <a:gd name="T6" fmla="*/ 13 w 123"/>
                <a:gd name="T7" fmla="*/ 68 h 163"/>
                <a:gd name="T8" fmla="*/ 83 w 123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63">
                  <a:moveTo>
                    <a:pt x="83" y="0"/>
                  </a:moveTo>
                  <a:cubicBezTo>
                    <a:pt x="83" y="0"/>
                    <a:pt x="123" y="40"/>
                    <a:pt x="109" y="91"/>
                  </a:cubicBezTo>
                  <a:cubicBezTo>
                    <a:pt x="100" y="124"/>
                    <a:pt x="71" y="155"/>
                    <a:pt x="39" y="163"/>
                  </a:cubicBezTo>
                  <a:cubicBezTo>
                    <a:pt x="32" y="148"/>
                    <a:pt x="0" y="119"/>
                    <a:pt x="13" y="68"/>
                  </a:cubicBezTo>
                  <a:cubicBezTo>
                    <a:pt x="22" y="38"/>
                    <a:pt x="46" y="9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0" name="Freeform 11"/>
            <p:cNvSpPr/>
            <p:nvPr/>
          </p:nvSpPr>
          <p:spPr bwMode="auto">
            <a:xfrm>
              <a:off x="5130800" y="2886211"/>
              <a:ext cx="441325" cy="349250"/>
            </a:xfrm>
            <a:custGeom>
              <a:avLst/>
              <a:gdLst>
                <a:gd name="T0" fmla="*/ 173 w 173"/>
                <a:gd name="T1" fmla="*/ 95 h 137"/>
                <a:gd name="T2" fmla="*/ 74 w 173"/>
                <a:gd name="T3" fmla="*/ 119 h 137"/>
                <a:gd name="T4" fmla="*/ 0 w 173"/>
                <a:gd name="T5" fmla="*/ 41 h 137"/>
                <a:gd name="T6" fmla="*/ 103 w 173"/>
                <a:gd name="T7" fmla="*/ 17 h 137"/>
                <a:gd name="T8" fmla="*/ 173 w 173"/>
                <a:gd name="T9" fmla="*/ 9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37">
                  <a:moveTo>
                    <a:pt x="173" y="95"/>
                  </a:moveTo>
                  <a:cubicBezTo>
                    <a:pt x="173" y="95"/>
                    <a:pt x="128" y="137"/>
                    <a:pt x="74" y="119"/>
                  </a:cubicBezTo>
                  <a:cubicBezTo>
                    <a:pt x="39" y="108"/>
                    <a:pt x="7" y="75"/>
                    <a:pt x="0" y="41"/>
                  </a:cubicBezTo>
                  <a:cubicBezTo>
                    <a:pt x="16" y="34"/>
                    <a:pt x="49" y="0"/>
                    <a:pt x="103" y="17"/>
                  </a:cubicBezTo>
                  <a:cubicBezTo>
                    <a:pt x="135" y="28"/>
                    <a:pt x="165" y="55"/>
                    <a:pt x="173" y="9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1" name="Freeform 12"/>
            <p:cNvSpPr/>
            <p:nvPr/>
          </p:nvSpPr>
          <p:spPr bwMode="auto">
            <a:xfrm>
              <a:off x="3435350" y="2781436"/>
              <a:ext cx="425450" cy="258763"/>
            </a:xfrm>
            <a:custGeom>
              <a:avLst/>
              <a:gdLst>
                <a:gd name="T0" fmla="*/ 0 w 166"/>
                <a:gd name="T1" fmla="*/ 56 h 101"/>
                <a:gd name="T2" fmla="*/ 77 w 166"/>
                <a:gd name="T3" fmla="*/ 2 h 101"/>
                <a:gd name="T4" fmla="*/ 166 w 166"/>
                <a:gd name="T5" fmla="*/ 44 h 101"/>
                <a:gd name="T6" fmla="*/ 86 w 166"/>
                <a:gd name="T7" fmla="*/ 99 h 101"/>
                <a:gd name="T8" fmla="*/ 0 w 166"/>
                <a:gd name="T9" fmla="*/ 5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01">
                  <a:moveTo>
                    <a:pt x="0" y="56"/>
                  </a:moveTo>
                  <a:cubicBezTo>
                    <a:pt x="0" y="56"/>
                    <a:pt x="25" y="5"/>
                    <a:pt x="77" y="2"/>
                  </a:cubicBezTo>
                  <a:cubicBezTo>
                    <a:pt x="111" y="0"/>
                    <a:pt x="149" y="17"/>
                    <a:pt x="166" y="44"/>
                  </a:cubicBezTo>
                  <a:cubicBezTo>
                    <a:pt x="155" y="56"/>
                    <a:pt x="137" y="96"/>
                    <a:pt x="86" y="99"/>
                  </a:cubicBezTo>
                  <a:cubicBezTo>
                    <a:pt x="55" y="101"/>
                    <a:pt x="21" y="88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2" name="Freeform 13"/>
            <p:cNvSpPr/>
            <p:nvPr/>
          </p:nvSpPr>
          <p:spPr bwMode="auto">
            <a:xfrm>
              <a:off x="3479800" y="1874974"/>
              <a:ext cx="276225" cy="276225"/>
            </a:xfrm>
            <a:custGeom>
              <a:avLst/>
              <a:gdLst>
                <a:gd name="T0" fmla="*/ 5 w 108"/>
                <a:gd name="T1" fmla="*/ 15 h 108"/>
                <a:gd name="T2" fmla="*/ 76 w 108"/>
                <a:gd name="T3" fmla="*/ 25 h 108"/>
                <a:gd name="T4" fmla="*/ 103 w 108"/>
                <a:gd name="T5" fmla="*/ 95 h 108"/>
                <a:gd name="T6" fmla="*/ 31 w 108"/>
                <a:gd name="T7" fmla="*/ 83 h 108"/>
                <a:gd name="T8" fmla="*/ 5 w 108"/>
                <a:gd name="T9" fmla="*/ 1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5" y="15"/>
                  </a:moveTo>
                  <a:cubicBezTo>
                    <a:pt x="5" y="15"/>
                    <a:pt x="45" y="0"/>
                    <a:pt x="76" y="25"/>
                  </a:cubicBezTo>
                  <a:cubicBezTo>
                    <a:pt x="95" y="41"/>
                    <a:pt x="108" y="71"/>
                    <a:pt x="103" y="95"/>
                  </a:cubicBezTo>
                  <a:cubicBezTo>
                    <a:pt x="91" y="95"/>
                    <a:pt x="61" y="108"/>
                    <a:pt x="31" y="83"/>
                  </a:cubicBezTo>
                  <a:cubicBezTo>
                    <a:pt x="13" y="68"/>
                    <a:pt x="0" y="43"/>
                    <a:pt x="5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Freeform 14"/>
            <p:cNvSpPr/>
            <p:nvPr/>
          </p:nvSpPr>
          <p:spPr bwMode="auto">
            <a:xfrm>
              <a:off x="4992688" y="2311536"/>
              <a:ext cx="277813" cy="234950"/>
            </a:xfrm>
            <a:custGeom>
              <a:avLst/>
              <a:gdLst>
                <a:gd name="T0" fmla="*/ 108 w 109"/>
                <a:gd name="T1" fmla="*/ 14 h 92"/>
                <a:gd name="T2" fmla="*/ 75 w 109"/>
                <a:gd name="T3" fmla="*/ 77 h 92"/>
                <a:gd name="T4" fmla="*/ 0 w 109"/>
                <a:gd name="T5" fmla="*/ 80 h 92"/>
                <a:gd name="T6" fmla="*/ 35 w 109"/>
                <a:gd name="T7" fmla="*/ 16 h 92"/>
                <a:gd name="T8" fmla="*/ 108 w 109"/>
                <a:gd name="T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92">
                  <a:moveTo>
                    <a:pt x="108" y="14"/>
                  </a:moveTo>
                  <a:cubicBezTo>
                    <a:pt x="108" y="14"/>
                    <a:pt x="109" y="57"/>
                    <a:pt x="75" y="77"/>
                  </a:cubicBezTo>
                  <a:cubicBezTo>
                    <a:pt x="53" y="90"/>
                    <a:pt x="21" y="92"/>
                    <a:pt x="0" y="80"/>
                  </a:cubicBezTo>
                  <a:cubicBezTo>
                    <a:pt x="4" y="68"/>
                    <a:pt x="2" y="36"/>
                    <a:pt x="35" y="16"/>
                  </a:cubicBezTo>
                  <a:cubicBezTo>
                    <a:pt x="55" y="3"/>
                    <a:pt x="83" y="0"/>
                    <a:pt x="10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Freeform 15"/>
            <p:cNvSpPr/>
            <p:nvPr/>
          </p:nvSpPr>
          <p:spPr bwMode="auto">
            <a:xfrm>
              <a:off x="5454650" y="1987686"/>
              <a:ext cx="279400" cy="236538"/>
            </a:xfrm>
            <a:custGeom>
              <a:avLst/>
              <a:gdLst>
                <a:gd name="T0" fmla="*/ 108 w 109"/>
                <a:gd name="T1" fmla="*/ 14 h 93"/>
                <a:gd name="T2" fmla="*/ 75 w 109"/>
                <a:gd name="T3" fmla="*/ 78 h 93"/>
                <a:gd name="T4" fmla="*/ 0 w 109"/>
                <a:gd name="T5" fmla="*/ 81 h 93"/>
                <a:gd name="T6" fmla="*/ 35 w 109"/>
                <a:gd name="T7" fmla="*/ 16 h 93"/>
                <a:gd name="T8" fmla="*/ 108 w 109"/>
                <a:gd name="T9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93">
                  <a:moveTo>
                    <a:pt x="108" y="14"/>
                  </a:moveTo>
                  <a:cubicBezTo>
                    <a:pt x="108" y="14"/>
                    <a:pt x="109" y="57"/>
                    <a:pt x="75" y="78"/>
                  </a:cubicBezTo>
                  <a:cubicBezTo>
                    <a:pt x="54" y="91"/>
                    <a:pt x="22" y="93"/>
                    <a:pt x="0" y="81"/>
                  </a:cubicBezTo>
                  <a:cubicBezTo>
                    <a:pt x="4" y="69"/>
                    <a:pt x="2" y="36"/>
                    <a:pt x="35" y="16"/>
                  </a:cubicBezTo>
                  <a:cubicBezTo>
                    <a:pt x="55" y="4"/>
                    <a:pt x="83" y="0"/>
                    <a:pt x="10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Freeform 16"/>
            <p:cNvSpPr/>
            <p:nvPr/>
          </p:nvSpPr>
          <p:spPr bwMode="auto">
            <a:xfrm>
              <a:off x="4841875" y="1351099"/>
              <a:ext cx="273050" cy="279400"/>
            </a:xfrm>
            <a:custGeom>
              <a:avLst/>
              <a:gdLst>
                <a:gd name="T0" fmla="*/ 90 w 107"/>
                <a:gd name="T1" fmla="*/ 4 h 109"/>
                <a:gd name="T2" fmla="*/ 84 w 107"/>
                <a:gd name="T3" fmla="*/ 75 h 109"/>
                <a:gd name="T4" fmla="*/ 16 w 107"/>
                <a:gd name="T5" fmla="*/ 106 h 109"/>
                <a:gd name="T6" fmla="*/ 23 w 107"/>
                <a:gd name="T7" fmla="*/ 33 h 109"/>
                <a:gd name="T8" fmla="*/ 90 w 107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9">
                  <a:moveTo>
                    <a:pt x="90" y="4"/>
                  </a:moveTo>
                  <a:cubicBezTo>
                    <a:pt x="90" y="4"/>
                    <a:pt x="107" y="43"/>
                    <a:pt x="84" y="75"/>
                  </a:cubicBezTo>
                  <a:cubicBezTo>
                    <a:pt x="68" y="95"/>
                    <a:pt x="40" y="109"/>
                    <a:pt x="16" y="106"/>
                  </a:cubicBezTo>
                  <a:cubicBezTo>
                    <a:pt x="15" y="93"/>
                    <a:pt x="0" y="64"/>
                    <a:pt x="23" y="33"/>
                  </a:cubicBezTo>
                  <a:cubicBezTo>
                    <a:pt x="37" y="14"/>
                    <a:pt x="62" y="0"/>
                    <a:pt x="9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6" name="Freeform 17"/>
            <p:cNvSpPr/>
            <p:nvPr/>
          </p:nvSpPr>
          <p:spPr bwMode="auto">
            <a:xfrm>
              <a:off x="3873500" y="3075124"/>
              <a:ext cx="244475" cy="238125"/>
            </a:xfrm>
            <a:custGeom>
              <a:avLst/>
              <a:gdLst>
                <a:gd name="T0" fmla="*/ 11 w 96"/>
                <a:gd name="T1" fmla="*/ 87 h 93"/>
                <a:gd name="T2" fmla="*/ 24 w 96"/>
                <a:gd name="T3" fmla="*/ 25 h 93"/>
                <a:gd name="T4" fmla="*/ 87 w 96"/>
                <a:gd name="T5" fmla="*/ 6 h 93"/>
                <a:gd name="T6" fmla="*/ 73 w 96"/>
                <a:gd name="T7" fmla="*/ 69 h 93"/>
                <a:gd name="T8" fmla="*/ 11 w 96"/>
                <a:gd name="T9" fmla="*/ 8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11" y="87"/>
                  </a:moveTo>
                  <a:cubicBezTo>
                    <a:pt x="11" y="87"/>
                    <a:pt x="0" y="50"/>
                    <a:pt x="24" y="25"/>
                  </a:cubicBezTo>
                  <a:cubicBezTo>
                    <a:pt x="40" y="9"/>
                    <a:pt x="67" y="0"/>
                    <a:pt x="87" y="6"/>
                  </a:cubicBezTo>
                  <a:cubicBezTo>
                    <a:pt x="87" y="17"/>
                    <a:pt x="96" y="44"/>
                    <a:pt x="73" y="69"/>
                  </a:cubicBezTo>
                  <a:cubicBezTo>
                    <a:pt x="58" y="84"/>
                    <a:pt x="35" y="93"/>
                    <a:pt x="11" y="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7" name="Freeform 18"/>
            <p:cNvSpPr/>
            <p:nvPr/>
          </p:nvSpPr>
          <p:spPr bwMode="auto">
            <a:xfrm>
              <a:off x="5283200" y="2322649"/>
              <a:ext cx="654050" cy="441325"/>
            </a:xfrm>
            <a:custGeom>
              <a:avLst/>
              <a:gdLst>
                <a:gd name="T0" fmla="*/ 256 w 256"/>
                <a:gd name="T1" fmla="*/ 55 h 173"/>
                <a:gd name="T2" fmla="*/ 151 w 256"/>
                <a:gd name="T3" fmla="*/ 160 h 173"/>
                <a:gd name="T4" fmla="*/ 0 w 256"/>
                <a:gd name="T5" fmla="*/ 119 h 173"/>
                <a:gd name="T6" fmla="*/ 110 w 256"/>
                <a:gd name="T7" fmla="*/ 12 h 173"/>
                <a:gd name="T8" fmla="*/ 256 w 256"/>
                <a:gd name="T9" fmla="*/ 5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173">
                  <a:moveTo>
                    <a:pt x="256" y="55"/>
                  </a:moveTo>
                  <a:cubicBezTo>
                    <a:pt x="256" y="55"/>
                    <a:pt x="231" y="141"/>
                    <a:pt x="151" y="160"/>
                  </a:cubicBezTo>
                  <a:cubicBezTo>
                    <a:pt x="99" y="173"/>
                    <a:pt x="34" y="156"/>
                    <a:pt x="0" y="119"/>
                  </a:cubicBezTo>
                  <a:cubicBezTo>
                    <a:pt x="15" y="98"/>
                    <a:pt x="31" y="30"/>
                    <a:pt x="110" y="12"/>
                  </a:cubicBezTo>
                  <a:cubicBezTo>
                    <a:pt x="158" y="0"/>
                    <a:pt x="216" y="11"/>
                    <a:pt x="256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8" name="Freeform 19"/>
            <p:cNvSpPr/>
            <p:nvPr/>
          </p:nvSpPr>
          <p:spPr bwMode="auto">
            <a:xfrm>
              <a:off x="3868738" y="2105161"/>
              <a:ext cx="1397000" cy="1965325"/>
            </a:xfrm>
            <a:custGeom>
              <a:avLst/>
              <a:gdLst>
                <a:gd name="T0" fmla="*/ 0 w 547"/>
                <a:gd name="T1" fmla="*/ 766 h 770"/>
                <a:gd name="T2" fmla="*/ 192 w 547"/>
                <a:gd name="T3" fmla="*/ 701 h 770"/>
                <a:gd name="T4" fmla="*/ 245 w 547"/>
                <a:gd name="T5" fmla="*/ 527 h 770"/>
                <a:gd name="T6" fmla="*/ 35 w 547"/>
                <a:gd name="T7" fmla="*/ 243 h 770"/>
                <a:gd name="T8" fmla="*/ 257 w 547"/>
                <a:gd name="T9" fmla="*/ 386 h 770"/>
                <a:gd name="T10" fmla="*/ 239 w 547"/>
                <a:gd name="T11" fmla="*/ 180 h 770"/>
                <a:gd name="T12" fmla="*/ 229 w 547"/>
                <a:gd name="T13" fmla="*/ 0 h 770"/>
                <a:gd name="T14" fmla="*/ 265 w 547"/>
                <a:gd name="T15" fmla="*/ 130 h 770"/>
                <a:gd name="T16" fmla="*/ 294 w 547"/>
                <a:gd name="T17" fmla="*/ 198 h 770"/>
                <a:gd name="T18" fmla="*/ 317 w 547"/>
                <a:gd name="T19" fmla="*/ 204 h 770"/>
                <a:gd name="T20" fmla="*/ 394 w 547"/>
                <a:gd name="T21" fmla="*/ 103 h 770"/>
                <a:gd name="T22" fmla="*/ 336 w 547"/>
                <a:gd name="T23" fmla="*/ 273 h 770"/>
                <a:gd name="T24" fmla="*/ 356 w 547"/>
                <a:gd name="T25" fmla="*/ 358 h 770"/>
                <a:gd name="T26" fmla="*/ 507 w 547"/>
                <a:gd name="T27" fmla="*/ 242 h 770"/>
                <a:gd name="T28" fmla="*/ 385 w 547"/>
                <a:gd name="T29" fmla="*/ 408 h 770"/>
                <a:gd name="T30" fmla="*/ 378 w 547"/>
                <a:gd name="T31" fmla="*/ 478 h 770"/>
                <a:gd name="T32" fmla="*/ 382 w 547"/>
                <a:gd name="T33" fmla="*/ 590 h 770"/>
                <a:gd name="T34" fmla="*/ 365 w 547"/>
                <a:gd name="T35" fmla="*/ 689 h 770"/>
                <a:gd name="T36" fmla="*/ 547 w 547"/>
                <a:gd name="T37" fmla="*/ 770 h 770"/>
                <a:gd name="T38" fmla="*/ 0 w 547"/>
                <a:gd name="T39" fmla="*/ 766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7" h="770">
                  <a:moveTo>
                    <a:pt x="0" y="766"/>
                  </a:moveTo>
                  <a:cubicBezTo>
                    <a:pt x="0" y="766"/>
                    <a:pt x="84" y="704"/>
                    <a:pt x="192" y="701"/>
                  </a:cubicBezTo>
                  <a:cubicBezTo>
                    <a:pt x="220" y="629"/>
                    <a:pt x="247" y="587"/>
                    <a:pt x="245" y="527"/>
                  </a:cubicBezTo>
                  <a:cubicBezTo>
                    <a:pt x="243" y="477"/>
                    <a:pt x="171" y="349"/>
                    <a:pt x="35" y="243"/>
                  </a:cubicBezTo>
                  <a:cubicBezTo>
                    <a:pt x="71" y="249"/>
                    <a:pt x="208" y="338"/>
                    <a:pt x="257" y="386"/>
                  </a:cubicBezTo>
                  <a:cubicBezTo>
                    <a:pt x="262" y="307"/>
                    <a:pt x="256" y="265"/>
                    <a:pt x="239" y="180"/>
                  </a:cubicBezTo>
                  <a:cubicBezTo>
                    <a:pt x="222" y="94"/>
                    <a:pt x="216" y="31"/>
                    <a:pt x="229" y="0"/>
                  </a:cubicBezTo>
                  <a:cubicBezTo>
                    <a:pt x="234" y="68"/>
                    <a:pt x="243" y="85"/>
                    <a:pt x="265" y="130"/>
                  </a:cubicBezTo>
                  <a:cubicBezTo>
                    <a:pt x="287" y="175"/>
                    <a:pt x="292" y="187"/>
                    <a:pt x="294" y="198"/>
                  </a:cubicBezTo>
                  <a:cubicBezTo>
                    <a:pt x="296" y="210"/>
                    <a:pt x="309" y="217"/>
                    <a:pt x="317" y="204"/>
                  </a:cubicBezTo>
                  <a:cubicBezTo>
                    <a:pt x="324" y="192"/>
                    <a:pt x="364" y="125"/>
                    <a:pt x="394" y="103"/>
                  </a:cubicBezTo>
                  <a:cubicBezTo>
                    <a:pt x="366" y="162"/>
                    <a:pt x="335" y="238"/>
                    <a:pt x="336" y="273"/>
                  </a:cubicBezTo>
                  <a:cubicBezTo>
                    <a:pt x="338" y="309"/>
                    <a:pt x="339" y="350"/>
                    <a:pt x="356" y="358"/>
                  </a:cubicBezTo>
                  <a:cubicBezTo>
                    <a:pt x="370" y="346"/>
                    <a:pt x="458" y="255"/>
                    <a:pt x="507" y="242"/>
                  </a:cubicBezTo>
                  <a:cubicBezTo>
                    <a:pt x="463" y="296"/>
                    <a:pt x="394" y="390"/>
                    <a:pt x="385" y="408"/>
                  </a:cubicBezTo>
                  <a:cubicBezTo>
                    <a:pt x="373" y="431"/>
                    <a:pt x="377" y="446"/>
                    <a:pt x="378" y="478"/>
                  </a:cubicBezTo>
                  <a:cubicBezTo>
                    <a:pt x="378" y="510"/>
                    <a:pt x="384" y="565"/>
                    <a:pt x="382" y="590"/>
                  </a:cubicBezTo>
                  <a:cubicBezTo>
                    <a:pt x="380" y="614"/>
                    <a:pt x="370" y="684"/>
                    <a:pt x="365" y="689"/>
                  </a:cubicBezTo>
                  <a:cubicBezTo>
                    <a:pt x="415" y="692"/>
                    <a:pt x="519" y="730"/>
                    <a:pt x="547" y="770"/>
                  </a:cubicBezTo>
                  <a:cubicBezTo>
                    <a:pt x="279" y="770"/>
                    <a:pt x="0" y="766"/>
                    <a:pt x="0" y="7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603846" y="25988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关键思路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02252" y="2065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指导思想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734536" y="1677440"/>
            <a:ext cx="4337233" cy="21027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53496" y="393911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tx2">
                    <a:lumMod val="75000"/>
                  </a:schemeClr>
                </a:solidFill>
                <a:cs typeface="DFPShaoNvW5-GB" charset="-122"/>
                <a:sym typeface="Arial" panose="020B0604020202020204"/>
              </a:rPr>
              <a:t>项目计划</a:t>
            </a:r>
            <a:endParaRPr kumimoji="1" lang="zh-CN" altLang="en-US" sz="3600" dirty="0">
              <a:solidFill>
                <a:schemeClr val="tx2">
                  <a:lumMod val="75000"/>
                </a:schemeClr>
              </a:solidFill>
              <a:cs typeface="DFPShaoNvW5-GB" charset="-122"/>
              <a:sym typeface="Arial" panose="020B0604020202020204"/>
            </a:endParaRPr>
          </a:p>
        </p:txBody>
      </p:sp>
      <p:grpSp>
        <p:nvGrpSpPr>
          <p:cNvPr id="31" name="Group 70"/>
          <p:cNvGrpSpPr/>
          <p:nvPr/>
        </p:nvGrpSpPr>
        <p:grpSpPr>
          <a:xfrm>
            <a:off x="2769610" y="795534"/>
            <a:ext cx="6600172" cy="5135635"/>
            <a:chOff x="-1" y="0"/>
            <a:chExt cx="2335461" cy="1802808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20498" cy="202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5084257" y="1965052"/>
            <a:ext cx="1623568" cy="1509690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34292" y="1860569"/>
              <a:ext cx="858274" cy="1342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DFPShaoNvW5-GB" charset="-122"/>
                  <a:sym typeface="Arial" panose="020B0604020202020204"/>
                </a:rPr>
                <a:t>2</a:t>
              </a:r>
              <a:endParaRPr kumimoji="1"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25826" y="4118752"/>
            <a:ext cx="3876891" cy="646273"/>
            <a:chOff x="7637775" y="5530041"/>
            <a:chExt cx="4000129" cy="646029"/>
          </a:xfrm>
        </p:grpSpPr>
        <p:sp>
          <p:nvSpPr>
            <p:cNvPr id="22" name="任意多边形 21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-1" fmla="*/ 2541747 w 2541747"/>
                <a:gd name="connsiteY0-2" fmla="*/ 13982 h 95004"/>
                <a:gd name="connsiteX1-3" fmla="*/ 2159783 w 2541747"/>
                <a:gd name="connsiteY1-4" fmla="*/ 13982 h 95004"/>
                <a:gd name="connsiteX2-5" fmla="*/ 2090334 w 2541747"/>
                <a:gd name="connsiteY2-6" fmla="*/ 37131 h 95004"/>
                <a:gd name="connsiteX3-7" fmla="*/ 1453727 w 2541747"/>
                <a:gd name="connsiteY3-8" fmla="*/ 60280 h 95004"/>
                <a:gd name="connsiteX4-9" fmla="*/ 1361129 w 2541747"/>
                <a:gd name="connsiteY4-10" fmla="*/ 71855 h 95004"/>
                <a:gd name="connsiteX5-11" fmla="*/ 1280107 w 2541747"/>
                <a:gd name="connsiteY5-12" fmla="*/ 83430 h 95004"/>
                <a:gd name="connsiteX6-13" fmla="*/ 817119 w 2541747"/>
                <a:gd name="connsiteY6-14" fmla="*/ 71855 h 95004"/>
                <a:gd name="connsiteX7-15" fmla="*/ 747671 w 2541747"/>
                <a:gd name="connsiteY7-16" fmla="*/ 48706 h 95004"/>
                <a:gd name="connsiteX8-17" fmla="*/ 712947 w 2541747"/>
                <a:gd name="connsiteY8-18" fmla="*/ 37131 h 95004"/>
                <a:gd name="connsiteX9-19" fmla="*/ 226810 w 2541747"/>
                <a:gd name="connsiteY9-20" fmla="*/ 48706 h 95004"/>
                <a:gd name="connsiteX10-21" fmla="*/ 192086 w 2541747"/>
                <a:gd name="connsiteY10-22" fmla="*/ 60280 h 95004"/>
                <a:gd name="connsiteX11-23" fmla="*/ 168937 w 2541747"/>
                <a:gd name="connsiteY11-24" fmla="*/ 95004 h 95004"/>
                <a:gd name="connsiteX12-25" fmla="*/ 0 w 2541747"/>
                <a:gd name="connsiteY12-26" fmla="*/ 24815 h 95004"/>
                <a:gd name="connsiteX0-27" fmla="*/ 2541747 w 2541747"/>
                <a:gd name="connsiteY0-28" fmla="*/ 13982 h 95004"/>
                <a:gd name="connsiteX1-29" fmla="*/ 2159783 w 2541747"/>
                <a:gd name="connsiteY1-30" fmla="*/ 13982 h 95004"/>
                <a:gd name="connsiteX2-31" fmla="*/ 2090334 w 2541747"/>
                <a:gd name="connsiteY2-32" fmla="*/ 37131 h 95004"/>
                <a:gd name="connsiteX3-33" fmla="*/ 1453727 w 2541747"/>
                <a:gd name="connsiteY3-34" fmla="*/ 60280 h 95004"/>
                <a:gd name="connsiteX4-35" fmla="*/ 1361129 w 2541747"/>
                <a:gd name="connsiteY4-36" fmla="*/ 71855 h 95004"/>
                <a:gd name="connsiteX5-37" fmla="*/ 1280107 w 2541747"/>
                <a:gd name="connsiteY5-38" fmla="*/ 83430 h 95004"/>
                <a:gd name="connsiteX6-39" fmla="*/ 817119 w 2541747"/>
                <a:gd name="connsiteY6-40" fmla="*/ 71855 h 95004"/>
                <a:gd name="connsiteX7-41" fmla="*/ 747671 w 2541747"/>
                <a:gd name="connsiteY7-42" fmla="*/ 48706 h 95004"/>
                <a:gd name="connsiteX8-43" fmla="*/ 712947 w 2541747"/>
                <a:gd name="connsiteY8-44" fmla="*/ 37131 h 95004"/>
                <a:gd name="connsiteX9-45" fmla="*/ 226810 w 2541747"/>
                <a:gd name="connsiteY9-46" fmla="*/ 48706 h 95004"/>
                <a:gd name="connsiteX10-47" fmla="*/ 192086 w 2541747"/>
                <a:gd name="connsiteY10-48" fmla="*/ 60280 h 95004"/>
                <a:gd name="connsiteX11-49" fmla="*/ 168937 w 2541747"/>
                <a:gd name="connsiteY11-50" fmla="*/ 95004 h 95004"/>
                <a:gd name="connsiteX12-51" fmla="*/ 0 w 2541747"/>
                <a:gd name="connsiteY12-52" fmla="*/ 24815 h 95004"/>
                <a:gd name="connsiteX0-53" fmla="*/ 2537771 w 2537771"/>
                <a:gd name="connsiteY0-54" fmla="*/ 13982 h 95004"/>
                <a:gd name="connsiteX1-55" fmla="*/ 2155807 w 2537771"/>
                <a:gd name="connsiteY1-56" fmla="*/ 13982 h 95004"/>
                <a:gd name="connsiteX2-57" fmla="*/ 2086358 w 2537771"/>
                <a:gd name="connsiteY2-58" fmla="*/ 37131 h 95004"/>
                <a:gd name="connsiteX3-59" fmla="*/ 1449751 w 2537771"/>
                <a:gd name="connsiteY3-60" fmla="*/ 60280 h 95004"/>
                <a:gd name="connsiteX4-61" fmla="*/ 1357153 w 2537771"/>
                <a:gd name="connsiteY4-62" fmla="*/ 71855 h 95004"/>
                <a:gd name="connsiteX5-63" fmla="*/ 1276131 w 2537771"/>
                <a:gd name="connsiteY5-64" fmla="*/ 83430 h 95004"/>
                <a:gd name="connsiteX6-65" fmla="*/ 813143 w 2537771"/>
                <a:gd name="connsiteY6-66" fmla="*/ 71855 h 95004"/>
                <a:gd name="connsiteX7-67" fmla="*/ 743695 w 2537771"/>
                <a:gd name="connsiteY7-68" fmla="*/ 48706 h 95004"/>
                <a:gd name="connsiteX8-69" fmla="*/ 708971 w 2537771"/>
                <a:gd name="connsiteY8-70" fmla="*/ 37131 h 95004"/>
                <a:gd name="connsiteX9-71" fmla="*/ 222834 w 2537771"/>
                <a:gd name="connsiteY9-72" fmla="*/ 48706 h 95004"/>
                <a:gd name="connsiteX10-73" fmla="*/ 188110 w 2537771"/>
                <a:gd name="connsiteY10-74" fmla="*/ 60280 h 95004"/>
                <a:gd name="connsiteX11-75" fmla="*/ 164961 w 2537771"/>
                <a:gd name="connsiteY11-76" fmla="*/ 95004 h 95004"/>
                <a:gd name="connsiteX12-77" fmla="*/ 0 w 2537771"/>
                <a:gd name="connsiteY12-78" fmla="*/ 1369 h 95004"/>
                <a:gd name="connsiteX0-79" fmla="*/ 2537771 w 2537771"/>
                <a:gd name="connsiteY0-80" fmla="*/ 13982 h 83430"/>
                <a:gd name="connsiteX1-81" fmla="*/ 2155807 w 2537771"/>
                <a:gd name="connsiteY1-82" fmla="*/ 13982 h 83430"/>
                <a:gd name="connsiteX2-83" fmla="*/ 2086358 w 2537771"/>
                <a:gd name="connsiteY2-84" fmla="*/ 37131 h 83430"/>
                <a:gd name="connsiteX3-85" fmla="*/ 1449751 w 2537771"/>
                <a:gd name="connsiteY3-86" fmla="*/ 60280 h 83430"/>
                <a:gd name="connsiteX4-87" fmla="*/ 1357153 w 2537771"/>
                <a:gd name="connsiteY4-88" fmla="*/ 71855 h 83430"/>
                <a:gd name="connsiteX5-89" fmla="*/ 1276131 w 2537771"/>
                <a:gd name="connsiteY5-90" fmla="*/ 83430 h 83430"/>
                <a:gd name="connsiteX6-91" fmla="*/ 813143 w 2537771"/>
                <a:gd name="connsiteY6-92" fmla="*/ 71855 h 83430"/>
                <a:gd name="connsiteX7-93" fmla="*/ 743695 w 2537771"/>
                <a:gd name="connsiteY7-94" fmla="*/ 48706 h 83430"/>
                <a:gd name="connsiteX8-95" fmla="*/ 708971 w 2537771"/>
                <a:gd name="connsiteY8-96" fmla="*/ 37131 h 83430"/>
                <a:gd name="connsiteX9-97" fmla="*/ 222834 w 2537771"/>
                <a:gd name="connsiteY9-98" fmla="*/ 48706 h 83430"/>
                <a:gd name="connsiteX10-99" fmla="*/ 188110 w 2537771"/>
                <a:gd name="connsiteY10-100" fmla="*/ 60280 h 83430"/>
                <a:gd name="connsiteX11-101" fmla="*/ 93392 w 2537771"/>
                <a:gd name="connsiteY11-102" fmla="*/ 83281 h 83430"/>
                <a:gd name="connsiteX12-103" fmla="*/ 0 w 2537771"/>
                <a:gd name="connsiteY12-104" fmla="*/ 1369 h 83430"/>
                <a:gd name="connsiteX0-105" fmla="*/ 2537771 w 2537771"/>
                <a:gd name="connsiteY0-106" fmla="*/ 13982 h 83430"/>
                <a:gd name="connsiteX1-107" fmla="*/ 2155807 w 2537771"/>
                <a:gd name="connsiteY1-108" fmla="*/ 13982 h 83430"/>
                <a:gd name="connsiteX2-109" fmla="*/ 2086358 w 2537771"/>
                <a:gd name="connsiteY2-110" fmla="*/ 37131 h 83430"/>
                <a:gd name="connsiteX3-111" fmla="*/ 1449751 w 2537771"/>
                <a:gd name="connsiteY3-112" fmla="*/ 60280 h 83430"/>
                <a:gd name="connsiteX4-113" fmla="*/ 1357153 w 2537771"/>
                <a:gd name="connsiteY4-114" fmla="*/ 71855 h 83430"/>
                <a:gd name="connsiteX5-115" fmla="*/ 1276131 w 2537771"/>
                <a:gd name="connsiteY5-116" fmla="*/ 83430 h 83430"/>
                <a:gd name="connsiteX6-117" fmla="*/ 813143 w 2537771"/>
                <a:gd name="connsiteY6-118" fmla="*/ 71855 h 83430"/>
                <a:gd name="connsiteX7-119" fmla="*/ 743695 w 2537771"/>
                <a:gd name="connsiteY7-120" fmla="*/ 48706 h 83430"/>
                <a:gd name="connsiteX8-121" fmla="*/ 708971 w 2537771"/>
                <a:gd name="connsiteY8-122" fmla="*/ 37131 h 83430"/>
                <a:gd name="connsiteX9-123" fmla="*/ 254643 w 2537771"/>
                <a:gd name="connsiteY9-124" fmla="*/ 72152 h 83430"/>
                <a:gd name="connsiteX10-125" fmla="*/ 188110 w 2537771"/>
                <a:gd name="connsiteY10-126" fmla="*/ 60280 h 83430"/>
                <a:gd name="connsiteX11-127" fmla="*/ 93392 w 2537771"/>
                <a:gd name="connsiteY11-128" fmla="*/ 83281 h 83430"/>
                <a:gd name="connsiteX12-129" fmla="*/ 0 w 2537771"/>
                <a:gd name="connsiteY12-130" fmla="*/ 1369 h 83430"/>
                <a:gd name="connsiteX0-131" fmla="*/ 2537771 w 2537771"/>
                <a:gd name="connsiteY0-132" fmla="*/ 13982 h 83430"/>
                <a:gd name="connsiteX1-133" fmla="*/ 2155807 w 2537771"/>
                <a:gd name="connsiteY1-134" fmla="*/ 13982 h 83430"/>
                <a:gd name="connsiteX2-135" fmla="*/ 2086358 w 2537771"/>
                <a:gd name="connsiteY2-136" fmla="*/ 37131 h 83430"/>
                <a:gd name="connsiteX3-137" fmla="*/ 1449751 w 2537771"/>
                <a:gd name="connsiteY3-138" fmla="*/ 60280 h 83430"/>
                <a:gd name="connsiteX4-139" fmla="*/ 1357153 w 2537771"/>
                <a:gd name="connsiteY4-140" fmla="*/ 71855 h 83430"/>
                <a:gd name="connsiteX5-141" fmla="*/ 1276131 w 2537771"/>
                <a:gd name="connsiteY5-142" fmla="*/ 83430 h 83430"/>
                <a:gd name="connsiteX6-143" fmla="*/ 813143 w 2537771"/>
                <a:gd name="connsiteY6-144" fmla="*/ 71855 h 83430"/>
                <a:gd name="connsiteX7-145" fmla="*/ 743695 w 2537771"/>
                <a:gd name="connsiteY7-146" fmla="*/ 48706 h 83430"/>
                <a:gd name="connsiteX8-147" fmla="*/ 708971 w 2537771"/>
                <a:gd name="connsiteY8-148" fmla="*/ 37131 h 83430"/>
                <a:gd name="connsiteX9-149" fmla="*/ 254643 w 2537771"/>
                <a:gd name="connsiteY9-150" fmla="*/ 72152 h 83430"/>
                <a:gd name="connsiteX10-151" fmla="*/ 180158 w 2537771"/>
                <a:gd name="connsiteY10-152" fmla="*/ 48557 h 83430"/>
                <a:gd name="connsiteX11-153" fmla="*/ 93392 w 2537771"/>
                <a:gd name="connsiteY11-154" fmla="*/ 83281 h 83430"/>
                <a:gd name="connsiteX12-155" fmla="*/ 0 w 2537771"/>
                <a:gd name="connsiteY12-156" fmla="*/ 1369 h 83430"/>
                <a:gd name="connsiteX0-157" fmla="*/ 2537771 w 2537771"/>
                <a:gd name="connsiteY0-158" fmla="*/ 13982 h 83430"/>
                <a:gd name="connsiteX1-159" fmla="*/ 2155807 w 2537771"/>
                <a:gd name="connsiteY1-160" fmla="*/ 13982 h 83430"/>
                <a:gd name="connsiteX2-161" fmla="*/ 2086358 w 2537771"/>
                <a:gd name="connsiteY2-162" fmla="*/ 37131 h 83430"/>
                <a:gd name="connsiteX3-163" fmla="*/ 1449751 w 2537771"/>
                <a:gd name="connsiteY3-164" fmla="*/ 60280 h 83430"/>
                <a:gd name="connsiteX4-165" fmla="*/ 1357153 w 2537771"/>
                <a:gd name="connsiteY4-166" fmla="*/ 71855 h 83430"/>
                <a:gd name="connsiteX5-167" fmla="*/ 1276131 w 2537771"/>
                <a:gd name="connsiteY5-168" fmla="*/ 83430 h 83430"/>
                <a:gd name="connsiteX6-169" fmla="*/ 813143 w 2537771"/>
                <a:gd name="connsiteY6-170" fmla="*/ 71855 h 83430"/>
                <a:gd name="connsiteX7-171" fmla="*/ 743695 w 2537771"/>
                <a:gd name="connsiteY7-172" fmla="*/ 48706 h 83430"/>
                <a:gd name="connsiteX8-173" fmla="*/ 605592 w 2537771"/>
                <a:gd name="connsiteY8-174" fmla="*/ 60577 h 83430"/>
                <a:gd name="connsiteX9-175" fmla="*/ 254643 w 2537771"/>
                <a:gd name="connsiteY9-176" fmla="*/ 72152 h 83430"/>
                <a:gd name="connsiteX10-177" fmla="*/ 180158 w 2537771"/>
                <a:gd name="connsiteY10-178" fmla="*/ 48557 h 83430"/>
                <a:gd name="connsiteX11-179" fmla="*/ 93392 w 2537771"/>
                <a:gd name="connsiteY11-180" fmla="*/ 83281 h 83430"/>
                <a:gd name="connsiteX12-181" fmla="*/ 0 w 2537771"/>
                <a:gd name="connsiteY12-182" fmla="*/ 1369 h 83430"/>
                <a:gd name="connsiteX0-183" fmla="*/ 2537771 w 2537771"/>
                <a:gd name="connsiteY0-184" fmla="*/ 13982 h 83430"/>
                <a:gd name="connsiteX1-185" fmla="*/ 2155807 w 2537771"/>
                <a:gd name="connsiteY1-186" fmla="*/ 13982 h 83430"/>
                <a:gd name="connsiteX2-187" fmla="*/ 2086358 w 2537771"/>
                <a:gd name="connsiteY2-188" fmla="*/ 37131 h 83430"/>
                <a:gd name="connsiteX3-189" fmla="*/ 1449751 w 2537771"/>
                <a:gd name="connsiteY3-190" fmla="*/ 60280 h 83430"/>
                <a:gd name="connsiteX4-191" fmla="*/ 1357153 w 2537771"/>
                <a:gd name="connsiteY4-192" fmla="*/ 71855 h 83430"/>
                <a:gd name="connsiteX5-193" fmla="*/ 1276131 w 2537771"/>
                <a:gd name="connsiteY5-194" fmla="*/ 83430 h 83430"/>
                <a:gd name="connsiteX6-195" fmla="*/ 813143 w 2537771"/>
                <a:gd name="connsiteY6-196" fmla="*/ 71855 h 83430"/>
                <a:gd name="connsiteX7-197" fmla="*/ 747671 w 2537771"/>
                <a:gd name="connsiteY7-198" fmla="*/ 60429 h 83430"/>
                <a:gd name="connsiteX8-199" fmla="*/ 605592 w 2537771"/>
                <a:gd name="connsiteY8-200" fmla="*/ 60577 h 83430"/>
                <a:gd name="connsiteX9-201" fmla="*/ 254643 w 2537771"/>
                <a:gd name="connsiteY9-202" fmla="*/ 72152 h 83430"/>
                <a:gd name="connsiteX10-203" fmla="*/ 180158 w 2537771"/>
                <a:gd name="connsiteY10-204" fmla="*/ 48557 h 83430"/>
                <a:gd name="connsiteX11-205" fmla="*/ 93392 w 2537771"/>
                <a:gd name="connsiteY11-206" fmla="*/ 83281 h 83430"/>
                <a:gd name="connsiteX12-207" fmla="*/ 0 w 2537771"/>
                <a:gd name="connsiteY12-208" fmla="*/ 1369 h 83430"/>
                <a:gd name="connsiteX0-209" fmla="*/ 2537771 w 2537771"/>
                <a:gd name="connsiteY0-210" fmla="*/ 13982 h 83430"/>
                <a:gd name="connsiteX1-211" fmla="*/ 2155807 w 2537771"/>
                <a:gd name="connsiteY1-212" fmla="*/ 13982 h 83430"/>
                <a:gd name="connsiteX2-213" fmla="*/ 2086358 w 2537771"/>
                <a:gd name="connsiteY2-214" fmla="*/ 37131 h 83430"/>
                <a:gd name="connsiteX3-215" fmla="*/ 1449751 w 2537771"/>
                <a:gd name="connsiteY3-216" fmla="*/ 60280 h 83430"/>
                <a:gd name="connsiteX4-217" fmla="*/ 1357153 w 2537771"/>
                <a:gd name="connsiteY4-218" fmla="*/ 71855 h 83430"/>
                <a:gd name="connsiteX5-219" fmla="*/ 1276131 w 2537771"/>
                <a:gd name="connsiteY5-220" fmla="*/ 83430 h 83430"/>
                <a:gd name="connsiteX6-221" fmla="*/ 813143 w 2537771"/>
                <a:gd name="connsiteY6-222" fmla="*/ 71855 h 83430"/>
                <a:gd name="connsiteX7-223" fmla="*/ 747671 w 2537771"/>
                <a:gd name="connsiteY7-224" fmla="*/ 60429 h 83430"/>
                <a:gd name="connsiteX8-225" fmla="*/ 526070 w 2537771"/>
                <a:gd name="connsiteY8-226" fmla="*/ 33224 h 83430"/>
                <a:gd name="connsiteX9-227" fmla="*/ 254643 w 2537771"/>
                <a:gd name="connsiteY9-228" fmla="*/ 72152 h 83430"/>
                <a:gd name="connsiteX10-229" fmla="*/ 180158 w 2537771"/>
                <a:gd name="connsiteY10-230" fmla="*/ 48557 h 83430"/>
                <a:gd name="connsiteX11-231" fmla="*/ 93392 w 2537771"/>
                <a:gd name="connsiteY11-232" fmla="*/ 83281 h 83430"/>
                <a:gd name="connsiteX12-233" fmla="*/ 0 w 2537771"/>
                <a:gd name="connsiteY12-234" fmla="*/ 1369 h 83430"/>
                <a:gd name="connsiteX0-235" fmla="*/ 2537771 w 2537771"/>
                <a:gd name="connsiteY0-236" fmla="*/ 13982 h 83934"/>
                <a:gd name="connsiteX1-237" fmla="*/ 2155807 w 2537771"/>
                <a:gd name="connsiteY1-238" fmla="*/ 13982 h 83934"/>
                <a:gd name="connsiteX2-239" fmla="*/ 2086358 w 2537771"/>
                <a:gd name="connsiteY2-240" fmla="*/ 37131 h 83934"/>
                <a:gd name="connsiteX3-241" fmla="*/ 1449751 w 2537771"/>
                <a:gd name="connsiteY3-242" fmla="*/ 60280 h 83934"/>
                <a:gd name="connsiteX4-243" fmla="*/ 1357153 w 2537771"/>
                <a:gd name="connsiteY4-244" fmla="*/ 71855 h 83934"/>
                <a:gd name="connsiteX5-245" fmla="*/ 1276131 w 2537771"/>
                <a:gd name="connsiteY5-246" fmla="*/ 83430 h 83934"/>
                <a:gd name="connsiteX6-247" fmla="*/ 960259 w 2537771"/>
                <a:gd name="connsiteY6-248" fmla="*/ 79670 h 83934"/>
                <a:gd name="connsiteX7-249" fmla="*/ 747671 w 2537771"/>
                <a:gd name="connsiteY7-250" fmla="*/ 60429 h 83934"/>
                <a:gd name="connsiteX8-251" fmla="*/ 526070 w 2537771"/>
                <a:gd name="connsiteY8-252" fmla="*/ 33224 h 83934"/>
                <a:gd name="connsiteX9-253" fmla="*/ 254643 w 2537771"/>
                <a:gd name="connsiteY9-254" fmla="*/ 72152 h 83934"/>
                <a:gd name="connsiteX10-255" fmla="*/ 180158 w 2537771"/>
                <a:gd name="connsiteY10-256" fmla="*/ 48557 h 83934"/>
                <a:gd name="connsiteX11-257" fmla="*/ 93392 w 2537771"/>
                <a:gd name="connsiteY11-258" fmla="*/ 83281 h 83934"/>
                <a:gd name="connsiteX12-259" fmla="*/ 0 w 2537771"/>
                <a:gd name="connsiteY12-260" fmla="*/ 1369 h 83934"/>
                <a:gd name="connsiteX0-261" fmla="*/ 2537771 w 2537771"/>
                <a:gd name="connsiteY0-262" fmla="*/ 13982 h 83934"/>
                <a:gd name="connsiteX1-263" fmla="*/ 2155807 w 2537771"/>
                <a:gd name="connsiteY1-264" fmla="*/ 13982 h 83934"/>
                <a:gd name="connsiteX2-265" fmla="*/ 2086358 w 2537771"/>
                <a:gd name="connsiteY2-266" fmla="*/ 37131 h 83934"/>
                <a:gd name="connsiteX3-267" fmla="*/ 1449751 w 2537771"/>
                <a:gd name="connsiteY3-268" fmla="*/ 60280 h 83934"/>
                <a:gd name="connsiteX4-269" fmla="*/ 1357153 w 2537771"/>
                <a:gd name="connsiteY4-270" fmla="*/ 71855 h 83934"/>
                <a:gd name="connsiteX5-271" fmla="*/ 1276131 w 2537771"/>
                <a:gd name="connsiteY5-272" fmla="*/ 83430 h 83934"/>
                <a:gd name="connsiteX6-273" fmla="*/ 960259 w 2537771"/>
                <a:gd name="connsiteY6-274" fmla="*/ 79670 h 83934"/>
                <a:gd name="connsiteX7-275" fmla="*/ 747671 w 2537771"/>
                <a:gd name="connsiteY7-276" fmla="*/ 60429 h 83934"/>
                <a:gd name="connsiteX8-277" fmla="*/ 526070 w 2537771"/>
                <a:gd name="connsiteY8-278" fmla="*/ 33224 h 83934"/>
                <a:gd name="connsiteX9-279" fmla="*/ 254643 w 2537771"/>
                <a:gd name="connsiteY9-280" fmla="*/ 72152 h 83934"/>
                <a:gd name="connsiteX10-281" fmla="*/ 180158 w 2537771"/>
                <a:gd name="connsiteY10-282" fmla="*/ 48557 h 83934"/>
                <a:gd name="connsiteX11-283" fmla="*/ 93392 w 2537771"/>
                <a:gd name="connsiteY11-284" fmla="*/ 83281 h 83934"/>
                <a:gd name="connsiteX12-285" fmla="*/ 0 w 2537771"/>
                <a:gd name="connsiteY12-286" fmla="*/ 1369 h 83934"/>
                <a:gd name="connsiteX0-287" fmla="*/ 2537771 w 2537771"/>
                <a:gd name="connsiteY0-288" fmla="*/ 13982 h 85357"/>
                <a:gd name="connsiteX1-289" fmla="*/ 2155807 w 2537771"/>
                <a:gd name="connsiteY1-290" fmla="*/ 13982 h 85357"/>
                <a:gd name="connsiteX2-291" fmla="*/ 2086358 w 2537771"/>
                <a:gd name="connsiteY2-292" fmla="*/ 37131 h 85357"/>
                <a:gd name="connsiteX3-293" fmla="*/ 1449751 w 2537771"/>
                <a:gd name="connsiteY3-294" fmla="*/ 60280 h 85357"/>
                <a:gd name="connsiteX4-295" fmla="*/ 1365106 w 2537771"/>
                <a:gd name="connsiteY4-296" fmla="*/ 52317 h 85357"/>
                <a:gd name="connsiteX5-297" fmla="*/ 1276131 w 2537771"/>
                <a:gd name="connsiteY5-298" fmla="*/ 83430 h 85357"/>
                <a:gd name="connsiteX6-299" fmla="*/ 960259 w 2537771"/>
                <a:gd name="connsiteY6-300" fmla="*/ 79670 h 85357"/>
                <a:gd name="connsiteX7-301" fmla="*/ 747671 w 2537771"/>
                <a:gd name="connsiteY7-302" fmla="*/ 60429 h 85357"/>
                <a:gd name="connsiteX8-303" fmla="*/ 526070 w 2537771"/>
                <a:gd name="connsiteY8-304" fmla="*/ 33224 h 85357"/>
                <a:gd name="connsiteX9-305" fmla="*/ 254643 w 2537771"/>
                <a:gd name="connsiteY9-306" fmla="*/ 72152 h 85357"/>
                <a:gd name="connsiteX10-307" fmla="*/ 180158 w 2537771"/>
                <a:gd name="connsiteY10-308" fmla="*/ 48557 h 85357"/>
                <a:gd name="connsiteX11-309" fmla="*/ 93392 w 2537771"/>
                <a:gd name="connsiteY11-310" fmla="*/ 83281 h 85357"/>
                <a:gd name="connsiteX12-311" fmla="*/ 0 w 2537771"/>
                <a:gd name="connsiteY12-312" fmla="*/ 1369 h 85357"/>
                <a:gd name="connsiteX0-313" fmla="*/ 2537771 w 2537771"/>
                <a:gd name="connsiteY0-314" fmla="*/ 13982 h 85357"/>
                <a:gd name="connsiteX1-315" fmla="*/ 2155807 w 2537771"/>
                <a:gd name="connsiteY1-316" fmla="*/ 13982 h 85357"/>
                <a:gd name="connsiteX2-317" fmla="*/ 2086358 w 2537771"/>
                <a:gd name="connsiteY2-318" fmla="*/ 37131 h 85357"/>
                <a:gd name="connsiteX3-319" fmla="*/ 1604819 w 2537771"/>
                <a:gd name="connsiteY3-320" fmla="*/ 72003 h 85357"/>
                <a:gd name="connsiteX4-321" fmla="*/ 1365106 w 2537771"/>
                <a:gd name="connsiteY4-322" fmla="*/ 52317 h 85357"/>
                <a:gd name="connsiteX5-323" fmla="*/ 1276131 w 2537771"/>
                <a:gd name="connsiteY5-324" fmla="*/ 83430 h 85357"/>
                <a:gd name="connsiteX6-325" fmla="*/ 960259 w 2537771"/>
                <a:gd name="connsiteY6-326" fmla="*/ 79670 h 85357"/>
                <a:gd name="connsiteX7-327" fmla="*/ 747671 w 2537771"/>
                <a:gd name="connsiteY7-328" fmla="*/ 60429 h 85357"/>
                <a:gd name="connsiteX8-329" fmla="*/ 526070 w 2537771"/>
                <a:gd name="connsiteY8-330" fmla="*/ 33224 h 85357"/>
                <a:gd name="connsiteX9-331" fmla="*/ 254643 w 2537771"/>
                <a:gd name="connsiteY9-332" fmla="*/ 72152 h 85357"/>
                <a:gd name="connsiteX10-333" fmla="*/ 180158 w 2537771"/>
                <a:gd name="connsiteY10-334" fmla="*/ 48557 h 85357"/>
                <a:gd name="connsiteX11-335" fmla="*/ 93392 w 2537771"/>
                <a:gd name="connsiteY11-336" fmla="*/ 83281 h 85357"/>
                <a:gd name="connsiteX12-337" fmla="*/ 0 w 2537771"/>
                <a:gd name="connsiteY12-338" fmla="*/ 1369 h 85357"/>
                <a:gd name="connsiteX0-339" fmla="*/ 2537771 w 2537771"/>
                <a:gd name="connsiteY0-340" fmla="*/ 13982 h 83281"/>
                <a:gd name="connsiteX1-341" fmla="*/ 2155807 w 2537771"/>
                <a:gd name="connsiteY1-342" fmla="*/ 13982 h 83281"/>
                <a:gd name="connsiteX2-343" fmla="*/ 2086358 w 2537771"/>
                <a:gd name="connsiteY2-344" fmla="*/ 37131 h 83281"/>
                <a:gd name="connsiteX3-345" fmla="*/ 1604819 w 2537771"/>
                <a:gd name="connsiteY3-346" fmla="*/ 72003 h 83281"/>
                <a:gd name="connsiteX4-347" fmla="*/ 1365106 w 2537771"/>
                <a:gd name="connsiteY4-348" fmla="*/ 52317 h 83281"/>
                <a:gd name="connsiteX5-349" fmla="*/ 1188657 w 2537771"/>
                <a:gd name="connsiteY5-350" fmla="*/ 71707 h 83281"/>
                <a:gd name="connsiteX6-351" fmla="*/ 960259 w 2537771"/>
                <a:gd name="connsiteY6-352" fmla="*/ 79670 h 83281"/>
                <a:gd name="connsiteX7-353" fmla="*/ 747671 w 2537771"/>
                <a:gd name="connsiteY7-354" fmla="*/ 60429 h 83281"/>
                <a:gd name="connsiteX8-355" fmla="*/ 526070 w 2537771"/>
                <a:gd name="connsiteY8-356" fmla="*/ 33224 h 83281"/>
                <a:gd name="connsiteX9-357" fmla="*/ 254643 w 2537771"/>
                <a:gd name="connsiteY9-358" fmla="*/ 72152 h 83281"/>
                <a:gd name="connsiteX10-359" fmla="*/ 180158 w 2537771"/>
                <a:gd name="connsiteY10-360" fmla="*/ 48557 h 83281"/>
                <a:gd name="connsiteX11-361" fmla="*/ 93392 w 2537771"/>
                <a:gd name="connsiteY11-362" fmla="*/ 83281 h 83281"/>
                <a:gd name="connsiteX12-363" fmla="*/ 0 w 2537771"/>
                <a:gd name="connsiteY12-364" fmla="*/ 1369 h 83281"/>
                <a:gd name="connsiteX0-365" fmla="*/ 2537771 w 2537771"/>
                <a:gd name="connsiteY0-366" fmla="*/ 12613 h 81912"/>
                <a:gd name="connsiteX1-367" fmla="*/ 2191592 w 2537771"/>
                <a:gd name="connsiteY1-368" fmla="*/ 39967 h 81912"/>
                <a:gd name="connsiteX2-369" fmla="*/ 2086358 w 2537771"/>
                <a:gd name="connsiteY2-370" fmla="*/ 35762 h 81912"/>
                <a:gd name="connsiteX3-371" fmla="*/ 1604819 w 2537771"/>
                <a:gd name="connsiteY3-372" fmla="*/ 70634 h 81912"/>
                <a:gd name="connsiteX4-373" fmla="*/ 1365106 w 2537771"/>
                <a:gd name="connsiteY4-374" fmla="*/ 50948 h 81912"/>
                <a:gd name="connsiteX5-375" fmla="*/ 1188657 w 2537771"/>
                <a:gd name="connsiteY5-376" fmla="*/ 70338 h 81912"/>
                <a:gd name="connsiteX6-377" fmla="*/ 960259 w 2537771"/>
                <a:gd name="connsiteY6-378" fmla="*/ 78301 h 81912"/>
                <a:gd name="connsiteX7-379" fmla="*/ 747671 w 2537771"/>
                <a:gd name="connsiteY7-380" fmla="*/ 59060 h 81912"/>
                <a:gd name="connsiteX8-381" fmla="*/ 526070 w 2537771"/>
                <a:gd name="connsiteY8-382" fmla="*/ 31855 h 81912"/>
                <a:gd name="connsiteX9-383" fmla="*/ 254643 w 2537771"/>
                <a:gd name="connsiteY9-384" fmla="*/ 70783 h 81912"/>
                <a:gd name="connsiteX10-385" fmla="*/ 180158 w 2537771"/>
                <a:gd name="connsiteY10-386" fmla="*/ 47188 h 81912"/>
                <a:gd name="connsiteX11-387" fmla="*/ 93392 w 2537771"/>
                <a:gd name="connsiteY11-388" fmla="*/ 81912 h 81912"/>
                <a:gd name="connsiteX12-389" fmla="*/ 0 w 2537771"/>
                <a:gd name="connsiteY12-390" fmla="*/ 0 h 81912"/>
                <a:gd name="connsiteX0-391" fmla="*/ 2537771 w 2537771"/>
                <a:gd name="connsiteY0-392" fmla="*/ 12613 h 81912"/>
                <a:gd name="connsiteX1-393" fmla="*/ 2191592 w 2537771"/>
                <a:gd name="connsiteY1-394" fmla="*/ 39967 h 81912"/>
                <a:gd name="connsiteX2-395" fmla="*/ 2054548 w 2537771"/>
                <a:gd name="connsiteY2-396" fmla="*/ 27946 h 81912"/>
                <a:gd name="connsiteX3-397" fmla="*/ 1604819 w 2537771"/>
                <a:gd name="connsiteY3-398" fmla="*/ 70634 h 81912"/>
                <a:gd name="connsiteX4-399" fmla="*/ 1365106 w 2537771"/>
                <a:gd name="connsiteY4-400" fmla="*/ 50948 h 81912"/>
                <a:gd name="connsiteX5-401" fmla="*/ 1188657 w 2537771"/>
                <a:gd name="connsiteY5-402" fmla="*/ 70338 h 81912"/>
                <a:gd name="connsiteX6-403" fmla="*/ 960259 w 2537771"/>
                <a:gd name="connsiteY6-404" fmla="*/ 78301 h 81912"/>
                <a:gd name="connsiteX7-405" fmla="*/ 747671 w 2537771"/>
                <a:gd name="connsiteY7-406" fmla="*/ 59060 h 81912"/>
                <a:gd name="connsiteX8-407" fmla="*/ 526070 w 2537771"/>
                <a:gd name="connsiteY8-408" fmla="*/ 31855 h 81912"/>
                <a:gd name="connsiteX9-409" fmla="*/ 254643 w 2537771"/>
                <a:gd name="connsiteY9-410" fmla="*/ 70783 h 81912"/>
                <a:gd name="connsiteX10-411" fmla="*/ 180158 w 2537771"/>
                <a:gd name="connsiteY10-412" fmla="*/ 47188 h 81912"/>
                <a:gd name="connsiteX11-413" fmla="*/ 93392 w 2537771"/>
                <a:gd name="connsiteY11-414" fmla="*/ 81912 h 81912"/>
                <a:gd name="connsiteX12-415" fmla="*/ 0 w 2537771"/>
                <a:gd name="connsiteY12-416" fmla="*/ 0 h 81912"/>
                <a:gd name="connsiteX0-417" fmla="*/ 2537771 w 2537771"/>
                <a:gd name="connsiteY0-418" fmla="*/ 12613 h 79392"/>
                <a:gd name="connsiteX1-419" fmla="*/ 2191592 w 2537771"/>
                <a:gd name="connsiteY1-420" fmla="*/ 39967 h 79392"/>
                <a:gd name="connsiteX2-421" fmla="*/ 2054548 w 2537771"/>
                <a:gd name="connsiteY2-422" fmla="*/ 27946 h 79392"/>
                <a:gd name="connsiteX3-423" fmla="*/ 1604819 w 2537771"/>
                <a:gd name="connsiteY3-424" fmla="*/ 70634 h 79392"/>
                <a:gd name="connsiteX4-425" fmla="*/ 1365106 w 2537771"/>
                <a:gd name="connsiteY4-426" fmla="*/ 50948 h 79392"/>
                <a:gd name="connsiteX5-427" fmla="*/ 1188657 w 2537771"/>
                <a:gd name="connsiteY5-428" fmla="*/ 70338 h 79392"/>
                <a:gd name="connsiteX6-429" fmla="*/ 960259 w 2537771"/>
                <a:gd name="connsiteY6-430" fmla="*/ 78301 h 79392"/>
                <a:gd name="connsiteX7-431" fmla="*/ 747671 w 2537771"/>
                <a:gd name="connsiteY7-432" fmla="*/ 59060 h 79392"/>
                <a:gd name="connsiteX8-433" fmla="*/ 526070 w 2537771"/>
                <a:gd name="connsiteY8-434" fmla="*/ 31855 h 79392"/>
                <a:gd name="connsiteX9-435" fmla="*/ 254643 w 2537771"/>
                <a:gd name="connsiteY9-436" fmla="*/ 70783 h 79392"/>
                <a:gd name="connsiteX10-437" fmla="*/ 180158 w 2537771"/>
                <a:gd name="connsiteY10-438" fmla="*/ 47188 h 79392"/>
                <a:gd name="connsiteX11-439" fmla="*/ 105320 w 2537771"/>
                <a:gd name="connsiteY11-440" fmla="*/ 62373 h 79392"/>
                <a:gd name="connsiteX12-441" fmla="*/ 0 w 2537771"/>
                <a:gd name="connsiteY12-442" fmla="*/ 0 h 793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4" name="PA_组合 33"/>
          <p:cNvGrpSpPr/>
          <p:nvPr>
            <p:custDataLst>
              <p:tags r:id="rId2"/>
            </p:custDataLst>
          </p:nvPr>
        </p:nvGrpSpPr>
        <p:grpSpPr bwMode="auto">
          <a:xfrm>
            <a:off x="4904734" y="5774235"/>
            <a:ext cx="2142906" cy="1128218"/>
            <a:chOff x="7394576" y="3627438"/>
            <a:chExt cx="1077913" cy="566738"/>
          </a:xfrm>
          <a:solidFill>
            <a:schemeClr val="tx1"/>
          </a:solidFill>
        </p:grpSpPr>
        <p:sp>
          <p:nvSpPr>
            <p:cNvPr id="25" name="Freeform 100"/>
            <p:cNvSpPr/>
            <p:nvPr/>
          </p:nvSpPr>
          <p:spPr bwMode="auto">
            <a:xfrm>
              <a:off x="8122380" y="3680704"/>
              <a:ext cx="97606" cy="1704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8128745" y="3706271"/>
              <a:ext cx="91241" cy="1704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7" name="Freeform 102"/>
            <p:cNvSpPr/>
            <p:nvPr/>
          </p:nvSpPr>
          <p:spPr bwMode="auto">
            <a:xfrm>
              <a:off x="8145720" y="3885241"/>
              <a:ext cx="70023" cy="14913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8" name="Freeform 103"/>
            <p:cNvSpPr/>
            <p:nvPr/>
          </p:nvSpPr>
          <p:spPr bwMode="auto">
            <a:xfrm>
              <a:off x="8145720" y="3900154"/>
              <a:ext cx="72144" cy="21306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9" name="Freeform 104"/>
            <p:cNvSpPr/>
            <p:nvPr/>
          </p:nvSpPr>
          <p:spPr bwMode="auto">
            <a:xfrm>
              <a:off x="8141476" y="4072733"/>
              <a:ext cx="78510" cy="19175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0" name="Freeform 105"/>
            <p:cNvSpPr/>
            <p:nvPr/>
          </p:nvSpPr>
          <p:spPr bwMode="auto">
            <a:xfrm>
              <a:off x="8139355" y="4098300"/>
              <a:ext cx="80631" cy="23436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8" name="Freeform 106"/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9" name="Freeform 107"/>
            <p:cNvSpPr>
              <a:spLocks noEditPoints="1"/>
            </p:cNvSpPr>
            <p:nvPr/>
          </p:nvSpPr>
          <p:spPr bwMode="auto">
            <a:xfrm>
              <a:off x="7893218" y="3755274"/>
              <a:ext cx="97606" cy="368593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A_图片 2" descr="C:\Users\Administrator\Desktop\f7d7060f540b6677161820d233704db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972" y="1406495"/>
            <a:ext cx="6754280" cy="383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A_chenying0907 5"/>
          <p:cNvSpPr/>
          <p:nvPr>
            <p:custDataLst>
              <p:tags r:id="rId3"/>
            </p:custDataLst>
          </p:nvPr>
        </p:nvSpPr>
        <p:spPr>
          <a:xfrm>
            <a:off x="968872" y="2822395"/>
            <a:ext cx="2366568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cs typeface="+mn-ea"/>
                <a:sym typeface="Arial" panose="020B0604020202020204"/>
              </a:rPr>
              <a:t>笔记本电脑*</a:t>
            </a:r>
            <a:r>
              <a:rPr lang="en-US" altLang="zh-CN" sz="1200" dirty="0">
                <a:cs typeface="+mn-ea"/>
                <a:sym typeface="Arial" panose="020B0604020202020204"/>
              </a:rPr>
              <a:t>4</a:t>
            </a:r>
            <a:r>
              <a:rPr lang="zh-CN" altLang="en-US" sz="1200" dirty="0">
                <a:cs typeface="+mn-ea"/>
                <a:sym typeface="Arial" panose="020B0604020202020204"/>
              </a:rPr>
              <a:t>，手机*</a:t>
            </a:r>
            <a:r>
              <a:rPr lang="en-US" altLang="zh-CN" sz="1200" dirty="0">
                <a:cs typeface="+mn-ea"/>
                <a:sym typeface="Arial" panose="020B0604020202020204"/>
              </a:rPr>
              <a:t>4</a:t>
            </a:r>
            <a:r>
              <a:rPr lang="zh-CN" altLang="en-US" sz="1200" dirty="0">
                <a:cs typeface="+mn-ea"/>
                <a:sym typeface="Arial" panose="020B0604020202020204"/>
              </a:rPr>
              <a:t>，水电网络，机房等</a:t>
            </a:r>
            <a:endParaRPr lang="zh-CN" altLang="en-US" sz="1200" dirty="0">
              <a:cs typeface="+mn-ea"/>
              <a:sym typeface="Arial" panose="020B0604020202020204"/>
            </a:endParaRPr>
          </a:p>
        </p:txBody>
      </p:sp>
      <p:sp>
        <p:nvSpPr>
          <p:cNvPr id="7" name="PA_chenying0907 29"/>
          <p:cNvSpPr txBox="1"/>
          <p:nvPr>
            <p:custDataLst>
              <p:tags r:id="rId4"/>
            </p:custDataLst>
          </p:nvPr>
        </p:nvSpPr>
        <p:spPr>
          <a:xfrm>
            <a:off x="1052156" y="2275508"/>
            <a:ext cx="2374188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cs typeface="+mn-ea"/>
                <a:sym typeface="Arial" panose="020B0604020202020204"/>
              </a:rPr>
              <a:t>硬件</a:t>
            </a:r>
            <a:endParaRPr lang="zh-CN" altLang="en-US" sz="2400" dirty="0">
              <a:cs typeface="+mn-ea"/>
              <a:sym typeface="Arial" panose="020B0604020202020204"/>
            </a:endParaRPr>
          </a:p>
        </p:txBody>
      </p:sp>
      <p:sp>
        <p:nvSpPr>
          <p:cNvPr id="8" name="PA_chenying0907 7"/>
          <p:cNvSpPr/>
          <p:nvPr>
            <p:custDataLst>
              <p:tags r:id="rId5"/>
            </p:custDataLst>
          </p:nvPr>
        </p:nvSpPr>
        <p:spPr>
          <a:xfrm>
            <a:off x="9073879" y="1900486"/>
            <a:ext cx="236656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Arial" panose="020B0604020202020204"/>
              </a:rPr>
              <a:t>Windows10</a:t>
            </a:r>
            <a:endParaRPr lang="en-US" altLang="zh-CN" sz="1200" dirty="0">
              <a:cs typeface="+mn-ea"/>
              <a:sym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Arial" panose="020B0604020202020204"/>
              </a:rPr>
              <a:t>Unity 3D 2019</a:t>
            </a:r>
            <a:r>
              <a:rPr lang="zh-CN" altLang="en-US" sz="1200" dirty="0">
                <a:cs typeface="+mn-ea"/>
                <a:sym typeface="Arial" panose="020B0604020202020204"/>
              </a:rPr>
              <a:t>个人版</a:t>
            </a:r>
            <a:endParaRPr lang="zh-CN" altLang="en-US" sz="1200" dirty="0">
              <a:cs typeface="+mn-ea"/>
              <a:sym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cs typeface="+mn-ea"/>
                <a:sym typeface="Arial" panose="020B0604020202020204"/>
              </a:rPr>
              <a:t>Visual Studio</a:t>
            </a:r>
            <a:endParaRPr lang="en-US" sz="1200" dirty="0">
              <a:cs typeface="+mn-ea"/>
              <a:sym typeface="Arial" panose="020B0604020202020204"/>
            </a:endParaRPr>
          </a:p>
        </p:txBody>
      </p:sp>
      <p:sp>
        <p:nvSpPr>
          <p:cNvPr id="9" name="PA_chenying0907 29"/>
          <p:cNvSpPr txBox="1"/>
          <p:nvPr>
            <p:custDataLst>
              <p:tags r:id="rId6"/>
            </p:custDataLst>
          </p:nvPr>
        </p:nvSpPr>
        <p:spPr>
          <a:xfrm>
            <a:off x="9073880" y="1456086"/>
            <a:ext cx="2374188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cs typeface="+mn-ea"/>
                <a:sym typeface="Arial" panose="020B0604020202020204"/>
              </a:rPr>
              <a:t>软件</a:t>
            </a:r>
            <a:endParaRPr lang="zh-CN" altLang="en-US" sz="2400" dirty="0">
              <a:cs typeface="+mn-ea"/>
              <a:sym typeface="Arial" panose="020B0604020202020204"/>
            </a:endParaRPr>
          </a:p>
        </p:txBody>
      </p:sp>
      <p:sp>
        <p:nvSpPr>
          <p:cNvPr id="10" name="PA_chenying0907 9"/>
          <p:cNvSpPr/>
          <p:nvPr>
            <p:custDataLst>
              <p:tags r:id="rId7"/>
            </p:custDataLst>
          </p:nvPr>
        </p:nvSpPr>
        <p:spPr>
          <a:xfrm>
            <a:off x="4492457" y="4822198"/>
            <a:ext cx="3805461" cy="163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Arial" panose="020B0604020202020204"/>
              </a:rPr>
              <a:t>工时总计：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Arial" panose="020B0604020202020204"/>
              </a:rPr>
              <a:t>480</a:t>
            </a:r>
            <a:endParaRPr lang="en-US" altLang="zh-CN" sz="133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Arial" panose="020B0604020202020204"/>
              </a:rPr>
              <a:t>工资预计：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Arial" panose="020B0604020202020204"/>
              </a:rPr>
              <a:t>32k</a:t>
            </a:r>
            <a:endParaRPr lang="en-US" altLang="zh-CN" sz="133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Arial" panose="020B0604020202020204"/>
              </a:rPr>
              <a:t>劳动薪酬、材料费、技术支持、专家咨询、其他合计：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Arial" panose="020B0604020202020204"/>
              </a:rPr>
              <a:t>63200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Arial" panose="020B0604020202020204"/>
            </a:endParaRPr>
          </a:p>
          <a:p>
            <a:pPr>
              <a:lnSpc>
                <a:spcPct val="150000"/>
              </a:lnSpc>
            </a:pP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Arial" panose="020B060402020202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2804" y="320511"/>
            <a:ext cx="224933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资源与成本计划</a:t>
            </a:r>
            <a:endParaRPr lang="zh-CN" altLang="en-US" sz="2300" kern="1200" dirty="0">
              <a:solidFill>
                <a:schemeClr val="tx1"/>
              </a:solidFill>
              <a:latin typeface="Arial" panose="020B0604020202020204"/>
              <a:ea typeface="微软雅黑" panose="020B0503020204020204" charset="-122"/>
              <a:cs typeface="方正苏新诗柳楷简体-yolan" panose="02000000000000000000" pitchFamily="2" charset="-122"/>
              <a:sym typeface="Arial" panose="020B0604020202020204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543759" y="266849"/>
            <a:ext cx="636853" cy="393183"/>
            <a:chOff x="3610120" y="261689"/>
            <a:chExt cx="636853" cy="393183"/>
          </a:xfrm>
        </p:grpSpPr>
        <p:pic>
          <p:nvPicPr>
            <p:cNvPr id="13" name="图片 12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4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5" name="PA_chenying0907 29"/>
          <p:cNvSpPr txBox="1"/>
          <p:nvPr>
            <p:custDataLst>
              <p:tags r:id="rId9"/>
            </p:custDataLst>
          </p:nvPr>
        </p:nvSpPr>
        <p:spPr>
          <a:xfrm>
            <a:off x="4492457" y="4229662"/>
            <a:ext cx="3035414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cs typeface="+mn-ea"/>
                <a:sym typeface="Arial" panose="020B0604020202020204"/>
              </a:rPr>
              <a:t>成本预算与资源分配</a:t>
            </a:r>
            <a:endParaRPr lang="zh-CN" altLang="en-US" sz="2400" dirty="0">
              <a:cs typeface="+mn-ea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762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68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39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8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671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68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5" grpId="0"/>
    </p:bld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3.0.0"/>
</p:tagLst>
</file>

<file path=ppt/tags/tag11.xml><?xml version="1.0" encoding="utf-8"?>
<p:tagLst xmlns:p="http://schemas.openxmlformats.org/presentationml/2006/main">
  <p:tag name="PA" val="v3.0.0"/>
</p:tagLst>
</file>

<file path=ppt/tags/tag12.xml><?xml version="1.0" encoding="utf-8"?>
<p:tagLst xmlns:p="http://schemas.openxmlformats.org/presentationml/2006/main">
  <p:tag name="PA" val="v3.0.0"/>
</p:tagLst>
</file>

<file path=ppt/tags/tag13.xml><?xml version="1.0" encoding="utf-8"?>
<p:tagLst xmlns:p="http://schemas.openxmlformats.org/presentationml/2006/main">
  <p:tag name="PA" val="v3.0.0"/>
</p:tagLst>
</file>

<file path=ppt/tags/tag14.xml><?xml version="1.0" encoding="utf-8"?>
<p:tagLst xmlns:p="http://schemas.openxmlformats.org/presentationml/2006/main">
  <p:tag name="PA" val="v3.0.0"/>
</p:tagLst>
</file>

<file path=ppt/tags/tag15.xml><?xml version="1.0" encoding="utf-8"?>
<p:tagLst xmlns:p="http://schemas.openxmlformats.org/presentationml/2006/main">
  <p:tag name="PA" val="v3.0.0"/>
</p:tagLst>
</file>

<file path=ppt/tags/tag16.xml><?xml version="1.0" encoding="utf-8"?>
<p:tagLst xmlns:p="http://schemas.openxmlformats.org/presentationml/2006/main">
  <p:tag name="PA" val="v3.0.0"/>
</p:tagLst>
</file>

<file path=ppt/tags/tag17.xml><?xml version="1.0" encoding="utf-8"?>
<p:tagLst xmlns:p="http://schemas.openxmlformats.org/presentationml/2006/main">
  <p:tag name="PA" val="v3.0.0"/>
</p:tagLst>
</file>

<file path=ppt/tags/tag18.xml><?xml version="1.0" encoding="utf-8"?>
<p:tagLst xmlns:p="http://schemas.openxmlformats.org/presentationml/2006/main">
  <p:tag name="PA" val="v3.0.0"/>
</p:tagLst>
</file>

<file path=ppt/tags/tag19.xml><?xml version="1.0" encoding="utf-8"?>
<p:tagLst xmlns:p="http://schemas.openxmlformats.org/presentationml/2006/main">
  <p:tag name="PA" val="v3.0.0"/>
</p:tagLst>
</file>

<file path=ppt/tags/tag2.xml><?xml version="1.0" encoding="utf-8"?>
<p:tagLst xmlns:p="http://schemas.openxmlformats.org/presentationml/2006/main">
  <p:tag name="PA" val="v3.0.1"/>
</p:tagLst>
</file>

<file path=ppt/tags/tag20.xml><?xml version="1.0" encoding="utf-8"?>
<p:tagLst xmlns:p="http://schemas.openxmlformats.org/presentationml/2006/main">
  <p:tag name="PA" val="v3.0.0"/>
</p:tagLst>
</file>

<file path=ppt/tags/tag21.xml><?xml version="1.0" encoding="utf-8"?>
<p:tagLst xmlns:p="http://schemas.openxmlformats.org/presentationml/2006/main">
  <p:tag name="PA" val="v3.0.1"/>
</p:tagLst>
</file>

<file path=ppt/tags/tag22.xml><?xml version="1.0" encoding="utf-8"?>
<p:tagLst xmlns:p="http://schemas.openxmlformats.org/presentationml/2006/main">
  <p:tag name="PA" val="v3.0.0"/>
</p:tagLst>
</file>

<file path=ppt/tags/tag23.xml><?xml version="1.0" encoding="utf-8"?>
<p:tagLst xmlns:p="http://schemas.openxmlformats.org/presentationml/2006/main">
  <p:tag name="PA" val="v3.0.0"/>
</p:tagLst>
</file>

<file path=ppt/tags/tag24.xml><?xml version="1.0" encoding="utf-8"?>
<p:tagLst xmlns:p="http://schemas.openxmlformats.org/presentationml/2006/main">
  <p:tag name="PA" val="v3.0.0"/>
</p:tagLst>
</file>

<file path=ppt/tags/tag25.xml><?xml version="1.0" encoding="utf-8"?>
<p:tagLst xmlns:p="http://schemas.openxmlformats.org/presentationml/2006/main">
  <p:tag name="PA" val="v3.0.0"/>
</p:tagLst>
</file>

<file path=ppt/tags/tag26.xml><?xml version="1.0" encoding="utf-8"?>
<p:tagLst xmlns:p="http://schemas.openxmlformats.org/presentationml/2006/main">
  <p:tag name="PA" val="v3.0.0"/>
</p:tagLst>
</file>

<file path=ppt/tags/tag27.xml><?xml version="1.0" encoding="utf-8"?>
<p:tagLst xmlns:p="http://schemas.openxmlformats.org/presentationml/2006/main">
  <p:tag name="PA" val="v3.0.0"/>
</p:tagLst>
</file>

<file path=ppt/tags/tag28.xml><?xml version="1.0" encoding="utf-8"?>
<p:tagLst xmlns:p="http://schemas.openxmlformats.org/presentationml/2006/main">
  <p:tag name="PA" val="v3.0.0"/>
</p:tagLst>
</file>

<file path=ppt/tags/tag29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PA" val="v3.0.1"/>
</p:tagLst>
</file>

<file path=ppt/tags/tag30.xml><?xml version="1.0" encoding="utf-8"?>
<p:tagLst xmlns:p="http://schemas.openxmlformats.org/presentationml/2006/main">
  <p:tag name="PA" val="v3.0.1"/>
</p:tagLst>
</file>

<file path=ppt/tags/tag31.xml><?xml version="1.0" encoding="utf-8"?>
<p:tagLst xmlns:p="http://schemas.openxmlformats.org/presentationml/2006/main">
  <p:tag name="PA" val="v3.0.0"/>
</p:tagLst>
</file>

<file path=ppt/tags/tag32.xml><?xml version="1.0" encoding="utf-8"?>
<p:tagLst xmlns:p="http://schemas.openxmlformats.org/presentationml/2006/main">
  <p:tag name="PA" val="v3.0.0"/>
</p:tagLst>
</file>

<file path=ppt/tags/tag33.xml><?xml version="1.0" encoding="utf-8"?>
<p:tagLst xmlns:p="http://schemas.openxmlformats.org/presentationml/2006/main">
  <p:tag name="PA" val="v3.0.0"/>
</p:tagLst>
</file>

<file path=ppt/tags/tag34.xml><?xml version="1.0" encoding="utf-8"?>
<p:tagLst xmlns:p="http://schemas.openxmlformats.org/presentationml/2006/main">
  <p:tag name="PA" val="v3.0.0"/>
</p:tagLst>
</file>

<file path=ppt/tags/tag35.xml><?xml version="1.0" encoding="utf-8"?>
<p:tagLst xmlns:p="http://schemas.openxmlformats.org/presentationml/2006/main">
  <p:tag name="PA" val="v3.0.0"/>
</p:tagLst>
</file>

<file path=ppt/tags/tag36.xml><?xml version="1.0" encoding="utf-8"?>
<p:tagLst xmlns:p="http://schemas.openxmlformats.org/presentationml/2006/main">
  <p:tag name="PA" val="v3.0.0"/>
</p:tagLst>
</file>

<file path=ppt/tags/tag37.xml><?xml version="1.0" encoding="utf-8"?>
<p:tagLst xmlns:p="http://schemas.openxmlformats.org/presentationml/2006/main">
  <p:tag name="PA" val="v3.0.0"/>
</p:tagLst>
</file>

<file path=ppt/tags/tag38.xml><?xml version="1.0" encoding="utf-8"?>
<p:tagLst xmlns:p="http://schemas.openxmlformats.org/presentationml/2006/main">
  <p:tag name="PA" val="v3.0.0"/>
</p:tagLst>
</file>

<file path=ppt/tags/tag39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1"/>
</p:tagLst>
</file>

<file path=ppt/tags/tag40.xml><?xml version="1.0" encoding="utf-8"?>
<p:tagLst xmlns:p="http://schemas.openxmlformats.org/presentationml/2006/main">
  <p:tag name="PA" val="v3.0.0"/>
</p:tagLst>
</file>

<file path=ppt/tags/tag41.xml><?xml version="1.0" encoding="utf-8"?>
<p:tagLst xmlns:p="http://schemas.openxmlformats.org/presentationml/2006/main">
  <p:tag name="PA" val="v3.0.0"/>
</p:tagLst>
</file>

<file path=ppt/tags/tag42.xml><?xml version="1.0" encoding="utf-8"?>
<p:tagLst xmlns:p="http://schemas.openxmlformats.org/presentationml/2006/main">
  <p:tag name="PA" val="v3.0.0"/>
</p:tagLst>
</file>

<file path=ppt/tags/tag43.xml><?xml version="1.0" encoding="utf-8"?>
<p:tagLst xmlns:p="http://schemas.openxmlformats.org/presentationml/2006/main">
  <p:tag name="PA" val="v3.0.0"/>
</p:tagLst>
</file>

<file path=ppt/tags/tag44.xml><?xml version="1.0" encoding="utf-8"?>
<p:tagLst xmlns:p="http://schemas.openxmlformats.org/presentationml/2006/main">
  <p:tag name="PA" val="v3.0.0"/>
</p:tagLst>
</file>

<file path=ppt/tags/tag45.xml><?xml version="1.0" encoding="utf-8"?>
<p:tagLst xmlns:p="http://schemas.openxmlformats.org/presentationml/2006/main">
  <p:tag name="PA" val="v3.0.1"/>
</p:tagLst>
</file>

<file path=ppt/tags/tag46.xml><?xml version="1.0" encoding="utf-8"?>
<p:tagLst xmlns:p="http://schemas.openxmlformats.org/presentationml/2006/main">
  <p:tag name="PA" val="v3.0.1"/>
</p:tagLst>
</file>

<file path=ppt/tags/tag47.xml><?xml version="1.0" encoding="utf-8"?>
<p:tagLst xmlns:p="http://schemas.openxmlformats.org/presentationml/2006/main">
  <p:tag name="PA" val="v3.0.1"/>
</p:tagLst>
</file>

<file path=ppt/tags/tag48.xml><?xml version="1.0" encoding="utf-8"?>
<p:tagLst xmlns:p="http://schemas.openxmlformats.org/presentationml/2006/main">
  <p:tag name="PA" val="v3.0.1"/>
</p:tagLst>
</file>

<file path=ppt/tags/tag49.xml><?xml version="1.0" encoding="utf-8"?>
<p:tagLst xmlns:p="http://schemas.openxmlformats.org/presentationml/2006/main">
  <p:tag name="ISPRING_ULTRA_SCORM_COURSE_ID" val="A3FE3C99-2218-4003-8976-8FFEF26117BE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+IQ0o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BPiENK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E+IQ0q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T4hDSi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T4hDSm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T4hDSj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T4hDSnL80YFnAAAAawAAABwAAAB1bml2ZXJzYWwvbG9jYWxfc2V0dGluZ3MueG1sDcw7CsNADEXR3qsQ6p1P58JjdymDIc4ChP0IBo0UZkRIdp/pbnG44/zNSh+Uerglvp4uTLDN98NeiZ/rrR+Yaojtom5IbM40T92ovok+ENFgpbfKD2VFbhG4S25yKaiwkGhnPk/dH1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BPiENKsIcj9GwBAAD3AgAAKQAAAHVuaXZlcnNhbC9za2luX2N1c3RvbWl6YXRpb25fc2V0dGluZ3MueG1sjVLbSiQxEH33K4I/MEkqt4Z2ILeWeVHRAZ+b6ezSrKaXTsRlycebdncYR0c09VR1Tp2iKqdNv8Zon1KeHse/fR6neBdyHuPPtD5DqN1ND9N8M4cUclodKvdjHKbnTfwxLbVaTbmPQz8PdkHTGqPu9SEltXKqZswwiiTz1CvkPLcVa8A1YCvmKLHt6p3EP9057ELMp1Xb1RH6sWETU5jzJg7hzxqO2W+h4w0u534YKy+tBVui7KcWx5ZAjHDJfaEaAASy3BGHi5SN1AR5zDiGYhQFCohwThpRiKQcatY1oqow3wjEJGPUFepp7UZaG0dtkdAQous0rxpbus5IjBEhBJgrXEBnMKpsqBoa1HJAcGBAFG00UYA625mOFe+8sBwp6gXGhRkDGB+Oe9ju7bkO1W+vsz/nF4Inv+AkunhrdcJc7e5pnit5Gx5/P/Q5oHG4OL+59Xf+aqu3m+ur8/++fPXwnrWYtW79qbdfAFBLAwQUAAIACABPiENKKoo35ocRAADwYQAAFwAAAHVuaXZlcnNhbC91bml2ZXJzYWwucG5n7d35V5LZ/wBwSzMnZ6LNzCxtmrTFBdQaMxdabNKRcp3UUtHUbDM1MxRZUqexRSV1yl2aXNolbdLcwCUl1KAJldKUCoUQlRCRHT70nZrPjH7mD/ie83AOeLj3Oc+9r/vc1R/eXPI6sO+bRasXaWlpfePu5uqjpaUD09LSjtPT1aSodlvu0/yZF++zb7dWFXUNV/NFJ2rX/l1aWtU4fUXYAs33r2LdAuO1tBa3f3rPI8fcjtDSCrvg7rrLLzFkYgh+5UGkkixQ5qO0nM8f0Aa15X60fJr1I2TTj67Oesvn2yyZeAYp/+i6/kXaMv35e3QueXkqtFOQlYEUmWhtk2JIfu5BPZ926NFRwjYm45f99RxaaX0Vo6c0iU/rIT4uUEim6Z72/GbxMLsEMVwvkbKLYmTcr1eFnp+n+/ePtz+sXqUsO+S2LZuLO8yCukjephlLu6643DTU/hrSovX3j/s2XtERiid65qZYRXXAzZW2/8yGtOxM1u5zGyM/oEHVTcqw+3dgJvsyI2aVdyM95YRZ3RjvbFAiTh9Bmyz4Z/b5lEjtvh9PK5V8rCEMVjWnuudTwN/4WdRXWFrlmUWNZMzO/xC5E+K9xMBVd3ZGvtESWJN3Ytmc+81rLWf8/CyiB203S3PV+CHEe+lPc2/1EEK5l7OM0zO37JY2171+S41ml9HSVu6/1HfnkP3sFq2fp7/cwHtvxJw66ec2bdkcR82YbQ/RtYT5uRpkz75ek4w0sFnQCyAABIAAEAACQAAIAAEgAASAABAAAkAACAABIAAEgAAQAAJAAAgAASAABIAAEAACQAAIAAEgAASAABAAAkAACAABIAAEgAAQAAJAAAgAASAABIAAEAACQAAIAAEgAASAABAAAkAACAABIAAEgAAQAAJAAAgAASAABIAAEADi/xEiRdo28ojmMij5H9ECz6eo7WO7wxLT5sbR0z1tvy4/4FXAKpvZYQFbes6Hvs9sM14wJ6KgnvnRg0cPzk6FxP57+/5b8jXY5sg5dX12HkyZZz6/bOfdF7PKWKspOvVSaJvW7Cr5C5xhLtKR3Oce4Obfk6YoG+1xTlPP2CkLTbbX40Vn+rr9wVHNTWvH8hjeo/8s0NoeokTNrIDmBctt+ziNImEdSRk97RDTrBJtZXEZKswtSSJZVQwNyUdJ3qUXmaol5I2GbtaNTcgk3uhMVrupyT9jKcK1+UT5JEVVof52100XzgNGNOWcM7Ue7UJiB52AVLNF8B14aTsrdOpNPK3kJ0uj9MNgBHL7SRP1BcOQV720bTh5u6kqVkh15KMm4uBoUd9zMEZw5Qqe5iIfv8t5zBYLt3djlzQJOo3hJUo+Vi0fpGKQYFFiI/XR5Kk3TKhaShs0ATczgn+oei8OQAaaoKf/eB5J4PxWWoUsOLq3dlz+wlE4Tc3/8vRzUmQe077KRZe2eYdy40qT2AUdNDNe3PVSWr1L0+TM3fRlcRAHxuqfwOKfSNWMjdWIoQRGx8buk6XiZvGw/DH53isfUgi+mEGLwQiLDNWNbGlScbta694jgpdPlKqZj+a/VzPqD0pWIbxBjfLJRkRnFbIBWYwcQDbFgUdvrn+qBxap8yZPFWULatZOJQfN1PTyDhH2BLpcbw4H0+8/W4w9HFDDffdXhamvdypHh1g4KCY8vPXiGg/E2SqbiInuYATqGjPnu8XmJ+EvfFFNZk6Udt7yHtnIExViP+ROJKXWM/+kN0S5IeG+Vk5eB2tSnM7Q+5alOBHsnV2uStb5RfDwcniCv4hpUN9ZkvnW1oTglNHhveAi9/2IMVPS2f/BtvRcXjYai0Ou7bzJrcmrCOG8kwa0juy4fpx8KDtJPsCf6K53sP/cr7abaYuarTwF8b33MAXXqYq7WJIvCpPA8OA8nHmXSillfpWE4rYNtHjjY2mkkfBBs8D8IKapJas7qFLsFfabKtmkZsuGDNG+C4Sle7ekwvCYxNteNvArGWZ/VNlTg3+YUTqPiS1ueYC7L27xADMHEFsGTfifahKQvXZqR/IAL/nwuX5q4ZcObufFHHy/AloN7ez+fbo2NoMp7C3lDPA5NWcPimJbI2ihtosR0ZA7pFY8FntFuqBvIze84yF7yokahoWcamxcCmMLQlfDahdcr0+PxpFWbDhnZASmE0nkgbxI7qjj08GE5uXOI5HTv6c3OztAOeTPY+HWsRtEJ5Y5lpkjJb/2QMQGm+YxucxbxK1RXMt+pyBIfWVozUSyb4b+3as+IEOPKjGowFffvDFDz5ynfj21jT/tRBURSxxiOM8/3xDxsmW/yvzW4M2nLwOZ3KtxJSSskk7x4FRPx7aOrE51R2+mVvHjfarLiYZdhTF6DWcLTEqVYX7wg3aZfnR+mA/JRcnAVTLbI5BUkZkfHSs9hgLlyh4LlF6dLPiMM8za7swHfvVMZDWEokhMjg/5axo8bpw48ZgxgNqcFSNrUIID4VilKO0mZa2+edFr3PHjDeNh6SvuhDftOSw0c8hTxj8QXUpakCsgjPSqT8tvpeMENQhsaQLVwKZTXFaAcffryGnIW3TouxOZ522VlQT6rTscu8z1BjsqPe1Am+hCuK1t24GpZBiJyyvMG+1NpZiqPqY/wLb0ydOD+QsbimZk+JmF0ZNk5ecpF62bpSRsNZlK4trgz1Fe2WD5vqjhdNXJwlRKin6u7OfEBtdXumcZeYcywB130j2x1s6kCvv5ILg66wm1gThSgcnaaUslrO9IDLDa10nw1BR7cTNLUImwf/+D8/3dXZHq+c9f5p3q676uMmEVEfu7m9mR9ZYDa05sSeIE8nuHMfKJK6cbJrg6uSIiqNnek3//80L2NuibNVOeegz4m+dY1Zg/STYWTpc9SZJ9NISj4oS9vp7RGJUQz5wR8Go5vqQZhZAGR11olaiFuCReUl/7GDYXV8aLy5u0QGNEEpFmTtiOHhDY9vO8SSEEehWjziSE4w/Cl4Yrkc5MmUi2JpRB5yevZI06j8gL9MwX6uaaXTWZBBnpuhxWZhGHBRgZ9xY8s4fd/UgW0/p08Ne6zX8F0rXVjFWLma+0WcfZcAFEleyaJstPYODsmSjhPWYyg9ULX9zP3+YyWaK+ksMnqVUduVmrspusPWKMKcJCPHnrW7+nt01ZjE544unkEp7UD3bXVLQDx6h7765cxakWeqnF54N5wscEGpFJc4Usha20GHlpXJIu1z5JaYnkP7NOJm/Kf/g4orvdKOzz+ncnpW4YybsRYKtKPY1aBj24hO45vg9SgFkGj2NpJj6i1VkY/ugguR2r5MHBJtiG4dscX+iWwvuZ8+jkw8jkV5ykLByDJzL2JFnkB80oyPReXvAfETplSatWcxyb09Ahk1L6r5kVwgJokKY+R7ZutsXxQdV7UikBv/aoEYPCiMxtf4X9rUu5J/GPq72QVS27jdtVtyBXJoKqBLi6B9bXNdcHw1huHbkyb/j7Gs8NAVMkmrBYtYBz0VWukytrJjtk7e2qHX1Wner+OmCHaavrukvZ5bedMHxoee0QKbTtZ7H+X2MsYdWrjXo9+KOWTmPLxTKH3W5W6ytby124pkxEuGp7+J2a6P3OmTrh12yJaoreIiGYHihHWpUIBjh2cCSDdwh8uKRVorIQNVih3akoM9v13s4TZ6ttlcosA9iY+FPhG/TMNSs39HuSYhQM3gnD9hP62l+2z0hUVz+c2AkJI91DE+zlf1YniJCCTm2pDa2xOpsRE7DD5TfT6jKTut270eocbl5eBpxwDKJ0CMZlvPBROxLX3CJGRDIZ4ZRBFxrCMrKTF0zgVF2gKBIeME7Kkg+QVkQx8t7omcMxrM7NbUmtA6KHaOtEp+fLSgUfL397QaSS85lOM6/CizaWJr6vxYOgio/sRqZysoOlt5EhXxw7sRbZRG8wbB35fbJ9MF3+ZYdUdOJt9j6T147fZ+ACOfq5UtJBO3VO8VIQOy6U63FmTFyEsesVjG4XYt3NpWsSuSG5nG3OuKX2neJgI7iPHTzf0ll92So82FatsmIdxxnAujpfSgPyLS1hLrIPZc/FJLVy/97s1AYeh+4JRQu2i56ItnJbk1FYtwTbWDdIAbHMhN4ZTCPQC5DBzaCwL1sp4um31/xD6nNCz7y2XzOkmVI78172qK8Vb2M+Odvg91oUucXj2yMTbqETwtczZg6ik/QLz2rBlPpxKaPmqGv58U2F6vge8iLzyO/QRYL98Kh5Ff0bQC6StxXVEau9x+J4x1+miSWq87yI0AlHtjeH3HZKlXUIIjhH50508roc/1wl5EaJmt0f6LK5R/fVYPWPVMmqc/etz2l6hdPNjEh3ZxWqomaG9YG3yFwkz8AuTjwMKcC6H1AiFmTLxjJkNRUCZ68xaQYjWQWev/a7/F8voYdLdXLdIUmsTHtrYi+7RrORSB+KpzkXaZ4RooiknIjBlL42UrDtSfWSlxZQBH5Xc9ogp6R7+ngOYlq0+IxiefhgadWwzeH8cXFr+2/iD9ySzxX9ujgtxVOzZT3yVTbq6x3oN7IN6ppYb1NTBqtHbVa0SItl3NovHFwJ6iTsx5Iuf8VicNRPT8t2WA55yhSdPBsoTvayeOmesbixd40hzB0E2ZU/kJJpvFfVLWNalCzSjYUCZe5jJVjpRx7hnqp1DoIUaIbk0SqRswfbu9xa7ImV0TtoMrUwHTr9Yk8RXjGy8QiloCNn6ZOnOaOhv9Mc89BplHzZRCF4kbmLl2Nv2a2oi5+7XszbB3XDA47548sNDowev34K39WdVAIm8wgkor/lnUdN4ZpdEejYhBNXsw1ulERlV+4qX/QK5eBD+h5dXChGyQeZK2E6ucaNfoFIcuP0Rx4yGY50cFKwsbEjWUM2nxvna21w87RP47GaEXWDizX0GpNTzykddLyuZ/6IDz/DbxZjop1reN2n2Ba5MWjeYc2ZYH3+uKSyiyFaHM8F6YHE81Z82ZK/6G7RTJrDWwotpcQqXLfnO/EdrEEUE9xhxDkWZivV8YRwpc4BKHcqV9NLiPzQPNX5jx9DTNfVx4i/bD1MMZJ3u5i0CCbOg99Ltyog+YIZJRI0Ey0eSus3W2n+iPQN81OP1jSuRa5UbCMwc+CsPaSTy1qYu4fI7R9AVImSLZXz3r1zOXbky2CRGd3mh1XPhHfFY5vMmByV7AFaCk+eeGwhfdPSFrFs/xh+4fDMfjgcIx0l3HRXqqOZ049VSWGaLp30y/LWEUlrOfFc7IRjHdqU/4LgGSRr72iXo2NHqUMOf9bZntySgHJq4JOr/aVnPY4SpsQ7+jgJ1/CGTzXPR1UpWbWQxI7BqxUcKBwFujyNN1BREcRHUhEBa5Vf/E4MkXbDVWfCSfxnP124Yap4u3Ah43W457e8iUYMrgK6TvO8UC9Y1kNmn1u5XHfMQjtLUM++40STla71iPLBxW8B821CshpYFXZuJiYLc+Ot4k9a0HGY6bLn7SBo047CXlY/fUP6ZFxzPF+zV/zl4yqsW5+w6TLBczxxY0gU/8qXJSg3JVxtNmwzf+eUEwNFTa7C0wgO6eEKsxNrYNSlgWdiPwXLryTmUT71aY8yyn+nrJLhPxKDla1dfz8oco7dUN2cCCKdeF9z7OFM/HC8AoWJtnTohN/sbC0f3pQlsu84uXg9uhitmqmf74aG5sp8fpYxpXkfFONR0EaJbRYyP+A96HK8Iq2tu8fqv8c+f23OtHS8kIal05IaSapL8uZU9ynjYiGLONVlUbTPFH3WV/3m43SU8pDzeDHcHtwIXTf7yP8qeiekQElve5iY3jrngKvp4Uc2t89JttNk2C+KWTHnLA4BmatlDNKay/Zf68798QCP/wvWL2eqz60b3vRvwfpFHYbw7Uv+x71bWvJ07157M6Dgp1+7xFfxHHfazbkiyjCzHBOkmXMEmj62z91n+Zx/cNx4kHLiOxbZv7Uc806z4PDZQho0JhnyY2Fh1+zfJ4Bq9+2+ewmGVZgWEHuaf1PrQrU0L/e9B1yrdoem/gdQSwMEFAACAAgAT4hDSpXukX5LAAAAawAAABsAAAB1bml2ZXJzYWwvdW5pdmVyc2FsLnBuZy54bWyzsa/IzVEoSy0qzszPs1Uy1DNQsrfj5bIpKEoty0wtV6gAigEFIUBJoRLINUJwyzNTSjKAQgbmZgjBjNTM9IwSWyULA3O4oD7QTABQSwECAAAUAAIACABPiENKFQ6tKGQEAAAHEQAAHQAAAAAAAAABAAAAAAAAAAAAdW5pdmVyc2FsL2NvbW1vbl9tZXNzYWdlcy5sbmdQSwECAAAUAAIACABPiENKCH4LIykDAACGDAAAJwAAAAAAAAABAAAAAACfBAAAdW5pdmVyc2FsL2ZsYXNoX3B1Ymxpc2hpbmdfc2V0dGluZ3MueG1sUEsBAgAAFAACAAgAT4hDSrX8CWS6AgAAVQoAACEAAAAAAAAAAQAAAAAADQgAAHVuaXZlcnNhbC9mbGFzaF9za2luX3NldHRpbmdzLnhtbFBLAQIAABQAAgAIAE+IQ0oqlg9n/gIAAJcLAAAmAAAAAAAAAAEAAAAAAAYLAAB1bml2ZXJzYWwvaHRtbF9wdWJsaXNoaW5nX3NldHRpbmdzLnhtbFBLAQIAABQAAgAIAE+IQ0pocVKRmgEAAB8GAAAfAAAAAAAAAAEAAAAAAEgOAAB1bml2ZXJzYWwvaHRtbF9za2luX3NldHRpbmdzLmpzUEsBAgAAFAACAAgAT4hDSj08L9HBAAAA5QEAABoAAAAAAAAAAQAAAAAAHxAAAHVuaXZlcnNhbC9pMThuX3ByZXNldHMueG1sUEsBAgAAFAACAAgAT4hDSnL80YFnAAAAawAAABwAAAAAAAAAAQAAAAAAGBEAAHVuaXZlcnNhbC9sb2NhbF9zZXR0aW5ncy54bWxQSwECAAAUAAIACABElFdHI7RO+/sCAACwCAAAFAAAAAAAAAABAAAAAAC5EQAAdW5pdmVyc2FsL3BsYXllci54bWxQSwECAAAUAAIACABPiENKsIcj9GwBAAD3AgAAKQAAAAAAAAABAAAAAADmFAAAdW5pdmVyc2FsL3NraW5fY3VzdG9taXphdGlvbl9zZXR0aW5ncy54bWxQSwECAAAUAAIACABPiENKKoo35ocRAADwYQAAFwAAAAAAAAAAAAAAAACZFgAAdW5pdmVyc2FsL3VuaXZlcnNhbC5wbmdQSwECAAAUAAIACABPiENKle6RfksAAABrAAAAGwAAAAAAAAABAAAAAABVKAAAdW5pdmVyc2FsL3VuaXZlcnNhbC5wbmcueG1sUEsFBgAAAAALAAsASQMAANkoAAAAAA=="/>
  <p:tag name="ISPRING_PRESENTATION_TITLE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0"/>
</p:tagLst>
</file>

<file path=ppt/tags/tag9.xml><?xml version="1.0" encoding="utf-8"?>
<p:tagLst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1563</Words>
  <Application>WPS 演示</Application>
  <PresentationFormat>宽屏</PresentationFormat>
  <Paragraphs>164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宋体</vt:lpstr>
      <vt:lpstr>Wingdings</vt:lpstr>
      <vt:lpstr>Arial</vt:lpstr>
      <vt:lpstr>微软雅黑</vt:lpstr>
      <vt:lpstr>方正苏新诗柳楷简体-yolan</vt:lpstr>
      <vt:lpstr>DFPShaoNvW5-GB</vt:lpstr>
      <vt:lpstr>等线</vt:lpstr>
      <vt:lpstr>Times New Roman</vt:lpstr>
      <vt:lpstr>Calibri</vt:lpstr>
      <vt:lpstr>华文细黑</vt:lpstr>
      <vt:lpstr>落落补 汤圆</vt:lpstr>
      <vt:lpstr>UD Digi Kyokasho N-R</vt:lpstr>
      <vt:lpstr>Arial Unicode MS</vt:lpstr>
      <vt:lpstr>Arial Black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>乐在净土</cp:lastModifiedBy>
  <cp:revision>7</cp:revision>
  <dcterms:created xsi:type="dcterms:W3CDTF">2017-10-20T03:31:00Z</dcterms:created>
  <dcterms:modified xsi:type="dcterms:W3CDTF">2020-09-12T13:42:44Z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2052-11.1.0.9926</vt:lpwstr>
  </property>
</Properties>
</file>