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301" r:id="rId2"/>
    <p:sldId id="259" r:id="rId3"/>
    <p:sldId id="260" r:id="rId4"/>
    <p:sldId id="291" r:id="rId5"/>
    <p:sldId id="261" r:id="rId6"/>
    <p:sldId id="282" r:id="rId7"/>
    <p:sldId id="304" r:id="rId8"/>
    <p:sldId id="297" r:id="rId9"/>
    <p:sldId id="266" r:id="rId10"/>
    <p:sldId id="275" r:id="rId11"/>
    <p:sldId id="298" r:id="rId12"/>
    <p:sldId id="290" r:id="rId13"/>
    <p:sldId id="292" r:id="rId14"/>
    <p:sldId id="262" r:id="rId15"/>
    <p:sldId id="30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7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3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2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1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6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3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0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9.emf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6.xml"/><Relationship Id="rId15" Type="http://schemas.openxmlformats.org/officeDocument/2006/relationships/image" Target="../media/image5.png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image" Target="../media/image11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jp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emf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7.png"/><Relationship Id="rId4" Type="http://schemas.openxmlformats.org/officeDocument/2006/relationships/tags" Target="../tags/tag26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2020</a:t>
            </a:r>
            <a:endParaRPr lang="zh-CN" altLang="en-US" sz="98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3696435" y="50784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游戏的过程内容生成技术研究</a:t>
            </a:r>
          </a:p>
        </p:txBody>
      </p:sp>
      <p:grpSp>
        <p:nvGrpSpPr>
          <p:cNvPr id="6" name="PA_组合 66"/>
          <p:cNvGrpSpPr/>
          <p:nvPr>
            <p:custDataLst>
              <p:tags r:id="rId3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4"/>
            </p:custDataLst>
          </p:nvPr>
        </p:nvSpPr>
        <p:spPr>
          <a:xfrm>
            <a:off x="8495126" y="62073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北理幼儿园</a:t>
            </a: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/>
                <a:ea typeface="微软雅黑"/>
                <a:sym typeface="Arial"/>
              </a:rPr>
              <a:t>汇报时间：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2020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年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9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月      汇报人：第十组</a:t>
            </a:r>
          </a:p>
        </p:txBody>
      </p: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7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7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2113605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第一周</a:t>
            </a:r>
          </a:p>
        </p:txBody>
      </p:sp>
      <p:sp>
        <p:nvSpPr>
          <p:cNvPr id="56" name="文本框 49"/>
          <p:cNvSpPr txBox="1">
            <a:spLocks noChangeArrowheads="1"/>
          </p:cNvSpPr>
          <p:nvPr/>
        </p:nvSpPr>
        <p:spPr bwMode="auto">
          <a:xfrm>
            <a:off x="1930303" y="3408549"/>
            <a:ext cx="2003696" cy="32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组织讨论，确认角色分工，商讨设计思路，完成游戏概念设计文档。准备游戏创意介绍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进行汇报。搭配开发环境，对游戏原型原存有的一些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bug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进行完善。拟定详细设计初稿，收集制作游戏设计需要用到的素材包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997531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添加内容</a:t>
            </a:r>
          </a:p>
        </p:txBody>
      </p:sp>
      <p:sp>
        <p:nvSpPr>
          <p:cNvPr id="60" name="文本框 49"/>
          <p:cNvSpPr txBox="1">
            <a:spLocks noChangeArrowheads="1"/>
          </p:cNvSpPr>
          <p:nvPr/>
        </p:nvSpPr>
        <p:spPr bwMode="auto">
          <a:xfrm>
            <a:off x="4858955" y="3403034"/>
            <a:ext cx="2003696" cy="263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针对指导老师的意见对概念设计进行修改，组织开会策划，完成游戏设计文档。针对计划，研读相关论文和资料，征集改进游戏可能需要的素材等。编写软件测试计划。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03305" y="3048324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详细设计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958623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添加内容</a:t>
            </a:r>
          </a:p>
        </p:txBody>
      </p:sp>
      <p:sp>
        <p:nvSpPr>
          <p:cNvPr id="64" name="文本框 49"/>
          <p:cNvSpPr txBox="1">
            <a:spLocks noChangeArrowheads="1"/>
          </p:cNvSpPr>
          <p:nvPr/>
        </p:nvSpPr>
        <p:spPr bwMode="auto">
          <a:xfrm>
            <a:off x="7808191" y="3448291"/>
            <a:ext cx="2003696" cy="32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根据计划，全力进行游戏系统开发。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对游戏进行测试，尽可能进行一次迭代，修改游戏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Bug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，进行调参。制作最终汇报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，录制游戏介绍解说视频，提交最终游戏设计文档，汇报展示完成的游戏原型系统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876891" y="3124368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测试与验收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2464899" y="2604976"/>
            <a:ext cx="7796017" cy="504967"/>
            <a:chOff x="1486014" y="2924465"/>
            <a:chExt cx="7796017" cy="504967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1581202" y="3121659"/>
              <a:ext cx="7700829" cy="117793"/>
              <a:chOff x="2667" y="3648"/>
              <a:chExt cx="809" cy="49"/>
            </a:xfrm>
            <a:solidFill>
              <a:schemeClr val="bg1"/>
            </a:solidFill>
          </p:grpSpPr>
          <p:sp>
            <p:nvSpPr>
              <p:cNvPr id="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486014" y="2924465"/>
              <a:ext cx="523542" cy="504967"/>
            </a:xfrm>
            <a:prstGeom prst="ellipse">
              <a:avLst/>
            </a:prstGeom>
            <a:blipFill dpi="0" rotWithShape="1"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69940" y="2924465"/>
              <a:ext cx="523542" cy="504967"/>
            </a:xfrm>
            <a:prstGeom prst="ellipse">
              <a:avLst/>
            </a:prstGeom>
            <a:blipFill dpi="0" rotWithShape="1"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331032" y="2924465"/>
              <a:ext cx="523542" cy="504967"/>
            </a:xfrm>
            <a:prstGeom prst="ellipse">
              <a:avLst/>
            </a:prstGeom>
            <a:blipFill dpi="0" rotWithShape="1"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项目计划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41" name="图片 14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1E9DEB8-55B7-4E42-BD55-F7F9D24F07A6}"/>
              </a:ext>
            </a:extLst>
          </p:cNvPr>
          <p:cNvSpPr txBox="1"/>
          <p:nvPr/>
        </p:nvSpPr>
        <p:spPr>
          <a:xfrm>
            <a:off x="2113605" y="3117155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概念设计</a:t>
            </a:r>
          </a:p>
        </p:txBody>
      </p:sp>
    </p:spTree>
    <p:extLst>
      <p:ext uri="{BB962C8B-B14F-4D97-AF65-F5344CB8AC3E}">
        <p14:creationId xmlns:p14="http://schemas.microsoft.com/office/powerpoint/2010/main" val="9198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0" grpId="0"/>
      <p:bldP spid="61" grpId="0"/>
      <p:bldP spid="63" grpId="0"/>
      <p:bldP spid="64" grpId="0"/>
      <p:bldP spid="6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315" y="39412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需求分析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组合 3186"/>
          <p:cNvGrpSpPr/>
          <p:nvPr/>
        </p:nvGrpSpPr>
        <p:grpSpPr>
          <a:xfrm>
            <a:off x="3906837" y="1423123"/>
            <a:ext cx="3138488" cy="3148013"/>
            <a:chOff x="3908425" y="1851025"/>
            <a:chExt cx="3138488" cy="3148013"/>
          </a:xfrm>
        </p:grpSpPr>
        <p:grpSp>
          <p:nvGrpSpPr>
            <p:cNvPr id="3186" name="组合 3185"/>
            <p:cNvGrpSpPr/>
            <p:nvPr/>
          </p:nvGrpSpPr>
          <p:grpSpPr>
            <a:xfrm>
              <a:off x="6062663" y="3662363"/>
              <a:ext cx="984250" cy="1336675"/>
              <a:chOff x="6062663" y="3662363"/>
              <a:chExt cx="984250" cy="1336675"/>
            </a:xfrm>
          </p:grpSpPr>
          <p:sp>
            <p:nvSpPr>
              <p:cNvPr id="3126" name="Freeform 3112"/>
              <p:cNvSpPr>
                <a:spLocks/>
              </p:cNvSpPr>
              <p:nvPr/>
            </p:nvSpPr>
            <p:spPr bwMode="auto">
              <a:xfrm>
                <a:off x="6513513" y="4727575"/>
                <a:ext cx="157163" cy="90488"/>
              </a:xfrm>
              <a:custGeom>
                <a:avLst/>
                <a:gdLst>
                  <a:gd name="T0" fmla="*/ 0 w 99"/>
                  <a:gd name="T1" fmla="*/ 57 h 57"/>
                  <a:gd name="T2" fmla="*/ 99 w 99"/>
                  <a:gd name="T3" fmla="*/ 0 h 57"/>
                  <a:gd name="T4" fmla="*/ 40 w 99"/>
                  <a:gd name="T5" fmla="*/ 52 h 57"/>
                  <a:gd name="T6" fmla="*/ 76 w 99"/>
                  <a:gd name="T7" fmla="*/ 31 h 57"/>
                  <a:gd name="T8" fmla="*/ 54 w 99"/>
                  <a:gd name="T9" fmla="*/ 45 h 57"/>
                  <a:gd name="T10" fmla="*/ 66 w 99"/>
                  <a:gd name="T11" fmla="*/ 3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7">
                    <a:moveTo>
                      <a:pt x="0" y="57"/>
                    </a:moveTo>
                    <a:lnTo>
                      <a:pt x="99" y="0"/>
                    </a:lnTo>
                    <a:lnTo>
                      <a:pt x="40" y="52"/>
                    </a:lnTo>
                    <a:lnTo>
                      <a:pt x="76" y="31"/>
                    </a:lnTo>
                    <a:lnTo>
                      <a:pt x="54" y="45"/>
                    </a:lnTo>
                    <a:lnTo>
                      <a:pt x="66" y="38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0" name="Freeform 3116"/>
              <p:cNvSpPr>
                <a:spLocks/>
              </p:cNvSpPr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1" name="Freeform 3117"/>
              <p:cNvSpPr>
                <a:spLocks/>
              </p:cNvSpPr>
              <p:nvPr/>
            </p:nvSpPr>
            <p:spPr bwMode="auto">
              <a:xfrm>
                <a:off x="6873875" y="4370388"/>
                <a:ext cx="146050" cy="82550"/>
              </a:xfrm>
              <a:custGeom>
                <a:avLst/>
                <a:gdLst>
                  <a:gd name="T0" fmla="*/ 0 w 92"/>
                  <a:gd name="T1" fmla="*/ 52 h 52"/>
                  <a:gd name="T2" fmla="*/ 92 w 92"/>
                  <a:gd name="T3" fmla="*/ 0 h 52"/>
                  <a:gd name="T4" fmla="*/ 40 w 92"/>
                  <a:gd name="T5" fmla="*/ 43 h 52"/>
                  <a:gd name="T6" fmla="*/ 62 w 92"/>
                  <a:gd name="T7" fmla="*/ 3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52">
                    <a:moveTo>
                      <a:pt x="0" y="52"/>
                    </a:moveTo>
                    <a:lnTo>
                      <a:pt x="92" y="0"/>
                    </a:lnTo>
                    <a:lnTo>
                      <a:pt x="40" y="43"/>
                    </a:lnTo>
                    <a:lnTo>
                      <a:pt x="62" y="3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3185" name="组合 3184"/>
              <p:cNvGrpSpPr/>
              <p:nvPr/>
            </p:nvGrpSpPr>
            <p:grpSpPr>
              <a:xfrm>
                <a:off x="6062663" y="3662363"/>
                <a:ext cx="984250" cy="1336675"/>
                <a:chOff x="6062663" y="3662363"/>
                <a:chExt cx="984250" cy="1336675"/>
              </a:xfrm>
            </p:grpSpPr>
            <p:sp>
              <p:nvSpPr>
                <p:cNvPr id="3125" name="Freeform 3111"/>
                <p:cNvSpPr>
                  <a:spLocks/>
                </p:cNvSpPr>
                <p:nvPr/>
              </p:nvSpPr>
              <p:spPr bwMode="auto">
                <a:xfrm>
                  <a:off x="6062663" y="4727575"/>
                  <a:ext cx="450850" cy="271463"/>
                </a:xfrm>
                <a:custGeom>
                  <a:avLst/>
                  <a:gdLst>
                    <a:gd name="T0" fmla="*/ 9 w 284"/>
                    <a:gd name="T1" fmla="*/ 3 h 171"/>
                    <a:gd name="T2" fmla="*/ 14 w 284"/>
                    <a:gd name="T3" fmla="*/ 0 h 171"/>
                    <a:gd name="T4" fmla="*/ 0 w 284"/>
                    <a:gd name="T5" fmla="*/ 29 h 171"/>
                    <a:gd name="T6" fmla="*/ 40 w 284"/>
                    <a:gd name="T7" fmla="*/ 7 h 171"/>
                    <a:gd name="T8" fmla="*/ 7 w 284"/>
                    <a:gd name="T9" fmla="*/ 41 h 171"/>
                    <a:gd name="T10" fmla="*/ 49 w 284"/>
                    <a:gd name="T11" fmla="*/ 17 h 171"/>
                    <a:gd name="T12" fmla="*/ 14 w 284"/>
                    <a:gd name="T13" fmla="*/ 50 h 171"/>
                    <a:gd name="T14" fmla="*/ 57 w 284"/>
                    <a:gd name="T15" fmla="*/ 24 h 171"/>
                    <a:gd name="T16" fmla="*/ 16 w 284"/>
                    <a:gd name="T17" fmla="*/ 52 h 171"/>
                    <a:gd name="T18" fmla="*/ 59 w 284"/>
                    <a:gd name="T19" fmla="*/ 26 h 171"/>
                    <a:gd name="T20" fmla="*/ 23 w 284"/>
                    <a:gd name="T21" fmla="*/ 60 h 171"/>
                    <a:gd name="T22" fmla="*/ 66 w 284"/>
                    <a:gd name="T23" fmla="*/ 33 h 171"/>
                    <a:gd name="T24" fmla="*/ 28 w 284"/>
                    <a:gd name="T25" fmla="*/ 62 h 171"/>
                    <a:gd name="T26" fmla="*/ 71 w 284"/>
                    <a:gd name="T27" fmla="*/ 36 h 171"/>
                    <a:gd name="T28" fmla="*/ 28 w 284"/>
                    <a:gd name="T29" fmla="*/ 62 h 171"/>
                    <a:gd name="T30" fmla="*/ 71 w 284"/>
                    <a:gd name="T31" fmla="*/ 38 h 171"/>
                    <a:gd name="T32" fmla="*/ 33 w 284"/>
                    <a:gd name="T33" fmla="*/ 67 h 171"/>
                    <a:gd name="T34" fmla="*/ 75 w 284"/>
                    <a:gd name="T35" fmla="*/ 43 h 171"/>
                    <a:gd name="T36" fmla="*/ 47 w 284"/>
                    <a:gd name="T37" fmla="*/ 81 h 171"/>
                    <a:gd name="T38" fmla="*/ 90 w 284"/>
                    <a:gd name="T39" fmla="*/ 55 h 171"/>
                    <a:gd name="T40" fmla="*/ 59 w 284"/>
                    <a:gd name="T41" fmla="*/ 95 h 171"/>
                    <a:gd name="T42" fmla="*/ 101 w 284"/>
                    <a:gd name="T43" fmla="*/ 69 h 171"/>
                    <a:gd name="T44" fmla="*/ 73 w 284"/>
                    <a:gd name="T45" fmla="*/ 107 h 171"/>
                    <a:gd name="T46" fmla="*/ 116 w 284"/>
                    <a:gd name="T47" fmla="*/ 83 h 171"/>
                    <a:gd name="T48" fmla="*/ 85 w 284"/>
                    <a:gd name="T49" fmla="*/ 119 h 171"/>
                    <a:gd name="T50" fmla="*/ 128 w 284"/>
                    <a:gd name="T51" fmla="*/ 93 h 171"/>
                    <a:gd name="T52" fmla="*/ 94 w 284"/>
                    <a:gd name="T53" fmla="*/ 128 h 171"/>
                    <a:gd name="T54" fmla="*/ 137 w 284"/>
                    <a:gd name="T55" fmla="*/ 105 h 171"/>
                    <a:gd name="T56" fmla="*/ 109 w 284"/>
                    <a:gd name="T57" fmla="*/ 143 h 171"/>
                    <a:gd name="T58" fmla="*/ 151 w 284"/>
                    <a:gd name="T59" fmla="*/ 116 h 171"/>
                    <a:gd name="T60" fmla="*/ 109 w 284"/>
                    <a:gd name="T61" fmla="*/ 143 h 171"/>
                    <a:gd name="T62" fmla="*/ 154 w 284"/>
                    <a:gd name="T63" fmla="*/ 116 h 171"/>
                    <a:gd name="T64" fmla="*/ 116 w 284"/>
                    <a:gd name="T65" fmla="*/ 147 h 171"/>
                    <a:gd name="T66" fmla="*/ 163 w 284"/>
                    <a:gd name="T67" fmla="*/ 121 h 171"/>
                    <a:gd name="T68" fmla="*/ 120 w 284"/>
                    <a:gd name="T69" fmla="*/ 152 h 171"/>
                    <a:gd name="T70" fmla="*/ 170 w 284"/>
                    <a:gd name="T71" fmla="*/ 124 h 171"/>
                    <a:gd name="T72" fmla="*/ 135 w 284"/>
                    <a:gd name="T73" fmla="*/ 159 h 171"/>
                    <a:gd name="T74" fmla="*/ 284 w 284"/>
                    <a:gd name="T75" fmla="*/ 74 h 171"/>
                    <a:gd name="T76" fmla="*/ 154 w 284"/>
                    <a:gd name="T77" fmla="*/ 169 h 171"/>
                    <a:gd name="T78" fmla="*/ 279 w 284"/>
                    <a:gd name="T79" fmla="*/ 97 h 171"/>
                    <a:gd name="T80" fmla="*/ 187 w 284"/>
                    <a:gd name="T81" fmla="*/ 171 h 171"/>
                    <a:gd name="T82" fmla="*/ 262 w 284"/>
                    <a:gd name="T83" fmla="*/ 126 h 171"/>
                    <a:gd name="T84" fmla="*/ 225 w 284"/>
                    <a:gd name="T85" fmla="*/ 159 h 171"/>
                    <a:gd name="T86" fmla="*/ 236 w 284"/>
                    <a:gd name="T87" fmla="*/ 152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4" h="171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29"/>
                      </a:lnTo>
                      <a:lnTo>
                        <a:pt x="40" y="7"/>
                      </a:lnTo>
                      <a:lnTo>
                        <a:pt x="7" y="41"/>
                      </a:lnTo>
                      <a:lnTo>
                        <a:pt x="49" y="17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16" y="52"/>
                      </a:lnTo>
                      <a:lnTo>
                        <a:pt x="59" y="26"/>
                      </a:lnTo>
                      <a:lnTo>
                        <a:pt x="23" y="60"/>
                      </a:lnTo>
                      <a:lnTo>
                        <a:pt x="66" y="33"/>
                      </a:lnTo>
                      <a:lnTo>
                        <a:pt x="28" y="62"/>
                      </a:lnTo>
                      <a:lnTo>
                        <a:pt x="71" y="36"/>
                      </a:lnTo>
                      <a:lnTo>
                        <a:pt x="28" y="62"/>
                      </a:lnTo>
                      <a:lnTo>
                        <a:pt x="71" y="38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47" y="81"/>
                      </a:lnTo>
                      <a:lnTo>
                        <a:pt x="90" y="55"/>
                      </a:lnTo>
                      <a:lnTo>
                        <a:pt x="59" y="95"/>
                      </a:lnTo>
                      <a:lnTo>
                        <a:pt x="101" y="69"/>
                      </a:lnTo>
                      <a:lnTo>
                        <a:pt x="73" y="107"/>
                      </a:lnTo>
                      <a:lnTo>
                        <a:pt x="116" y="83"/>
                      </a:lnTo>
                      <a:lnTo>
                        <a:pt x="85" y="119"/>
                      </a:lnTo>
                      <a:lnTo>
                        <a:pt x="128" y="93"/>
                      </a:lnTo>
                      <a:lnTo>
                        <a:pt x="94" y="128"/>
                      </a:lnTo>
                      <a:lnTo>
                        <a:pt x="137" y="105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09" y="143"/>
                      </a:lnTo>
                      <a:lnTo>
                        <a:pt x="154" y="116"/>
                      </a:lnTo>
                      <a:lnTo>
                        <a:pt x="116" y="147"/>
                      </a:lnTo>
                      <a:lnTo>
                        <a:pt x="163" y="121"/>
                      </a:lnTo>
                      <a:lnTo>
                        <a:pt x="120" y="152"/>
                      </a:lnTo>
                      <a:lnTo>
                        <a:pt x="170" y="124"/>
                      </a:lnTo>
                      <a:lnTo>
                        <a:pt x="135" y="159"/>
                      </a:lnTo>
                      <a:lnTo>
                        <a:pt x="284" y="74"/>
                      </a:lnTo>
                      <a:lnTo>
                        <a:pt x="154" y="169"/>
                      </a:lnTo>
                      <a:lnTo>
                        <a:pt x="279" y="97"/>
                      </a:lnTo>
                      <a:lnTo>
                        <a:pt x="187" y="171"/>
                      </a:lnTo>
                      <a:lnTo>
                        <a:pt x="262" y="126"/>
                      </a:lnTo>
                      <a:lnTo>
                        <a:pt x="225" y="159"/>
                      </a:lnTo>
                      <a:lnTo>
                        <a:pt x="236" y="152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27" name="Freeform 3113"/>
                <p:cNvSpPr>
                  <a:spLocks/>
                </p:cNvSpPr>
                <p:nvPr/>
              </p:nvSpPr>
              <p:spPr bwMode="auto">
                <a:xfrm>
                  <a:off x="6194425" y="4502150"/>
                  <a:ext cx="495300" cy="403225"/>
                </a:xfrm>
                <a:custGeom>
                  <a:avLst/>
                  <a:gdLst>
                    <a:gd name="T0" fmla="*/ 11 w 312"/>
                    <a:gd name="T1" fmla="*/ 2 h 254"/>
                    <a:gd name="T2" fmla="*/ 14 w 312"/>
                    <a:gd name="T3" fmla="*/ 0 h 254"/>
                    <a:gd name="T4" fmla="*/ 0 w 312"/>
                    <a:gd name="T5" fmla="*/ 19 h 254"/>
                    <a:gd name="T6" fmla="*/ 33 w 312"/>
                    <a:gd name="T7" fmla="*/ 0 h 254"/>
                    <a:gd name="T8" fmla="*/ 2 w 312"/>
                    <a:gd name="T9" fmla="*/ 31 h 254"/>
                    <a:gd name="T10" fmla="*/ 42 w 312"/>
                    <a:gd name="T11" fmla="*/ 7 h 254"/>
                    <a:gd name="T12" fmla="*/ 4 w 312"/>
                    <a:gd name="T13" fmla="*/ 33 h 254"/>
                    <a:gd name="T14" fmla="*/ 45 w 312"/>
                    <a:gd name="T15" fmla="*/ 9 h 254"/>
                    <a:gd name="T16" fmla="*/ 14 w 312"/>
                    <a:gd name="T17" fmla="*/ 45 h 254"/>
                    <a:gd name="T18" fmla="*/ 56 w 312"/>
                    <a:gd name="T19" fmla="*/ 21 h 254"/>
                    <a:gd name="T20" fmla="*/ 21 w 312"/>
                    <a:gd name="T21" fmla="*/ 52 h 254"/>
                    <a:gd name="T22" fmla="*/ 63 w 312"/>
                    <a:gd name="T23" fmla="*/ 28 h 254"/>
                    <a:gd name="T24" fmla="*/ 33 w 312"/>
                    <a:gd name="T25" fmla="*/ 64 h 254"/>
                    <a:gd name="T26" fmla="*/ 75 w 312"/>
                    <a:gd name="T27" fmla="*/ 40 h 254"/>
                    <a:gd name="T28" fmla="*/ 42 w 312"/>
                    <a:gd name="T29" fmla="*/ 73 h 254"/>
                    <a:gd name="T30" fmla="*/ 85 w 312"/>
                    <a:gd name="T31" fmla="*/ 50 h 254"/>
                    <a:gd name="T32" fmla="*/ 54 w 312"/>
                    <a:gd name="T33" fmla="*/ 85 h 254"/>
                    <a:gd name="T34" fmla="*/ 97 w 312"/>
                    <a:gd name="T35" fmla="*/ 62 h 254"/>
                    <a:gd name="T36" fmla="*/ 68 w 312"/>
                    <a:gd name="T37" fmla="*/ 100 h 254"/>
                    <a:gd name="T38" fmla="*/ 111 w 312"/>
                    <a:gd name="T39" fmla="*/ 76 h 254"/>
                    <a:gd name="T40" fmla="*/ 68 w 312"/>
                    <a:gd name="T41" fmla="*/ 102 h 254"/>
                    <a:gd name="T42" fmla="*/ 111 w 312"/>
                    <a:gd name="T43" fmla="*/ 76 h 254"/>
                    <a:gd name="T44" fmla="*/ 68 w 312"/>
                    <a:gd name="T45" fmla="*/ 102 h 254"/>
                    <a:gd name="T46" fmla="*/ 111 w 312"/>
                    <a:gd name="T47" fmla="*/ 76 h 254"/>
                    <a:gd name="T48" fmla="*/ 82 w 312"/>
                    <a:gd name="T49" fmla="*/ 116 h 254"/>
                    <a:gd name="T50" fmla="*/ 125 w 312"/>
                    <a:gd name="T51" fmla="*/ 90 h 254"/>
                    <a:gd name="T52" fmla="*/ 90 w 312"/>
                    <a:gd name="T53" fmla="*/ 121 h 254"/>
                    <a:gd name="T54" fmla="*/ 132 w 312"/>
                    <a:gd name="T55" fmla="*/ 97 h 254"/>
                    <a:gd name="T56" fmla="*/ 101 w 312"/>
                    <a:gd name="T57" fmla="*/ 133 h 254"/>
                    <a:gd name="T58" fmla="*/ 144 w 312"/>
                    <a:gd name="T59" fmla="*/ 109 h 254"/>
                    <a:gd name="T60" fmla="*/ 104 w 312"/>
                    <a:gd name="T61" fmla="*/ 135 h 254"/>
                    <a:gd name="T62" fmla="*/ 146 w 312"/>
                    <a:gd name="T63" fmla="*/ 111 h 254"/>
                    <a:gd name="T64" fmla="*/ 111 w 312"/>
                    <a:gd name="T65" fmla="*/ 145 h 254"/>
                    <a:gd name="T66" fmla="*/ 153 w 312"/>
                    <a:gd name="T67" fmla="*/ 119 h 254"/>
                    <a:gd name="T68" fmla="*/ 120 w 312"/>
                    <a:gd name="T69" fmla="*/ 152 h 254"/>
                    <a:gd name="T70" fmla="*/ 163 w 312"/>
                    <a:gd name="T71" fmla="*/ 128 h 254"/>
                    <a:gd name="T72" fmla="*/ 123 w 312"/>
                    <a:gd name="T73" fmla="*/ 156 h 254"/>
                    <a:gd name="T74" fmla="*/ 165 w 312"/>
                    <a:gd name="T75" fmla="*/ 130 h 254"/>
                    <a:gd name="T76" fmla="*/ 135 w 312"/>
                    <a:gd name="T77" fmla="*/ 168 h 254"/>
                    <a:gd name="T78" fmla="*/ 179 w 312"/>
                    <a:gd name="T79" fmla="*/ 142 h 254"/>
                    <a:gd name="T80" fmla="*/ 142 w 312"/>
                    <a:gd name="T81" fmla="*/ 175 h 254"/>
                    <a:gd name="T82" fmla="*/ 189 w 312"/>
                    <a:gd name="T83" fmla="*/ 147 h 254"/>
                    <a:gd name="T84" fmla="*/ 149 w 312"/>
                    <a:gd name="T85" fmla="*/ 190 h 254"/>
                    <a:gd name="T86" fmla="*/ 217 w 312"/>
                    <a:gd name="T87" fmla="*/ 152 h 254"/>
                    <a:gd name="T88" fmla="*/ 153 w 312"/>
                    <a:gd name="T89" fmla="*/ 202 h 254"/>
                    <a:gd name="T90" fmla="*/ 312 w 312"/>
                    <a:gd name="T91" fmla="*/ 109 h 254"/>
                    <a:gd name="T92" fmla="*/ 153 w 312"/>
                    <a:gd name="T93" fmla="*/ 202 h 254"/>
                    <a:gd name="T94" fmla="*/ 312 w 312"/>
                    <a:gd name="T95" fmla="*/ 109 h 254"/>
                    <a:gd name="T96" fmla="*/ 151 w 312"/>
                    <a:gd name="T97" fmla="*/ 223 h 254"/>
                    <a:gd name="T98" fmla="*/ 307 w 312"/>
                    <a:gd name="T99" fmla="*/ 133 h 254"/>
                    <a:gd name="T100" fmla="*/ 149 w 312"/>
                    <a:gd name="T101" fmla="*/ 228 h 254"/>
                    <a:gd name="T102" fmla="*/ 303 w 312"/>
                    <a:gd name="T103" fmla="*/ 140 h 254"/>
                    <a:gd name="T104" fmla="*/ 135 w 312"/>
                    <a:gd name="T105" fmla="*/ 249 h 254"/>
                    <a:gd name="T106" fmla="*/ 201 w 312"/>
                    <a:gd name="T107" fmla="*/ 211 h 254"/>
                    <a:gd name="T108" fmla="*/ 127 w 312"/>
                    <a:gd name="T109" fmla="*/ 254 h 254"/>
                    <a:gd name="T110" fmla="*/ 201 w 312"/>
                    <a:gd name="T111" fmla="*/ 21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2" h="254">
                      <a:moveTo>
                        <a:pt x="11" y="2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3" y="0"/>
                      </a:lnTo>
                      <a:lnTo>
                        <a:pt x="2" y="31"/>
                      </a:lnTo>
                      <a:lnTo>
                        <a:pt x="42" y="7"/>
                      </a:lnTo>
                      <a:lnTo>
                        <a:pt x="4" y="33"/>
                      </a:lnTo>
                      <a:lnTo>
                        <a:pt x="45" y="9"/>
                      </a:lnTo>
                      <a:lnTo>
                        <a:pt x="14" y="45"/>
                      </a:lnTo>
                      <a:lnTo>
                        <a:pt x="56" y="21"/>
                      </a:lnTo>
                      <a:lnTo>
                        <a:pt x="21" y="52"/>
                      </a:lnTo>
                      <a:lnTo>
                        <a:pt x="63" y="28"/>
                      </a:lnTo>
                      <a:lnTo>
                        <a:pt x="33" y="64"/>
                      </a:lnTo>
                      <a:lnTo>
                        <a:pt x="75" y="40"/>
                      </a:lnTo>
                      <a:lnTo>
                        <a:pt x="42" y="73"/>
                      </a:lnTo>
                      <a:lnTo>
                        <a:pt x="85" y="50"/>
                      </a:lnTo>
                      <a:lnTo>
                        <a:pt x="54" y="85"/>
                      </a:lnTo>
                      <a:lnTo>
                        <a:pt x="97" y="62"/>
                      </a:lnTo>
                      <a:lnTo>
                        <a:pt x="68" y="100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82" y="116"/>
                      </a:lnTo>
                      <a:lnTo>
                        <a:pt x="125" y="90"/>
                      </a:lnTo>
                      <a:lnTo>
                        <a:pt x="90" y="121"/>
                      </a:lnTo>
                      <a:lnTo>
                        <a:pt x="132" y="97"/>
                      </a:lnTo>
                      <a:lnTo>
                        <a:pt x="101" y="133"/>
                      </a:lnTo>
                      <a:lnTo>
                        <a:pt x="144" y="109"/>
                      </a:lnTo>
                      <a:lnTo>
                        <a:pt x="104" y="135"/>
                      </a:lnTo>
                      <a:lnTo>
                        <a:pt x="146" y="111"/>
                      </a:lnTo>
                      <a:lnTo>
                        <a:pt x="111" y="145"/>
                      </a:lnTo>
                      <a:lnTo>
                        <a:pt x="153" y="119"/>
                      </a:lnTo>
                      <a:lnTo>
                        <a:pt x="120" y="152"/>
                      </a:lnTo>
                      <a:lnTo>
                        <a:pt x="163" y="128"/>
                      </a:lnTo>
                      <a:lnTo>
                        <a:pt x="123" y="156"/>
                      </a:lnTo>
                      <a:lnTo>
                        <a:pt x="165" y="130"/>
                      </a:lnTo>
                      <a:lnTo>
                        <a:pt x="135" y="168"/>
                      </a:lnTo>
                      <a:lnTo>
                        <a:pt x="179" y="142"/>
                      </a:lnTo>
                      <a:lnTo>
                        <a:pt x="142" y="175"/>
                      </a:lnTo>
                      <a:lnTo>
                        <a:pt x="189" y="147"/>
                      </a:lnTo>
                      <a:lnTo>
                        <a:pt x="149" y="190"/>
                      </a:lnTo>
                      <a:lnTo>
                        <a:pt x="217" y="152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1" y="223"/>
                      </a:lnTo>
                      <a:lnTo>
                        <a:pt x="307" y="133"/>
                      </a:lnTo>
                      <a:lnTo>
                        <a:pt x="149" y="228"/>
                      </a:lnTo>
                      <a:lnTo>
                        <a:pt x="303" y="140"/>
                      </a:lnTo>
                      <a:lnTo>
                        <a:pt x="135" y="249"/>
                      </a:lnTo>
                      <a:lnTo>
                        <a:pt x="201" y="211"/>
                      </a:lnTo>
                      <a:lnTo>
                        <a:pt x="127" y="254"/>
                      </a:lnTo>
                      <a:lnTo>
                        <a:pt x="201" y="213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28" name="Freeform 3114"/>
                <p:cNvSpPr>
                  <a:spLocks/>
                </p:cNvSpPr>
                <p:nvPr/>
              </p:nvSpPr>
              <p:spPr bwMode="auto">
                <a:xfrm>
                  <a:off x="6692900" y="4546600"/>
                  <a:ext cx="158750" cy="95250"/>
                </a:xfrm>
                <a:custGeom>
                  <a:avLst/>
                  <a:gdLst>
                    <a:gd name="T0" fmla="*/ 0 w 100"/>
                    <a:gd name="T1" fmla="*/ 60 h 60"/>
                    <a:gd name="T2" fmla="*/ 100 w 100"/>
                    <a:gd name="T3" fmla="*/ 0 h 60"/>
                    <a:gd name="T4" fmla="*/ 15 w 100"/>
                    <a:gd name="T5" fmla="*/ 57 h 60"/>
                    <a:gd name="T6" fmla="*/ 95 w 100"/>
                    <a:gd name="T7" fmla="*/ 12 h 60"/>
                    <a:gd name="T8" fmla="*/ 50 w 100"/>
                    <a:gd name="T9" fmla="*/ 48 h 60"/>
                    <a:gd name="T10" fmla="*/ 67 w 100"/>
                    <a:gd name="T11" fmla="*/ 38 h 60"/>
                    <a:gd name="T12" fmla="*/ 55 w 100"/>
                    <a:gd name="T13" fmla="*/ 45 h 60"/>
                    <a:gd name="T14" fmla="*/ 67 w 100"/>
                    <a:gd name="T15" fmla="*/ 3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0">
                      <a:moveTo>
                        <a:pt x="0" y="60"/>
                      </a:moveTo>
                      <a:lnTo>
                        <a:pt x="100" y="0"/>
                      </a:lnTo>
                      <a:lnTo>
                        <a:pt x="15" y="57"/>
                      </a:lnTo>
                      <a:lnTo>
                        <a:pt x="95" y="12"/>
                      </a:lnTo>
                      <a:lnTo>
                        <a:pt x="50" y="48"/>
                      </a:lnTo>
                      <a:lnTo>
                        <a:pt x="67" y="38"/>
                      </a:lnTo>
                      <a:lnTo>
                        <a:pt x="55" y="45"/>
                      </a:lnTo>
                      <a:lnTo>
                        <a:pt x="67" y="38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29" name="Freeform 3115"/>
                <p:cNvSpPr>
                  <a:spLocks/>
                </p:cNvSpPr>
                <p:nvPr/>
              </p:nvSpPr>
              <p:spPr bwMode="auto">
                <a:xfrm>
                  <a:off x="6373813" y="4318000"/>
                  <a:ext cx="500063" cy="409575"/>
                </a:xfrm>
                <a:custGeom>
                  <a:avLst/>
                  <a:gdLst>
                    <a:gd name="T0" fmla="*/ 10 w 315"/>
                    <a:gd name="T1" fmla="*/ 4 h 258"/>
                    <a:gd name="T2" fmla="*/ 14 w 315"/>
                    <a:gd name="T3" fmla="*/ 2 h 258"/>
                    <a:gd name="T4" fmla="*/ 5 w 315"/>
                    <a:gd name="T5" fmla="*/ 9 h 258"/>
                    <a:gd name="T6" fmla="*/ 19 w 315"/>
                    <a:gd name="T7" fmla="*/ 0 h 258"/>
                    <a:gd name="T8" fmla="*/ 0 w 315"/>
                    <a:gd name="T9" fmla="*/ 23 h 258"/>
                    <a:gd name="T10" fmla="*/ 33 w 315"/>
                    <a:gd name="T11" fmla="*/ 2 h 258"/>
                    <a:gd name="T12" fmla="*/ 5 w 315"/>
                    <a:gd name="T13" fmla="*/ 38 h 258"/>
                    <a:gd name="T14" fmla="*/ 45 w 315"/>
                    <a:gd name="T15" fmla="*/ 14 h 258"/>
                    <a:gd name="T16" fmla="*/ 10 w 315"/>
                    <a:gd name="T17" fmla="*/ 42 h 258"/>
                    <a:gd name="T18" fmla="*/ 52 w 315"/>
                    <a:gd name="T19" fmla="*/ 19 h 258"/>
                    <a:gd name="T20" fmla="*/ 14 w 315"/>
                    <a:gd name="T21" fmla="*/ 50 h 258"/>
                    <a:gd name="T22" fmla="*/ 57 w 315"/>
                    <a:gd name="T23" fmla="*/ 26 h 258"/>
                    <a:gd name="T24" fmla="*/ 24 w 315"/>
                    <a:gd name="T25" fmla="*/ 59 h 258"/>
                    <a:gd name="T26" fmla="*/ 66 w 315"/>
                    <a:gd name="T27" fmla="*/ 33 h 258"/>
                    <a:gd name="T28" fmla="*/ 26 w 315"/>
                    <a:gd name="T29" fmla="*/ 61 h 258"/>
                    <a:gd name="T30" fmla="*/ 69 w 315"/>
                    <a:gd name="T31" fmla="*/ 35 h 258"/>
                    <a:gd name="T32" fmla="*/ 31 w 315"/>
                    <a:gd name="T33" fmla="*/ 66 h 258"/>
                    <a:gd name="T34" fmla="*/ 74 w 315"/>
                    <a:gd name="T35" fmla="*/ 42 h 258"/>
                    <a:gd name="T36" fmla="*/ 31 w 315"/>
                    <a:gd name="T37" fmla="*/ 66 h 258"/>
                    <a:gd name="T38" fmla="*/ 74 w 315"/>
                    <a:gd name="T39" fmla="*/ 42 h 258"/>
                    <a:gd name="T40" fmla="*/ 33 w 315"/>
                    <a:gd name="T41" fmla="*/ 69 h 258"/>
                    <a:gd name="T42" fmla="*/ 76 w 315"/>
                    <a:gd name="T43" fmla="*/ 45 h 258"/>
                    <a:gd name="T44" fmla="*/ 36 w 315"/>
                    <a:gd name="T45" fmla="*/ 71 h 258"/>
                    <a:gd name="T46" fmla="*/ 78 w 315"/>
                    <a:gd name="T47" fmla="*/ 45 h 258"/>
                    <a:gd name="T48" fmla="*/ 38 w 315"/>
                    <a:gd name="T49" fmla="*/ 73 h 258"/>
                    <a:gd name="T50" fmla="*/ 81 w 315"/>
                    <a:gd name="T51" fmla="*/ 47 h 258"/>
                    <a:gd name="T52" fmla="*/ 38 w 315"/>
                    <a:gd name="T53" fmla="*/ 73 h 258"/>
                    <a:gd name="T54" fmla="*/ 81 w 315"/>
                    <a:gd name="T55" fmla="*/ 50 h 258"/>
                    <a:gd name="T56" fmla="*/ 52 w 315"/>
                    <a:gd name="T57" fmla="*/ 87 h 258"/>
                    <a:gd name="T58" fmla="*/ 95 w 315"/>
                    <a:gd name="T59" fmla="*/ 61 h 258"/>
                    <a:gd name="T60" fmla="*/ 55 w 315"/>
                    <a:gd name="T61" fmla="*/ 90 h 258"/>
                    <a:gd name="T62" fmla="*/ 97 w 315"/>
                    <a:gd name="T63" fmla="*/ 66 h 258"/>
                    <a:gd name="T64" fmla="*/ 66 w 315"/>
                    <a:gd name="T65" fmla="*/ 99 h 258"/>
                    <a:gd name="T66" fmla="*/ 109 w 315"/>
                    <a:gd name="T67" fmla="*/ 76 h 258"/>
                    <a:gd name="T68" fmla="*/ 78 w 315"/>
                    <a:gd name="T69" fmla="*/ 114 h 258"/>
                    <a:gd name="T70" fmla="*/ 121 w 315"/>
                    <a:gd name="T71" fmla="*/ 87 h 258"/>
                    <a:gd name="T72" fmla="*/ 88 w 315"/>
                    <a:gd name="T73" fmla="*/ 123 h 258"/>
                    <a:gd name="T74" fmla="*/ 130 w 315"/>
                    <a:gd name="T75" fmla="*/ 97 h 258"/>
                    <a:gd name="T76" fmla="*/ 100 w 315"/>
                    <a:gd name="T77" fmla="*/ 135 h 258"/>
                    <a:gd name="T78" fmla="*/ 142 w 315"/>
                    <a:gd name="T79" fmla="*/ 111 h 258"/>
                    <a:gd name="T80" fmla="*/ 114 w 315"/>
                    <a:gd name="T81" fmla="*/ 149 h 258"/>
                    <a:gd name="T82" fmla="*/ 156 w 315"/>
                    <a:gd name="T83" fmla="*/ 123 h 258"/>
                    <a:gd name="T84" fmla="*/ 116 w 315"/>
                    <a:gd name="T85" fmla="*/ 152 h 258"/>
                    <a:gd name="T86" fmla="*/ 159 w 315"/>
                    <a:gd name="T87" fmla="*/ 125 h 258"/>
                    <a:gd name="T88" fmla="*/ 126 w 315"/>
                    <a:gd name="T89" fmla="*/ 161 h 258"/>
                    <a:gd name="T90" fmla="*/ 168 w 315"/>
                    <a:gd name="T91" fmla="*/ 137 h 258"/>
                    <a:gd name="T92" fmla="*/ 135 w 315"/>
                    <a:gd name="T93" fmla="*/ 170 h 258"/>
                    <a:gd name="T94" fmla="*/ 178 w 315"/>
                    <a:gd name="T95" fmla="*/ 144 h 258"/>
                    <a:gd name="T96" fmla="*/ 145 w 315"/>
                    <a:gd name="T97" fmla="*/ 182 h 258"/>
                    <a:gd name="T98" fmla="*/ 197 w 315"/>
                    <a:gd name="T99" fmla="*/ 152 h 258"/>
                    <a:gd name="T100" fmla="*/ 152 w 315"/>
                    <a:gd name="T101" fmla="*/ 197 h 258"/>
                    <a:gd name="T102" fmla="*/ 315 w 315"/>
                    <a:gd name="T103" fmla="*/ 102 h 258"/>
                    <a:gd name="T104" fmla="*/ 152 w 315"/>
                    <a:gd name="T105" fmla="*/ 197 h 258"/>
                    <a:gd name="T106" fmla="*/ 315 w 315"/>
                    <a:gd name="T107" fmla="*/ 104 h 258"/>
                    <a:gd name="T108" fmla="*/ 154 w 315"/>
                    <a:gd name="T109" fmla="*/ 208 h 258"/>
                    <a:gd name="T110" fmla="*/ 313 w 315"/>
                    <a:gd name="T111" fmla="*/ 118 h 258"/>
                    <a:gd name="T112" fmla="*/ 147 w 315"/>
                    <a:gd name="T113" fmla="*/ 235 h 258"/>
                    <a:gd name="T114" fmla="*/ 201 w 315"/>
                    <a:gd name="T115" fmla="*/ 204 h 258"/>
                    <a:gd name="T116" fmla="*/ 128 w 315"/>
                    <a:gd name="T117" fmla="*/ 258 h 258"/>
                    <a:gd name="T118" fmla="*/ 201 w 315"/>
                    <a:gd name="T119" fmla="*/ 216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15" h="258">
                      <a:moveTo>
                        <a:pt x="10" y="4"/>
                      </a:moveTo>
                      <a:lnTo>
                        <a:pt x="14" y="2"/>
                      </a:lnTo>
                      <a:lnTo>
                        <a:pt x="5" y="9"/>
                      </a:lnTo>
                      <a:lnTo>
                        <a:pt x="19" y="0"/>
                      </a:lnTo>
                      <a:lnTo>
                        <a:pt x="0" y="23"/>
                      </a:lnTo>
                      <a:lnTo>
                        <a:pt x="33" y="2"/>
                      </a:lnTo>
                      <a:lnTo>
                        <a:pt x="5" y="38"/>
                      </a:lnTo>
                      <a:lnTo>
                        <a:pt x="45" y="14"/>
                      </a:lnTo>
                      <a:lnTo>
                        <a:pt x="10" y="42"/>
                      </a:lnTo>
                      <a:lnTo>
                        <a:pt x="52" y="19"/>
                      </a:lnTo>
                      <a:lnTo>
                        <a:pt x="14" y="50"/>
                      </a:lnTo>
                      <a:lnTo>
                        <a:pt x="57" y="26"/>
                      </a:lnTo>
                      <a:lnTo>
                        <a:pt x="24" y="59"/>
                      </a:lnTo>
                      <a:lnTo>
                        <a:pt x="66" y="33"/>
                      </a:lnTo>
                      <a:lnTo>
                        <a:pt x="26" y="61"/>
                      </a:lnTo>
                      <a:lnTo>
                        <a:pt x="69" y="35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3" y="69"/>
                      </a:lnTo>
                      <a:lnTo>
                        <a:pt x="76" y="45"/>
                      </a:lnTo>
                      <a:lnTo>
                        <a:pt x="36" y="71"/>
                      </a:lnTo>
                      <a:lnTo>
                        <a:pt x="78" y="45"/>
                      </a:lnTo>
                      <a:lnTo>
                        <a:pt x="38" y="73"/>
                      </a:lnTo>
                      <a:lnTo>
                        <a:pt x="81" y="47"/>
                      </a:lnTo>
                      <a:lnTo>
                        <a:pt x="38" y="73"/>
                      </a:lnTo>
                      <a:lnTo>
                        <a:pt x="81" y="50"/>
                      </a:lnTo>
                      <a:lnTo>
                        <a:pt x="52" y="87"/>
                      </a:lnTo>
                      <a:lnTo>
                        <a:pt x="95" y="61"/>
                      </a:lnTo>
                      <a:lnTo>
                        <a:pt x="55" y="90"/>
                      </a:lnTo>
                      <a:lnTo>
                        <a:pt x="97" y="66"/>
                      </a:lnTo>
                      <a:lnTo>
                        <a:pt x="66" y="99"/>
                      </a:lnTo>
                      <a:lnTo>
                        <a:pt x="109" y="76"/>
                      </a:lnTo>
                      <a:lnTo>
                        <a:pt x="78" y="114"/>
                      </a:lnTo>
                      <a:lnTo>
                        <a:pt x="121" y="87"/>
                      </a:lnTo>
                      <a:lnTo>
                        <a:pt x="88" y="123"/>
                      </a:lnTo>
                      <a:lnTo>
                        <a:pt x="130" y="97"/>
                      </a:lnTo>
                      <a:lnTo>
                        <a:pt x="100" y="135"/>
                      </a:lnTo>
                      <a:lnTo>
                        <a:pt x="142" y="111"/>
                      </a:lnTo>
                      <a:lnTo>
                        <a:pt x="114" y="149"/>
                      </a:lnTo>
                      <a:lnTo>
                        <a:pt x="156" y="123"/>
                      </a:lnTo>
                      <a:lnTo>
                        <a:pt x="116" y="152"/>
                      </a:lnTo>
                      <a:lnTo>
                        <a:pt x="159" y="125"/>
                      </a:lnTo>
                      <a:lnTo>
                        <a:pt x="126" y="161"/>
                      </a:lnTo>
                      <a:lnTo>
                        <a:pt x="168" y="137"/>
                      </a:lnTo>
                      <a:lnTo>
                        <a:pt x="135" y="170"/>
                      </a:lnTo>
                      <a:lnTo>
                        <a:pt x="178" y="144"/>
                      </a:lnTo>
                      <a:lnTo>
                        <a:pt x="145" y="182"/>
                      </a:lnTo>
                      <a:lnTo>
                        <a:pt x="197" y="152"/>
                      </a:lnTo>
                      <a:lnTo>
                        <a:pt x="152" y="197"/>
                      </a:lnTo>
                      <a:lnTo>
                        <a:pt x="315" y="102"/>
                      </a:lnTo>
                      <a:lnTo>
                        <a:pt x="152" y="197"/>
                      </a:lnTo>
                      <a:lnTo>
                        <a:pt x="315" y="104"/>
                      </a:lnTo>
                      <a:lnTo>
                        <a:pt x="154" y="208"/>
                      </a:lnTo>
                      <a:lnTo>
                        <a:pt x="313" y="118"/>
                      </a:lnTo>
                      <a:lnTo>
                        <a:pt x="147" y="235"/>
                      </a:lnTo>
                      <a:lnTo>
                        <a:pt x="201" y="204"/>
                      </a:lnTo>
                      <a:lnTo>
                        <a:pt x="128" y="258"/>
                      </a:lnTo>
                      <a:lnTo>
                        <a:pt x="201" y="216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32" name="Freeform 3118"/>
                <p:cNvSpPr>
                  <a:spLocks/>
                </p:cNvSpPr>
                <p:nvPr/>
              </p:nvSpPr>
              <p:spPr bwMode="auto">
                <a:xfrm>
                  <a:off x="6554788" y="4140200"/>
                  <a:ext cx="488950" cy="395288"/>
                </a:xfrm>
                <a:custGeom>
                  <a:avLst/>
                  <a:gdLst>
                    <a:gd name="T0" fmla="*/ 9 w 308"/>
                    <a:gd name="T1" fmla="*/ 3 h 249"/>
                    <a:gd name="T2" fmla="*/ 14 w 308"/>
                    <a:gd name="T3" fmla="*/ 0 h 249"/>
                    <a:gd name="T4" fmla="*/ 0 w 308"/>
                    <a:gd name="T5" fmla="*/ 19 h 249"/>
                    <a:gd name="T6" fmla="*/ 31 w 308"/>
                    <a:gd name="T7" fmla="*/ 0 h 249"/>
                    <a:gd name="T8" fmla="*/ 0 w 308"/>
                    <a:gd name="T9" fmla="*/ 24 h 249"/>
                    <a:gd name="T10" fmla="*/ 35 w 308"/>
                    <a:gd name="T11" fmla="*/ 3 h 249"/>
                    <a:gd name="T12" fmla="*/ 0 w 308"/>
                    <a:gd name="T13" fmla="*/ 29 h 249"/>
                    <a:gd name="T14" fmla="*/ 40 w 308"/>
                    <a:gd name="T15" fmla="*/ 5 h 249"/>
                    <a:gd name="T16" fmla="*/ 2 w 308"/>
                    <a:gd name="T17" fmla="*/ 33 h 249"/>
                    <a:gd name="T18" fmla="*/ 42 w 308"/>
                    <a:gd name="T19" fmla="*/ 10 h 249"/>
                    <a:gd name="T20" fmla="*/ 14 w 308"/>
                    <a:gd name="T21" fmla="*/ 48 h 249"/>
                    <a:gd name="T22" fmla="*/ 57 w 308"/>
                    <a:gd name="T23" fmla="*/ 24 h 249"/>
                    <a:gd name="T24" fmla="*/ 14 w 308"/>
                    <a:gd name="T25" fmla="*/ 50 h 249"/>
                    <a:gd name="T26" fmla="*/ 57 w 308"/>
                    <a:gd name="T27" fmla="*/ 24 h 249"/>
                    <a:gd name="T28" fmla="*/ 21 w 308"/>
                    <a:gd name="T29" fmla="*/ 55 h 249"/>
                    <a:gd name="T30" fmla="*/ 64 w 308"/>
                    <a:gd name="T31" fmla="*/ 31 h 249"/>
                    <a:gd name="T32" fmla="*/ 33 w 308"/>
                    <a:gd name="T33" fmla="*/ 67 h 249"/>
                    <a:gd name="T34" fmla="*/ 76 w 308"/>
                    <a:gd name="T35" fmla="*/ 41 h 249"/>
                    <a:gd name="T36" fmla="*/ 40 w 308"/>
                    <a:gd name="T37" fmla="*/ 74 h 249"/>
                    <a:gd name="T38" fmla="*/ 83 w 308"/>
                    <a:gd name="T39" fmla="*/ 50 h 249"/>
                    <a:gd name="T40" fmla="*/ 45 w 308"/>
                    <a:gd name="T41" fmla="*/ 79 h 249"/>
                    <a:gd name="T42" fmla="*/ 87 w 308"/>
                    <a:gd name="T43" fmla="*/ 55 h 249"/>
                    <a:gd name="T44" fmla="*/ 50 w 308"/>
                    <a:gd name="T45" fmla="*/ 83 h 249"/>
                    <a:gd name="T46" fmla="*/ 90 w 308"/>
                    <a:gd name="T47" fmla="*/ 57 h 249"/>
                    <a:gd name="T48" fmla="*/ 61 w 308"/>
                    <a:gd name="T49" fmla="*/ 95 h 249"/>
                    <a:gd name="T50" fmla="*/ 104 w 308"/>
                    <a:gd name="T51" fmla="*/ 71 h 249"/>
                    <a:gd name="T52" fmla="*/ 76 w 308"/>
                    <a:gd name="T53" fmla="*/ 109 h 249"/>
                    <a:gd name="T54" fmla="*/ 118 w 308"/>
                    <a:gd name="T55" fmla="*/ 86 h 249"/>
                    <a:gd name="T56" fmla="*/ 90 w 308"/>
                    <a:gd name="T57" fmla="*/ 124 h 249"/>
                    <a:gd name="T58" fmla="*/ 132 w 308"/>
                    <a:gd name="T59" fmla="*/ 98 h 249"/>
                    <a:gd name="T60" fmla="*/ 102 w 308"/>
                    <a:gd name="T61" fmla="*/ 135 h 249"/>
                    <a:gd name="T62" fmla="*/ 144 w 308"/>
                    <a:gd name="T63" fmla="*/ 112 h 249"/>
                    <a:gd name="T64" fmla="*/ 109 w 308"/>
                    <a:gd name="T65" fmla="*/ 143 h 249"/>
                    <a:gd name="T66" fmla="*/ 151 w 308"/>
                    <a:gd name="T67" fmla="*/ 116 h 249"/>
                    <a:gd name="T68" fmla="*/ 121 w 308"/>
                    <a:gd name="T69" fmla="*/ 154 h 249"/>
                    <a:gd name="T70" fmla="*/ 163 w 308"/>
                    <a:gd name="T71" fmla="*/ 131 h 249"/>
                    <a:gd name="T72" fmla="*/ 125 w 308"/>
                    <a:gd name="T73" fmla="*/ 159 h 249"/>
                    <a:gd name="T74" fmla="*/ 168 w 308"/>
                    <a:gd name="T75" fmla="*/ 135 h 249"/>
                    <a:gd name="T76" fmla="*/ 137 w 308"/>
                    <a:gd name="T77" fmla="*/ 173 h 249"/>
                    <a:gd name="T78" fmla="*/ 185 w 308"/>
                    <a:gd name="T79" fmla="*/ 145 h 249"/>
                    <a:gd name="T80" fmla="*/ 147 w 308"/>
                    <a:gd name="T81" fmla="*/ 183 h 249"/>
                    <a:gd name="T82" fmla="*/ 206 w 308"/>
                    <a:gd name="T83" fmla="*/ 150 h 249"/>
                    <a:gd name="T84" fmla="*/ 151 w 308"/>
                    <a:gd name="T85" fmla="*/ 202 h 249"/>
                    <a:gd name="T86" fmla="*/ 308 w 308"/>
                    <a:gd name="T87" fmla="*/ 112 h 249"/>
                    <a:gd name="T88" fmla="*/ 151 w 308"/>
                    <a:gd name="T89" fmla="*/ 202 h 249"/>
                    <a:gd name="T90" fmla="*/ 308 w 308"/>
                    <a:gd name="T91" fmla="*/ 112 h 249"/>
                    <a:gd name="T92" fmla="*/ 154 w 308"/>
                    <a:gd name="T93" fmla="*/ 211 h 249"/>
                    <a:gd name="T94" fmla="*/ 303 w 308"/>
                    <a:gd name="T95" fmla="*/ 124 h 249"/>
                    <a:gd name="T96" fmla="*/ 151 w 308"/>
                    <a:gd name="T97" fmla="*/ 218 h 249"/>
                    <a:gd name="T98" fmla="*/ 301 w 308"/>
                    <a:gd name="T99" fmla="*/ 133 h 249"/>
                    <a:gd name="T100" fmla="*/ 144 w 308"/>
                    <a:gd name="T101" fmla="*/ 237 h 249"/>
                    <a:gd name="T102" fmla="*/ 201 w 308"/>
                    <a:gd name="T103" fmla="*/ 207 h 249"/>
                    <a:gd name="T104" fmla="*/ 135 w 308"/>
                    <a:gd name="T105" fmla="*/ 249 h 249"/>
                    <a:gd name="T106" fmla="*/ 201 w 308"/>
                    <a:gd name="T107" fmla="*/ 21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08" h="249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1" y="0"/>
                      </a:lnTo>
                      <a:lnTo>
                        <a:pt x="0" y="24"/>
                      </a:lnTo>
                      <a:lnTo>
                        <a:pt x="35" y="3"/>
                      </a:lnTo>
                      <a:lnTo>
                        <a:pt x="0" y="29"/>
                      </a:lnTo>
                      <a:lnTo>
                        <a:pt x="40" y="5"/>
                      </a:lnTo>
                      <a:lnTo>
                        <a:pt x="2" y="33"/>
                      </a:lnTo>
                      <a:lnTo>
                        <a:pt x="42" y="10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21" y="55"/>
                      </a:lnTo>
                      <a:lnTo>
                        <a:pt x="64" y="31"/>
                      </a:lnTo>
                      <a:lnTo>
                        <a:pt x="33" y="67"/>
                      </a:lnTo>
                      <a:lnTo>
                        <a:pt x="76" y="41"/>
                      </a:lnTo>
                      <a:lnTo>
                        <a:pt x="40" y="74"/>
                      </a:lnTo>
                      <a:lnTo>
                        <a:pt x="83" y="50"/>
                      </a:lnTo>
                      <a:lnTo>
                        <a:pt x="45" y="79"/>
                      </a:lnTo>
                      <a:lnTo>
                        <a:pt x="87" y="55"/>
                      </a:lnTo>
                      <a:lnTo>
                        <a:pt x="50" y="83"/>
                      </a:lnTo>
                      <a:lnTo>
                        <a:pt x="90" y="57"/>
                      </a:lnTo>
                      <a:lnTo>
                        <a:pt x="61" y="95"/>
                      </a:lnTo>
                      <a:lnTo>
                        <a:pt x="104" y="71"/>
                      </a:lnTo>
                      <a:lnTo>
                        <a:pt x="76" y="109"/>
                      </a:lnTo>
                      <a:lnTo>
                        <a:pt x="118" y="86"/>
                      </a:lnTo>
                      <a:lnTo>
                        <a:pt x="90" y="124"/>
                      </a:lnTo>
                      <a:lnTo>
                        <a:pt x="132" y="98"/>
                      </a:lnTo>
                      <a:lnTo>
                        <a:pt x="102" y="135"/>
                      </a:lnTo>
                      <a:lnTo>
                        <a:pt x="144" y="112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21" y="154"/>
                      </a:lnTo>
                      <a:lnTo>
                        <a:pt x="163" y="131"/>
                      </a:lnTo>
                      <a:lnTo>
                        <a:pt x="125" y="159"/>
                      </a:lnTo>
                      <a:lnTo>
                        <a:pt x="168" y="135"/>
                      </a:lnTo>
                      <a:lnTo>
                        <a:pt x="137" y="173"/>
                      </a:lnTo>
                      <a:lnTo>
                        <a:pt x="185" y="145"/>
                      </a:lnTo>
                      <a:lnTo>
                        <a:pt x="147" y="183"/>
                      </a:lnTo>
                      <a:lnTo>
                        <a:pt x="206" y="150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4" y="211"/>
                      </a:lnTo>
                      <a:lnTo>
                        <a:pt x="303" y="124"/>
                      </a:lnTo>
                      <a:lnTo>
                        <a:pt x="151" y="218"/>
                      </a:lnTo>
                      <a:lnTo>
                        <a:pt x="301" y="133"/>
                      </a:lnTo>
                      <a:lnTo>
                        <a:pt x="144" y="237"/>
                      </a:lnTo>
                      <a:lnTo>
                        <a:pt x="201" y="207"/>
                      </a:lnTo>
                      <a:lnTo>
                        <a:pt x="135" y="249"/>
                      </a:lnTo>
                      <a:lnTo>
                        <a:pt x="201" y="211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33" name="Freeform 3119"/>
                <p:cNvSpPr>
                  <a:spLocks/>
                </p:cNvSpPr>
                <p:nvPr/>
              </p:nvSpPr>
              <p:spPr bwMode="auto">
                <a:xfrm>
                  <a:off x="6430963" y="3662363"/>
                  <a:ext cx="615950" cy="696913"/>
                </a:xfrm>
                <a:custGeom>
                  <a:avLst/>
                  <a:gdLst>
                    <a:gd name="T0" fmla="*/ 16 w 388"/>
                    <a:gd name="T1" fmla="*/ 2 h 439"/>
                    <a:gd name="T2" fmla="*/ 26 w 388"/>
                    <a:gd name="T3" fmla="*/ 0 h 439"/>
                    <a:gd name="T4" fmla="*/ 30 w 388"/>
                    <a:gd name="T5" fmla="*/ 2 h 439"/>
                    <a:gd name="T6" fmla="*/ 47 w 388"/>
                    <a:gd name="T7" fmla="*/ 14 h 439"/>
                    <a:gd name="T8" fmla="*/ 57 w 388"/>
                    <a:gd name="T9" fmla="*/ 24 h 439"/>
                    <a:gd name="T10" fmla="*/ 61 w 388"/>
                    <a:gd name="T11" fmla="*/ 29 h 439"/>
                    <a:gd name="T12" fmla="*/ 75 w 388"/>
                    <a:gd name="T13" fmla="*/ 43 h 439"/>
                    <a:gd name="T14" fmla="*/ 78 w 388"/>
                    <a:gd name="T15" fmla="*/ 45 h 439"/>
                    <a:gd name="T16" fmla="*/ 87 w 388"/>
                    <a:gd name="T17" fmla="*/ 55 h 439"/>
                    <a:gd name="T18" fmla="*/ 87 w 388"/>
                    <a:gd name="T19" fmla="*/ 55 h 439"/>
                    <a:gd name="T20" fmla="*/ 92 w 388"/>
                    <a:gd name="T21" fmla="*/ 59 h 439"/>
                    <a:gd name="T22" fmla="*/ 97 w 388"/>
                    <a:gd name="T23" fmla="*/ 64 h 439"/>
                    <a:gd name="T24" fmla="*/ 104 w 388"/>
                    <a:gd name="T25" fmla="*/ 71 h 439"/>
                    <a:gd name="T26" fmla="*/ 109 w 388"/>
                    <a:gd name="T27" fmla="*/ 76 h 439"/>
                    <a:gd name="T28" fmla="*/ 123 w 388"/>
                    <a:gd name="T29" fmla="*/ 90 h 439"/>
                    <a:gd name="T30" fmla="*/ 128 w 388"/>
                    <a:gd name="T31" fmla="*/ 95 h 439"/>
                    <a:gd name="T32" fmla="*/ 142 w 388"/>
                    <a:gd name="T33" fmla="*/ 109 h 439"/>
                    <a:gd name="T34" fmla="*/ 151 w 388"/>
                    <a:gd name="T35" fmla="*/ 119 h 439"/>
                    <a:gd name="T36" fmla="*/ 158 w 388"/>
                    <a:gd name="T37" fmla="*/ 126 h 439"/>
                    <a:gd name="T38" fmla="*/ 173 w 388"/>
                    <a:gd name="T39" fmla="*/ 140 h 439"/>
                    <a:gd name="T40" fmla="*/ 184 w 388"/>
                    <a:gd name="T41" fmla="*/ 152 h 439"/>
                    <a:gd name="T42" fmla="*/ 194 w 388"/>
                    <a:gd name="T43" fmla="*/ 159 h 439"/>
                    <a:gd name="T44" fmla="*/ 194 w 388"/>
                    <a:gd name="T45" fmla="*/ 161 h 439"/>
                    <a:gd name="T46" fmla="*/ 206 w 388"/>
                    <a:gd name="T47" fmla="*/ 173 h 439"/>
                    <a:gd name="T48" fmla="*/ 215 w 388"/>
                    <a:gd name="T49" fmla="*/ 183 h 439"/>
                    <a:gd name="T50" fmla="*/ 215 w 388"/>
                    <a:gd name="T51" fmla="*/ 183 h 439"/>
                    <a:gd name="T52" fmla="*/ 218 w 388"/>
                    <a:gd name="T53" fmla="*/ 183 h 439"/>
                    <a:gd name="T54" fmla="*/ 218 w 388"/>
                    <a:gd name="T55" fmla="*/ 185 h 439"/>
                    <a:gd name="T56" fmla="*/ 220 w 388"/>
                    <a:gd name="T57" fmla="*/ 187 h 439"/>
                    <a:gd name="T58" fmla="*/ 222 w 388"/>
                    <a:gd name="T59" fmla="*/ 190 h 439"/>
                    <a:gd name="T60" fmla="*/ 234 w 388"/>
                    <a:gd name="T61" fmla="*/ 202 h 439"/>
                    <a:gd name="T62" fmla="*/ 239 w 388"/>
                    <a:gd name="T63" fmla="*/ 206 h 439"/>
                    <a:gd name="T64" fmla="*/ 244 w 388"/>
                    <a:gd name="T65" fmla="*/ 211 h 439"/>
                    <a:gd name="T66" fmla="*/ 248 w 388"/>
                    <a:gd name="T67" fmla="*/ 216 h 439"/>
                    <a:gd name="T68" fmla="*/ 263 w 388"/>
                    <a:gd name="T69" fmla="*/ 230 h 439"/>
                    <a:gd name="T70" fmla="*/ 265 w 388"/>
                    <a:gd name="T71" fmla="*/ 233 h 439"/>
                    <a:gd name="T72" fmla="*/ 270 w 388"/>
                    <a:gd name="T73" fmla="*/ 237 h 439"/>
                    <a:gd name="T74" fmla="*/ 281 w 388"/>
                    <a:gd name="T75" fmla="*/ 249 h 439"/>
                    <a:gd name="T76" fmla="*/ 291 w 388"/>
                    <a:gd name="T77" fmla="*/ 259 h 439"/>
                    <a:gd name="T78" fmla="*/ 303 w 388"/>
                    <a:gd name="T79" fmla="*/ 270 h 439"/>
                    <a:gd name="T80" fmla="*/ 310 w 388"/>
                    <a:gd name="T81" fmla="*/ 275 h 439"/>
                    <a:gd name="T82" fmla="*/ 312 w 388"/>
                    <a:gd name="T83" fmla="*/ 280 h 439"/>
                    <a:gd name="T84" fmla="*/ 317 w 388"/>
                    <a:gd name="T85" fmla="*/ 282 h 439"/>
                    <a:gd name="T86" fmla="*/ 322 w 388"/>
                    <a:gd name="T87" fmla="*/ 287 h 439"/>
                    <a:gd name="T88" fmla="*/ 322 w 388"/>
                    <a:gd name="T89" fmla="*/ 289 h 439"/>
                    <a:gd name="T90" fmla="*/ 336 w 388"/>
                    <a:gd name="T91" fmla="*/ 304 h 439"/>
                    <a:gd name="T92" fmla="*/ 345 w 388"/>
                    <a:gd name="T93" fmla="*/ 313 h 439"/>
                    <a:gd name="T94" fmla="*/ 355 w 388"/>
                    <a:gd name="T95" fmla="*/ 323 h 439"/>
                    <a:gd name="T96" fmla="*/ 357 w 388"/>
                    <a:gd name="T97" fmla="*/ 325 h 439"/>
                    <a:gd name="T98" fmla="*/ 360 w 388"/>
                    <a:gd name="T99" fmla="*/ 327 h 439"/>
                    <a:gd name="T100" fmla="*/ 364 w 388"/>
                    <a:gd name="T101" fmla="*/ 332 h 439"/>
                    <a:gd name="T102" fmla="*/ 369 w 388"/>
                    <a:gd name="T103" fmla="*/ 339 h 439"/>
                    <a:gd name="T104" fmla="*/ 379 w 388"/>
                    <a:gd name="T105" fmla="*/ 353 h 439"/>
                    <a:gd name="T106" fmla="*/ 381 w 388"/>
                    <a:gd name="T107" fmla="*/ 358 h 439"/>
                    <a:gd name="T108" fmla="*/ 386 w 388"/>
                    <a:gd name="T109" fmla="*/ 372 h 439"/>
                    <a:gd name="T110" fmla="*/ 386 w 388"/>
                    <a:gd name="T111" fmla="*/ 375 h 439"/>
                    <a:gd name="T112" fmla="*/ 388 w 388"/>
                    <a:gd name="T113" fmla="*/ 387 h 439"/>
                    <a:gd name="T114" fmla="*/ 388 w 388"/>
                    <a:gd name="T115" fmla="*/ 389 h 439"/>
                    <a:gd name="T116" fmla="*/ 388 w 388"/>
                    <a:gd name="T117" fmla="*/ 391 h 439"/>
                    <a:gd name="T118" fmla="*/ 388 w 388"/>
                    <a:gd name="T119" fmla="*/ 396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88" h="439">
                      <a:moveTo>
                        <a:pt x="12" y="5"/>
                      </a:moveTo>
                      <a:lnTo>
                        <a:pt x="16" y="2"/>
                      </a:lnTo>
                      <a:lnTo>
                        <a:pt x="2" y="14"/>
                      </a:lnTo>
                      <a:lnTo>
                        <a:pt x="26" y="0"/>
                      </a:lnTo>
                      <a:lnTo>
                        <a:pt x="0" y="19"/>
                      </a:lnTo>
                      <a:lnTo>
                        <a:pt x="30" y="2"/>
                      </a:lnTo>
                      <a:lnTo>
                        <a:pt x="4" y="38"/>
                      </a:lnTo>
                      <a:lnTo>
                        <a:pt x="47" y="14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9" y="55"/>
                      </a:lnTo>
                      <a:lnTo>
                        <a:pt x="61" y="29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35" y="71"/>
                      </a:lnTo>
                      <a:lnTo>
                        <a:pt x="78" y="4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9" y="85"/>
                      </a:lnTo>
                      <a:lnTo>
                        <a:pt x="92" y="59"/>
                      </a:lnTo>
                      <a:lnTo>
                        <a:pt x="54" y="88"/>
                      </a:lnTo>
                      <a:lnTo>
                        <a:pt x="97" y="64"/>
                      </a:lnTo>
                      <a:lnTo>
                        <a:pt x="61" y="97"/>
                      </a:lnTo>
                      <a:lnTo>
                        <a:pt x="104" y="71"/>
                      </a:lnTo>
                      <a:lnTo>
                        <a:pt x="66" y="102"/>
                      </a:lnTo>
                      <a:lnTo>
                        <a:pt x="109" y="76"/>
                      </a:lnTo>
                      <a:lnTo>
                        <a:pt x="80" y="114"/>
                      </a:lnTo>
                      <a:lnTo>
                        <a:pt x="123" y="90"/>
                      </a:lnTo>
                      <a:lnTo>
                        <a:pt x="85" y="121"/>
                      </a:lnTo>
                      <a:lnTo>
                        <a:pt x="128" y="95"/>
                      </a:lnTo>
                      <a:lnTo>
                        <a:pt x="99" y="135"/>
                      </a:lnTo>
                      <a:lnTo>
                        <a:pt x="142" y="109"/>
                      </a:lnTo>
                      <a:lnTo>
                        <a:pt x="109" y="142"/>
                      </a:lnTo>
                      <a:lnTo>
                        <a:pt x="151" y="119"/>
                      </a:lnTo>
                      <a:lnTo>
                        <a:pt x="116" y="152"/>
                      </a:lnTo>
                      <a:lnTo>
                        <a:pt x="158" y="126"/>
                      </a:lnTo>
                      <a:lnTo>
                        <a:pt x="130" y="164"/>
                      </a:lnTo>
                      <a:lnTo>
                        <a:pt x="173" y="140"/>
                      </a:lnTo>
                      <a:lnTo>
                        <a:pt x="142" y="178"/>
                      </a:lnTo>
                      <a:lnTo>
                        <a:pt x="184" y="152"/>
                      </a:lnTo>
                      <a:lnTo>
                        <a:pt x="151" y="185"/>
                      </a:lnTo>
                      <a:lnTo>
                        <a:pt x="194" y="159"/>
                      </a:lnTo>
                      <a:lnTo>
                        <a:pt x="151" y="187"/>
                      </a:lnTo>
                      <a:lnTo>
                        <a:pt x="194" y="161"/>
                      </a:lnTo>
                      <a:lnTo>
                        <a:pt x="163" y="197"/>
                      </a:lnTo>
                      <a:lnTo>
                        <a:pt x="206" y="17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5" y="209"/>
                      </a:lnTo>
                      <a:lnTo>
                        <a:pt x="218" y="183"/>
                      </a:lnTo>
                      <a:lnTo>
                        <a:pt x="175" y="209"/>
                      </a:lnTo>
                      <a:lnTo>
                        <a:pt x="218" y="185"/>
                      </a:lnTo>
                      <a:lnTo>
                        <a:pt x="177" y="211"/>
                      </a:lnTo>
                      <a:lnTo>
                        <a:pt x="220" y="187"/>
                      </a:lnTo>
                      <a:lnTo>
                        <a:pt x="180" y="214"/>
                      </a:lnTo>
                      <a:lnTo>
                        <a:pt x="222" y="190"/>
                      </a:lnTo>
                      <a:lnTo>
                        <a:pt x="192" y="228"/>
                      </a:lnTo>
                      <a:lnTo>
                        <a:pt x="234" y="202"/>
                      </a:lnTo>
                      <a:lnTo>
                        <a:pt x="196" y="233"/>
                      </a:lnTo>
                      <a:lnTo>
                        <a:pt x="239" y="206"/>
                      </a:lnTo>
                      <a:lnTo>
                        <a:pt x="201" y="237"/>
                      </a:lnTo>
                      <a:lnTo>
                        <a:pt x="244" y="211"/>
                      </a:lnTo>
                      <a:lnTo>
                        <a:pt x="206" y="242"/>
                      </a:lnTo>
                      <a:lnTo>
                        <a:pt x="248" y="216"/>
                      </a:lnTo>
                      <a:lnTo>
                        <a:pt x="220" y="254"/>
                      </a:lnTo>
                      <a:lnTo>
                        <a:pt x="263" y="230"/>
                      </a:lnTo>
                      <a:lnTo>
                        <a:pt x="222" y="256"/>
                      </a:lnTo>
                      <a:lnTo>
                        <a:pt x="265" y="233"/>
                      </a:lnTo>
                      <a:lnTo>
                        <a:pt x="227" y="263"/>
                      </a:lnTo>
                      <a:lnTo>
                        <a:pt x="270" y="237"/>
                      </a:lnTo>
                      <a:lnTo>
                        <a:pt x="239" y="273"/>
                      </a:lnTo>
                      <a:lnTo>
                        <a:pt x="281" y="249"/>
                      </a:lnTo>
                      <a:lnTo>
                        <a:pt x="248" y="282"/>
                      </a:lnTo>
                      <a:lnTo>
                        <a:pt x="291" y="259"/>
                      </a:lnTo>
                      <a:lnTo>
                        <a:pt x="260" y="294"/>
                      </a:lnTo>
                      <a:lnTo>
                        <a:pt x="303" y="270"/>
                      </a:lnTo>
                      <a:lnTo>
                        <a:pt x="267" y="301"/>
                      </a:lnTo>
                      <a:lnTo>
                        <a:pt x="310" y="275"/>
                      </a:lnTo>
                      <a:lnTo>
                        <a:pt x="270" y="304"/>
                      </a:lnTo>
                      <a:lnTo>
                        <a:pt x="312" y="280"/>
                      </a:lnTo>
                      <a:lnTo>
                        <a:pt x="274" y="308"/>
                      </a:lnTo>
                      <a:lnTo>
                        <a:pt x="317" y="282"/>
                      </a:lnTo>
                      <a:lnTo>
                        <a:pt x="279" y="313"/>
                      </a:lnTo>
                      <a:lnTo>
                        <a:pt x="322" y="287"/>
                      </a:lnTo>
                      <a:lnTo>
                        <a:pt x="279" y="313"/>
                      </a:lnTo>
                      <a:lnTo>
                        <a:pt x="322" y="289"/>
                      </a:lnTo>
                      <a:lnTo>
                        <a:pt x="293" y="327"/>
                      </a:lnTo>
                      <a:lnTo>
                        <a:pt x="336" y="304"/>
                      </a:lnTo>
                      <a:lnTo>
                        <a:pt x="303" y="339"/>
                      </a:lnTo>
                      <a:lnTo>
                        <a:pt x="345" y="313"/>
                      </a:lnTo>
                      <a:lnTo>
                        <a:pt x="312" y="346"/>
                      </a:lnTo>
                      <a:lnTo>
                        <a:pt x="355" y="323"/>
                      </a:lnTo>
                      <a:lnTo>
                        <a:pt x="315" y="349"/>
                      </a:lnTo>
                      <a:lnTo>
                        <a:pt x="357" y="325"/>
                      </a:lnTo>
                      <a:lnTo>
                        <a:pt x="317" y="351"/>
                      </a:lnTo>
                      <a:lnTo>
                        <a:pt x="360" y="327"/>
                      </a:lnTo>
                      <a:lnTo>
                        <a:pt x="322" y="356"/>
                      </a:lnTo>
                      <a:lnTo>
                        <a:pt x="364" y="332"/>
                      </a:lnTo>
                      <a:lnTo>
                        <a:pt x="329" y="363"/>
                      </a:lnTo>
                      <a:lnTo>
                        <a:pt x="369" y="339"/>
                      </a:lnTo>
                      <a:lnTo>
                        <a:pt x="336" y="377"/>
                      </a:lnTo>
                      <a:lnTo>
                        <a:pt x="379" y="353"/>
                      </a:lnTo>
                      <a:lnTo>
                        <a:pt x="338" y="382"/>
                      </a:lnTo>
                      <a:lnTo>
                        <a:pt x="381" y="358"/>
                      </a:lnTo>
                      <a:lnTo>
                        <a:pt x="338" y="401"/>
                      </a:lnTo>
                      <a:lnTo>
                        <a:pt x="386" y="372"/>
                      </a:lnTo>
                      <a:lnTo>
                        <a:pt x="338" y="401"/>
                      </a:lnTo>
                      <a:lnTo>
                        <a:pt x="386" y="375"/>
                      </a:lnTo>
                      <a:lnTo>
                        <a:pt x="334" y="417"/>
                      </a:lnTo>
                      <a:lnTo>
                        <a:pt x="388" y="387"/>
                      </a:lnTo>
                      <a:lnTo>
                        <a:pt x="326" y="425"/>
                      </a:lnTo>
                      <a:lnTo>
                        <a:pt x="388" y="389"/>
                      </a:lnTo>
                      <a:lnTo>
                        <a:pt x="326" y="427"/>
                      </a:lnTo>
                      <a:lnTo>
                        <a:pt x="388" y="391"/>
                      </a:lnTo>
                      <a:lnTo>
                        <a:pt x="315" y="439"/>
                      </a:lnTo>
                      <a:lnTo>
                        <a:pt x="388" y="396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  <p:sp>
            <p:nvSpPr>
              <p:cNvPr id="3141" name="Freeform 3127"/>
              <p:cNvSpPr>
                <a:spLocks/>
              </p:cNvSpPr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3184" name="组合 3183"/>
            <p:cNvGrpSpPr/>
            <p:nvPr/>
          </p:nvGrpSpPr>
          <p:grpSpPr>
            <a:xfrm>
              <a:off x="3908425" y="1851025"/>
              <a:ext cx="2225676" cy="2225676"/>
              <a:chOff x="3908425" y="1851025"/>
              <a:chExt cx="2225676" cy="2225676"/>
            </a:xfrm>
          </p:grpSpPr>
          <p:sp>
            <p:nvSpPr>
              <p:cNvPr id="3134" name="Freeform 3120"/>
              <p:cNvSpPr>
                <a:spLocks/>
              </p:cNvSpPr>
              <p:nvPr/>
            </p:nvSpPr>
            <p:spPr bwMode="auto">
              <a:xfrm>
                <a:off x="4975225" y="3636963"/>
                <a:ext cx="436563" cy="439738"/>
              </a:xfrm>
              <a:custGeom>
                <a:avLst/>
                <a:gdLst>
                  <a:gd name="T0" fmla="*/ 31 w 275"/>
                  <a:gd name="T1" fmla="*/ 0 h 277"/>
                  <a:gd name="T2" fmla="*/ 31 w 275"/>
                  <a:gd name="T3" fmla="*/ 0 h 277"/>
                  <a:gd name="T4" fmla="*/ 34 w 275"/>
                  <a:gd name="T5" fmla="*/ 2 h 277"/>
                  <a:gd name="T6" fmla="*/ 45 w 275"/>
                  <a:gd name="T7" fmla="*/ 11 h 277"/>
                  <a:gd name="T8" fmla="*/ 57 w 275"/>
                  <a:gd name="T9" fmla="*/ 26 h 277"/>
                  <a:gd name="T10" fmla="*/ 69 w 275"/>
                  <a:gd name="T11" fmla="*/ 37 h 277"/>
                  <a:gd name="T12" fmla="*/ 81 w 275"/>
                  <a:gd name="T13" fmla="*/ 49 h 277"/>
                  <a:gd name="T14" fmla="*/ 81 w 275"/>
                  <a:gd name="T15" fmla="*/ 49 h 277"/>
                  <a:gd name="T16" fmla="*/ 86 w 275"/>
                  <a:gd name="T17" fmla="*/ 54 h 277"/>
                  <a:gd name="T18" fmla="*/ 95 w 275"/>
                  <a:gd name="T19" fmla="*/ 61 h 277"/>
                  <a:gd name="T20" fmla="*/ 100 w 275"/>
                  <a:gd name="T21" fmla="*/ 68 h 277"/>
                  <a:gd name="T22" fmla="*/ 105 w 275"/>
                  <a:gd name="T23" fmla="*/ 73 h 277"/>
                  <a:gd name="T24" fmla="*/ 107 w 275"/>
                  <a:gd name="T25" fmla="*/ 75 h 277"/>
                  <a:gd name="T26" fmla="*/ 116 w 275"/>
                  <a:gd name="T27" fmla="*/ 85 h 277"/>
                  <a:gd name="T28" fmla="*/ 131 w 275"/>
                  <a:gd name="T29" fmla="*/ 97 h 277"/>
                  <a:gd name="T30" fmla="*/ 142 w 275"/>
                  <a:gd name="T31" fmla="*/ 111 h 277"/>
                  <a:gd name="T32" fmla="*/ 152 w 275"/>
                  <a:gd name="T33" fmla="*/ 118 h 277"/>
                  <a:gd name="T34" fmla="*/ 154 w 275"/>
                  <a:gd name="T35" fmla="*/ 123 h 277"/>
                  <a:gd name="T36" fmla="*/ 166 w 275"/>
                  <a:gd name="T37" fmla="*/ 135 h 277"/>
                  <a:gd name="T38" fmla="*/ 178 w 275"/>
                  <a:gd name="T39" fmla="*/ 147 h 277"/>
                  <a:gd name="T40" fmla="*/ 183 w 275"/>
                  <a:gd name="T41" fmla="*/ 149 h 277"/>
                  <a:gd name="T42" fmla="*/ 183 w 275"/>
                  <a:gd name="T43" fmla="*/ 151 h 277"/>
                  <a:gd name="T44" fmla="*/ 187 w 275"/>
                  <a:gd name="T45" fmla="*/ 156 h 277"/>
                  <a:gd name="T46" fmla="*/ 202 w 275"/>
                  <a:gd name="T47" fmla="*/ 170 h 277"/>
                  <a:gd name="T48" fmla="*/ 204 w 275"/>
                  <a:gd name="T49" fmla="*/ 173 h 277"/>
                  <a:gd name="T50" fmla="*/ 209 w 275"/>
                  <a:gd name="T51" fmla="*/ 177 h 277"/>
                  <a:gd name="T52" fmla="*/ 221 w 275"/>
                  <a:gd name="T53" fmla="*/ 189 h 277"/>
                  <a:gd name="T54" fmla="*/ 230 w 275"/>
                  <a:gd name="T55" fmla="*/ 196 h 277"/>
                  <a:gd name="T56" fmla="*/ 237 w 275"/>
                  <a:gd name="T57" fmla="*/ 203 h 277"/>
                  <a:gd name="T58" fmla="*/ 244 w 275"/>
                  <a:gd name="T59" fmla="*/ 211 h 277"/>
                  <a:gd name="T60" fmla="*/ 249 w 275"/>
                  <a:gd name="T61" fmla="*/ 218 h 277"/>
                  <a:gd name="T62" fmla="*/ 258 w 275"/>
                  <a:gd name="T63" fmla="*/ 227 h 277"/>
                  <a:gd name="T64" fmla="*/ 270 w 275"/>
                  <a:gd name="T65" fmla="*/ 239 h 277"/>
                  <a:gd name="T66" fmla="*/ 275 w 275"/>
                  <a:gd name="T67" fmla="*/ 244 h 277"/>
                  <a:gd name="T68" fmla="*/ 275 w 275"/>
                  <a:gd name="T69" fmla="*/ 249 h 277"/>
                  <a:gd name="T70" fmla="*/ 266 w 275"/>
                  <a:gd name="T71" fmla="*/ 275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5" h="277">
                    <a:moveTo>
                      <a:pt x="31" y="0"/>
                    </a:moveTo>
                    <a:lnTo>
                      <a:pt x="31" y="0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24" y="7"/>
                    </a:lnTo>
                    <a:lnTo>
                      <a:pt x="34" y="2"/>
                    </a:lnTo>
                    <a:lnTo>
                      <a:pt x="0" y="37"/>
                    </a:lnTo>
                    <a:lnTo>
                      <a:pt x="45" y="11"/>
                    </a:lnTo>
                    <a:lnTo>
                      <a:pt x="15" y="49"/>
                    </a:lnTo>
                    <a:lnTo>
                      <a:pt x="57" y="26"/>
                    </a:lnTo>
                    <a:lnTo>
                      <a:pt x="26" y="64"/>
                    </a:lnTo>
                    <a:lnTo>
                      <a:pt x="69" y="37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43" y="78"/>
                    </a:lnTo>
                    <a:lnTo>
                      <a:pt x="86" y="54"/>
                    </a:lnTo>
                    <a:lnTo>
                      <a:pt x="53" y="87"/>
                    </a:lnTo>
                    <a:lnTo>
                      <a:pt x="95" y="61"/>
                    </a:lnTo>
                    <a:lnTo>
                      <a:pt x="57" y="92"/>
                    </a:lnTo>
                    <a:lnTo>
                      <a:pt x="100" y="68"/>
                    </a:lnTo>
                    <a:lnTo>
                      <a:pt x="62" y="97"/>
                    </a:lnTo>
                    <a:lnTo>
                      <a:pt x="105" y="73"/>
                    </a:lnTo>
                    <a:lnTo>
                      <a:pt x="64" y="99"/>
                    </a:lnTo>
                    <a:lnTo>
                      <a:pt x="107" y="75"/>
                    </a:lnTo>
                    <a:lnTo>
                      <a:pt x="74" y="109"/>
                    </a:lnTo>
                    <a:lnTo>
                      <a:pt x="116" y="85"/>
                    </a:lnTo>
                    <a:lnTo>
                      <a:pt x="86" y="123"/>
                    </a:lnTo>
                    <a:lnTo>
                      <a:pt x="131" y="97"/>
                    </a:lnTo>
                    <a:lnTo>
                      <a:pt x="100" y="135"/>
                    </a:lnTo>
                    <a:lnTo>
                      <a:pt x="142" y="111"/>
                    </a:lnTo>
                    <a:lnTo>
                      <a:pt x="107" y="144"/>
                    </a:lnTo>
                    <a:lnTo>
                      <a:pt x="152" y="118"/>
                    </a:lnTo>
                    <a:lnTo>
                      <a:pt x="112" y="147"/>
                    </a:lnTo>
                    <a:lnTo>
                      <a:pt x="154" y="123"/>
                    </a:lnTo>
                    <a:lnTo>
                      <a:pt x="124" y="158"/>
                    </a:lnTo>
                    <a:lnTo>
                      <a:pt x="166" y="135"/>
                    </a:lnTo>
                    <a:lnTo>
                      <a:pt x="135" y="173"/>
                    </a:lnTo>
                    <a:lnTo>
                      <a:pt x="178" y="147"/>
                    </a:lnTo>
                    <a:lnTo>
                      <a:pt x="140" y="175"/>
                    </a:lnTo>
                    <a:lnTo>
                      <a:pt x="183" y="149"/>
                    </a:lnTo>
                    <a:lnTo>
                      <a:pt x="140" y="177"/>
                    </a:lnTo>
                    <a:lnTo>
                      <a:pt x="183" y="151"/>
                    </a:lnTo>
                    <a:lnTo>
                      <a:pt x="145" y="180"/>
                    </a:lnTo>
                    <a:lnTo>
                      <a:pt x="187" y="156"/>
                    </a:lnTo>
                    <a:lnTo>
                      <a:pt x="159" y="194"/>
                    </a:lnTo>
                    <a:lnTo>
                      <a:pt x="202" y="170"/>
                    </a:lnTo>
                    <a:lnTo>
                      <a:pt x="161" y="196"/>
                    </a:lnTo>
                    <a:lnTo>
                      <a:pt x="204" y="173"/>
                    </a:lnTo>
                    <a:lnTo>
                      <a:pt x="166" y="201"/>
                    </a:lnTo>
                    <a:lnTo>
                      <a:pt x="209" y="177"/>
                    </a:lnTo>
                    <a:lnTo>
                      <a:pt x="178" y="213"/>
                    </a:lnTo>
                    <a:lnTo>
                      <a:pt x="221" y="189"/>
                    </a:lnTo>
                    <a:lnTo>
                      <a:pt x="187" y="222"/>
                    </a:lnTo>
                    <a:lnTo>
                      <a:pt x="230" y="196"/>
                    </a:lnTo>
                    <a:lnTo>
                      <a:pt x="195" y="230"/>
                    </a:lnTo>
                    <a:lnTo>
                      <a:pt x="237" y="203"/>
                    </a:lnTo>
                    <a:lnTo>
                      <a:pt x="202" y="237"/>
                    </a:lnTo>
                    <a:lnTo>
                      <a:pt x="244" y="211"/>
                    </a:lnTo>
                    <a:lnTo>
                      <a:pt x="206" y="241"/>
                    </a:lnTo>
                    <a:lnTo>
                      <a:pt x="249" y="218"/>
                    </a:lnTo>
                    <a:lnTo>
                      <a:pt x="216" y="251"/>
                    </a:lnTo>
                    <a:lnTo>
                      <a:pt x="258" y="227"/>
                    </a:lnTo>
                    <a:lnTo>
                      <a:pt x="228" y="265"/>
                    </a:lnTo>
                    <a:lnTo>
                      <a:pt x="270" y="239"/>
                    </a:lnTo>
                    <a:lnTo>
                      <a:pt x="232" y="270"/>
                    </a:lnTo>
                    <a:lnTo>
                      <a:pt x="275" y="244"/>
                    </a:lnTo>
                    <a:lnTo>
                      <a:pt x="237" y="272"/>
                    </a:lnTo>
                    <a:lnTo>
                      <a:pt x="275" y="249"/>
                    </a:lnTo>
                    <a:lnTo>
                      <a:pt x="261" y="277"/>
                    </a:lnTo>
                    <a:lnTo>
                      <a:pt x="266" y="27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5" name="Freeform 3121"/>
              <p:cNvSpPr>
                <a:spLocks/>
              </p:cNvSpPr>
              <p:nvPr/>
            </p:nvSpPr>
            <p:spPr bwMode="auto">
              <a:xfrm>
                <a:off x="5694363" y="2913063"/>
                <a:ext cx="439738" cy="444500"/>
              </a:xfrm>
              <a:custGeom>
                <a:avLst/>
                <a:gdLst>
                  <a:gd name="T0" fmla="*/ 33 w 277"/>
                  <a:gd name="T1" fmla="*/ 0 h 280"/>
                  <a:gd name="T2" fmla="*/ 42 w 277"/>
                  <a:gd name="T3" fmla="*/ 12 h 280"/>
                  <a:gd name="T4" fmla="*/ 45 w 277"/>
                  <a:gd name="T5" fmla="*/ 12 h 280"/>
                  <a:gd name="T6" fmla="*/ 52 w 277"/>
                  <a:gd name="T7" fmla="*/ 22 h 280"/>
                  <a:gd name="T8" fmla="*/ 54 w 277"/>
                  <a:gd name="T9" fmla="*/ 24 h 280"/>
                  <a:gd name="T10" fmla="*/ 61 w 277"/>
                  <a:gd name="T11" fmla="*/ 31 h 280"/>
                  <a:gd name="T12" fmla="*/ 68 w 277"/>
                  <a:gd name="T13" fmla="*/ 38 h 280"/>
                  <a:gd name="T14" fmla="*/ 80 w 277"/>
                  <a:gd name="T15" fmla="*/ 50 h 280"/>
                  <a:gd name="T16" fmla="*/ 83 w 277"/>
                  <a:gd name="T17" fmla="*/ 52 h 280"/>
                  <a:gd name="T18" fmla="*/ 83 w 277"/>
                  <a:gd name="T19" fmla="*/ 52 h 280"/>
                  <a:gd name="T20" fmla="*/ 90 w 277"/>
                  <a:gd name="T21" fmla="*/ 59 h 280"/>
                  <a:gd name="T22" fmla="*/ 94 w 277"/>
                  <a:gd name="T23" fmla="*/ 64 h 280"/>
                  <a:gd name="T24" fmla="*/ 106 w 277"/>
                  <a:gd name="T25" fmla="*/ 76 h 280"/>
                  <a:gd name="T26" fmla="*/ 120 w 277"/>
                  <a:gd name="T27" fmla="*/ 90 h 280"/>
                  <a:gd name="T28" fmla="*/ 132 w 277"/>
                  <a:gd name="T29" fmla="*/ 102 h 280"/>
                  <a:gd name="T30" fmla="*/ 139 w 277"/>
                  <a:gd name="T31" fmla="*/ 109 h 280"/>
                  <a:gd name="T32" fmla="*/ 142 w 277"/>
                  <a:gd name="T33" fmla="*/ 112 h 280"/>
                  <a:gd name="T34" fmla="*/ 154 w 277"/>
                  <a:gd name="T35" fmla="*/ 124 h 280"/>
                  <a:gd name="T36" fmla="*/ 156 w 277"/>
                  <a:gd name="T37" fmla="*/ 126 h 280"/>
                  <a:gd name="T38" fmla="*/ 168 w 277"/>
                  <a:gd name="T39" fmla="*/ 138 h 280"/>
                  <a:gd name="T40" fmla="*/ 175 w 277"/>
                  <a:gd name="T41" fmla="*/ 145 h 280"/>
                  <a:gd name="T42" fmla="*/ 184 w 277"/>
                  <a:gd name="T43" fmla="*/ 154 h 280"/>
                  <a:gd name="T44" fmla="*/ 189 w 277"/>
                  <a:gd name="T45" fmla="*/ 159 h 280"/>
                  <a:gd name="T46" fmla="*/ 194 w 277"/>
                  <a:gd name="T47" fmla="*/ 164 h 280"/>
                  <a:gd name="T48" fmla="*/ 203 w 277"/>
                  <a:gd name="T49" fmla="*/ 173 h 280"/>
                  <a:gd name="T50" fmla="*/ 213 w 277"/>
                  <a:gd name="T51" fmla="*/ 183 h 280"/>
                  <a:gd name="T52" fmla="*/ 220 w 277"/>
                  <a:gd name="T53" fmla="*/ 190 h 280"/>
                  <a:gd name="T54" fmla="*/ 225 w 277"/>
                  <a:gd name="T55" fmla="*/ 195 h 280"/>
                  <a:gd name="T56" fmla="*/ 236 w 277"/>
                  <a:gd name="T57" fmla="*/ 207 h 280"/>
                  <a:gd name="T58" fmla="*/ 248 w 277"/>
                  <a:gd name="T59" fmla="*/ 218 h 280"/>
                  <a:gd name="T60" fmla="*/ 260 w 277"/>
                  <a:gd name="T61" fmla="*/ 230 h 280"/>
                  <a:gd name="T62" fmla="*/ 260 w 277"/>
                  <a:gd name="T63" fmla="*/ 230 h 280"/>
                  <a:gd name="T64" fmla="*/ 267 w 277"/>
                  <a:gd name="T65" fmla="*/ 237 h 280"/>
                  <a:gd name="T66" fmla="*/ 272 w 277"/>
                  <a:gd name="T67" fmla="*/ 242 h 280"/>
                  <a:gd name="T68" fmla="*/ 277 w 277"/>
                  <a:gd name="T69" fmla="*/ 249 h 280"/>
                  <a:gd name="T70" fmla="*/ 277 w 277"/>
                  <a:gd name="T71" fmla="*/ 266 h 280"/>
                  <a:gd name="T72" fmla="*/ 267 w 277"/>
                  <a:gd name="T73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280">
                    <a:moveTo>
                      <a:pt x="30" y="3"/>
                    </a:moveTo>
                    <a:lnTo>
                      <a:pt x="33" y="0"/>
                    </a:lnTo>
                    <a:lnTo>
                      <a:pt x="0" y="38"/>
                    </a:lnTo>
                    <a:lnTo>
                      <a:pt x="42" y="12"/>
                    </a:lnTo>
                    <a:lnTo>
                      <a:pt x="0" y="38"/>
                    </a:lnTo>
                    <a:lnTo>
                      <a:pt x="45" y="12"/>
                    </a:lnTo>
                    <a:lnTo>
                      <a:pt x="9" y="45"/>
                    </a:lnTo>
                    <a:lnTo>
                      <a:pt x="52" y="22"/>
                    </a:lnTo>
                    <a:lnTo>
                      <a:pt x="11" y="50"/>
                    </a:lnTo>
                    <a:lnTo>
                      <a:pt x="54" y="24"/>
                    </a:lnTo>
                    <a:lnTo>
                      <a:pt x="19" y="55"/>
                    </a:lnTo>
                    <a:lnTo>
                      <a:pt x="61" y="31"/>
                    </a:lnTo>
                    <a:lnTo>
                      <a:pt x="26" y="64"/>
                    </a:lnTo>
                    <a:lnTo>
                      <a:pt x="68" y="38"/>
                    </a:lnTo>
                    <a:lnTo>
                      <a:pt x="38" y="74"/>
                    </a:lnTo>
                    <a:lnTo>
                      <a:pt x="80" y="50"/>
                    </a:lnTo>
                    <a:lnTo>
                      <a:pt x="40" y="76"/>
                    </a:lnTo>
                    <a:lnTo>
                      <a:pt x="83" y="52"/>
                    </a:lnTo>
                    <a:lnTo>
                      <a:pt x="40" y="78"/>
                    </a:lnTo>
                    <a:lnTo>
                      <a:pt x="83" y="52"/>
                    </a:lnTo>
                    <a:lnTo>
                      <a:pt x="47" y="83"/>
                    </a:lnTo>
                    <a:lnTo>
                      <a:pt x="90" y="59"/>
                    </a:lnTo>
                    <a:lnTo>
                      <a:pt x="52" y="90"/>
                    </a:lnTo>
                    <a:lnTo>
                      <a:pt x="94" y="64"/>
                    </a:lnTo>
                    <a:lnTo>
                      <a:pt x="64" y="100"/>
                    </a:lnTo>
                    <a:lnTo>
                      <a:pt x="106" y="76"/>
                    </a:lnTo>
                    <a:lnTo>
                      <a:pt x="78" y="114"/>
                    </a:lnTo>
                    <a:lnTo>
                      <a:pt x="120" y="90"/>
                    </a:lnTo>
                    <a:lnTo>
                      <a:pt x="90" y="128"/>
                    </a:lnTo>
                    <a:lnTo>
                      <a:pt x="132" y="102"/>
                    </a:lnTo>
                    <a:lnTo>
                      <a:pt x="97" y="135"/>
                    </a:lnTo>
                    <a:lnTo>
                      <a:pt x="139" y="109"/>
                    </a:lnTo>
                    <a:lnTo>
                      <a:pt x="99" y="135"/>
                    </a:lnTo>
                    <a:lnTo>
                      <a:pt x="142" y="112"/>
                    </a:lnTo>
                    <a:lnTo>
                      <a:pt x="111" y="150"/>
                    </a:lnTo>
                    <a:lnTo>
                      <a:pt x="154" y="124"/>
                    </a:lnTo>
                    <a:lnTo>
                      <a:pt x="113" y="150"/>
                    </a:lnTo>
                    <a:lnTo>
                      <a:pt x="156" y="126"/>
                    </a:lnTo>
                    <a:lnTo>
                      <a:pt x="125" y="164"/>
                    </a:lnTo>
                    <a:lnTo>
                      <a:pt x="168" y="138"/>
                    </a:lnTo>
                    <a:lnTo>
                      <a:pt x="132" y="169"/>
                    </a:lnTo>
                    <a:lnTo>
                      <a:pt x="175" y="145"/>
                    </a:lnTo>
                    <a:lnTo>
                      <a:pt x="142" y="180"/>
                    </a:lnTo>
                    <a:lnTo>
                      <a:pt x="184" y="154"/>
                    </a:lnTo>
                    <a:lnTo>
                      <a:pt x="146" y="185"/>
                    </a:lnTo>
                    <a:lnTo>
                      <a:pt x="189" y="159"/>
                    </a:lnTo>
                    <a:lnTo>
                      <a:pt x="151" y="188"/>
                    </a:lnTo>
                    <a:lnTo>
                      <a:pt x="194" y="164"/>
                    </a:lnTo>
                    <a:lnTo>
                      <a:pt x="161" y="199"/>
                    </a:lnTo>
                    <a:lnTo>
                      <a:pt x="203" y="173"/>
                    </a:lnTo>
                    <a:lnTo>
                      <a:pt x="170" y="207"/>
                    </a:lnTo>
                    <a:lnTo>
                      <a:pt x="213" y="183"/>
                    </a:lnTo>
                    <a:lnTo>
                      <a:pt x="177" y="216"/>
                    </a:lnTo>
                    <a:lnTo>
                      <a:pt x="220" y="190"/>
                    </a:lnTo>
                    <a:lnTo>
                      <a:pt x="182" y="218"/>
                    </a:lnTo>
                    <a:lnTo>
                      <a:pt x="225" y="195"/>
                    </a:lnTo>
                    <a:lnTo>
                      <a:pt x="194" y="230"/>
                    </a:lnTo>
                    <a:lnTo>
                      <a:pt x="236" y="207"/>
                    </a:lnTo>
                    <a:lnTo>
                      <a:pt x="206" y="242"/>
                    </a:lnTo>
                    <a:lnTo>
                      <a:pt x="248" y="218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25" y="261"/>
                    </a:lnTo>
                    <a:lnTo>
                      <a:pt x="267" y="237"/>
                    </a:lnTo>
                    <a:lnTo>
                      <a:pt x="229" y="266"/>
                    </a:lnTo>
                    <a:lnTo>
                      <a:pt x="272" y="242"/>
                    </a:lnTo>
                    <a:lnTo>
                      <a:pt x="236" y="273"/>
                    </a:lnTo>
                    <a:lnTo>
                      <a:pt x="277" y="249"/>
                    </a:lnTo>
                    <a:lnTo>
                      <a:pt x="251" y="280"/>
                    </a:lnTo>
                    <a:lnTo>
                      <a:pt x="277" y="266"/>
                    </a:lnTo>
                    <a:lnTo>
                      <a:pt x="262" y="280"/>
                    </a:lnTo>
                    <a:lnTo>
                      <a:pt x="267" y="278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55" name="Freeform 3141"/>
              <p:cNvSpPr>
                <a:spLocks/>
              </p:cNvSpPr>
              <p:nvPr/>
            </p:nvSpPr>
            <p:spPr bwMode="auto">
              <a:xfrm>
                <a:off x="5697538" y="3775075"/>
                <a:ext cx="3175" cy="476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8" name="Freeform 3154"/>
              <p:cNvSpPr>
                <a:spLocks/>
              </p:cNvSpPr>
              <p:nvPr/>
            </p:nvSpPr>
            <p:spPr bwMode="auto">
              <a:xfrm>
                <a:off x="4457700" y="1851025"/>
                <a:ext cx="1325563" cy="1179513"/>
              </a:xfrm>
              <a:custGeom>
                <a:avLst/>
                <a:gdLst>
                  <a:gd name="T0" fmla="*/ 222 w 835"/>
                  <a:gd name="T1" fmla="*/ 0 h 743"/>
                  <a:gd name="T2" fmla="*/ 277 w 835"/>
                  <a:gd name="T3" fmla="*/ 0 h 743"/>
                  <a:gd name="T4" fmla="*/ 303 w 835"/>
                  <a:gd name="T5" fmla="*/ 3 h 743"/>
                  <a:gd name="T6" fmla="*/ 326 w 835"/>
                  <a:gd name="T7" fmla="*/ 5 h 743"/>
                  <a:gd name="T8" fmla="*/ 369 w 835"/>
                  <a:gd name="T9" fmla="*/ 12 h 743"/>
                  <a:gd name="T10" fmla="*/ 388 w 835"/>
                  <a:gd name="T11" fmla="*/ 17 h 743"/>
                  <a:gd name="T12" fmla="*/ 414 w 835"/>
                  <a:gd name="T13" fmla="*/ 24 h 743"/>
                  <a:gd name="T14" fmla="*/ 423 w 835"/>
                  <a:gd name="T15" fmla="*/ 27 h 743"/>
                  <a:gd name="T16" fmla="*/ 435 w 835"/>
                  <a:gd name="T17" fmla="*/ 31 h 743"/>
                  <a:gd name="T18" fmla="*/ 445 w 835"/>
                  <a:gd name="T19" fmla="*/ 36 h 743"/>
                  <a:gd name="T20" fmla="*/ 461 w 835"/>
                  <a:gd name="T21" fmla="*/ 41 h 743"/>
                  <a:gd name="T22" fmla="*/ 490 w 835"/>
                  <a:gd name="T23" fmla="*/ 53 h 743"/>
                  <a:gd name="T24" fmla="*/ 502 w 835"/>
                  <a:gd name="T25" fmla="*/ 60 h 743"/>
                  <a:gd name="T26" fmla="*/ 528 w 835"/>
                  <a:gd name="T27" fmla="*/ 72 h 743"/>
                  <a:gd name="T28" fmla="*/ 544 w 835"/>
                  <a:gd name="T29" fmla="*/ 81 h 743"/>
                  <a:gd name="T30" fmla="*/ 561 w 835"/>
                  <a:gd name="T31" fmla="*/ 91 h 743"/>
                  <a:gd name="T32" fmla="*/ 570 w 835"/>
                  <a:gd name="T33" fmla="*/ 95 h 743"/>
                  <a:gd name="T34" fmla="*/ 580 w 835"/>
                  <a:gd name="T35" fmla="*/ 102 h 743"/>
                  <a:gd name="T36" fmla="*/ 596 w 835"/>
                  <a:gd name="T37" fmla="*/ 117 h 743"/>
                  <a:gd name="T38" fmla="*/ 613 w 835"/>
                  <a:gd name="T39" fmla="*/ 129 h 743"/>
                  <a:gd name="T40" fmla="*/ 627 w 835"/>
                  <a:gd name="T41" fmla="*/ 140 h 743"/>
                  <a:gd name="T42" fmla="*/ 639 w 835"/>
                  <a:gd name="T43" fmla="*/ 150 h 743"/>
                  <a:gd name="T44" fmla="*/ 651 w 835"/>
                  <a:gd name="T45" fmla="*/ 162 h 743"/>
                  <a:gd name="T46" fmla="*/ 667 w 835"/>
                  <a:gd name="T47" fmla="*/ 176 h 743"/>
                  <a:gd name="T48" fmla="*/ 689 w 835"/>
                  <a:gd name="T49" fmla="*/ 200 h 743"/>
                  <a:gd name="T50" fmla="*/ 696 w 835"/>
                  <a:gd name="T51" fmla="*/ 209 h 743"/>
                  <a:gd name="T52" fmla="*/ 715 w 835"/>
                  <a:gd name="T53" fmla="*/ 230 h 743"/>
                  <a:gd name="T54" fmla="*/ 724 w 835"/>
                  <a:gd name="T55" fmla="*/ 247 h 743"/>
                  <a:gd name="T56" fmla="*/ 738 w 835"/>
                  <a:gd name="T57" fmla="*/ 266 h 743"/>
                  <a:gd name="T58" fmla="*/ 750 w 835"/>
                  <a:gd name="T59" fmla="*/ 283 h 743"/>
                  <a:gd name="T60" fmla="*/ 753 w 835"/>
                  <a:gd name="T61" fmla="*/ 290 h 743"/>
                  <a:gd name="T62" fmla="*/ 764 w 835"/>
                  <a:gd name="T63" fmla="*/ 311 h 743"/>
                  <a:gd name="T64" fmla="*/ 772 w 835"/>
                  <a:gd name="T65" fmla="*/ 321 h 743"/>
                  <a:gd name="T66" fmla="*/ 779 w 835"/>
                  <a:gd name="T67" fmla="*/ 335 h 743"/>
                  <a:gd name="T68" fmla="*/ 781 w 835"/>
                  <a:gd name="T69" fmla="*/ 342 h 743"/>
                  <a:gd name="T70" fmla="*/ 788 w 835"/>
                  <a:gd name="T71" fmla="*/ 359 h 743"/>
                  <a:gd name="T72" fmla="*/ 798 w 835"/>
                  <a:gd name="T73" fmla="*/ 382 h 743"/>
                  <a:gd name="T74" fmla="*/ 805 w 835"/>
                  <a:gd name="T75" fmla="*/ 401 h 743"/>
                  <a:gd name="T76" fmla="*/ 814 w 835"/>
                  <a:gd name="T77" fmla="*/ 425 h 743"/>
                  <a:gd name="T78" fmla="*/ 817 w 835"/>
                  <a:gd name="T79" fmla="*/ 444 h 743"/>
                  <a:gd name="T80" fmla="*/ 826 w 835"/>
                  <a:gd name="T81" fmla="*/ 477 h 743"/>
                  <a:gd name="T82" fmla="*/ 828 w 835"/>
                  <a:gd name="T83" fmla="*/ 501 h 743"/>
                  <a:gd name="T84" fmla="*/ 833 w 835"/>
                  <a:gd name="T85" fmla="*/ 527 h 743"/>
                  <a:gd name="T86" fmla="*/ 833 w 835"/>
                  <a:gd name="T87" fmla="*/ 539 h 743"/>
                  <a:gd name="T88" fmla="*/ 835 w 835"/>
                  <a:gd name="T89" fmla="*/ 562 h 743"/>
                  <a:gd name="T90" fmla="*/ 835 w 835"/>
                  <a:gd name="T91" fmla="*/ 591 h 743"/>
                  <a:gd name="T92" fmla="*/ 835 w 835"/>
                  <a:gd name="T93" fmla="*/ 624 h 743"/>
                  <a:gd name="T94" fmla="*/ 833 w 835"/>
                  <a:gd name="T95" fmla="*/ 655 h 743"/>
                  <a:gd name="T96" fmla="*/ 828 w 835"/>
                  <a:gd name="T97" fmla="*/ 683 h 743"/>
                  <a:gd name="T98" fmla="*/ 826 w 835"/>
                  <a:gd name="T99" fmla="*/ 702 h 743"/>
                  <a:gd name="T100" fmla="*/ 819 w 835"/>
                  <a:gd name="T101" fmla="*/ 73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35" h="743">
                    <a:moveTo>
                      <a:pt x="0" y="119"/>
                    </a:moveTo>
                    <a:lnTo>
                      <a:pt x="203" y="0"/>
                    </a:lnTo>
                    <a:lnTo>
                      <a:pt x="66" y="91"/>
                    </a:lnTo>
                    <a:lnTo>
                      <a:pt x="222" y="0"/>
                    </a:lnTo>
                    <a:lnTo>
                      <a:pt x="135" y="72"/>
                    </a:lnTo>
                    <a:lnTo>
                      <a:pt x="258" y="0"/>
                    </a:lnTo>
                    <a:lnTo>
                      <a:pt x="163" y="67"/>
                    </a:lnTo>
                    <a:lnTo>
                      <a:pt x="277" y="0"/>
                    </a:lnTo>
                    <a:lnTo>
                      <a:pt x="187" y="62"/>
                    </a:lnTo>
                    <a:lnTo>
                      <a:pt x="293" y="0"/>
                    </a:lnTo>
                    <a:lnTo>
                      <a:pt x="201" y="62"/>
                    </a:lnTo>
                    <a:lnTo>
                      <a:pt x="303" y="3"/>
                    </a:lnTo>
                    <a:lnTo>
                      <a:pt x="206" y="62"/>
                    </a:lnTo>
                    <a:lnTo>
                      <a:pt x="307" y="3"/>
                    </a:lnTo>
                    <a:lnTo>
                      <a:pt x="234" y="60"/>
                    </a:lnTo>
                    <a:lnTo>
                      <a:pt x="326" y="5"/>
                    </a:lnTo>
                    <a:lnTo>
                      <a:pt x="251" y="60"/>
                    </a:lnTo>
                    <a:lnTo>
                      <a:pt x="341" y="8"/>
                    </a:lnTo>
                    <a:lnTo>
                      <a:pt x="284" y="62"/>
                    </a:lnTo>
                    <a:lnTo>
                      <a:pt x="369" y="12"/>
                    </a:lnTo>
                    <a:lnTo>
                      <a:pt x="300" y="62"/>
                    </a:lnTo>
                    <a:lnTo>
                      <a:pt x="381" y="15"/>
                    </a:lnTo>
                    <a:lnTo>
                      <a:pt x="307" y="64"/>
                    </a:lnTo>
                    <a:lnTo>
                      <a:pt x="388" y="17"/>
                    </a:lnTo>
                    <a:lnTo>
                      <a:pt x="336" y="67"/>
                    </a:lnTo>
                    <a:lnTo>
                      <a:pt x="412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64" y="74"/>
                    </a:lnTo>
                    <a:lnTo>
                      <a:pt x="435" y="31"/>
                    </a:lnTo>
                    <a:lnTo>
                      <a:pt x="367" y="74"/>
                    </a:lnTo>
                    <a:lnTo>
                      <a:pt x="438" y="31"/>
                    </a:lnTo>
                    <a:lnTo>
                      <a:pt x="374" y="76"/>
                    </a:lnTo>
                    <a:lnTo>
                      <a:pt x="445" y="36"/>
                    </a:lnTo>
                    <a:lnTo>
                      <a:pt x="390" y="79"/>
                    </a:lnTo>
                    <a:lnTo>
                      <a:pt x="459" y="41"/>
                    </a:lnTo>
                    <a:lnTo>
                      <a:pt x="393" y="81"/>
                    </a:lnTo>
                    <a:lnTo>
                      <a:pt x="461" y="41"/>
                    </a:lnTo>
                    <a:lnTo>
                      <a:pt x="407" y="86"/>
                    </a:lnTo>
                    <a:lnTo>
                      <a:pt x="476" y="46"/>
                    </a:lnTo>
                    <a:lnTo>
                      <a:pt x="423" y="91"/>
                    </a:lnTo>
                    <a:lnTo>
                      <a:pt x="490" y="53"/>
                    </a:lnTo>
                    <a:lnTo>
                      <a:pt x="435" y="95"/>
                    </a:lnTo>
                    <a:lnTo>
                      <a:pt x="499" y="57"/>
                    </a:lnTo>
                    <a:lnTo>
                      <a:pt x="438" y="95"/>
                    </a:lnTo>
                    <a:lnTo>
                      <a:pt x="502" y="60"/>
                    </a:lnTo>
                    <a:lnTo>
                      <a:pt x="447" y="100"/>
                    </a:lnTo>
                    <a:lnTo>
                      <a:pt x="511" y="62"/>
                    </a:lnTo>
                    <a:lnTo>
                      <a:pt x="466" y="107"/>
                    </a:lnTo>
                    <a:lnTo>
                      <a:pt x="528" y="72"/>
                    </a:lnTo>
                    <a:lnTo>
                      <a:pt x="483" y="117"/>
                    </a:lnTo>
                    <a:lnTo>
                      <a:pt x="544" y="81"/>
                    </a:lnTo>
                    <a:lnTo>
                      <a:pt x="485" y="117"/>
                    </a:lnTo>
                    <a:lnTo>
                      <a:pt x="544" y="81"/>
                    </a:lnTo>
                    <a:lnTo>
                      <a:pt x="492" y="119"/>
                    </a:lnTo>
                    <a:lnTo>
                      <a:pt x="551" y="86"/>
                    </a:lnTo>
                    <a:lnTo>
                      <a:pt x="502" y="126"/>
                    </a:lnTo>
                    <a:lnTo>
                      <a:pt x="561" y="91"/>
                    </a:lnTo>
                    <a:lnTo>
                      <a:pt x="504" y="126"/>
                    </a:lnTo>
                    <a:lnTo>
                      <a:pt x="563" y="93"/>
                    </a:lnTo>
                    <a:lnTo>
                      <a:pt x="511" y="131"/>
                    </a:lnTo>
                    <a:lnTo>
                      <a:pt x="570" y="95"/>
                    </a:lnTo>
                    <a:lnTo>
                      <a:pt x="518" y="136"/>
                    </a:lnTo>
                    <a:lnTo>
                      <a:pt x="575" y="100"/>
                    </a:lnTo>
                    <a:lnTo>
                      <a:pt x="521" y="138"/>
                    </a:lnTo>
                    <a:lnTo>
                      <a:pt x="580" y="102"/>
                    </a:lnTo>
                    <a:lnTo>
                      <a:pt x="525" y="138"/>
                    </a:lnTo>
                    <a:lnTo>
                      <a:pt x="582" y="105"/>
                    </a:lnTo>
                    <a:lnTo>
                      <a:pt x="540" y="147"/>
                    </a:lnTo>
                    <a:lnTo>
                      <a:pt x="596" y="117"/>
                    </a:lnTo>
                    <a:lnTo>
                      <a:pt x="544" y="152"/>
                    </a:lnTo>
                    <a:lnTo>
                      <a:pt x="601" y="119"/>
                    </a:lnTo>
                    <a:lnTo>
                      <a:pt x="556" y="159"/>
                    </a:lnTo>
                    <a:lnTo>
                      <a:pt x="613" y="129"/>
                    </a:lnTo>
                    <a:lnTo>
                      <a:pt x="558" y="162"/>
                    </a:lnTo>
                    <a:lnTo>
                      <a:pt x="615" y="131"/>
                    </a:lnTo>
                    <a:lnTo>
                      <a:pt x="573" y="171"/>
                    </a:lnTo>
                    <a:lnTo>
                      <a:pt x="627" y="140"/>
                    </a:lnTo>
                    <a:lnTo>
                      <a:pt x="582" y="181"/>
                    </a:lnTo>
                    <a:lnTo>
                      <a:pt x="637" y="147"/>
                    </a:lnTo>
                    <a:lnTo>
                      <a:pt x="584" y="183"/>
                    </a:lnTo>
                    <a:lnTo>
                      <a:pt x="639" y="150"/>
                    </a:lnTo>
                    <a:lnTo>
                      <a:pt x="594" y="190"/>
                    </a:lnTo>
                    <a:lnTo>
                      <a:pt x="648" y="159"/>
                    </a:lnTo>
                    <a:lnTo>
                      <a:pt x="596" y="193"/>
                    </a:lnTo>
                    <a:lnTo>
                      <a:pt x="651" y="162"/>
                    </a:lnTo>
                    <a:lnTo>
                      <a:pt x="599" y="195"/>
                    </a:lnTo>
                    <a:lnTo>
                      <a:pt x="653" y="164"/>
                    </a:lnTo>
                    <a:lnTo>
                      <a:pt x="613" y="207"/>
                    </a:lnTo>
                    <a:lnTo>
                      <a:pt x="667" y="176"/>
                    </a:lnTo>
                    <a:lnTo>
                      <a:pt x="622" y="216"/>
                    </a:lnTo>
                    <a:lnTo>
                      <a:pt x="674" y="185"/>
                    </a:lnTo>
                    <a:lnTo>
                      <a:pt x="634" y="230"/>
                    </a:lnTo>
                    <a:lnTo>
                      <a:pt x="689" y="200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53" y="252"/>
                    </a:lnTo>
                    <a:lnTo>
                      <a:pt x="708" y="221"/>
                    </a:lnTo>
                    <a:lnTo>
                      <a:pt x="663" y="261"/>
                    </a:lnTo>
                    <a:lnTo>
                      <a:pt x="715" y="230"/>
                    </a:lnTo>
                    <a:lnTo>
                      <a:pt x="665" y="266"/>
                    </a:lnTo>
                    <a:lnTo>
                      <a:pt x="717" y="238"/>
                    </a:lnTo>
                    <a:lnTo>
                      <a:pt x="672" y="278"/>
                    </a:lnTo>
                    <a:lnTo>
                      <a:pt x="724" y="247"/>
                    </a:lnTo>
                    <a:lnTo>
                      <a:pt x="679" y="285"/>
                    </a:lnTo>
                    <a:lnTo>
                      <a:pt x="731" y="257"/>
                    </a:lnTo>
                    <a:lnTo>
                      <a:pt x="686" y="297"/>
                    </a:lnTo>
                    <a:lnTo>
                      <a:pt x="738" y="266"/>
                    </a:lnTo>
                    <a:lnTo>
                      <a:pt x="689" y="299"/>
                    </a:lnTo>
                    <a:lnTo>
                      <a:pt x="741" y="268"/>
                    </a:lnTo>
                    <a:lnTo>
                      <a:pt x="698" y="313"/>
                    </a:lnTo>
                    <a:lnTo>
                      <a:pt x="750" y="283"/>
                    </a:lnTo>
                    <a:lnTo>
                      <a:pt x="701" y="316"/>
                    </a:lnTo>
                    <a:lnTo>
                      <a:pt x="750" y="287"/>
                    </a:lnTo>
                    <a:lnTo>
                      <a:pt x="701" y="318"/>
                    </a:lnTo>
                    <a:lnTo>
                      <a:pt x="753" y="290"/>
                    </a:lnTo>
                    <a:lnTo>
                      <a:pt x="705" y="325"/>
                    </a:lnTo>
                    <a:lnTo>
                      <a:pt x="757" y="297"/>
                    </a:lnTo>
                    <a:lnTo>
                      <a:pt x="715" y="340"/>
                    </a:lnTo>
                    <a:lnTo>
                      <a:pt x="764" y="311"/>
                    </a:lnTo>
                    <a:lnTo>
                      <a:pt x="715" y="344"/>
                    </a:lnTo>
                    <a:lnTo>
                      <a:pt x="767" y="313"/>
                    </a:lnTo>
                    <a:lnTo>
                      <a:pt x="719" y="351"/>
                    </a:lnTo>
                    <a:lnTo>
                      <a:pt x="772" y="321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9" y="370"/>
                    </a:lnTo>
                    <a:lnTo>
                      <a:pt x="781" y="340"/>
                    </a:lnTo>
                    <a:lnTo>
                      <a:pt x="729" y="370"/>
                    </a:lnTo>
                    <a:lnTo>
                      <a:pt x="781" y="342"/>
                    </a:lnTo>
                    <a:lnTo>
                      <a:pt x="731" y="375"/>
                    </a:lnTo>
                    <a:lnTo>
                      <a:pt x="783" y="344"/>
                    </a:lnTo>
                    <a:lnTo>
                      <a:pt x="736" y="387"/>
                    </a:lnTo>
                    <a:lnTo>
                      <a:pt x="788" y="359"/>
                    </a:lnTo>
                    <a:lnTo>
                      <a:pt x="741" y="399"/>
                    </a:lnTo>
                    <a:lnTo>
                      <a:pt x="793" y="368"/>
                    </a:lnTo>
                    <a:lnTo>
                      <a:pt x="746" y="413"/>
                    </a:lnTo>
                    <a:lnTo>
                      <a:pt x="798" y="382"/>
                    </a:lnTo>
                    <a:lnTo>
                      <a:pt x="746" y="413"/>
                    </a:lnTo>
                    <a:lnTo>
                      <a:pt x="798" y="385"/>
                    </a:lnTo>
                    <a:lnTo>
                      <a:pt x="753" y="430"/>
                    </a:lnTo>
                    <a:lnTo>
                      <a:pt x="805" y="401"/>
                    </a:lnTo>
                    <a:lnTo>
                      <a:pt x="755" y="439"/>
                    </a:lnTo>
                    <a:lnTo>
                      <a:pt x="807" y="408"/>
                    </a:lnTo>
                    <a:lnTo>
                      <a:pt x="760" y="458"/>
                    </a:lnTo>
                    <a:lnTo>
                      <a:pt x="814" y="425"/>
                    </a:lnTo>
                    <a:lnTo>
                      <a:pt x="760" y="458"/>
                    </a:lnTo>
                    <a:lnTo>
                      <a:pt x="814" y="427"/>
                    </a:lnTo>
                    <a:lnTo>
                      <a:pt x="764" y="477"/>
                    </a:lnTo>
                    <a:lnTo>
                      <a:pt x="817" y="444"/>
                    </a:lnTo>
                    <a:lnTo>
                      <a:pt x="767" y="494"/>
                    </a:lnTo>
                    <a:lnTo>
                      <a:pt x="821" y="463"/>
                    </a:lnTo>
                    <a:lnTo>
                      <a:pt x="769" y="508"/>
                    </a:lnTo>
                    <a:lnTo>
                      <a:pt x="826" y="477"/>
                    </a:lnTo>
                    <a:lnTo>
                      <a:pt x="772" y="513"/>
                    </a:lnTo>
                    <a:lnTo>
                      <a:pt x="826" y="482"/>
                    </a:lnTo>
                    <a:lnTo>
                      <a:pt x="774" y="532"/>
                    </a:lnTo>
                    <a:lnTo>
                      <a:pt x="828" y="501"/>
                    </a:lnTo>
                    <a:lnTo>
                      <a:pt x="774" y="541"/>
                    </a:lnTo>
                    <a:lnTo>
                      <a:pt x="831" y="510"/>
                    </a:lnTo>
                    <a:lnTo>
                      <a:pt x="776" y="560"/>
                    </a:lnTo>
                    <a:lnTo>
                      <a:pt x="833" y="527"/>
                    </a:lnTo>
                    <a:lnTo>
                      <a:pt x="776" y="565"/>
                    </a:lnTo>
                    <a:lnTo>
                      <a:pt x="833" y="532"/>
                    </a:lnTo>
                    <a:lnTo>
                      <a:pt x="776" y="572"/>
                    </a:lnTo>
                    <a:lnTo>
                      <a:pt x="833" y="539"/>
                    </a:lnTo>
                    <a:lnTo>
                      <a:pt x="776" y="579"/>
                    </a:lnTo>
                    <a:lnTo>
                      <a:pt x="835" y="546"/>
                    </a:lnTo>
                    <a:lnTo>
                      <a:pt x="776" y="596"/>
                    </a:lnTo>
                    <a:lnTo>
                      <a:pt x="835" y="562"/>
                    </a:lnTo>
                    <a:lnTo>
                      <a:pt x="776" y="612"/>
                    </a:lnTo>
                    <a:lnTo>
                      <a:pt x="835" y="577"/>
                    </a:lnTo>
                    <a:lnTo>
                      <a:pt x="774" y="627"/>
                    </a:lnTo>
                    <a:lnTo>
                      <a:pt x="835" y="591"/>
                    </a:lnTo>
                    <a:lnTo>
                      <a:pt x="774" y="638"/>
                    </a:lnTo>
                    <a:lnTo>
                      <a:pt x="835" y="603"/>
                    </a:lnTo>
                    <a:lnTo>
                      <a:pt x="772" y="660"/>
                    </a:lnTo>
                    <a:lnTo>
                      <a:pt x="835" y="624"/>
                    </a:lnTo>
                    <a:lnTo>
                      <a:pt x="772" y="669"/>
                    </a:lnTo>
                    <a:lnTo>
                      <a:pt x="835" y="631"/>
                    </a:lnTo>
                    <a:lnTo>
                      <a:pt x="767" y="693"/>
                    </a:lnTo>
                    <a:lnTo>
                      <a:pt x="833" y="655"/>
                    </a:lnTo>
                    <a:lnTo>
                      <a:pt x="772" y="698"/>
                    </a:lnTo>
                    <a:lnTo>
                      <a:pt x="833" y="662"/>
                    </a:lnTo>
                    <a:lnTo>
                      <a:pt x="783" y="710"/>
                    </a:lnTo>
                    <a:lnTo>
                      <a:pt x="828" y="683"/>
                    </a:lnTo>
                    <a:lnTo>
                      <a:pt x="790" y="719"/>
                    </a:lnTo>
                    <a:lnTo>
                      <a:pt x="826" y="698"/>
                    </a:lnTo>
                    <a:lnTo>
                      <a:pt x="793" y="721"/>
                    </a:lnTo>
                    <a:lnTo>
                      <a:pt x="826" y="702"/>
                    </a:lnTo>
                    <a:lnTo>
                      <a:pt x="805" y="731"/>
                    </a:lnTo>
                    <a:lnTo>
                      <a:pt x="821" y="721"/>
                    </a:lnTo>
                    <a:lnTo>
                      <a:pt x="812" y="738"/>
                    </a:lnTo>
                    <a:lnTo>
                      <a:pt x="819" y="733"/>
                    </a:lnTo>
                    <a:lnTo>
                      <a:pt x="817" y="743"/>
                    </a:lnTo>
                    <a:lnTo>
                      <a:pt x="817" y="743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9" name="Freeform 3155"/>
              <p:cNvSpPr>
                <a:spLocks/>
              </p:cNvSpPr>
              <p:nvPr/>
            </p:nvSpPr>
            <p:spPr bwMode="auto">
              <a:xfrm>
                <a:off x="3908425" y="1851025"/>
                <a:ext cx="1179513" cy="1879600"/>
              </a:xfrm>
              <a:custGeom>
                <a:avLst/>
                <a:gdLst>
                  <a:gd name="T0" fmla="*/ 362 w 743"/>
                  <a:gd name="T1" fmla="*/ 46 h 1184"/>
                  <a:gd name="T2" fmla="*/ 462 w 743"/>
                  <a:gd name="T3" fmla="*/ 15 h 1184"/>
                  <a:gd name="T4" fmla="*/ 542 w 743"/>
                  <a:gd name="T5" fmla="*/ 0 h 1184"/>
                  <a:gd name="T6" fmla="*/ 204 w 743"/>
                  <a:gd name="T7" fmla="*/ 228 h 1184"/>
                  <a:gd name="T8" fmla="*/ 175 w 743"/>
                  <a:gd name="T9" fmla="*/ 259 h 1184"/>
                  <a:gd name="T10" fmla="*/ 154 w 743"/>
                  <a:gd name="T11" fmla="*/ 290 h 1184"/>
                  <a:gd name="T12" fmla="*/ 135 w 743"/>
                  <a:gd name="T13" fmla="*/ 321 h 1184"/>
                  <a:gd name="T14" fmla="*/ 116 w 743"/>
                  <a:gd name="T15" fmla="*/ 354 h 1184"/>
                  <a:gd name="T16" fmla="*/ 107 w 743"/>
                  <a:gd name="T17" fmla="*/ 375 h 1184"/>
                  <a:gd name="T18" fmla="*/ 97 w 743"/>
                  <a:gd name="T19" fmla="*/ 394 h 1184"/>
                  <a:gd name="T20" fmla="*/ 83 w 743"/>
                  <a:gd name="T21" fmla="*/ 437 h 1184"/>
                  <a:gd name="T22" fmla="*/ 71 w 743"/>
                  <a:gd name="T23" fmla="*/ 479 h 1184"/>
                  <a:gd name="T24" fmla="*/ 66 w 743"/>
                  <a:gd name="T25" fmla="*/ 515 h 1184"/>
                  <a:gd name="T26" fmla="*/ 64 w 743"/>
                  <a:gd name="T27" fmla="*/ 529 h 1184"/>
                  <a:gd name="T28" fmla="*/ 62 w 743"/>
                  <a:gd name="T29" fmla="*/ 541 h 1184"/>
                  <a:gd name="T30" fmla="*/ 62 w 743"/>
                  <a:gd name="T31" fmla="*/ 579 h 1184"/>
                  <a:gd name="T32" fmla="*/ 59 w 743"/>
                  <a:gd name="T33" fmla="*/ 603 h 1184"/>
                  <a:gd name="T34" fmla="*/ 62 w 743"/>
                  <a:gd name="T35" fmla="*/ 638 h 1184"/>
                  <a:gd name="T36" fmla="*/ 64 w 743"/>
                  <a:gd name="T37" fmla="*/ 655 h 1184"/>
                  <a:gd name="T38" fmla="*/ 66 w 743"/>
                  <a:gd name="T39" fmla="*/ 679 h 1184"/>
                  <a:gd name="T40" fmla="*/ 73 w 743"/>
                  <a:gd name="T41" fmla="*/ 705 h 1184"/>
                  <a:gd name="T42" fmla="*/ 76 w 743"/>
                  <a:gd name="T43" fmla="*/ 721 h 1184"/>
                  <a:gd name="T44" fmla="*/ 85 w 743"/>
                  <a:gd name="T45" fmla="*/ 755 h 1184"/>
                  <a:gd name="T46" fmla="*/ 92 w 743"/>
                  <a:gd name="T47" fmla="*/ 771 h 1184"/>
                  <a:gd name="T48" fmla="*/ 97 w 743"/>
                  <a:gd name="T49" fmla="*/ 788 h 1184"/>
                  <a:gd name="T50" fmla="*/ 104 w 743"/>
                  <a:gd name="T51" fmla="*/ 802 h 1184"/>
                  <a:gd name="T52" fmla="*/ 114 w 743"/>
                  <a:gd name="T53" fmla="*/ 826 h 1184"/>
                  <a:gd name="T54" fmla="*/ 130 w 743"/>
                  <a:gd name="T55" fmla="*/ 857 h 1184"/>
                  <a:gd name="T56" fmla="*/ 142 w 743"/>
                  <a:gd name="T57" fmla="*/ 873 h 1184"/>
                  <a:gd name="T58" fmla="*/ 154 w 743"/>
                  <a:gd name="T59" fmla="*/ 894 h 1184"/>
                  <a:gd name="T60" fmla="*/ 168 w 743"/>
                  <a:gd name="T61" fmla="*/ 913 h 1184"/>
                  <a:gd name="T62" fmla="*/ 185 w 743"/>
                  <a:gd name="T63" fmla="*/ 935 h 1184"/>
                  <a:gd name="T64" fmla="*/ 199 w 743"/>
                  <a:gd name="T65" fmla="*/ 951 h 1184"/>
                  <a:gd name="T66" fmla="*/ 218 w 743"/>
                  <a:gd name="T67" fmla="*/ 970 h 1184"/>
                  <a:gd name="T68" fmla="*/ 234 w 743"/>
                  <a:gd name="T69" fmla="*/ 985 h 1184"/>
                  <a:gd name="T70" fmla="*/ 253 w 743"/>
                  <a:gd name="T71" fmla="*/ 1004 h 1184"/>
                  <a:gd name="T72" fmla="*/ 272 w 743"/>
                  <a:gd name="T73" fmla="*/ 1018 h 1184"/>
                  <a:gd name="T74" fmla="*/ 294 w 743"/>
                  <a:gd name="T75" fmla="*/ 1032 h 1184"/>
                  <a:gd name="T76" fmla="*/ 313 w 743"/>
                  <a:gd name="T77" fmla="*/ 1044 h 1184"/>
                  <a:gd name="T78" fmla="*/ 339 w 743"/>
                  <a:gd name="T79" fmla="*/ 1060 h 1184"/>
                  <a:gd name="T80" fmla="*/ 346 w 743"/>
                  <a:gd name="T81" fmla="*/ 1063 h 1184"/>
                  <a:gd name="T82" fmla="*/ 362 w 743"/>
                  <a:gd name="T83" fmla="*/ 1072 h 1184"/>
                  <a:gd name="T84" fmla="*/ 388 w 743"/>
                  <a:gd name="T85" fmla="*/ 1084 h 1184"/>
                  <a:gd name="T86" fmla="*/ 421 w 743"/>
                  <a:gd name="T87" fmla="*/ 1096 h 1184"/>
                  <a:gd name="T88" fmla="*/ 452 w 743"/>
                  <a:gd name="T89" fmla="*/ 1106 h 1184"/>
                  <a:gd name="T90" fmla="*/ 483 w 743"/>
                  <a:gd name="T91" fmla="*/ 1113 h 1184"/>
                  <a:gd name="T92" fmla="*/ 523 w 743"/>
                  <a:gd name="T93" fmla="*/ 1120 h 1184"/>
                  <a:gd name="T94" fmla="*/ 542 w 743"/>
                  <a:gd name="T95" fmla="*/ 1122 h 1184"/>
                  <a:gd name="T96" fmla="*/ 580 w 743"/>
                  <a:gd name="T97" fmla="*/ 1125 h 1184"/>
                  <a:gd name="T98" fmla="*/ 618 w 743"/>
                  <a:gd name="T99" fmla="*/ 1122 h 1184"/>
                  <a:gd name="T100" fmla="*/ 658 w 743"/>
                  <a:gd name="T101" fmla="*/ 1120 h 1184"/>
                  <a:gd name="T102" fmla="*/ 708 w 743"/>
                  <a:gd name="T103" fmla="*/ 1129 h 1184"/>
                  <a:gd name="T104" fmla="*/ 722 w 743"/>
                  <a:gd name="T105" fmla="*/ 1143 h 1184"/>
                  <a:gd name="T106" fmla="*/ 736 w 743"/>
                  <a:gd name="T107" fmla="*/ 1155 h 1184"/>
                  <a:gd name="T108" fmla="*/ 743 w 743"/>
                  <a:gd name="T109" fmla="*/ 1165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3" h="1184">
                    <a:moveTo>
                      <a:pt x="294" y="81"/>
                    </a:moveTo>
                    <a:lnTo>
                      <a:pt x="320" y="67"/>
                    </a:lnTo>
                    <a:lnTo>
                      <a:pt x="237" y="119"/>
                    </a:lnTo>
                    <a:lnTo>
                      <a:pt x="362" y="46"/>
                    </a:lnTo>
                    <a:lnTo>
                      <a:pt x="170" y="176"/>
                    </a:lnTo>
                    <a:lnTo>
                      <a:pt x="440" y="19"/>
                    </a:lnTo>
                    <a:lnTo>
                      <a:pt x="159" y="190"/>
                    </a:lnTo>
                    <a:lnTo>
                      <a:pt x="462" y="15"/>
                    </a:lnTo>
                    <a:lnTo>
                      <a:pt x="128" y="223"/>
                    </a:lnTo>
                    <a:lnTo>
                      <a:pt x="504" y="5"/>
                    </a:lnTo>
                    <a:lnTo>
                      <a:pt x="104" y="254"/>
                    </a:lnTo>
                    <a:lnTo>
                      <a:pt x="542" y="0"/>
                    </a:lnTo>
                    <a:lnTo>
                      <a:pt x="83" y="287"/>
                    </a:lnTo>
                    <a:lnTo>
                      <a:pt x="225" y="207"/>
                    </a:lnTo>
                    <a:lnTo>
                      <a:pt x="76" y="302"/>
                    </a:lnTo>
                    <a:lnTo>
                      <a:pt x="204" y="228"/>
                    </a:lnTo>
                    <a:lnTo>
                      <a:pt x="71" y="311"/>
                    </a:lnTo>
                    <a:lnTo>
                      <a:pt x="192" y="240"/>
                    </a:lnTo>
                    <a:lnTo>
                      <a:pt x="64" y="325"/>
                    </a:lnTo>
                    <a:lnTo>
                      <a:pt x="175" y="259"/>
                    </a:lnTo>
                    <a:lnTo>
                      <a:pt x="57" y="340"/>
                    </a:lnTo>
                    <a:lnTo>
                      <a:pt x="161" y="280"/>
                    </a:lnTo>
                    <a:lnTo>
                      <a:pt x="52" y="349"/>
                    </a:lnTo>
                    <a:lnTo>
                      <a:pt x="154" y="290"/>
                    </a:lnTo>
                    <a:lnTo>
                      <a:pt x="45" y="366"/>
                    </a:lnTo>
                    <a:lnTo>
                      <a:pt x="142" y="309"/>
                    </a:lnTo>
                    <a:lnTo>
                      <a:pt x="40" y="375"/>
                    </a:lnTo>
                    <a:lnTo>
                      <a:pt x="135" y="321"/>
                    </a:lnTo>
                    <a:lnTo>
                      <a:pt x="40" y="378"/>
                    </a:lnTo>
                    <a:lnTo>
                      <a:pt x="133" y="323"/>
                    </a:lnTo>
                    <a:lnTo>
                      <a:pt x="31" y="401"/>
                    </a:lnTo>
                    <a:lnTo>
                      <a:pt x="116" y="354"/>
                    </a:lnTo>
                    <a:lnTo>
                      <a:pt x="26" y="418"/>
                    </a:lnTo>
                    <a:lnTo>
                      <a:pt x="109" y="370"/>
                    </a:lnTo>
                    <a:lnTo>
                      <a:pt x="24" y="423"/>
                    </a:lnTo>
                    <a:lnTo>
                      <a:pt x="107" y="375"/>
                    </a:lnTo>
                    <a:lnTo>
                      <a:pt x="21" y="432"/>
                    </a:lnTo>
                    <a:lnTo>
                      <a:pt x="102" y="387"/>
                    </a:lnTo>
                    <a:lnTo>
                      <a:pt x="21" y="439"/>
                    </a:lnTo>
                    <a:lnTo>
                      <a:pt x="97" y="394"/>
                    </a:lnTo>
                    <a:lnTo>
                      <a:pt x="14" y="461"/>
                    </a:lnTo>
                    <a:lnTo>
                      <a:pt x="90" y="418"/>
                    </a:lnTo>
                    <a:lnTo>
                      <a:pt x="12" y="477"/>
                    </a:lnTo>
                    <a:lnTo>
                      <a:pt x="83" y="437"/>
                    </a:lnTo>
                    <a:lnTo>
                      <a:pt x="9" y="496"/>
                    </a:lnTo>
                    <a:lnTo>
                      <a:pt x="78" y="456"/>
                    </a:lnTo>
                    <a:lnTo>
                      <a:pt x="5" y="520"/>
                    </a:lnTo>
                    <a:lnTo>
                      <a:pt x="71" y="479"/>
                    </a:lnTo>
                    <a:lnTo>
                      <a:pt x="2" y="541"/>
                    </a:lnTo>
                    <a:lnTo>
                      <a:pt x="69" y="503"/>
                    </a:lnTo>
                    <a:lnTo>
                      <a:pt x="2" y="551"/>
                    </a:lnTo>
                    <a:lnTo>
                      <a:pt x="66" y="515"/>
                    </a:lnTo>
                    <a:lnTo>
                      <a:pt x="2" y="555"/>
                    </a:lnTo>
                    <a:lnTo>
                      <a:pt x="66" y="520"/>
                    </a:lnTo>
                    <a:lnTo>
                      <a:pt x="0" y="565"/>
                    </a:lnTo>
                    <a:lnTo>
                      <a:pt x="64" y="529"/>
                    </a:lnTo>
                    <a:lnTo>
                      <a:pt x="0" y="570"/>
                    </a:lnTo>
                    <a:lnTo>
                      <a:pt x="64" y="534"/>
                    </a:lnTo>
                    <a:lnTo>
                      <a:pt x="0" y="577"/>
                    </a:lnTo>
                    <a:lnTo>
                      <a:pt x="62" y="541"/>
                    </a:lnTo>
                    <a:lnTo>
                      <a:pt x="0" y="596"/>
                    </a:lnTo>
                    <a:lnTo>
                      <a:pt x="62" y="560"/>
                    </a:lnTo>
                    <a:lnTo>
                      <a:pt x="0" y="612"/>
                    </a:lnTo>
                    <a:lnTo>
                      <a:pt x="62" y="579"/>
                    </a:lnTo>
                    <a:lnTo>
                      <a:pt x="2" y="629"/>
                    </a:lnTo>
                    <a:lnTo>
                      <a:pt x="59" y="596"/>
                    </a:lnTo>
                    <a:lnTo>
                      <a:pt x="2" y="636"/>
                    </a:lnTo>
                    <a:lnTo>
                      <a:pt x="59" y="603"/>
                    </a:lnTo>
                    <a:lnTo>
                      <a:pt x="2" y="650"/>
                    </a:lnTo>
                    <a:lnTo>
                      <a:pt x="62" y="617"/>
                    </a:lnTo>
                    <a:lnTo>
                      <a:pt x="5" y="669"/>
                    </a:lnTo>
                    <a:lnTo>
                      <a:pt x="62" y="638"/>
                    </a:lnTo>
                    <a:lnTo>
                      <a:pt x="7" y="683"/>
                    </a:lnTo>
                    <a:lnTo>
                      <a:pt x="64" y="653"/>
                    </a:lnTo>
                    <a:lnTo>
                      <a:pt x="9" y="688"/>
                    </a:lnTo>
                    <a:lnTo>
                      <a:pt x="64" y="655"/>
                    </a:lnTo>
                    <a:lnTo>
                      <a:pt x="9" y="700"/>
                    </a:lnTo>
                    <a:lnTo>
                      <a:pt x="66" y="667"/>
                    </a:lnTo>
                    <a:lnTo>
                      <a:pt x="12" y="712"/>
                    </a:lnTo>
                    <a:lnTo>
                      <a:pt x="66" y="679"/>
                    </a:lnTo>
                    <a:lnTo>
                      <a:pt x="14" y="721"/>
                    </a:lnTo>
                    <a:lnTo>
                      <a:pt x="69" y="691"/>
                    </a:lnTo>
                    <a:lnTo>
                      <a:pt x="19" y="736"/>
                    </a:lnTo>
                    <a:lnTo>
                      <a:pt x="73" y="705"/>
                    </a:lnTo>
                    <a:lnTo>
                      <a:pt x="19" y="740"/>
                    </a:lnTo>
                    <a:lnTo>
                      <a:pt x="73" y="710"/>
                    </a:lnTo>
                    <a:lnTo>
                      <a:pt x="21" y="752"/>
                    </a:lnTo>
                    <a:lnTo>
                      <a:pt x="76" y="721"/>
                    </a:lnTo>
                    <a:lnTo>
                      <a:pt x="26" y="766"/>
                    </a:lnTo>
                    <a:lnTo>
                      <a:pt x="80" y="736"/>
                    </a:lnTo>
                    <a:lnTo>
                      <a:pt x="33" y="785"/>
                    </a:lnTo>
                    <a:lnTo>
                      <a:pt x="85" y="755"/>
                    </a:lnTo>
                    <a:lnTo>
                      <a:pt x="36" y="790"/>
                    </a:lnTo>
                    <a:lnTo>
                      <a:pt x="88" y="759"/>
                    </a:lnTo>
                    <a:lnTo>
                      <a:pt x="40" y="802"/>
                    </a:lnTo>
                    <a:lnTo>
                      <a:pt x="92" y="771"/>
                    </a:lnTo>
                    <a:lnTo>
                      <a:pt x="43" y="814"/>
                    </a:lnTo>
                    <a:lnTo>
                      <a:pt x="97" y="785"/>
                    </a:lnTo>
                    <a:lnTo>
                      <a:pt x="45" y="819"/>
                    </a:lnTo>
                    <a:lnTo>
                      <a:pt x="97" y="788"/>
                    </a:lnTo>
                    <a:lnTo>
                      <a:pt x="50" y="828"/>
                    </a:lnTo>
                    <a:lnTo>
                      <a:pt x="102" y="800"/>
                    </a:lnTo>
                    <a:lnTo>
                      <a:pt x="52" y="833"/>
                    </a:lnTo>
                    <a:lnTo>
                      <a:pt x="104" y="802"/>
                    </a:lnTo>
                    <a:lnTo>
                      <a:pt x="59" y="847"/>
                    </a:lnTo>
                    <a:lnTo>
                      <a:pt x="111" y="816"/>
                    </a:lnTo>
                    <a:lnTo>
                      <a:pt x="64" y="857"/>
                    </a:lnTo>
                    <a:lnTo>
                      <a:pt x="114" y="826"/>
                    </a:lnTo>
                    <a:lnTo>
                      <a:pt x="71" y="871"/>
                    </a:lnTo>
                    <a:lnTo>
                      <a:pt x="121" y="840"/>
                    </a:lnTo>
                    <a:lnTo>
                      <a:pt x="78" y="885"/>
                    </a:lnTo>
                    <a:lnTo>
                      <a:pt x="130" y="857"/>
                    </a:lnTo>
                    <a:lnTo>
                      <a:pt x="85" y="897"/>
                    </a:lnTo>
                    <a:lnTo>
                      <a:pt x="137" y="868"/>
                    </a:lnTo>
                    <a:lnTo>
                      <a:pt x="90" y="904"/>
                    </a:lnTo>
                    <a:lnTo>
                      <a:pt x="142" y="873"/>
                    </a:lnTo>
                    <a:lnTo>
                      <a:pt x="92" y="909"/>
                    </a:lnTo>
                    <a:lnTo>
                      <a:pt x="144" y="878"/>
                    </a:lnTo>
                    <a:lnTo>
                      <a:pt x="102" y="925"/>
                    </a:lnTo>
                    <a:lnTo>
                      <a:pt x="154" y="894"/>
                    </a:lnTo>
                    <a:lnTo>
                      <a:pt x="114" y="940"/>
                    </a:lnTo>
                    <a:lnTo>
                      <a:pt x="166" y="909"/>
                    </a:lnTo>
                    <a:lnTo>
                      <a:pt x="116" y="942"/>
                    </a:lnTo>
                    <a:lnTo>
                      <a:pt x="168" y="913"/>
                    </a:lnTo>
                    <a:lnTo>
                      <a:pt x="125" y="956"/>
                    </a:lnTo>
                    <a:lnTo>
                      <a:pt x="178" y="925"/>
                    </a:lnTo>
                    <a:lnTo>
                      <a:pt x="133" y="966"/>
                    </a:lnTo>
                    <a:lnTo>
                      <a:pt x="185" y="935"/>
                    </a:lnTo>
                    <a:lnTo>
                      <a:pt x="140" y="973"/>
                    </a:lnTo>
                    <a:lnTo>
                      <a:pt x="192" y="942"/>
                    </a:lnTo>
                    <a:lnTo>
                      <a:pt x="147" y="982"/>
                    </a:lnTo>
                    <a:lnTo>
                      <a:pt x="199" y="951"/>
                    </a:lnTo>
                    <a:lnTo>
                      <a:pt x="156" y="992"/>
                    </a:lnTo>
                    <a:lnTo>
                      <a:pt x="211" y="961"/>
                    </a:lnTo>
                    <a:lnTo>
                      <a:pt x="163" y="1001"/>
                    </a:lnTo>
                    <a:lnTo>
                      <a:pt x="218" y="970"/>
                    </a:lnTo>
                    <a:lnTo>
                      <a:pt x="168" y="1004"/>
                    </a:lnTo>
                    <a:lnTo>
                      <a:pt x="220" y="973"/>
                    </a:lnTo>
                    <a:lnTo>
                      <a:pt x="180" y="1015"/>
                    </a:lnTo>
                    <a:lnTo>
                      <a:pt x="234" y="985"/>
                    </a:lnTo>
                    <a:lnTo>
                      <a:pt x="189" y="1025"/>
                    </a:lnTo>
                    <a:lnTo>
                      <a:pt x="244" y="994"/>
                    </a:lnTo>
                    <a:lnTo>
                      <a:pt x="199" y="1034"/>
                    </a:lnTo>
                    <a:lnTo>
                      <a:pt x="253" y="1004"/>
                    </a:lnTo>
                    <a:lnTo>
                      <a:pt x="204" y="1039"/>
                    </a:lnTo>
                    <a:lnTo>
                      <a:pt x="260" y="1008"/>
                    </a:lnTo>
                    <a:lnTo>
                      <a:pt x="218" y="1051"/>
                    </a:lnTo>
                    <a:lnTo>
                      <a:pt x="272" y="1018"/>
                    </a:lnTo>
                    <a:lnTo>
                      <a:pt x="223" y="1053"/>
                    </a:lnTo>
                    <a:lnTo>
                      <a:pt x="277" y="1020"/>
                    </a:lnTo>
                    <a:lnTo>
                      <a:pt x="237" y="1065"/>
                    </a:lnTo>
                    <a:lnTo>
                      <a:pt x="294" y="1032"/>
                    </a:lnTo>
                    <a:lnTo>
                      <a:pt x="241" y="1068"/>
                    </a:lnTo>
                    <a:lnTo>
                      <a:pt x="298" y="1037"/>
                    </a:lnTo>
                    <a:lnTo>
                      <a:pt x="256" y="1077"/>
                    </a:lnTo>
                    <a:lnTo>
                      <a:pt x="313" y="1044"/>
                    </a:lnTo>
                    <a:lnTo>
                      <a:pt x="268" y="1087"/>
                    </a:lnTo>
                    <a:lnTo>
                      <a:pt x="327" y="1053"/>
                    </a:lnTo>
                    <a:lnTo>
                      <a:pt x="279" y="1094"/>
                    </a:lnTo>
                    <a:lnTo>
                      <a:pt x="339" y="1060"/>
                    </a:lnTo>
                    <a:lnTo>
                      <a:pt x="282" y="1096"/>
                    </a:lnTo>
                    <a:lnTo>
                      <a:pt x="341" y="1060"/>
                    </a:lnTo>
                    <a:lnTo>
                      <a:pt x="284" y="1098"/>
                    </a:lnTo>
                    <a:lnTo>
                      <a:pt x="346" y="1063"/>
                    </a:lnTo>
                    <a:lnTo>
                      <a:pt x="294" y="1103"/>
                    </a:lnTo>
                    <a:lnTo>
                      <a:pt x="353" y="1068"/>
                    </a:lnTo>
                    <a:lnTo>
                      <a:pt x="301" y="1108"/>
                    </a:lnTo>
                    <a:lnTo>
                      <a:pt x="362" y="1072"/>
                    </a:lnTo>
                    <a:lnTo>
                      <a:pt x="310" y="1113"/>
                    </a:lnTo>
                    <a:lnTo>
                      <a:pt x="374" y="1077"/>
                    </a:lnTo>
                    <a:lnTo>
                      <a:pt x="324" y="1120"/>
                    </a:lnTo>
                    <a:lnTo>
                      <a:pt x="388" y="1084"/>
                    </a:lnTo>
                    <a:lnTo>
                      <a:pt x="334" y="1125"/>
                    </a:lnTo>
                    <a:lnTo>
                      <a:pt x="398" y="1087"/>
                    </a:lnTo>
                    <a:lnTo>
                      <a:pt x="355" y="1134"/>
                    </a:lnTo>
                    <a:lnTo>
                      <a:pt x="421" y="1096"/>
                    </a:lnTo>
                    <a:lnTo>
                      <a:pt x="362" y="1136"/>
                    </a:lnTo>
                    <a:lnTo>
                      <a:pt x="429" y="1098"/>
                    </a:lnTo>
                    <a:lnTo>
                      <a:pt x="384" y="1146"/>
                    </a:lnTo>
                    <a:lnTo>
                      <a:pt x="452" y="1106"/>
                    </a:lnTo>
                    <a:lnTo>
                      <a:pt x="395" y="1151"/>
                    </a:lnTo>
                    <a:lnTo>
                      <a:pt x="466" y="1108"/>
                    </a:lnTo>
                    <a:lnTo>
                      <a:pt x="410" y="1155"/>
                    </a:lnTo>
                    <a:lnTo>
                      <a:pt x="483" y="1113"/>
                    </a:lnTo>
                    <a:lnTo>
                      <a:pt x="429" y="1160"/>
                    </a:lnTo>
                    <a:lnTo>
                      <a:pt x="504" y="1117"/>
                    </a:lnTo>
                    <a:lnTo>
                      <a:pt x="445" y="1165"/>
                    </a:lnTo>
                    <a:lnTo>
                      <a:pt x="523" y="1120"/>
                    </a:lnTo>
                    <a:lnTo>
                      <a:pt x="459" y="1167"/>
                    </a:lnTo>
                    <a:lnTo>
                      <a:pt x="540" y="1122"/>
                    </a:lnTo>
                    <a:lnTo>
                      <a:pt x="462" y="1170"/>
                    </a:lnTo>
                    <a:lnTo>
                      <a:pt x="542" y="1122"/>
                    </a:lnTo>
                    <a:lnTo>
                      <a:pt x="485" y="1174"/>
                    </a:lnTo>
                    <a:lnTo>
                      <a:pt x="573" y="1122"/>
                    </a:lnTo>
                    <a:lnTo>
                      <a:pt x="490" y="1174"/>
                    </a:lnTo>
                    <a:lnTo>
                      <a:pt x="580" y="1125"/>
                    </a:lnTo>
                    <a:lnTo>
                      <a:pt x="495" y="1174"/>
                    </a:lnTo>
                    <a:lnTo>
                      <a:pt x="585" y="1125"/>
                    </a:lnTo>
                    <a:lnTo>
                      <a:pt x="521" y="1179"/>
                    </a:lnTo>
                    <a:lnTo>
                      <a:pt x="618" y="1122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85" y="1184"/>
                    </a:lnTo>
                    <a:lnTo>
                      <a:pt x="698" y="1120"/>
                    </a:lnTo>
                    <a:lnTo>
                      <a:pt x="616" y="1184"/>
                    </a:lnTo>
                    <a:lnTo>
                      <a:pt x="708" y="1129"/>
                    </a:lnTo>
                    <a:lnTo>
                      <a:pt x="618" y="1184"/>
                    </a:lnTo>
                    <a:lnTo>
                      <a:pt x="708" y="1129"/>
                    </a:lnTo>
                    <a:lnTo>
                      <a:pt x="661" y="1179"/>
                    </a:lnTo>
                    <a:lnTo>
                      <a:pt x="722" y="1143"/>
                    </a:lnTo>
                    <a:lnTo>
                      <a:pt x="677" y="1177"/>
                    </a:lnTo>
                    <a:lnTo>
                      <a:pt x="727" y="1148"/>
                    </a:lnTo>
                    <a:lnTo>
                      <a:pt x="708" y="1172"/>
                    </a:lnTo>
                    <a:lnTo>
                      <a:pt x="736" y="1155"/>
                    </a:lnTo>
                    <a:lnTo>
                      <a:pt x="720" y="1170"/>
                    </a:lnTo>
                    <a:lnTo>
                      <a:pt x="739" y="1160"/>
                    </a:lnTo>
                    <a:lnTo>
                      <a:pt x="743" y="1165"/>
                    </a:lnTo>
                    <a:lnTo>
                      <a:pt x="743" y="116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0" name="Freeform 3156"/>
              <p:cNvSpPr>
                <a:spLocks/>
              </p:cNvSpPr>
              <p:nvPr/>
            </p:nvSpPr>
            <p:spPr bwMode="auto">
              <a:xfrm>
                <a:off x="5238750" y="3695700"/>
                <a:ext cx="244475" cy="260350"/>
              </a:xfrm>
              <a:custGeom>
                <a:avLst/>
                <a:gdLst>
                  <a:gd name="T0" fmla="*/ 111 w 154"/>
                  <a:gd name="T1" fmla="*/ 5 h 164"/>
                  <a:gd name="T2" fmla="*/ 116 w 154"/>
                  <a:gd name="T3" fmla="*/ 3 h 164"/>
                  <a:gd name="T4" fmla="*/ 92 w 154"/>
                  <a:gd name="T5" fmla="*/ 22 h 164"/>
                  <a:gd name="T6" fmla="*/ 128 w 154"/>
                  <a:gd name="T7" fmla="*/ 0 h 164"/>
                  <a:gd name="T8" fmla="*/ 48 w 154"/>
                  <a:gd name="T9" fmla="*/ 67 h 164"/>
                  <a:gd name="T10" fmla="*/ 147 w 154"/>
                  <a:gd name="T11" fmla="*/ 10 h 164"/>
                  <a:gd name="T12" fmla="*/ 14 w 154"/>
                  <a:gd name="T13" fmla="*/ 100 h 164"/>
                  <a:gd name="T14" fmla="*/ 154 w 154"/>
                  <a:gd name="T15" fmla="*/ 19 h 164"/>
                  <a:gd name="T16" fmla="*/ 0 w 154"/>
                  <a:gd name="T17" fmla="*/ 129 h 164"/>
                  <a:gd name="T18" fmla="*/ 154 w 154"/>
                  <a:gd name="T19" fmla="*/ 38 h 164"/>
                  <a:gd name="T20" fmla="*/ 7 w 154"/>
                  <a:gd name="T21" fmla="*/ 138 h 164"/>
                  <a:gd name="T22" fmla="*/ 135 w 154"/>
                  <a:gd name="T23" fmla="*/ 62 h 164"/>
                  <a:gd name="T24" fmla="*/ 12 w 154"/>
                  <a:gd name="T25" fmla="*/ 140 h 164"/>
                  <a:gd name="T26" fmla="*/ 121 w 154"/>
                  <a:gd name="T27" fmla="*/ 79 h 164"/>
                  <a:gd name="T28" fmla="*/ 24 w 154"/>
                  <a:gd name="T29" fmla="*/ 152 h 164"/>
                  <a:gd name="T30" fmla="*/ 81 w 154"/>
                  <a:gd name="T31" fmla="*/ 117 h 164"/>
                  <a:gd name="T32" fmla="*/ 33 w 154"/>
                  <a:gd name="T33" fmla="*/ 162 h 164"/>
                  <a:gd name="T34" fmla="*/ 48 w 154"/>
                  <a:gd name="T35" fmla="*/ 152 h 164"/>
                  <a:gd name="T36" fmla="*/ 33 w 154"/>
                  <a:gd name="T37" fmla="*/ 162 h 164"/>
                  <a:gd name="T38" fmla="*/ 40 w 154"/>
                  <a:gd name="T39" fmla="*/ 159 h 164"/>
                  <a:gd name="T40" fmla="*/ 36 w 154"/>
                  <a:gd name="T41" fmla="*/ 164 h 164"/>
                  <a:gd name="T42" fmla="*/ 36 w 154"/>
                  <a:gd name="T4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164">
                    <a:moveTo>
                      <a:pt x="111" y="5"/>
                    </a:moveTo>
                    <a:lnTo>
                      <a:pt x="116" y="3"/>
                    </a:lnTo>
                    <a:lnTo>
                      <a:pt x="92" y="22"/>
                    </a:lnTo>
                    <a:lnTo>
                      <a:pt x="128" y="0"/>
                    </a:lnTo>
                    <a:lnTo>
                      <a:pt x="48" y="67"/>
                    </a:lnTo>
                    <a:lnTo>
                      <a:pt x="147" y="10"/>
                    </a:lnTo>
                    <a:lnTo>
                      <a:pt x="14" y="100"/>
                    </a:lnTo>
                    <a:lnTo>
                      <a:pt x="154" y="19"/>
                    </a:lnTo>
                    <a:lnTo>
                      <a:pt x="0" y="129"/>
                    </a:lnTo>
                    <a:lnTo>
                      <a:pt x="154" y="38"/>
                    </a:lnTo>
                    <a:lnTo>
                      <a:pt x="7" y="138"/>
                    </a:lnTo>
                    <a:lnTo>
                      <a:pt x="135" y="62"/>
                    </a:lnTo>
                    <a:lnTo>
                      <a:pt x="12" y="140"/>
                    </a:lnTo>
                    <a:lnTo>
                      <a:pt x="121" y="79"/>
                    </a:lnTo>
                    <a:lnTo>
                      <a:pt x="24" y="152"/>
                    </a:lnTo>
                    <a:lnTo>
                      <a:pt x="81" y="117"/>
                    </a:lnTo>
                    <a:lnTo>
                      <a:pt x="33" y="162"/>
                    </a:lnTo>
                    <a:lnTo>
                      <a:pt x="48" y="152"/>
                    </a:lnTo>
                    <a:lnTo>
                      <a:pt x="33" y="162"/>
                    </a:lnTo>
                    <a:lnTo>
                      <a:pt x="40" y="159"/>
                    </a:lnTo>
                    <a:lnTo>
                      <a:pt x="36" y="164"/>
                    </a:lnTo>
                    <a:lnTo>
                      <a:pt x="36" y="16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1" name="Freeform 3157"/>
              <p:cNvSpPr>
                <a:spLocks/>
              </p:cNvSpPr>
              <p:nvPr/>
            </p:nvSpPr>
            <p:spPr bwMode="auto">
              <a:xfrm>
                <a:off x="5100638" y="3571875"/>
                <a:ext cx="255588" cy="255588"/>
              </a:xfrm>
              <a:custGeom>
                <a:avLst/>
                <a:gdLst>
                  <a:gd name="T0" fmla="*/ 118 w 161"/>
                  <a:gd name="T1" fmla="*/ 3 h 161"/>
                  <a:gd name="T2" fmla="*/ 123 w 161"/>
                  <a:gd name="T3" fmla="*/ 0 h 161"/>
                  <a:gd name="T4" fmla="*/ 111 w 161"/>
                  <a:gd name="T5" fmla="*/ 7 h 161"/>
                  <a:gd name="T6" fmla="*/ 123 w 161"/>
                  <a:gd name="T7" fmla="*/ 0 h 161"/>
                  <a:gd name="T8" fmla="*/ 68 w 161"/>
                  <a:gd name="T9" fmla="*/ 50 h 161"/>
                  <a:gd name="T10" fmla="*/ 149 w 161"/>
                  <a:gd name="T11" fmla="*/ 3 h 161"/>
                  <a:gd name="T12" fmla="*/ 47 w 161"/>
                  <a:gd name="T13" fmla="*/ 71 h 161"/>
                  <a:gd name="T14" fmla="*/ 153 w 161"/>
                  <a:gd name="T15" fmla="*/ 10 h 161"/>
                  <a:gd name="T16" fmla="*/ 35 w 161"/>
                  <a:gd name="T17" fmla="*/ 83 h 161"/>
                  <a:gd name="T18" fmla="*/ 156 w 161"/>
                  <a:gd name="T19" fmla="*/ 12 h 161"/>
                  <a:gd name="T20" fmla="*/ 30 w 161"/>
                  <a:gd name="T21" fmla="*/ 88 h 161"/>
                  <a:gd name="T22" fmla="*/ 158 w 161"/>
                  <a:gd name="T23" fmla="*/ 14 h 161"/>
                  <a:gd name="T24" fmla="*/ 23 w 161"/>
                  <a:gd name="T25" fmla="*/ 95 h 161"/>
                  <a:gd name="T26" fmla="*/ 158 w 161"/>
                  <a:gd name="T27" fmla="*/ 17 h 161"/>
                  <a:gd name="T28" fmla="*/ 0 w 161"/>
                  <a:gd name="T29" fmla="*/ 119 h 161"/>
                  <a:gd name="T30" fmla="*/ 161 w 161"/>
                  <a:gd name="T31" fmla="*/ 26 h 161"/>
                  <a:gd name="T32" fmla="*/ 7 w 161"/>
                  <a:gd name="T33" fmla="*/ 126 h 161"/>
                  <a:gd name="T34" fmla="*/ 161 w 161"/>
                  <a:gd name="T35" fmla="*/ 36 h 161"/>
                  <a:gd name="T36" fmla="*/ 14 w 161"/>
                  <a:gd name="T37" fmla="*/ 135 h 161"/>
                  <a:gd name="T38" fmla="*/ 139 w 161"/>
                  <a:gd name="T39" fmla="*/ 62 h 161"/>
                  <a:gd name="T40" fmla="*/ 18 w 161"/>
                  <a:gd name="T41" fmla="*/ 138 h 161"/>
                  <a:gd name="T42" fmla="*/ 125 w 161"/>
                  <a:gd name="T43" fmla="*/ 76 h 161"/>
                  <a:gd name="T44" fmla="*/ 28 w 161"/>
                  <a:gd name="T45" fmla="*/ 147 h 161"/>
                  <a:gd name="T46" fmla="*/ 90 w 161"/>
                  <a:gd name="T47" fmla="*/ 112 h 161"/>
                  <a:gd name="T48" fmla="*/ 37 w 161"/>
                  <a:gd name="T49" fmla="*/ 157 h 161"/>
                  <a:gd name="T50" fmla="*/ 59 w 161"/>
                  <a:gd name="T51" fmla="*/ 145 h 161"/>
                  <a:gd name="T52" fmla="*/ 37 w 161"/>
                  <a:gd name="T53" fmla="*/ 157 h 161"/>
                  <a:gd name="T54" fmla="*/ 54 w 161"/>
                  <a:gd name="T55" fmla="*/ 147 h 161"/>
                  <a:gd name="T56" fmla="*/ 40 w 161"/>
                  <a:gd name="T57" fmla="*/ 159 h 161"/>
                  <a:gd name="T58" fmla="*/ 47 w 161"/>
                  <a:gd name="T59" fmla="*/ 154 h 161"/>
                  <a:gd name="T60" fmla="*/ 42 w 161"/>
                  <a:gd name="T61" fmla="*/ 161 h 161"/>
                  <a:gd name="T62" fmla="*/ 42 w 161"/>
                  <a:gd name="T6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1" h="161">
                    <a:moveTo>
                      <a:pt x="118" y="3"/>
                    </a:moveTo>
                    <a:lnTo>
                      <a:pt x="123" y="0"/>
                    </a:lnTo>
                    <a:lnTo>
                      <a:pt x="111" y="7"/>
                    </a:lnTo>
                    <a:lnTo>
                      <a:pt x="123" y="0"/>
                    </a:lnTo>
                    <a:lnTo>
                      <a:pt x="68" y="50"/>
                    </a:lnTo>
                    <a:lnTo>
                      <a:pt x="149" y="3"/>
                    </a:lnTo>
                    <a:lnTo>
                      <a:pt x="47" y="71"/>
                    </a:lnTo>
                    <a:lnTo>
                      <a:pt x="153" y="10"/>
                    </a:lnTo>
                    <a:lnTo>
                      <a:pt x="35" y="83"/>
                    </a:lnTo>
                    <a:lnTo>
                      <a:pt x="156" y="12"/>
                    </a:lnTo>
                    <a:lnTo>
                      <a:pt x="30" y="88"/>
                    </a:lnTo>
                    <a:lnTo>
                      <a:pt x="158" y="14"/>
                    </a:lnTo>
                    <a:lnTo>
                      <a:pt x="23" y="95"/>
                    </a:lnTo>
                    <a:lnTo>
                      <a:pt x="158" y="17"/>
                    </a:lnTo>
                    <a:lnTo>
                      <a:pt x="0" y="119"/>
                    </a:lnTo>
                    <a:lnTo>
                      <a:pt x="161" y="26"/>
                    </a:lnTo>
                    <a:lnTo>
                      <a:pt x="7" y="126"/>
                    </a:lnTo>
                    <a:lnTo>
                      <a:pt x="161" y="36"/>
                    </a:lnTo>
                    <a:lnTo>
                      <a:pt x="14" y="135"/>
                    </a:lnTo>
                    <a:lnTo>
                      <a:pt x="139" y="62"/>
                    </a:lnTo>
                    <a:lnTo>
                      <a:pt x="18" y="138"/>
                    </a:lnTo>
                    <a:lnTo>
                      <a:pt x="125" y="76"/>
                    </a:lnTo>
                    <a:lnTo>
                      <a:pt x="28" y="147"/>
                    </a:lnTo>
                    <a:lnTo>
                      <a:pt x="90" y="112"/>
                    </a:lnTo>
                    <a:lnTo>
                      <a:pt x="37" y="157"/>
                    </a:lnTo>
                    <a:lnTo>
                      <a:pt x="59" y="145"/>
                    </a:lnTo>
                    <a:lnTo>
                      <a:pt x="37" y="157"/>
                    </a:lnTo>
                    <a:lnTo>
                      <a:pt x="54" y="147"/>
                    </a:lnTo>
                    <a:lnTo>
                      <a:pt x="40" y="159"/>
                    </a:lnTo>
                    <a:lnTo>
                      <a:pt x="47" y="154"/>
                    </a:lnTo>
                    <a:lnTo>
                      <a:pt x="42" y="161"/>
                    </a:lnTo>
                    <a:lnTo>
                      <a:pt x="42" y="16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2" name="Freeform 3158"/>
              <p:cNvSpPr>
                <a:spLocks/>
              </p:cNvSpPr>
              <p:nvPr/>
            </p:nvSpPr>
            <p:spPr bwMode="auto">
              <a:xfrm>
                <a:off x="5494338" y="3173413"/>
                <a:ext cx="515938" cy="515938"/>
              </a:xfrm>
              <a:custGeom>
                <a:avLst/>
                <a:gdLst>
                  <a:gd name="T0" fmla="*/ 282 w 325"/>
                  <a:gd name="T1" fmla="*/ 0 h 325"/>
                  <a:gd name="T2" fmla="*/ 284 w 325"/>
                  <a:gd name="T3" fmla="*/ 0 h 325"/>
                  <a:gd name="T4" fmla="*/ 239 w 325"/>
                  <a:gd name="T5" fmla="*/ 43 h 325"/>
                  <a:gd name="T6" fmla="*/ 296 w 325"/>
                  <a:gd name="T7" fmla="*/ 9 h 325"/>
                  <a:gd name="T8" fmla="*/ 201 w 325"/>
                  <a:gd name="T9" fmla="*/ 80 h 325"/>
                  <a:gd name="T10" fmla="*/ 306 w 325"/>
                  <a:gd name="T11" fmla="*/ 21 h 325"/>
                  <a:gd name="T12" fmla="*/ 190 w 325"/>
                  <a:gd name="T13" fmla="*/ 92 h 325"/>
                  <a:gd name="T14" fmla="*/ 308 w 325"/>
                  <a:gd name="T15" fmla="*/ 24 h 325"/>
                  <a:gd name="T16" fmla="*/ 161 w 325"/>
                  <a:gd name="T17" fmla="*/ 121 h 325"/>
                  <a:gd name="T18" fmla="*/ 315 w 325"/>
                  <a:gd name="T19" fmla="*/ 31 h 325"/>
                  <a:gd name="T20" fmla="*/ 130 w 325"/>
                  <a:gd name="T21" fmla="*/ 149 h 325"/>
                  <a:gd name="T22" fmla="*/ 325 w 325"/>
                  <a:gd name="T23" fmla="*/ 40 h 325"/>
                  <a:gd name="T24" fmla="*/ 81 w 325"/>
                  <a:gd name="T25" fmla="*/ 201 h 325"/>
                  <a:gd name="T26" fmla="*/ 280 w 325"/>
                  <a:gd name="T27" fmla="*/ 85 h 325"/>
                  <a:gd name="T28" fmla="*/ 64 w 325"/>
                  <a:gd name="T29" fmla="*/ 216 h 325"/>
                  <a:gd name="T30" fmla="*/ 265 w 325"/>
                  <a:gd name="T31" fmla="*/ 102 h 325"/>
                  <a:gd name="T32" fmla="*/ 52 w 325"/>
                  <a:gd name="T33" fmla="*/ 230 h 325"/>
                  <a:gd name="T34" fmla="*/ 254 w 325"/>
                  <a:gd name="T35" fmla="*/ 114 h 325"/>
                  <a:gd name="T36" fmla="*/ 45 w 325"/>
                  <a:gd name="T37" fmla="*/ 237 h 325"/>
                  <a:gd name="T38" fmla="*/ 246 w 325"/>
                  <a:gd name="T39" fmla="*/ 121 h 325"/>
                  <a:gd name="T40" fmla="*/ 29 w 325"/>
                  <a:gd name="T41" fmla="*/ 254 h 325"/>
                  <a:gd name="T42" fmla="*/ 227 w 325"/>
                  <a:gd name="T43" fmla="*/ 137 h 325"/>
                  <a:gd name="T44" fmla="*/ 0 w 325"/>
                  <a:gd name="T45" fmla="*/ 284 h 325"/>
                  <a:gd name="T46" fmla="*/ 192 w 325"/>
                  <a:gd name="T47" fmla="*/ 175 h 325"/>
                  <a:gd name="T48" fmla="*/ 0 w 325"/>
                  <a:gd name="T49" fmla="*/ 292 h 325"/>
                  <a:gd name="T50" fmla="*/ 180 w 325"/>
                  <a:gd name="T51" fmla="*/ 187 h 325"/>
                  <a:gd name="T52" fmla="*/ 0 w 325"/>
                  <a:gd name="T53" fmla="*/ 299 h 325"/>
                  <a:gd name="T54" fmla="*/ 159 w 325"/>
                  <a:gd name="T55" fmla="*/ 209 h 325"/>
                  <a:gd name="T56" fmla="*/ 0 w 325"/>
                  <a:gd name="T57" fmla="*/ 303 h 325"/>
                  <a:gd name="T58" fmla="*/ 152 w 325"/>
                  <a:gd name="T59" fmla="*/ 216 h 325"/>
                  <a:gd name="T60" fmla="*/ 0 w 325"/>
                  <a:gd name="T61" fmla="*/ 306 h 325"/>
                  <a:gd name="T62" fmla="*/ 142 w 325"/>
                  <a:gd name="T63" fmla="*/ 225 h 325"/>
                  <a:gd name="T64" fmla="*/ 5 w 325"/>
                  <a:gd name="T65" fmla="*/ 313 h 325"/>
                  <a:gd name="T66" fmla="*/ 121 w 325"/>
                  <a:gd name="T67" fmla="*/ 246 h 325"/>
                  <a:gd name="T68" fmla="*/ 7 w 325"/>
                  <a:gd name="T69" fmla="*/ 315 h 325"/>
                  <a:gd name="T70" fmla="*/ 116 w 325"/>
                  <a:gd name="T71" fmla="*/ 251 h 325"/>
                  <a:gd name="T72" fmla="*/ 17 w 325"/>
                  <a:gd name="T73" fmla="*/ 322 h 325"/>
                  <a:gd name="T74" fmla="*/ 81 w 325"/>
                  <a:gd name="T75" fmla="*/ 287 h 325"/>
                  <a:gd name="T76" fmla="*/ 19 w 325"/>
                  <a:gd name="T77" fmla="*/ 322 h 325"/>
                  <a:gd name="T78" fmla="*/ 78 w 325"/>
                  <a:gd name="T79" fmla="*/ 289 h 325"/>
                  <a:gd name="T80" fmla="*/ 33 w 325"/>
                  <a:gd name="T81" fmla="*/ 325 h 325"/>
                  <a:gd name="T82" fmla="*/ 55 w 325"/>
                  <a:gd name="T83" fmla="*/ 310 h 325"/>
                  <a:gd name="T84" fmla="*/ 40 w 325"/>
                  <a:gd name="T85" fmla="*/ 322 h 325"/>
                  <a:gd name="T86" fmla="*/ 43 w 325"/>
                  <a:gd name="T87" fmla="*/ 32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5" h="325">
                    <a:moveTo>
                      <a:pt x="282" y="0"/>
                    </a:moveTo>
                    <a:lnTo>
                      <a:pt x="284" y="0"/>
                    </a:lnTo>
                    <a:lnTo>
                      <a:pt x="239" y="43"/>
                    </a:lnTo>
                    <a:lnTo>
                      <a:pt x="296" y="9"/>
                    </a:lnTo>
                    <a:lnTo>
                      <a:pt x="201" y="80"/>
                    </a:lnTo>
                    <a:lnTo>
                      <a:pt x="306" y="21"/>
                    </a:lnTo>
                    <a:lnTo>
                      <a:pt x="190" y="92"/>
                    </a:lnTo>
                    <a:lnTo>
                      <a:pt x="308" y="24"/>
                    </a:lnTo>
                    <a:lnTo>
                      <a:pt x="161" y="121"/>
                    </a:lnTo>
                    <a:lnTo>
                      <a:pt x="315" y="31"/>
                    </a:lnTo>
                    <a:lnTo>
                      <a:pt x="130" y="149"/>
                    </a:lnTo>
                    <a:lnTo>
                      <a:pt x="325" y="40"/>
                    </a:lnTo>
                    <a:lnTo>
                      <a:pt x="81" y="201"/>
                    </a:lnTo>
                    <a:lnTo>
                      <a:pt x="280" y="85"/>
                    </a:lnTo>
                    <a:lnTo>
                      <a:pt x="64" y="216"/>
                    </a:lnTo>
                    <a:lnTo>
                      <a:pt x="265" y="102"/>
                    </a:lnTo>
                    <a:lnTo>
                      <a:pt x="52" y="230"/>
                    </a:lnTo>
                    <a:lnTo>
                      <a:pt x="254" y="114"/>
                    </a:lnTo>
                    <a:lnTo>
                      <a:pt x="45" y="237"/>
                    </a:lnTo>
                    <a:lnTo>
                      <a:pt x="246" y="121"/>
                    </a:lnTo>
                    <a:lnTo>
                      <a:pt x="29" y="254"/>
                    </a:lnTo>
                    <a:lnTo>
                      <a:pt x="227" y="137"/>
                    </a:lnTo>
                    <a:lnTo>
                      <a:pt x="0" y="284"/>
                    </a:lnTo>
                    <a:lnTo>
                      <a:pt x="192" y="175"/>
                    </a:lnTo>
                    <a:lnTo>
                      <a:pt x="0" y="292"/>
                    </a:lnTo>
                    <a:lnTo>
                      <a:pt x="180" y="187"/>
                    </a:lnTo>
                    <a:lnTo>
                      <a:pt x="0" y="299"/>
                    </a:lnTo>
                    <a:lnTo>
                      <a:pt x="159" y="209"/>
                    </a:lnTo>
                    <a:lnTo>
                      <a:pt x="0" y="303"/>
                    </a:lnTo>
                    <a:lnTo>
                      <a:pt x="152" y="216"/>
                    </a:lnTo>
                    <a:lnTo>
                      <a:pt x="0" y="306"/>
                    </a:lnTo>
                    <a:lnTo>
                      <a:pt x="142" y="225"/>
                    </a:lnTo>
                    <a:lnTo>
                      <a:pt x="5" y="313"/>
                    </a:lnTo>
                    <a:lnTo>
                      <a:pt x="121" y="246"/>
                    </a:lnTo>
                    <a:lnTo>
                      <a:pt x="7" y="315"/>
                    </a:lnTo>
                    <a:lnTo>
                      <a:pt x="116" y="251"/>
                    </a:lnTo>
                    <a:lnTo>
                      <a:pt x="17" y="322"/>
                    </a:lnTo>
                    <a:lnTo>
                      <a:pt x="81" y="287"/>
                    </a:lnTo>
                    <a:lnTo>
                      <a:pt x="19" y="322"/>
                    </a:lnTo>
                    <a:lnTo>
                      <a:pt x="78" y="289"/>
                    </a:lnTo>
                    <a:lnTo>
                      <a:pt x="33" y="325"/>
                    </a:lnTo>
                    <a:lnTo>
                      <a:pt x="55" y="310"/>
                    </a:lnTo>
                    <a:lnTo>
                      <a:pt x="40" y="322"/>
                    </a:lnTo>
                    <a:lnTo>
                      <a:pt x="43" y="32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3" name="Freeform 3159"/>
              <p:cNvSpPr>
                <a:spLocks/>
              </p:cNvSpPr>
              <p:nvPr/>
            </p:nvSpPr>
            <p:spPr bwMode="auto">
              <a:xfrm>
                <a:off x="5367338" y="3041650"/>
                <a:ext cx="514350" cy="515938"/>
              </a:xfrm>
              <a:custGeom>
                <a:avLst/>
                <a:gdLst>
                  <a:gd name="T0" fmla="*/ 281 w 324"/>
                  <a:gd name="T1" fmla="*/ 2 h 325"/>
                  <a:gd name="T2" fmla="*/ 281 w 324"/>
                  <a:gd name="T3" fmla="*/ 0 h 325"/>
                  <a:gd name="T4" fmla="*/ 251 w 324"/>
                  <a:gd name="T5" fmla="*/ 33 h 325"/>
                  <a:gd name="T6" fmla="*/ 291 w 324"/>
                  <a:gd name="T7" fmla="*/ 9 h 325"/>
                  <a:gd name="T8" fmla="*/ 215 w 324"/>
                  <a:gd name="T9" fmla="*/ 69 h 325"/>
                  <a:gd name="T10" fmla="*/ 300 w 324"/>
                  <a:gd name="T11" fmla="*/ 19 h 325"/>
                  <a:gd name="T12" fmla="*/ 213 w 324"/>
                  <a:gd name="T13" fmla="*/ 69 h 325"/>
                  <a:gd name="T14" fmla="*/ 300 w 324"/>
                  <a:gd name="T15" fmla="*/ 19 h 325"/>
                  <a:gd name="T16" fmla="*/ 170 w 324"/>
                  <a:gd name="T17" fmla="*/ 114 h 325"/>
                  <a:gd name="T18" fmla="*/ 312 w 324"/>
                  <a:gd name="T19" fmla="*/ 31 h 325"/>
                  <a:gd name="T20" fmla="*/ 168 w 324"/>
                  <a:gd name="T21" fmla="*/ 116 h 325"/>
                  <a:gd name="T22" fmla="*/ 315 w 324"/>
                  <a:gd name="T23" fmla="*/ 31 h 325"/>
                  <a:gd name="T24" fmla="*/ 123 w 324"/>
                  <a:gd name="T25" fmla="*/ 159 h 325"/>
                  <a:gd name="T26" fmla="*/ 324 w 324"/>
                  <a:gd name="T27" fmla="*/ 43 h 325"/>
                  <a:gd name="T28" fmla="*/ 120 w 324"/>
                  <a:gd name="T29" fmla="*/ 161 h 325"/>
                  <a:gd name="T30" fmla="*/ 322 w 324"/>
                  <a:gd name="T31" fmla="*/ 47 h 325"/>
                  <a:gd name="T32" fmla="*/ 118 w 324"/>
                  <a:gd name="T33" fmla="*/ 163 h 325"/>
                  <a:gd name="T34" fmla="*/ 319 w 324"/>
                  <a:gd name="T35" fmla="*/ 47 h 325"/>
                  <a:gd name="T36" fmla="*/ 85 w 324"/>
                  <a:gd name="T37" fmla="*/ 197 h 325"/>
                  <a:gd name="T38" fmla="*/ 286 w 324"/>
                  <a:gd name="T39" fmla="*/ 83 h 325"/>
                  <a:gd name="T40" fmla="*/ 66 w 324"/>
                  <a:gd name="T41" fmla="*/ 218 h 325"/>
                  <a:gd name="T42" fmla="*/ 265 w 324"/>
                  <a:gd name="T43" fmla="*/ 102 h 325"/>
                  <a:gd name="T44" fmla="*/ 26 w 324"/>
                  <a:gd name="T45" fmla="*/ 256 h 325"/>
                  <a:gd name="T46" fmla="*/ 227 w 324"/>
                  <a:gd name="T47" fmla="*/ 142 h 325"/>
                  <a:gd name="T48" fmla="*/ 0 w 324"/>
                  <a:gd name="T49" fmla="*/ 292 h 325"/>
                  <a:gd name="T50" fmla="*/ 184 w 324"/>
                  <a:gd name="T51" fmla="*/ 185 h 325"/>
                  <a:gd name="T52" fmla="*/ 0 w 324"/>
                  <a:gd name="T53" fmla="*/ 306 h 325"/>
                  <a:gd name="T54" fmla="*/ 146 w 324"/>
                  <a:gd name="T55" fmla="*/ 223 h 325"/>
                  <a:gd name="T56" fmla="*/ 0 w 324"/>
                  <a:gd name="T57" fmla="*/ 308 h 325"/>
                  <a:gd name="T58" fmla="*/ 137 w 324"/>
                  <a:gd name="T59" fmla="*/ 230 h 325"/>
                  <a:gd name="T60" fmla="*/ 9 w 324"/>
                  <a:gd name="T61" fmla="*/ 320 h 325"/>
                  <a:gd name="T62" fmla="*/ 101 w 324"/>
                  <a:gd name="T63" fmla="*/ 268 h 325"/>
                  <a:gd name="T64" fmla="*/ 38 w 324"/>
                  <a:gd name="T65" fmla="*/ 325 h 325"/>
                  <a:gd name="T66" fmla="*/ 49 w 324"/>
                  <a:gd name="T67" fmla="*/ 318 h 325"/>
                  <a:gd name="T68" fmla="*/ 38 w 324"/>
                  <a:gd name="T69" fmla="*/ 325 h 325"/>
                  <a:gd name="T70" fmla="*/ 42 w 324"/>
                  <a:gd name="T71" fmla="*/ 32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4" h="325">
                    <a:moveTo>
                      <a:pt x="281" y="2"/>
                    </a:moveTo>
                    <a:lnTo>
                      <a:pt x="281" y="0"/>
                    </a:lnTo>
                    <a:lnTo>
                      <a:pt x="251" y="33"/>
                    </a:lnTo>
                    <a:lnTo>
                      <a:pt x="291" y="9"/>
                    </a:lnTo>
                    <a:lnTo>
                      <a:pt x="215" y="69"/>
                    </a:lnTo>
                    <a:lnTo>
                      <a:pt x="300" y="19"/>
                    </a:lnTo>
                    <a:lnTo>
                      <a:pt x="213" y="69"/>
                    </a:lnTo>
                    <a:lnTo>
                      <a:pt x="300" y="19"/>
                    </a:lnTo>
                    <a:lnTo>
                      <a:pt x="170" y="114"/>
                    </a:lnTo>
                    <a:lnTo>
                      <a:pt x="312" y="31"/>
                    </a:lnTo>
                    <a:lnTo>
                      <a:pt x="168" y="116"/>
                    </a:lnTo>
                    <a:lnTo>
                      <a:pt x="315" y="31"/>
                    </a:lnTo>
                    <a:lnTo>
                      <a:pt x="123" y="159"/>
                    </a:lnTo>
                    <a:lnTo>
                      <a:pt x="324" y="43"/>
                    </a:lnTo>
                    <a:lnTo>
                      <a:pt x="120" y="161"/>
                    </a:lnTo>
                    <a:lnTo>
                      <a:pt x="322" y="47"/>
                    </a:lnTo>
                    <a:lnTo>
                      <a:pt x="118" y="163"/>
                    </a:lnTo>
                    <a:lnTo>
                      <a:pt x="319" y="47"/>
                    </a:lnTo>
                    <a:lnTo>
                      <a:pt x="85" y="197"/>
                    </a:lnTo>
                    <a:lnTo>
                      <a:pt x="286" y="83"/>
                    </a:lnTo>
                    <a:lnTo>
                      <a:pt x="66" y="218"/>
                    </a:lnTo>
                    <a:lnTo>
                      <a:pt x="265" y="102"/>
                    </a:lnTo>
                    <a:lnTo>
                      <a:pt x="26" y="256"/>
                    </a:lnTo>
                    <a:lnTo>
                      <a:pt x="227" y="142"/>
                    </a:lnTo>
                    <a:lnTo>
                      <a:pt x="0" y="292"/>
                    </a:lnTo>
                    <a:lnTo>
                      <a:pt x="184" y="185"/>
                    </a:lnTo>
                    <a:lnTo>
                      <a:pt x="0" y="306"/>
                    </a:lnTo>
                    <a:lnTo>
                      <a:pt x="146" y="223"/>
                    </a:lnTo>
                    <a:lnTo>
                      <a:pt x="0" y="308"/>
                    </a:lnTo>
                    <a:lnTo>
                      <a:pt x="137" y="230"/>
                    </a:lnTo>
                    <a:lnTo>
                      <a:pt x="9" y="320"/>
                    </a:lnTo>
                    <a:lnTo>
                      <a:pt x="101" y="268"/>
                    </a:lnTo>
                    <a:lnTo>
                      <a:pt x="38" y="325"/>
                    </a:lnTo>
                    <a:lnTo>
                      <a:pt x="49" y="318"/>
                    </a:lnTo>
                    <a:lnTo>
                      <a:pt x="38" y="325"/>
                    </a:lnTo>
                    <a:lnTo>
                      <a:pt x="42" y="322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4" name="Freeform 3160"/>
              <p:cNvSpPr>
                <a:spLocks/>
              </p:cNvSpPr>
              <p:nvPr/>
            </p:nvSpPr>
            <p:spPr bwMode="auto">
              <a:xfrm>
                <a:off x="4614863" y="3025775"/>
                <a:ext cx="788988" cy="474663"/>
              </a:xfrm>
              <a:custGeom>
                <a:avLst/>
                <a:gdLst>
                  <a:gd name="T0" fmla="*/ 36 w 497"/>
                  <a:gd name="T1" fmla="*/ 0 h 299"/>
                  <a:gd name="T2" fmla="*/ 50 w 497"/>
                  <a:gd name="T3" fmla="*/ 3 h 299"/>
                  <a:gd name="T4" fmla="*/ 57 w 497"/>
                  <a:gd name="T5" fmla="*/ 5 h 299"/>
                  <a:gd name="T6" fmla="*/ 78 w 497"/>
                  <a:gd name="T7" fmla="*/ 12 h 299"/>
                  <a:gd name="T8" fmla="*/ 78 w 497"/>
                  <a:gd name="T9" fmla="*/ 12 h 299"/>
                  <a:gd name="T10" fmla="*/ 97 w 497"/>
                  <a:gd name="T11" fmla="*/ 17 h 299"/>
                  <a:gd name="T12" fmla="*/ 102 w 497"/>
                  <a:gd name="T13" fmla="*/ 19 h 299"/>
                  <a:gd name="T14" fmla="*/ 107 w 497"/>
                  <a:gd name="T15" fmla="*/ 19 h 299"/>
                  <a:gd name="T16" fmla="*/ 130 w 497"/>
                  <a:gd name="T17" fmla="*/ 26 h 299"/>
                  <a:gd name="T18" fmla="*/ 130 w 497"/>
                  <a:gd name="T19" fmla="*/ 26 h 299"/>
                  <a:gd name="T20" fmla="*/ 154 w 497"/>
                  <a:gd name="T21" fmla="*/ 34 h 299"/>
                  <a:gd name="T22" fmla="*/ 163 w 497"/>
                  <a:gd name="T23" fmla="*/ 38 h 299"/>
                  <a:gd name="T24" fmla="*/ 175 w 497"/>
                  <a:gd name="T25" fmla="*/ 41 h 299"/>
                  <a:gd name="T26" fmla="*/ 197 w 497"/>
                  <a:gd name="T27" fmla="*/ 48 h 299"/>
                  <a:gd name="T28" fmla="*/ 199 w 497"/>
                  <a:gd name="T29" fmla="*/ 48 h 299"/>
                  <a:gd name="T30" fmla="*/ 220 w 497"/>
                  <a:gd name="T31" fmla="*/ 53 h 299"/>
                  <a:gd name="T32" fmla="*/ 242 w 497"/>
                  <a:gd name="T33" fmla="*/ 60 h 299"/>
                  <a:gd name="T34" fmla="*/ 263 w 497"/>
                  <a:gd name="T35" fmla="*/ 67 h 299"/>
                  <a:gd name="T36" fmla="*/ 282 w 497"/>
                  <a:gd name="T37" fmla="*/ 71 h 299"/>
                  <a:gd name="T38" fmla="*/ 282 w 497"/>
                  <a:gd name="T39" fmla="*/ 71 h 299"/>
                  <a:gd name="T40" fmla="*/ 294 w 497"/>
                  <a:gd name="T41" fmla="*/ 76 h 299"/>
                  <a:gd name="T42" fmla="*/ 308 w 497"/>
                  <a:gd name="T43" fmla="*/ 88 h 299"/>
                  <a:gd name="T44" fmla="*/ 320 w 497"/>
                  <a:gd name="T45" fmla="*/ 100 h 299"/>
                  <a:gd name="T46" fmla="*/ 324 w 497"/>
                  <a:gd name="T47" fmla="*/ 105 h 299"/>
                  <a:gd name="T48" fmla="*/ 336 w 497"/>
                  <a:gd name="T49" fmla="*/ 117 h 299"/>
                  <a:gd name="T50" fmla="*/ 341 w 497"/>
                  <a:gd name="T51" fmla="*/ 121 h 299"/>
                  <a:gd name="T52" fmla="*/ 353 w 497"/>
                  <a:gd name="T53" fmla="*/ 133 h 299"/>
                  <a:gd name="T54" fmla="*/ 360 w 497"/>
                  <a:gd name="T55" fmla="*/ 140 h 299"/>
                  <a:gd name="T56" fmla="*/ 374 w 497"/>
                  <a:gd name="T57" fmla="*/ 154 h 299"/>
                  <a:gd name="T58" fmla="*/ 384 w 497"/>
                  <a:gd name="T59" fmla="*/ 164 h 299"/>
                  <a:gd name="T60" fmla="*/ 391 w 497"/>
                  <a:gd name="T61" fmla="*/ 171 h 299"/>
                  <a:gd name="T62" fmla="*/ 391 w 497"/>
                  <a:gd name="T63" fmla="*/ 171 h 299"/>
                  <a:gd name="T64" fmla="*/ 398 w 497"/>
                  <a:gd name="T65" fmla="*/ 178 h 299"/>
                  <a:gd name="T66" fmla="*/ 400 w 497"/>
                  <a:gd name="T67" fmla="*/ 181 h 299"/>
                  <a:gd name="T68" fmla="*/ 405 w 497"/>
                  <a:gd name="T69" fmla="*/ 185 h 299"/>
                  <a:gd name="T70" fmla="*/ 419 w 497"/>
                  <a:gd name="T71" fmla="*/ 200 h 299"/>
                  <a:gd name="T72" fmla="*/ 431 w 497"/>
                  <a:gd name="T73" fmla="*/ 211 h 299"/>
                  <a:gd name="T74" fmla="*/ 441 w 497"/>
                  <a:gd name="T75" fmla="*/ 221 h 299"/>
                  <a:gd name="T76" fmla="*/ 452 w 497"/>
                  <a:gd name="T77" fmla="*/ 233 h 299"/>
                  <a:gd name="T78" fmla="*/ 457 w 497"/>
                  <a:gd name="T79" fmla="*/ 237 h 299"/>
                  <a:gd name="T80" fmla="*/ 467 w 497"/>
                  <a:gd name="T81" fmla="*/ 247 h 299"/>
                  <a:gd name="T82" fmla="*/ 474 w 497"/>
                  <a:gd name="T83" fmla="*/ 254 h 299"/>
                  <a:gd name="T84" fmla="*/ 488 w 497"/>
                  <a:gd name="T85" fmla="*/ 268 h 299"/>
                  <a:gd name="T86" fmla="*/ 493 w 497"/>
                  <a:gd name="T87" fmla="*/ 273 h 299"/>
                  <a:gd name="T88" fmla="*/ 493 w 497"/>
                  <a:gd name="T89" fmla="*/ 273 h 299"/>
                  <a:gd name="T90" fmla="*/ 497 w 497"/>
                  <a:gd name="T91" fmla="*/ 285 h 299"/>
                  <a:gd name="T92" fmla="*/ 493 w 497"/>
                  <a:gd name="T93" fmla="*/ 29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7" h="299">
                    <a:moveTo>
                      <a:pt x="0" y="19"/>
                    </a:moveTo>
                    <a:lnTo>
                      <a:pt x="36" y="0"/>
                    </a:lnTo>
                    <a:lnTo>
                      <a:pt x="14" y="24"/>
                    </a:lnTo>
                    <a:lnTo>
                      <a:pt x="50" y="3"/>
                    </a:lnTo>
                    <a:lnTo>
                      <a:pt x="21" y="26"/>
                    </a:lnTo>
                    <a:lnTo>
                      <a:pt x="57" y="5"/>
                    </a:lnTo>
                    <a:lnTo>
                      <a:pt x="43" y="31"/>
                    </a:lnTo>
                    <a:lnTo>
                      <a:pt x="78" y="12"/>
                    </a:lnTo>
                    <a:lnTo>
                      <a:pt x="43" y="34"/>
                    </a:lnTo>
                    <a:lnTo>
                      <a:pt x="78" y="12"/>
                    </a:lnTo>
                    <a:lnTo>
                      <a:pt x="59" y="38"/>
                    </a:lnTo>
                    <a:lnTo>
                      <a:pt x="97" y="17"/>
                    </a:lnTo>
                    <a:lnTo>
                      <a:pt x="66" y="41"/>
                    </a:lnTo>
                    <a:lnTo>
                      <a:pt x="102" y="19"/>
                    </a:lnTo>
                    <a:lnTo>
                      <a:pt x="71" y="41"/>
                    </a:lnTo>
                    <a:lnTo>
                      <a:pt x="107" y="19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119" y="55"/>
                    </a:lnTo>
                    <a:lnTo>
                      <a:pt x="154" y="34"/>
                    </a:lnTo>
                    <a:lnTo>
                      <a:pt x="128" y="57"/>
                    </a:lnTo>
                    <a:lnTo>
                      <a:pt x="163" y="38"/>
                    </a:lnTo>
                    <a:lnTo>
                      <a:pt x="140" y="60"/>
                    </a:lnTo>
                    <a:lnTo>
                      <a:pt x="175" y="41"/>
                    </a:lnTo>
                    <a:lnTo>
                      <a:pt x="161" y="67"/>
                    </a:lnTo>
                    <a:lnTo>
                      <a:pt x="197" y="48"/>
                    </a:lnTo>
                    <a:lnTo>
                      <a:pt x="163" y="67"/>
                    </a:lnTo>
                    <a:lnTo>
                      <a:pt x="199" y="48"/>
                    </a:lnTo>
                    <a:lnTo>
                      <a:pt x="185" y="74"/>
                    </a:lnTo>
                    <a:lnTo>
                      <a:pt x="220" y="53"/>
                    </a:lnTo>
                    <a:lnTo>
                      <a:pt x="206" y="81"/>
                    </a:lnTo>
                    <a:lnTo>
                      <a:pt x="242" y="60"/>
                    </a:lnTo>
                    <a:lnTo>
                      <a:pt x="227" y="86"/>
                    </a:lnTo>
                    <a:lnTo>
                      <a:pt x="263" y="67"/>
                    </a:lnTo>
                    <a:lnTo>
                      <a:pt x="246" y="93"/>
                    </a:lnTo>
                    <a:lnTo>
                      <a:pt x="282" y="71"/>
                    </a:lnTo>
                    <a:lnTo>
                      <a:pt x="249" y="93"/>
                    </a:lnTo>
                    <a:lnTo>
                      <a:pt x="282" y="71"/>
                    </a:lnTo>
                    <a:lnTo>
                      <a:pt x="258" y="95"/>
                    </a:lnTo>
                    <a:lnTo>
                      <a:pt x="294" y="76"/>
                    </a:lnTo>
                    <a:lnTo>
                      <a:pt x="282" y="105"/>
                    </a:lnTo>
                    <a:lnTo>
                      <a:pt x="308" y="88"/>
                    </a:lnTo>
                    <a:lnTo>
                      <a:pt x="291" y="114"/>
                    </a:lnTo>
                    <a:lnTo>
                      <a:pt x="320" y="100"/>
                    </a:lnTo>
                    <a:lnTo>
                      <a:pt x="298" y="121"/>
                    </a:lnTo>
                    <a:lnTo>
                      <a:pt x="324" y="105"/>
                    </a:lnTo>
                    <a:lnTo>
                      <a:pt x="310" y="133"/>
                    </a:lnTo>
                    <a:lnTo>
                      <a:pt x="336" y="117"/>
                    </a:lnTo>
                    <a:lnTo>
                      <a:pt x="313" y="136"/>
                    </a:lnTo>
                    <a:lnTo>
                      <a:pt x="341" y="121"/>
                    </a:lnTo>
                    <a:lnTo>
                      <a:pt x="327" y="150"/>
                    </a:lnTo>
                    <a:lnTo>
                      <a:pt x="353" y="133"/>
                    </a:lnTo>
                    <a:lnTo>
                      <a:pt x="334" y="154"/>
                    </a:lnTo>
                    <a:lnTo>
                      <a:pt x="360" y="140"/>
                    </a:lnTo>
                    <a:lnTo>
                      <a:pt x="348" y="169"/>
                    </a:lnTo>
                    <a:lnTo>
                      <a:pt x="374" y="154"/>
                    </a:lnTo>
                    <a:lnTo>
                      <a:pt x="358" y="178"/>
                    </a:lnTo>
                    <a:lnTo>
                      <a:pt x="384" y="164"/>
                    </a:lnTo>
                    <a:lnTo>
                      <a:pt x="362" y="185"/>
                    </a:lnTo>
                    <a:lnTo>
                      <a:pt x="391" y="171"/>
                    </a:lnTo>
                    <a:lnTo>
                      <a:pt x="365" y="188"/>
                    </a:lnTo>
                    <a:lnTo>
                      <a:pt x="391" y="171"/>
                    </a:lnTo>
                    <a:lnTo>
                      <a:pt x="372" y="195"/>
                    </a:lnTo>
                    <a:lnTo>
                      <a:pt x="398" y="178"/>
                    </a:lnTo>
                    <a:lnTo>
                      <a:pt x="372" y="195"/>
                    </a:lnTo>
                    <a:lnTo>
                      <a:pt x="400" y="181"/>
                    </a:lnTo>
                    <a:lnTo>
                      <a:pt x="379" y="202"/>
                    </a:lnTo>
                    <a:lnTo>
                      <a:pt x="405" y="185"/>
                    </a:lnTo>
                    <a:lnTo>
                      <a:pt x="393" y="214"/>
                    </a:lnTo>
                    <a:lnTo>
                      <a:pt x="419" y="200"/>
                    </a:lnTo>
                    <a:lnTo>
                      <a:pt x="403" y="226"/>
                    </a:lnTo>
                    <a:lnTo>
                      <a:pt x="431" y="211"/>
                    </a:lnTo>
                    <a:lnTo>
                      <a:pt x="412" y="235"/>
                    </a:lnTo>
                    <a:lnTo>
                      <a:pt x="441" y="221"/>
                    </a:lnTo>
                    <a:lnTo>
                      <a:pt x="426" y="249"/>
                    </a:lnTo>
                    <a:lnTo>
                      <a:pt x="452" y="233"/>
                    </a:lnTo>
                    <a:lnTo>
                      <a:pt x="431" y="254"/>
                    </a:lnTo>
                    <a:lnTo>
                      <a:pt x="457" y="237"/>
                    </a:lnTo>
                    <a:lnTo>
                      <a:pt x="441" y="261"/>
                    </a:lnTo>
                    <a:lnTo>
                      <a:pt x="467" y="247"/>
                    </a:lnTo>
                    <a:lnTo>
                      <a:pt x="448" y="271"/>
                    </a:lnTo>
                    <a:lnTo>
                      <a:pt x="474" y="254"/>
                    </a:lnTo>
                    <a:lnTo>
                      <a:pt x="459" y="283"/>
                    </a:lnTo>
                    <a:lnTo>
                      <a:pt x="488" y="268"/>
                    </a:lnTo>
                    <a:lnTo>
                      <a:pt x="464" y="287"/>
                    </a:lnTo>
                    <a:lnTo>
                      <a:pt x="493" y="273"/>
                    </a:lnTo>
                    <a:lnTo>
                      <a:pt x="467" y="290"/>
                    </a:lnTo>
                    <a:lnTo>
                      <a:pt x="493" y="273"/>
                    </a:lnTo>
                    <a:lnTo>
                      <a:pt x="476" y="297"/>
                    </a:lnTo>
                    <a:lnTo>
                      <a:pt x="497" y="285"/>
                    </a:lnTo>
                    <a:lnTo>
                      <a:pt x="485" y="299"/>
                    </a:lnTo>
                    <a:lnTo>
                      <a:pt x="493" y="29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5" name="Freeform 3161"/>
              <p:cNvSpPr>
                <a:spLocks/>
              </p:cNvSpPr>
              <p:nvPr/>
            </p:nvSpPr>
            <p:spPr bwMode="auto">
              <a:xfrm>
                <a:off x="4641850" y="2924175"/>
                <a:ext cx="119063" cy="68263"/>
              </a:xfrm>
              <a:custGeom>
                <a:avLst/>
                <a:gdLst>
                  <a:gd name="T0" fmla="*/ 0 w 75"/>
                  <a:gd name="T1" fmla="*/ 43 h 43"/>
                  <a:gd name="T2" fmla="*/ 75 w 75"/>
                  <a:gd name="T3" fmla="*/ 0 h 43"/>
                  <a:gd name="T4" fmla="*/ 14 w 75"/>
                  <a:gd name="T5" fmla="*/ 41 h 43"/>
                  <a:gd name="T6" fmla="*/ 75 w 75"/>
                  <a:gd name="T7" fmla="*/ 7 h 43"/>
                  <a:gd name="T8" fmla="*/ 23 w 75"/>
                  <a:gd name="T9" fmla="*/ 41 h 43"/>
                  <a:gd name="T10" fmla="*/ 73 w 75"/>
                  <a:gd name="T11" fmla="*/ 12 h 43"/>
                  <a:gd name="T12" fmla="*/ 52 w 75"/>
                  <a:gd name="T13" fmla="*/ 36 h 43"/>
                  <a:gd name="T14" fmla="*/ 57 w 75"/>
                  <a:gd name="T15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3">
                    <a:moveTo>
                      <a:pt x="0" y="43"/>
                    </a:moveTo>
                    <a:lnTo>
                      <a:pt x="75" y="0"/>
                    </a:lnTo>
                    <a:lnTo>
                      <a:pt x="14" y="41"/>
                    </a:lnTo>
                    <a:lnTo>
                      <a:pt x="75" y="7"/>
                    </a:lnTo>
                    <a:lnTo>
                      <a:pt x="23" y="41"/>
                    </a:lnTo>
                    <a:lnTo>
                      <a:pt x="73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6" name="Freeform 3162"/>
              <p:cNvSpPr>
                <a:spLocks/>
              </p:cNvSpPr>
              <p:nvPr/>
            </p:nvSpPr>
            <p:spPr bwMode="auto">
              <a:xfrm>
                <a:off x="4562475" y="2913063"/>
                <a:ext cx="203200" cy="203200"/>
              </a:xfrm>
              <a:custGeom>
                <a:avLst/>
                <a:gdLst>
                  <a:gd name="T0" fmla="*/ 31 w 128"/>
                  <a:gd name="T1" fmla="*/ 26 h 128"/>
                  <a:gd name="T2" fmla="*/ 35 w 128"/>
                  <a:gd name="T3" fmla="*/ 24 h 128"/>
                  <a:gd name="T4" fmla="*/ 21 w 128"/>
                  <a:gd name="T5" fmla="*/ 33 h 128"/>
                  <a:gd name="T6" fmla="*/ 45 w 128"/>
                  <a:gd name="T7" fmla="*/ 22 h 128"/>
                  <a:gd name="T8" fmla="*/ 17 w 128"/>
                  <a:gd name="T9" fmla="*/ 41 h 128"/>
                  <a:gd name="T10" fmla="*/ 52 w 128"/>
                  <a:gd name="T11" fmla="*/ 19 h 128"/>
                  <a:gd name="T12" fmla="*/ 9 w 128"/>
                  <a:gd name="T13" fmla="*/ 52 h 128"/>
                  <a:gd name="T14" fmla="*/ 71 w 128"/>
                  <a:gd name="T15" fmla="*/ 19 h 128"/>
                  <a:gd name="T16" fmla="*/ 5 w 128"/>
                  <a:gd name="T17" fmla="*/ 71 h 128"/>
                  <a:gd name="T18" fmla="*/ 128 w 128"/>
                  <a:gd name="T19" fmla="*/ 0 h 128"/>
                  <a:gd name="T20" fmla="*/ 5 w 128"/>
                  <a:gd name="T21" fmla="*/ 88 h 128"/>
                  <a:gd name="T22" fmla="*/ 45 w 128"/>
                  <a:gd name="T23" fmla="*/ 64 h 128"/>
                  <a:gd name="T24" fmla="*/ 0 w 128"/>
                  <a:gd name="T25" fmla="*/ 109 h 128"/>
                  <a:gd name="T26" fmla="*/ 69 w 128"/>
                  <a:gd name="T27" fmla="*/ 71 h 128"/>
                  <a:gd name="T28" fmla="*/ 2 w 128"/>
                  <a:gd name="T29" fmla="*/ 124 h 128"/>
                  <a:gd name="T30" fmla="*/ 31 w 128"/>
                  <a:gd name="T31" fmla="*/ 107 h 128"/>
                  <a:gd name="T32" fmla="*/ 17 w 128"/>
                  <a:gd name="T33" fmla="*/ 128 h 128"/>
                  <a:gd name="T34" fmla="*/ 26 w 128"/>
                  <a:gd name="T35" fmla="*/ 121 h 128"/>
                  <a:gd name="T36" fmla="*/ 17 w 128"/>
                  <a:gd name="T37" fmla="*/ 128 h 128"/>
                  <a:gd name="T38" fmla="*/ 26 w 128"/>
                  <a:gd name="T39" fmla="*/ 12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28">
                    <a:moveTo>
                      <a:pt x="31" y="26"/>
                    </a:moveTo>
                    <a:lnTo>
                      <a:pt x="35" y="24"/>
                    </a:lnTo>
                    <a:lnTo>
                      <a:pt x="21" y="33"/>
                    </a:lnTo>
                    <a:lnTo>
                      <a:pt x="45" y="22"/>
                    </a:lnTo>
                    <a:lnTo>
                      <a:pt x="17" y="41"/>
                    </a:lnTo>
                    <a:lnTo>
                      <a:pt x="52" y="19"/>
                    </a:lnTo>
                    <a:lnTo>
                      <a:pt x="9" y="52"/>
                    </a:lnTo>
                    <a:lnTo>
                      <a:pt x="71" y="19"/>
                    </a:lnTo>
                    <a:lnTo>
                      <a:pt x="5" y="71"/>
                    </a:lnTo>
                    <a:lnTo>
                      <a:pt x="128" y="0"/>
                    </a:lnTo>
                    <a:lnTo>
                      <a:pt x="5" y="88"/>
                    </a:lnTo>
                    <a:lnTo>
                      <a:pt x="45" y="64"/>
                    </a:lnTo>
                    <a:lnTo>
                      <a:pt x="0" y="109"/>
                    </a:lnTo>
                    <a:lnTo>
                      <a:pt x="69" y="71"/>
                    </a:lnTo>
                    <a:lnTo>
                      <a:pt x="2" y="124"/>
                    </a:lnTo>
                    <a:lnTo>
                      <a:pt x="31" y="107"/>
                    </a:lnTo>
                    <a:lnTo>
                      <a:pt x="17" y="128"/>
                    </a:lnTo>
                    <a:lnTo>
                      <a:pt x="26" y="121"/>
                    </a:lnTo>
                    <a:lnTo>
                      <a:pt x="17" y="128"/>
                    </a:lnTo>
                    <a:lnTo>
                      <a:pt x="26" y="12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7" name="Freeform 3163"/>
              <p:cNvSpPr>
                <a:spLocks/>
              </p:cNvSpPr>
              <p:nvPr/>
            </p:nvSpPr>
            <p:spPr bwMode="auto">
              <a:xfrm>
                <a:off x="4784725" y="2781300"/>
                <a:ext cx="119063" cy="71438"/>
              </a:xfrm>
              <a:custGeom>
                <a:avLst/>
                <a:gdLst>
                  <a:gd name="T0" fmla="*/ 0 w 75"/>
                  <a:gd name="T1" fmla="*/ 45 h 45"/>
                  <a:gd name="T2" fmla="*/ 75 w 75"/>
                  <a:gd name="T3" fmla="*/ 0 h 45"/>
                  <a:gd name="T4" fmla="*/ 40 w 75"/>
                  <a:gd name="T5" fmla="*/ 41 h 45"/>
                  <a:gd name="T6" fmla="*/ 64 w 75"/>
                  <a:gd name="T7" fmla="*/ 26 h 45"/>
                  <a:gd name="T8" fmla="*/ 47 w 75"/>
                  <a:gd name="T9" fmla="*/ 38 h 45"/>
                  <a:gd name="T10" fmla="*/ 59 w 75"/>
                  <a:gd name="T11" fmla="*/ 31 h 45"/>
                  <a:gd name="T12" fmla="*/ 52 w 75"/>
                  <a:gd name="T13" fmla="*/ 36 h 45"/>
                  <a:gd name="T14" fmla="*/ 54 w 75"/>
                  <a:gd name="T15" fmla="*/ 3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5">
                    <a:moveTo>
                      <a:pt x="0" y="45"/>
                    </a:moveTo>
                    <a:lnTo>
                      <a:pt x="75" y="0"/>
                    </a:lnTo>
                    <a:lnTo>
                      <a:pt x="40" y="41"/>
                    </a:lnTo>
                    <a:lnTo>
                      <a:pt x="64" y="26"/>
                    </a:lnTo>
                    <a:lnTo>
                      <a:pt x="47" y="38"/>
                    </a:lnTo>
                    <a:lnTo>
                      <a:pt x="59" y="31"/>
                    </a:lnTo>
                    <a:lnTo>
                      <a:pt x="52" y="36"/>
                    </a:lnTo>
                    <a:lnTo>
                      <a:pt x="54" y="36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8" name="Freeform 3164"/>
              <p:cNvSpPr>
                <a:spLocks/>
              </p:cNvSpPr>
              <p:nvPr/>
            </p:nvSpPr>
            <p:spPr bwMode="auto">
              <a:xfrm>
                <a:off x="4708525" y="2800350"/>
                <a:ext cx="131763" cy="131763"/>
              </a:xfrm>
              <a:custGeom>
                <a:avLst/>
                <a:gdLst>
                  <a:gd name="T0" fmla="*/ 29 w 83"/>
                  <a:gd name="T1" fmla="*/ 10 h 83"/>
                  <a:gd name="T2" fmla="*/ 31 w 83"/>
                  <a:gd name="T3" fmla="*/ 7 h 83"/>
                  <a:gd name="T4" fmla="*/ 10 w 83"/>
                  <a:gd name="T5" fmla="*/ 36 h 83"/>
                  <a:gd name="T6" fmla="*/ 67 w 83"/>
                  <a:gd name="T7" fmla="*/ 0 h 83"/>
                  <a:gd name="T8" fmla="*/ 10 w 83"/>
                  <a:gd name="T9" fmla="*/ 36 h 83"/>
                  <a:gd name="T10" fmla="*/ 69 w 83"/>
                  <a:gd name="T11" fmla="*/ 0 h 83"/>
                  <a:gd name="T12" fmla="*/ 7 w 83"/>
                  <a:gd name="T13" fmla="*/ 36 h 83"/>
                  <a:gd name="T14" fmla="*/ 69 w 83"/>
                  <a:gd name="T15" fmla="*/ 0 h 83"/>
                  <a:gd name="T16" fmla="*/ 7 w 83"/>
                  <a:gd name="T17" fmla="*/ 43 h 83"/>
                  <a:gd name="T18" fmla="*/ 83 w 83"/>
                  <a:gd name="T19" fmla="*/ 0 h 83"/>
                  <a:gd name="T20" fmla="*/ 5 w 83"/>
                  <a:gd name="T21" fmla="*/ 57 h 83"/>
                  <a:gd name="T22" fmla="*/ 41 w 83"/>
                  <a:gd name="T23" fmla="*/ 38 h 83"/>
                  <a:gd name="T24" fmla="*/ 5 w 83"/>
                  <a:gd name="T25" fmla="*/ 71 h 83"/>
                  <a:gd name="T26" fmla="*/ 36 w 83"/>
                  <a:gd name="T27" fmla="*/ 55 h 83"/>
                  <a:gd name="T28" fmla="*/ 5 w 83"/>
                  <a:gd name="T29" fmla="*/ 76 h 83"/>
                  <a:gd name="T30" fmla="*/ 36 w 83"/>
                  <a:gd name="T31" fmla="*/ 59 h 83"/>
                  <a:gd name="T32" fmla="*/ 3 w 83"/>
                  <a:gd name="T33" fmla="*/ 81 h 83"/>
                  <a:gd name="T34" fmla="*/ 36 w 83"/>
                  <a:gd name="T35" fmla="*/ 62 h 83"/>
                  <a:gd name="T36" fmla="*/ 3 w 83"/>
                  <a:gd name="T37" fmla="*/ 83 h 83"/>
                  <a:gd name="T38" fmla="*/ 36 w 83"/>
                  <a:gd name="T39" fmla="*/ 62 h 83"/>
                  <a:gd name="T40" fmla="*/ 0 w 83"/>
                  <a:gd name="T41" fmla="*/ 83 h 83"/>
                  <a:gd name="T42" fmla="*/ 36 w 83"/>
                  <a:gd name="T43" fmla="*/ 6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3" h="83">
                    <a:moveTo>
                      <a:pt x="29" y="10"/>
                    </a:moveTo>
                    <a:lnTo>
                      <a:pt x="31" y="7"/>
                    </a:lnTo>
                    <a:lnTo>
                      <a:pt x="10" y="36"/>
                    </a:lnTo>
                    <a:lnTo>
                      <a:pt x="67" y="0"/>
                    </a:lnTo>
                    <a:lnTo>
                      <a:pt x="10" y="36"/>
                    </a:lnTo>
                    <a:lnTo>
                      <a:pt x="69" y="0"/>
                    </a:lnTo>
                    <a:lnTo>
                      <a:pt x="7" y="36"/>
                    </a:lnTo>
                    <a:lnTo>
                      <a:pt x="69" y="0"/>
                    </a:lnTo>
                    <a:lnTo>
                      <a:pt x="7" y="43"/>
                    </a:lnTo>
                    <a:lnTo>
                      <a:pt x="83" y="0"/>
                    </a:lnTo>
                    <a:lnTo>
                      <a:pt x="5" y="57"/>
                    </a:lnTo>
                    <a:lnTo>
                      <a:pt x="41" y="38"/>
                    </a:lnTo>
                    <a:lnTo>
                      <a:pt x="5" y="71"/>
                    </a:lnTo>
                    <a:lnTo>
                      <a:pt x="36" y="55"/>
                    </a:lnTo>
                    <a:lnTo>
                      <a:pt x="5" y="76"/>
                    </a:lnTo>
                    <a:lnTo>
                      <a:pt x="36" y="59"/>
                    </a:lnTo>
                    <a:lnTo>
                      <a:pt x="3" y="81"/>
                    </a:lnTo>
                    <a:lnTo>
                      <a:pt x="36" y="62"/>
                    </a:lnTo>
                    <a:lnTo>
                      <a:pt x="3" y="83"/>
                    </a:lnTo>
                    <a:lnTo>
                      <a:pt x="36" y="62"/>
                    </a:lnTo>
                    <a:lnTo>
                      <a:pt x="0" y="83"/>
                    </a:lnTo>
                    <a:lnTo>
                      <a:pt x="36" y="6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9" name="Freeform 3165"/>
              <p:cNvSpPr>
                <a:spLocks/>
              </p:cNvSpPr>
              <p:nvPr/>
            </p:nvSpPr>
            <p:spPr bwMode="auto">
              <a:xfrm>
                <a:off x="4922838" y="26416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22 w 76"/>
                  <a:gd name="T5" fmla="*/ 41 h 43"/>
                  <a:gd name="T6" fmla="*/ 74 w 76"/>
                  <a:gd name="T7" fmla="*/ 12 h 43"/>
                  <a:gd name="T8" fmla="*/ 52 w 76"/>
                  <a:gd name="T9" fmla="*/ 36 h 43"/>
                  <a:gd name="T10" fmla="*/ 57 w 76"/>
                  <a:gd name="T11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22" y="41"/>
                    </a:lnTo>
                    <a:lnTo>
                      <a:pt x="74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0" name="Freeform 3166"/>
              <p:cNvSpPr>
                <a:spLocks/>
              </p:cNvSpPr>
              <p:nvPr/>
            </p:nvSpPr>
            <p:spPr bwMode="auto">
              <a:xfrm>
                <a:off x="4851400" y="2624138"/>
                <a:ext cx="195263" cy="168275"/>
              </a:xfrm>
              <a:custGeom>
                <a:avLst/>
                <a:gdLst>
                  <a:gd name="T0" fmla="*/ 26 w 123"/>
                  <a:gd name="T1" fmla="*/ 30 h 106"/>
                  <a:gd name="T2" fmla="*/ 31 w 123"/>
                  <a:gd name="T3" fmla="*/ 28 h 106"/>
                  <a:gd name="T4" fmla="*/ 12 w 123"/>
                  <a:gd name="T5" fmla="*/ 45 h 106"/>
                  <a:gd name="T6" fmla="*/ 48 w 123"/>
                  <a:gd name="T7" fmla="*/ 23 h 106"/>
                  <a:gd name="T8" fmla="*/ 5 w 123"/>
                  <a:gd name="T9" fmla="*/ 68 h 106"/>
                  <a:gd name="T10" fmla="*/ 123 w 123"/>
                  <a:gd name="T11" fmla="*/ 0 h 106"/>
                  <a:gd name="T12" fmla="*/ 5 w 123"/>
                  <a:gd name="T13" fmla="*/ 83 h 106"/>
                  <a:gd name="T14" fmla="*/ 36 w 123"/>
                  <a:gd name="T15" fmla="*/ 64 h 106"/>
                  <a:gd name="T16" fmla="*/ 0 w 123"/>
                  <a:gd name="T17" fmla="*/ 104 h 106"/>
                  <a:gd name="T18" fmla="*/ 33 w 123"/>
                  <a:gd name="T19" fmla="*/ 85 h 106"/>
                  <a:gd name="T20" fmla="*/ 0 w 123"/>
                  <a:gd name="T21" fmla="*/ 106 h 106"/>
                  <a:gd name="T22" fmla="*/ 33 w 123"/>
                  <a:gd name="T23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106">
                    <a:moveTo>
                      <a:pt x="26" y="30"/>
                    </a:moveTo>
                    <a:lnTo>
                      <a:pt x="31" y="28"/>
                    </a:lnTo>
                    <a:lnTo>
                      <a:pt x="12" y="45"/>
                    </a:lnTo>
                    <a:lnTo>
                      <a:pt x="48" y="23"/>
                    </a:lnTo>
                    <a:lnTo>
                      <a:pt x="5" y="68"/>
                    </a:lnTo>
                    <a:lnTo>
                      <a:pt x="123" y="0"/>
                    </a:lnTo>
                    <a:lnTo>
                      <a:pt x="5" y="83"/>
                    </a:lnTo>
                    <a:lnTo>
                      <a:pt x="36" y="64"/>
                    </a:lnTo>
                    <a:lnTo>
                      <a:pt x="0" y="104"/>
                    </a:lnTo>
                    <a:lnTo>
                      <a:pt x="33" y="85"/>
                    </a:lnTo>
                    <a:lnTo>
                      <a:pt x="0" y="106"/>
                    </a:lnTo>
                    <a:lnTo>
                      <a:pt x="33" y="87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1" name="Freeform 3167"/>
              <p:cNvSpPr>
                <a:spLocks/>
              </p:cNvSpPr>
              <p:nvPr/>
            </p:nvSpPr>
            <p:spPr bwMode="auto">
              <a:xfrm>
                <a:off x="5114925" y="2525713"/>
                <a:ext cx="57150" cy="33338"/>
              </a:xfrm>
              <a:custGeom>
                <a:avLst/>
                <a:gdLst>
                  <a:gd name="T0" fmla="*/ 0 w 36"/>
                  <a:gd name="T1" fmla="*/ 21 h 21"/>
                  <a:gd name="T2" fmla="*/ 36 w 36"/>
                  <a:gd name="T3" fmla="*/ 0 h 21"/>
                  <a:gd name="T4" fmla="*/ 2 w 36"/>
                  <a:gd name="T5" fmla="*/ 19 h 21"/>
                  <a:gd name="T6" fmla="*/ 36 w 36"/>
                  <a:gd name="T7" fmla="*/ 0 h 21"/>
                  <a:gd name="T8" fmla="*/ 24 w 36"/>
                  <a:gd name="T9" fmla="*/ 17 h 21"/>
                  <a:gd name="T10" fmla="*/ 33 w 36"/>
                  <a:gd name="T11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1">
                    <a:moveTo>
                      <a:pt x="0" y="21"/>
                    </a:moveTo>
                    <a:lnTo>
                      <a:pt x="36" y="0"/>
                    </a:lnTo>
                    <a:lnTo>
                      <a:pt x="2" y="19"/>
                    </a:lnTo>
                    <a:lnTo>
                      <a:pt x="36" y="0"/>
                    </a:lnTo>
                    <a:lnTo>
                      <a:pt x="24" y="17"/>
                    </a:lnTo>
                    <a:lnTo>
                      <a:pt x="33" y="12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2" name="Freeform 3168"/>
              <p:cNvSpPr>
                <a:spLocks/>
              </p:cNvSpPr>
              <p:nvPr/>
            </p:nvSpPr>
            <p:spPr bwMode="auto">
              <a:xfrm>
                <a:off x="5065713" y="2509838"/>
                <a:ext cx="488950" cy="836613"/>
              </a:xfrm>
              <a:custGeom>
                <a:avLst/>
                <a:gdLst>
                  <a:gd name="T0" fmla="*/ 62 w 308"/>
                  <a:gd name="T1" fmla="*/ 0 h 527"/>
                  <a:gd name="T2" fmla="*/ 31 w 308"/>
                  <a:gd name="T3" fmla="*/ 36 h 527"/>
                  <a:gd name="T4" fmla="*/ 36 w 308"/>
                  <a:gd name="T5" fmla="*/ 50 h 527"/>
                  <a:gd name="T6" fmla="*/ 38 w 308"/>
                  <a:gd name="T7" fmla="*/ 55 h 527"/>
                  <a:gd name="T8" fmla="*/ 40 w 308"/>
                  <a:gd name="T9" fmla="*/ 64 h 527"/>
                  <a:gd name="T10" fmla="*/ 43 w 308"/>
                  <a:gd name="T11" fmla="*/ 76 h 527"/>
                  <a:gd name="T12" fmla="*/ 50 w 308"/>
                  <a:gd name="T13" fmla="*/ 93 h 527"/>
                  <a:gd name="T14" fmla="*/ 50 w 308"/>
                  <a:gd name="T15" fmla="*/ 100 h 527"/>
                  <a:gd name="T16" fmla="*/ 52 w 308"/>
                  <a:gd name="T17" fmla="*/ 105 h 527"/>
                  <a:gd name="T18" fmla="*/ 52 w 308"/>
                  <a:gd name="T19" fmla="*/ 107 h 527"/>
                  <a:gd name="T20" fmla="*/ 55 w 308"/>
                  <a:gd name="T21" fmla="*/ 112 h 527"/>
                  <a:gd name="T22" fmla="*/ 59 w 308"/>
                  <a:gd name="T23" fmla="*/ 126 h 527"/>
                  <a:gd name="T24" fmla="*/ 59 w 308"/>
                  <a:gd name="T25" fmla="*/ 131 h 527"/>
                  <a:gd name="T26" fmla="*/ 62 w 308"/>
                  <a:gd name="T27" fmla="*/ 138 h 527"/>
                  <a:gd name="T28" fmla="*/ 62 w 308"/>
                  <a:gd name="T29" fmla="*/ 140 h 527"/>
                  <a:gd name="T30" fmla="*/ 64 w 308"/>
                  <a:gd name="T31" fmla="*/ 145 h 527"/>
                  <a:gd name="T32" fmla="*/ 67 w 308"/>
                  <a:gd name="T33" fmla="*/ 152 h 527"/>
                  <a:gd name="T34" fmla="*/ 67 w 308"/>
                  <a:gd name="T35" fmla="*/ 155 h 527"/>
                  <a:gd name="T36" fmla="*/ 71 w 308"/>
                  <a:gd name="T37" fmla="*/ 166 h 527"/>
                  <a:gd name="T38" fmla="*/ 71 w 308"/>
                  <a:gd name="T39" fmla="*/ 166 h 527"/>
                  <a:gd name="T40" fmla="*/ 74 w 308"/>
                  <a:gd name="T41" fmla="*/ 176 h 527"/>
                  <a:gd name="T42" fmla="*/ 76 w 308"/>
                  <a:gd name="T43" fmla="*/ 190 h 527"/>
                  <a:gd name="T44" fmla="*/ 81 w 308"/>
                  <a:gd name="T45" fmla="*/ 200 h 527"/>
                  <a:gd name="T46" fmla="*/ 83 w 308"/>
                  <a:gd name="T47" fmla="*/ 214 h 527"/>
                  <a:gd name="T48" fmla="*/ 88 w 308"/>
                  <a:gd name="T49" fmla="*/ 226 h 527"/>
                  <a:gd name="T50" fmla="*/ 90 w 308"/>
                  <a:gd name="T51" fmla="*/ 238 h 527"/>
                  <a:gd name="T52" fmla="*/ 97 w 308"/>
                  <a:gd name="T53" fmla="*/ 257 h 527"/>
                  <a:gd name="T54" fmla="*/ 100 w 308"/>
                  <a:gd name="T55" fmla="*/ 264 h 527"/>
                  <a:gd name="T56" fmla="*/ 102 w 308"/>
                  <a:gd name="T57" fmla="*/ 273 h 527"/>
                  <a:gd name="T58" fmla="*/ 102 w 308"/>
                  <a:gd name="T59" fmla="*/ 276 h 527"/>
                  <a:gd name="T60" fmla="*/ 104 w 308"/>
                  <a:gd name="T61" fmla="*/ 280 h 527"/>
                  <a:gd name="T62" fmla="*/ 107 w 308"/>
                  <a:gd name="T63" fmla="*/ 295 h 527"/>
                  <a:gd name="T64" fmla="*/ 112 w 308"/>
                  <a:gd name="T65" fmla="*/ 304 h 527"/>
                  <a:gd name="T66" fmla="*/ 119 w 308"/>
                  <a:gd name="T67" fmla="*/ 316 h 527"/>
                  <a:gd name="T68" fmla="*/ 130 w 308"/>
                  <a:gd name="T69" fmla="*/ 328 h 527"/>
                  <a:gd name="T70" fmla="*/ 142 w 308"/>
                  <a:gd name="T71" fmla="*/ 342 h 527"/>
                  <a:gd name="T72" fmla="*/ 154 w 308"/>
                  <a:gd name="T73" fmla="*/ 351 h 527"/>
                  <a:gd name="T74" fmla="*/ 164 w 308"/>
                  <a:gd name="T75" fmla="*/ 361 h 527"/>
                  <a:gd name="T76" fmla="*/ 173 w 308"/>
                  <a:gd name="T77" fmla="*/ 373 h 527"/>
                  <a:gd name="T78" fmla="*/ 175 w 308"/>
                  <a:gd name="T79" fmla="*/ 373 h 527"/>
                  <a:gd name="T80" fmla="*/ 180 w 308"/>
                  <a:gd name="T81" fmla="*/ 378 h 527"/>
                  <a:gd name="T82" fmla="*/ 183 w 308"/>
                  <a:gd name="T83" fmla="*/ 380 h 527"/>
                  <a:gd name="T84" fmla="*/ 190 w 308"/>
                  <a:gd name="T85" fmla="*/ 389 h 527"/>
                  <a:gd name="T86" fmla="*/ 192 w 308"/>
                  <a:gd name="T87" fmla="*/ 389 h 527"/>
                  <a:gd name="T88" fmla="*/ 201 w 308"/>
                  <a:gd name="T89" fmla="*/ 399 h 527"/>
                  <a:gd name="T90" fmla="*/ 206 w 308"/>
                  <a:gd name="T91" fmla="*/ 406 h 527"/>
                  <a:gd name="T92" fmla="*/ 209 w 308"/>
                  <a:gd name="T93" fmla="*/ 406 h 527"/>
                  <a:gd name="T94" fmla="*/ 218 w 308"/>
                  <a:gd name="T95" fmla="*/ 415 h 527"/>
                  <a:gd name="T96" fmla="*/ 225 w 308"/>
                  <a:gd name="T97" fmla="*/ 423 h 527"/>
                  <a:gd name="T98" fmla="*/ 232 w 308"/>
                  <a:gd name="T99" fmla="*/ 430 h 527"/>
                  <a:gd name="T100" fmla="*/ 237 w 308"/>
                  <a:gd name="T101" fmla="*/ 434 h 527"/>
                  <a:gd name="T102" fmla="*/ 242 w 308"/>
                  <a:gd name="T103" fmla="*/ 439 h 527"/>
                  <a:gd name="T104" fmla="*/ 251 w 308"/>
                  <a:gd name="T105" fmla="*/ 449 h 527"/>
                  <a:gd name="T106" fmla="*/ 261 w 308"/>
                  <a:gd name="T107" fmla="*/ 461 h 527"/>
                  <a:gd name="T108" fmla="*/ 275 w 308"/>
                  <a:gd name="T109" fmla="*/ 472 h 527"/>
                  <a:gd name="T110" fmla="*/ 282 w 308"/>
                  <a:gd name="T111" fmla="*/ 479 h 527"/>
                  <a:gd name="T112" fmla="*/ 294 w 308"/>
                  <a:gd name="T113" fmla="*/ 494 h 527"/>
                  <a:gd name="T114" fmla="*/ 308 w 308"/>
                  <a:gd name="T115" fmla="*/ 508 h 527"/>
                  <a:gd name="T116" fmla="*/ 306 w 308"/>
                  <a:gd name="T117" fmla="*/ 522 h 527"/>
                  <a:gd name="T118" fmla="*/ 306 w 308"/>
                  <a:gd name="T119" fmla="*/ 52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8" h="527">
                    <a:moveTo>
                      <a:pt x="0" y="36"/>
                    </a:moveTo>
                    <a:lnTo>
                      <a:pt x="62" y="0"/>
                    </a:lnTo>
                    <a:lnTo>
                      <a:pt x="5" y="53"/>
                    </a:lnTo>
                    <a:lnTo>
                      <a:pt x="31" y="36"/>
                    </a:lnTo>
                    <a:lnTo>
                      <a:pt x="10" y="67"/>
                    </a:lnTo>
                    <a:lnTo>
                      <a:pt x="36" y="50"/>
                    </a:lnTo>
                    <a:lnTo>
                      <a:pt x="10" y="69"/>
                    </a:lnTo>
                    <a:lnTo>
                      <a:pt x="38" y="55"/>
                    </a:lnTo>
                    <a:lnTo>
                      <a:pt x="14" y="81"/>
                    </a:lnTo>
                    <a:lnTo>
                      <a:pt x="40" y="64"/>
                    </a:lnTo>
                    <a:lnTo>
                      <a:pt x="17" y="91"/>
                    </a:lnTo>
                    <a:lnTo>
                      <a:pt x="43" y="76"/>
                    </a:lnTo>
                    <a:lnTo>
                      <a:pt x="22" y="110"/>
                    </a:lnTo>
                    <a:lnTo>
                      <a:pt x="50" y="93"/>
                    </a:lnTo>
                    <a:lnTo>
                      <a:pt x="24" y="114"/>
                    </a:lnTo>
                    <a:lnTo>
                      <a:pt x="50" y="100"/>
                    </a:lnTo>
                    <a:lnTo>
                      <a:pt x="26" y="119"/>
                    </a:lnTo>
                    <a:lnTo>
                      <a:pt x="52" y="105"/>
                    </a:lnTo>
                    <a:lnTo>
                      <a:pt x="26" y="121"/>
                    </a:lnTo>
                    <a:lnTo>
                      <a:pt x="52" y="107"/>
                    </a:lnTo>
                    <a:lnTo>
                      <a:pt x="29" y="129"/>
                    </a:lnTo>
                    <a:lnTo>
                      <a:pt x="55" y="112"/>
                    </a:lnTo>
                    <a:lnTo>
                      <a:pt x="31" y="143"/>
                    </a:lnTo>
                    <a:lnTo>
                      <a:pt x="59" y="126"/>
                    </a:lnTo>
                    <a:lnTo>
                      <a:pt x="33" y="145"/>
                    </a:lnTo>
                    <a:lnTo>
                      <a:pt x="59" y="131"/>
                    </a:lnTo>
                    <a:lnTo>
                      <a:pt x="36" y="155"/>
                    </a:lnTo>
                    <a:lnTo>
                      <a:pt x="62" y="138"/>
                    </a:lnTo>
                    <a:lnTo>
                      <a:pt x="36" y="157"/>
                    </a:lnTo>
                    <a:lnTo>
                      <a:pt x="62" y="140"/>
                    </a:lnTo>
                    <a:lnTo>
                      <a:pt x="38" y="159"/>
                    </a:lnTo>
                    <a:lnTo>
                      <a:pt x="64" y="145"/>
                    </a:lnTo>
                    <a:lnTo>
                      <a:pt x="38" y="166"/>
                    </a:lnTo>
                    <a:lnTo>
                      <a:pt x="67" y="152"/>
                    </a:lnTo>
                    <a:lnTo>
                      <a:pt x="40" y="169"/>
                    </a:lnTo>
                    <a:lnTo>
                      <a:pt x="67" y="155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5" y="190"/>
                    </a:lnTo>
                    <a:lnTo>
                      <a:pt x="74" y="176"/>
                    </a:lnTo>
                    <a:lnTo>
                      <a:pt x="50" y="204"/>
                    </a:lnTo>
                    <a:lnTo>
                      <a:pt x="76" y="190"/>
                    </a:lnTo>
                    <a:lnTo>
                      <a:pt x="52" y="216"/>
                    </a:lnTo>
                    <a:lnTo>
                      <a:pt x="81" y="200"/>
                    </a:lnTo>
                    <a:lnTo>
                      <a:pt x="57" y="228"/>
                    </a:lnTo>
                    <a:lnTo>
                      <a:pt x="83" y="214"/>
                    </a:lnTo>
                    <a:lnTo>
                      <a:pt x="62" y="240"/>
                    </a:lnTo>
                    <a:lnTo>
                      <a:pt x="88" y="226"/>
                    </a:lnTo>
                    <a:lnTo>
                      <a:pt x="64" y="254"/>
                    </a:lnTo>
                    <a:lnTo>
                      <a:pt x="90" y="238"/>
                    </a:lnTo>
                    <a:lnTo>
                      <a:pt x="69" y="271"/>
                    </a:lnTo>
                    <a:lnTo>
                      <a:pt x="97" y="257"/>
                    </a:lnTo>
                    <a:lnTo>
                      <a:pt x="71" y="278"/>
                    </a:lnTo>
                    <a:lnTo>
                      <a:pt x="100" y="264"/>
                    </a:lnTo>
                    <a:lnTo>
                      <a:pt x="74" y="287"/>
                    </a:lnTo>
                    <a:lnTo>
                      <a:pt x="102" y="273"/>
                    </a:lnTo>
                    <a:lnTo>
                      <a:pt x="76" y="290"/>
                    </a:lnTo>
                    <a:lnTo>
                      <a:pt x="102" y="276"/>
                    </a:lnTo>
                    <a:lnTo>
                      <a:pt x="78" y="297"/>
                    </a:lnTo>
                    <a:lnTo>
                      <a:pt x="104" y="280"/>
                    </a:lnTo>
                    <a:lnTo>
                      <a:pt x="81" y="309"/>
                    </a:lnTo>
                    <a:lnTo>
                      <a:pt x="107" y="295"/>
                    </a:lnTo>
                    <a:lnTo>
                      <a:pt x="83" y="321"/>
                    </a:lnTo>
                    <a:lnTo>
                      <a:pt x="112" y="304"/>
                    </a:lnTo>
                    <a:lnTo>
                      <a:pt x="90" y="330"/>
                    </a:lnTo>
                    <a:lnTo>
                      <a:pt x="119" y="316"/>
                    </a:lnTo>
                    <a:lnTo>
                      <a:pt x="104" y="344"/>
                    </a:lnTo>
                    <a:lnTo>
                      <a:pt x="130" y="328"/>
                    </a:lnTo>
                    <a:lnTo>
                      <a:pt x="116" y="356"/>
                    </a:lnTo>
                    <a:lnTo>
                      <a:pt x="142" y="342"/>
                    </a:lnTo>
                    <a:lnTo>
                      <a:pt x="126" y="366"/>
                    </a:lnTo>
                    <a:lnTo>
                      <a:pt x="154" y="351"/>
                    </a:lnTo>
                    <a:lnTo>
                      <a:pt x="135" y="375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73" y="373"/>
                    </a:lnTo>
                    <a:lnTo>
                      <a:pt x="149" y="389"/>
                    </a:lnTo>
                    <a:lnTo>
                      <a:pt x="175" y="373"/>
                    </a:lnTo>
                    <a:lnTo>
                      <a:pt x="154" y="394"/>
                    </a:lnTo>
                    <a:lnTo>
                      <a:pt x="180" y="378"/>
                    </a:lnTo>
                    <a:lnTo>
                      <a:pt x="157" y="396"/>
                    </a:lnTo>
                    <a:lnTo>
                      <a:pt x="183" y="380"/>
                    </a:lnTo>
                    <a:lnTo>
                      <a:pt x="164" y="404"/>
                    </a:lnTo>
                    <a:lnTo>
                      <a:pt x="190" y="389"/>
                    </a:lnTo>
                    <a:lnTo>
                      <a:pt x="166" y="406"/>
                    </a:lnTo>
                    <a:lnTo>
                      <a:pt x="192" y="389"/>
                    </a:lnTo>
                    <a:lnTo>
                      <a:pt x="175" y="415"/>
                    </a:lnTo>
                    <a:lnTo>
                      <a:pt x="201" y="399"/>
                    </a:lnTo>
                    <a:lnTo>
                      <a:pt x="180" y="420"/>
                    </a:lnTo>
                    <a:lnTo>
                      <a:pt x="206" y="406"/>
                    </a:lnTo>
                    <a:lnTo>
                      <a:pt x="180" y="420"/>
                    </a:lnTo>
                    <a:lnTo>
                      <a:pt x="209" y="406"/>
                    </a:lnTo>
                    <a:lnTo>
                      <a:pt x="192" y="432"/>
                    </a:lnTo>
                    <a:lnTo>
                      <a:pt x="218" y="415"/>
                    </a:lnTo>
                    <a:lnTo>
                      <a:pt x="199" y="439"/>
                    </a:lnTo>
                    <a:lnTo>
                      <a:pt x="225" y="423"/>
                    </a:lnTo>
                    <a:lnTo>
                      <a:pt x="204" y="444"/>
                    </a:lnTo>
                    <a:lnTo>
                      <a:pt x="232" y="430"/>
                    </a:lnTo>
                    <a:lnTo>
                      <a:pt x="211" y="451"/>
                    </a:lnTo>
                    <a:lnTo>
                      <a:pt x="237" y="434"/>
                    </a:lnTo>
                    <a:lnTo>
                      <a:pt x="213" y="453"/>
                    </a:lnTo>
                    <a:lnTo>
                      <a:pt x="242" y="439"/>
                    </a:lnTo>
                    <a:lnTo>
                      <a:pt x="225" y="465"/>
                    </a:lnTo>
                    <a:lnTo>
                      <a:pt x="251" y="449"/>
                    </a:lnTo>
                    <a:lnTo>
                      <a:pt x="235" y="475"/>
                    </a:lnTo>
                    <a:lnTo>
                      <a:pt x="261" y="461"/>
                    </a:lnTo>
                    <a:lnTo>
                      <a:pt x="249" y="489"/>
                    </a:lnTo>
                    <a:lnTo>
                      <a:pt x="275" y="472"/>
                    </a:lnTo>
                    <a:lnTo>
                      <a:pt x="254" y="496"/>
                    </a:lnTo>
                    <a:lnTo>
                      <a:pt x="282" y="479"/>
                    </a:lnTo>
                    <a:lnTo>
                      <a:pt x="268" y="508"/>
                    </a:lnTo>
                    <a:lnTo>
                      <a:pt x="294" y="494"/>
                    </a:lnTo>
                    <a:lnTo>
                      <a:pt x="282" y="522"/>
                    </a:lnTo>
                    <a:lnTo>
                      <a:pt x="308" y="508"/>
                    </a:lnTo>
                    <a:lnTo>
                      <a:pt x="296" y="527"/>
                    </a:lnTo>
                    <a:lnTo>
                      <a:pt x="306" y="522"/>
                    </a:lnTo>
                    <a:lnTo>
                      <a:pt x="299" y="527"/>
                    </a:lnTo>
                    <a:lnTo>
                      <a:pt x="306" y="52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3" name="Freeform 3169"/>
              <p:cNvSpPr>
                <a:spLocks/>
              </p:cNvSpPr>
              <p:nvPr/>
            </p:nvSpPr>
            <p:spPr bwMode="auto">
              <a:xfrm>
                <a:off x="4991100" y="2506663"/>
                <a:ext cx="165100" cy="142875"/>
              </a:xfrm>
              <a:custGeom>
                <a:avLst/>
                <a:gdLst>
                  <a:gd name="T0" fmla="*/ 28 w 104"/>
                  <a:gd name="T1" fmla="*/ 14 h 90"/>
                  <a:gd name="T2" fmla="*/ 33 w 104"/>
                  <a:gd name="T3" fmla="*/ 12 h 90"/>
                  <a:gd name="T4" fmla="*/ 9 w 104"/>
                  <a:gd name="T5" fmla="*/ 40 h 90"/>
                  <a:gd name="T6" fmla="*/ 73 w 104"/>
                  <a:gd name="T7" fmla="*/ 2 h 90"/>
                  <a:gd name="T8" fmla="*/ 7 w 104"/>
                  <a:gd name="T9" fmla="*/ 57 h 90"/>
                  <a:gd name="T10" fmla="*/ 104 w 104"/>
                  <a:gd name="T11" fmla="*/ 0 h 90"/>
                  <a:gd name="T12" fmla="*/ 7 w 104"/>
                  <a:gd name="T13" fmla="*/ 57 h 90"/>
                  <a:gd name="T14" fmla="*/ 104 w 104"/>
                  <a:gd name="T15" fmla="*/ 0 h 90"/>
                  <a:gd name="T16" fmla="*/ 5 w 104"/>
                  <a:gd name="T17" fmla="*/ 76 h 90"/>
                  <a:gd name="T18" fmla="*/ 35 w 104"/>
                  <a:gd name="T19" fmla="*/ 57 h 90"/>
                  <a:gd name="T20" fmla="*/ 5 w 104"/>
                  <a:gd name="T21" fmla="*/ 78 h 90"/>
                  <a:gd name="T22" fmla="*/ 35 w 104"/>
                  <a:gd name="T23" fmla="*/ 59 h 90"/>
                  <a:gd name="T24" fmla="*/ 0 w 104"/>
                  <a:gd name="T25" fmla="*/ 90 h 90"/>
                  <a:gd name="T26" fmla="*/ 35 w 104"/>
                  <a:gd name="T27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90">
                    <a:moveTo>
                      <a:pt x="28" y="14"/>
                    </a:moveTo>
                    <a:lnTo>
                      <a:pt x="33" y="12"/>
                    </a:lnTo>
                    <a:lnTo>
                      <a:pt x="9" y="40"/>
                    </a:lnTo>
                    <a:lnTo>
                      <a:pt x="73" y="2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5" y="76"/>
                    </a:lnTo>
                    <a:lnTo>
                      <a:pt x="35" y="57"/>
                    </a:lnTo>
                    <a:lnTo>
                      <a:pt x="5" y="78"/>
                    </a:lnTo>
                    <a:lnTo>
                      <a:pt x="35" y="59"/>
                    </a:lnTo>
                    <a:lnTo>
                      <a:pt x="0" y="90"/>
                    </a:lnTo>
                    <a:lnTo>
                      <a:pt x="35" y="7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3188" name="组合 3187"/>
          <p:cNvGrpSpPr/>
          <p:nvPr/>
        </p:nvGrpSpPr>
        <p:grpSpPr>
          <a:xfrm>
            <a:off x="5132387" y="1423123"/>
            <a:ext cx="3152776" cy="3155951"/>
            <a:chOff x="5133975" y="1851025"/>
            <a:chExt cx="3152776" cy="3155951"/>
          </a:xfrm>
        </p:grpSpPr>
        <p:sp>
          <p:nvSpPr>
            <p:cNvPr id="3147" name="Freeform 3133"/>
            <p:cNvSpPr>
              <a:spLocks/>
            </p:cNvSpPr>
            <p:nvPr/>
          </p:nvSpPr>
          <p:spPr bwMode="auto">
            <a:xfrm>
              <a:off x="6780213" y="3636963"/>
              <a:ext cx="436563" cy="439738"/>
            </a:xfrm>
            <a:custGeom>
              <a:avLst/>
              <a:gdLst>
                <a:gd name="T0" fmla="*/ 244 w 275"/>
                <a:gd name="T1" fmla="*/ 0 h 277"/>
                <a:gd name="T2" fmla="*/ 246 w 275"/>
                <a:gd name="T3" fmla="*/ 0 h 277"/>
                <a:gd name="T4" fmla="*/ 196 w 275"/>
                <a:gd name="T5" fmla="*/ 47 h 277"/>
                <a:gd name="T6" fmla="*/ 258 w 275"/>
                <a:gd name="T7" fmla="*/ 11 h 277"/>
                <a:gd name="T8" fmla="*/ 144 w 275"/>
                <a:gd name="T9" fmla="*/ 99 h 277"/>
                <a:gd name="T10" fmla="*/ 272 w 275"/>
                <a:gd name="T11" fmla="*/ 26 h 277"/>
                <a:gd name="T12" fmla="*/ 133 w 275"/>
                <a:gd name="T13" fmla="*/ 113 h 277"/>
                <a:gd name="T14" fmla="*/ 275 w 275"/>
                <a:gd name="T15" fmla="*/ 30 h 277"/>
                <a:gd name="T16" fmla="*/ 104 w 275"/>
                <a:gd name="T17" fmla="*/ 142 h 277"/>
                <a:gd name="T18" fmla="*/ 263 w 275"/>
                <a:gd name="T19" fmla="*/ 49 h 277"/>
                <a:gd name="T20" fmla="*/ 66 w 275"/>
                <a:gd name="T21" fmla="*/ 180 h 277"/>
                <a:gd name="T22" fmla="*/ 225 w 275"/>
                <a:gd name="T23" fmla="*/ 87 h 277"/>
                <a:gd name="T24" fmla="*/ 61 w 275"/>
                <a:gd name="T25" fmla="*/ 184 h 277"/>
                <a:gd name="T26" fmla="*/ 220 w 275"/>
                <a:gd name="T27" fmla="*/ 92 h 277"/>
                <a:gd name="T28" fmla="*/ 50 w 275"/>
                <a:gd name="T29" fmla="*/ 194 h 277"/>
                <a:gd name="T30" fmla="*/ 211 w 275"/>
                <a:gd name="T31" fmla="*/ 101 h 277"/>
                <a:gd name="T32" fmla="*/ 28 w 275"/>
                <a:gd name="T33" fmla="*/ 218 h 277"/>
                <a:gd name="T34" fmla="*/ 187 w 275"/>
                <a:gd name="T35" fmla="*/ 125 h 277"/>
                <a:gd name="T36" fmla="*/ 0 w 275"/>
                <a:gd name="T37" fmla="*/ 246 h 277"/>
                <a:gd name="T38" fmla="*/ 151 w 275"/>
                <a:gd name="T39" fmla="*/ 158 h 277"/>
                <a:gd name="T40" fmla="*/ 2 w 275"/>
                <a:gd name="T41" fmla="*/ 265 h 277"/>
                <a:gd name="T42" fmla="*/ 109 w 275"/>
                <a:gd name="T43" fmla="*/ 203 h 277"/>
                <a:gd name="T44" fmla="*/ 5 w 275"/>
                <a:gd name="T45" fmla="*/ 270 h 277"/>
                <a:gd name="T46" fmla="*/ 95 w 275"/>
                <a:gd name="T47" fmla="*/ 218 h 277"/>
                <a:gd name="T48" fmla="*/ 12 w 275"/>
                <a:gd name="T49" fmla="*/ 277 h 277"/>
                <a:gd name="T50" fmla="*/ 69 w 275"/>
                <a:gd name="T51" fmla="*/ 244 h 277"/>
                <a:gd name="T52" fmla="*/ 31 w 275"/>
                <a:gd name="T53" fmla="*/ 277 h 277"/>
                <a:gd name="T54" fmla="*/ 35 w 275"/>
                <a:gd name="T55" fmla="*/ 27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277">
                  <a:moveTo>
                    <a:pt x="244" y="0"/>
                  </a:moveTo>
                  <a:lnTo>
                    <a:pt x="246" y="0"/>
                  </a:lnTo>
                  <a:lnTo>
                    <a:pt x="196" y="47"/>
                  </a:lnTo>
                  <a:lnTo>
                    <a:pt x="258" y="11"/>
                  </a:lnTo>
                  <a:lnTo>
                    <a:pt x="144" y="99"/>
                  </a:lnTo>
                  <a:lnTo>
                    <a:pt x="272" y="26"/>
                  </a:lnTo>
                  <a:lnTo>
                    <a:pt x="133" y="113"/>
                  </a:lnTo>
                  <a:lnTo>
                    <a:pt x="275" y="30"/>
                  </a:lnTo>
                  <a:lnTo>
                    <a:pt x="104" y="142"/>
                  </a:lnTo>
                  <a:lnTo>
                    <a:pt x="263" y="49"/>
                  </a:lnTo>
                  <a:lnTo>
                    <a:pt x="66" y="180"/>
                  </a:lnTo>
                  <a:lnTo>
                    <a:pt x="225" y="87"/>
                  </a:lnTo>
                  <a:lnTo>
                    <a:pt x="61" y="184"/>
                  </a:lnTo>
                  <a:lnTo>
                    <a:pt x="220" y="92"/>
                  </a:lnTo>
                  <a:lnTo>
                    <a:pt x="50" y="194"/>
                  </a:lnTo>
                  <a:lnTo>
                    <a:pt x="211" y="101"/>
                  </a:lnTo>
                  <a:lnTo>
                    <a:pt x="28" y="218"/>
                  </a:lnTo>
                  <a:lnTo>
                    <a:pt x="187" y="125"/>
                  </a:lnTo>
                  <a:lnTo>
                    <a:pt x="0" y="246"/>
                  </a:lnTo>
                  <a:lnTo>
                    <a:pt x="151" y="158"/>
                  </a:lnTo>
                  <a:lnTo>
                    <a:pt x="2" y="265"/>
                  </a:lnTo>
                  <a:lnTo>
                    <a:pt x="109" y="203"/>
                  </a:lnTo>
                  <a:lnTo>
                    <a:pt x="5" y="270"/>
                  </a:lnTo>
                  <a:lnTo>
                    <a:pt x="95" y="218"/>
                  </a:lnTo>
                  <a:lnTo>
                    <a:pt x="12" y="277"/>
                  </a:lnTo>
                  <a:lnTo>
                    <a:pt x="69" y="244"/>
                  </a:lnTo>
                  <a:lnTo>
                    <a:pt x="31" y="277"/>
                  </a:lnTo>
                  <a:lnTo>
                    <a:pt x="35" y="275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48" name="Freeform 3134"/>
            <p:cNvSpPr>
              <a:spLocks/>
            </p:cNvSpPr>
            <p:nvPr/>
          </p:nvSpPr>
          <p:spPr bwMode="auto">
            <a:xfrm>
              <a:off x="5884863" y="4483100"/>
              <a:ext cx="327025" cy="436563"/>
            </a:xfrm>
            <a:custGeom>
              <a:avLst/>
              <a:gdLst>
                <a:gd name="T0" fmla="*/ 81 w 206"/>
                <a:gd name="T1" fmla="*/ 40 h 275"/>
                <a:gd name="T2" fmla="*/ 152 w 206"/>
                <a:gd name="T3" fmla="*/ 0 h 275"/>
                <a:gd name="T4" fmla="*/ 114 w 206"/>
                <a:gd name="T5" fmla="*/ 38 h 275"/>
                <a:gd name="T6" fmla="*/ 164 w 206"/>
                <a:gd name="T7" fmla="*/ 10 h 275"/>
                <a:gd name="T8" fmla="*/ 135 w 206"/>
                <a:gd name="T9" fmla="*/ 45 h 275"/>
                <a:gd name="T10" fmla="*/ 178 w 206"/>
                <a:gd name="T11" fmla="*/ 21 h 275"/>
                <a:gd name="T12" fmla="*/ 135 w 206"/>
                <a:gd name="T13" fmla="*/ 45 h 275"/>
                <a:gd name="T14" fmla="*/ 180 w 206"/>
                <a:gd name="T15" fmla="*/ 21 h 275"/>
                <a:gd name="T16" fmla="*/ 150 w 206"/>
                <a:gd name="T17" fmla="*/ 57 h 275"/>
                <a:gd name="T18" fmla="*/ 190 w 206"/>
                <a:gd name="T19" fmla="*/ 33 h 275"/>
                <a:gd name="T20" fmla="*/ 152 w 206"/>
                <a:gd name="T21" fmla="*/ 62 h 275"/>
                <a:gd name="T22" fmla="*/ 192 w 206"/>
                <a:gd name="T23" fmla="*/ 38 h 275"/>
                <a:gd name="T24" fmla="*/ 159 w 206"/>
                <a:gd name="T25" fmla="*/ 78 h 275"/>
                <a:gd name="T26" fmla="*/ 199 w 206"/>
                <a:gd name="T27" fmla="*/ 55 h 275"/>
                <a:gd name="T28" fmla="*/ 159 w 206"/>
                <a:gd name="T29" fmla="*/ 97 h 275"/>
                <a:gd name="T30" fmla="*/ 206 w 206"/>
                <a:gd name="T31" fmla="*/ 71 h 275"/>
                <a:gd name="T32" fmla="*/ 159 w 206"/>
                <a:gd name="T33" fmla="*/ 104 h 275"/>
                <a:gd name="T34" fmla="*/ 206 w 206"/>
                <a:gd name="T35" fmla="*/ 76 h 275"/>
                <a:gd name="T36" fmla="*/ 159 w 206"/>
                <a:gd name="T37" fmla="*/ 107 h 275"/>
                <a:gd name="T38" fmla="*/ 206 w 206"/>
                <a:gd name="T39" fmla="*/ 81 h 275"/>
                <a:gd name="T40" fmla="*/ 138 w 206"/>
                <a:gd name="T41" fmla="*/ 138 h 275"/>
                <a:gd name="T42" fmla="*/ 206 w 206"/>
                <a:gd name="T43" fmla="*/ 100 h 275"/>
                <a:gd name="T44" fmla="*/ 121 w 206"/>
                <a:gd name="T45" fmla="*/ 157 h 275"/>
                <a:gd name="T46" fmla="*/ 206 w 206"/>
                <a:gd name="T47" fmla="*/ 107 h 275"/>
                <a:gd name="T48" fmla="*/ 116 w 206"/>
                <a:gd name="T49" fmla="*/ 159 h 275"/>
                <a:gd name="T50" fmla="*/ 206 w 206"/>
                <a:gd name="T51" fmla="*/ 109 h 275"/>
                <a:gd name="T52" fmla="*/ 112 w 206"/>
                <a:gd name="T53" fmla="*/ 166 h 275"/>
                <a:gd name="T54" fmla="*/ 206 w 206"/>
                <a:gd name="T55" fmla="*/ 112 h 275"/>
                <a:gd name="T56" fmla="*/ 107 w 206"/>
                <a:gd name="T57" fmla="*/ 171 h 275"/>
                <a:gd name="T58" fmla="*/ 206 w 206"/>
                <a:gd name="T59" fmla="*/ 114 h 275"/>
                <a:gd name="T60" fmla="*/ 100 w 206"/>
                <a:gd name="T61" fmla="*/ 178 h 275"/>
                <a:gd name="T62" fmla="*/ 204 w 206"/>
                <a:gd name="T63" fmla="*/ 116 h 275"/>
                <a:gd name="T64" fmla="*/ 71 w 206"/>
                <a:gd name="T65" fmla="*/ 206 h 275"/>
                <a:gd name="T66" fmla="*/ 199 w 206"/>
                <a:gd name="T67" fmla="*/ 131 h 275"/>
                <a:gd name="T68" fmla="*/ 69 w 206"/>
                <a:gd name="T69" fmla="*/ 209 h 275"/>
                <a:gd name="T70" fmla="*/ 199 w 206"/>
                <a:gd name="T71" fmla="*/ 133 h 275"/>
                <a:gd name="T72" fmla="*/ 29 w 206"/>
                <a:gd name="T73" fmla="*/ 249 h 275"/>
                <a:gd name="T74" fmla="*/ 183 w 206"/>
                <a:gd name="T75" fmla="*/ 159 h 275"/>
                <a:gd name="T76" fmla="*/ 0 w 206"/>
                <a:gd name="T77" fmla="*/ 275 h 275"/>
                <a:gd name="T78" fmla="*/ 164 w 206"/>
                <a:gd name="T79" fmla="*/ 18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275">
                  <a:moveTo>
                    <a:pt x="81" y="40"/>
                  </a:moveTo>
                  <a:lnTo>
                    <a:pt x="152" y="0"/>
                  </a:lnTo>
                  <a:lnTo>
                    <a:pt x="114" y="38"/>
                  </a:lnTo>
                  <a:lnTo>
                    <a:pt x="164" y="10"/>
                  </a:lnTo>
                  <a:lnTo>
                    <a:pt x="135" y="45"/>
                  </a:lnTo>
                  <a:lnTo>
                    <a:pt x="178" y="21"/>
                  </a:lnTo>
                  <a:lnTo>
                    <a:pt x="135" y="45"/>
                  </a:lnTo>
                  <a:lnTo>
                    <a:pt x="180" y="21"/>
                  </a:lnTo>
                  <a:lnTo>
                    <a:pt x="150" y="57"/>
                  </a:lnTo>
                  <a:lnTo>
                    <a:pt x="190" y="33"/>
                  </a:lnTo>
                  <a:lnTo>
                    <a:pt x="152" y="62"/>
                  </a:lnTo>
                  <a:lnTo>
                    <a:pt x="192" y="38"/>
                  </a:lnTo>
                  <a:lnTo>
                    <a:pt x="159" y="78"/>
                  </a:lnTo>
                  <a:lnTo>
                    <a:pt x="199" y="55"/>
                  </a:lnTo>
                  <a:lnTo>
                    <a:pt x="159" y="97"/>
                  </a:lnTo>
                  <a:lnTo>
                    <a:pt x="206" y="71"/>
                  </a:lnTo>
                  <a:lnTo>
                    <a:pt x="159" y="104"/>
                  </a:lnTo>
                  <a:lnTo>
                    <a:pt x="206" y="76"/>
                  </a:lnTo>
                  <a:lnTo>
                    <a:pt x="159" y="107"/>
                  </a:lnTo>
                  <a:lnTo>
                    <a:pt x="206" y="81"/>
                  </a:lnTo>
                  <a:lnTo>
                    <a:pt x="138" y="138"/>
                  </a:lnTo>
                  <a:lnTo>
                    <a:pt x="206" y="100"/>
                  </a:lnTo>
                  <a:lnTo>
                    <a:pt x="121" y="157"/>
                  </a:lnTo>
                  <a:lnTo>
                    <a:pt x="206" y="107"/>
                  </a:lnTo>
                  <a:lnTo>
                    <a:pt x="116" y="159"/>
                  </a:lnTo>
                  <a:lnTo>
                    <a:pt x="206" y="109"/>
                  </a:lnTo>
                  <a:lnTo>
                    <a:pt x="112" y="166"/>
                  </a:lnTo>
                  <a:lnTo>
                    <a:pt x="206" y="112"/>
                  </a:lnTo>
                  <a:lnTo>
                    <a:pt x="107" y="171"/>
                  </a:lnTo>
                  <a:lnTo>
                    <a:pt x="206" y="114"/>
                  </a:lnTo>
                  <a:lnTo>
                    <a:pt x="100" y="178"/>
                  </a:lnTo>
                  <a:lnTo>
                    <a:pt x="204" y="116"/>
                  </a:lnTo>
                  <a:lnTo>
                    <a:pt x="71" y="206"/>
                  </a:lnTo>
                  <a:lnTo>
                    <a:pt x="199" y="131"/>
                  </a:lnTo>
                  <a:lnTo>
                    <a:pt x="69" y="209"/>
                  </a:lnTo>
                  <a:lnTo>
                    <a:pt x="199" y="133"/>
                  </a:lnTo>
                  <a:lnTo>
                    <a:pt x="29" y="249"/>
                  </a:lnTo>
                  <a:lnTo>
                    <a:pt x="183" y="159"/>
                  </a:lnTo>
                  <a:lnTo>
                    <a:pt x="0" y="275"/>
                  </a:lnTo>
                  <a:lnTo>
                    <a:pt x="164" y="18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49" name="Freeform 3135"/>
            <p:cNvSpPr>
              <a:spLocks/>
            </p:cNvSpPr>
            <p:nvPr/>
          </p:nvSpPr>
          <p:spPr bwMode="auto">
            <a:xfrm>
              <a:off x="5705475" y="4265613"/>
              <a:ext cx="417513" cy="473075"/>
            </a:xfrm>
            <a:custGeom>
              <a:avLst/>
              <a:gdLst>
                <a:gd name="T0" fmla="*/ 104 w 263"/>
                <a:gd name="T1" fmla="*/ 40 h 298"/>
                <a:gd name="T2" fmla="*/ 175 w 263"/>
                <a:gd name="T3" fmla="*/ 0 h 298"/>
                <a:gd name="T4" fmla="*/ 132 w 263"/>
                <a:gd name="T5" fmla="*/ 35 h 298"/>
                <a:gd name="T6" fmla="*/ 184 w 263"/>
                <a:gd name="T7" fmla="*/ 4 h 298"/>
                <a:gd name="T8" fmla="*/ 154 w 263"/>
                <a:gd name="T9" fmla="*/ 42 h 298"/>
                <a:gd name="T10" fmla="*/ 199 w 263"/>
                <a:gd name="T11" fmla="*/ 16 h 298"/>
                <a:gd name="T12" fmla="*/ 168 w 263"/>
                <a:gd name="T13" fmla="*/ 52 h 298"/>
                <a:gd name="T14" fmla="*/ 210 w 263"/>
                <a:gd name="T15" fmla="*/ 28 h 298"/>
                <a:gd name="T16" fmla="*/ 170 w 263"/>
                <a:gd name="T17" fmla="*/ 54 h 298"/>
                <a:gd name="T18" fmla="*/ 210 w 263"/>
                <a:gd name="T19" fmla="*/ 30 h 298"/>
                <a:gd name="T20" fmla="*/ 177 w 263"/>
                <a:gd name="T21" fmla="*/ 66 h 298"/>
                <a:gd name="T22" fmla="*/ 218 w 263"/>
                <a:gd name="T23" fmla="*/ 42 h 298"/>
                <a:gd name="T24" fmla="*/ 182 w 263"/>
                <a:gd name="T25" fmla="*/ 80 h 298"/>
                <a:gd name="T26" fmla="*/ 225 w 263"/>
                <a:gd name="T27" fmla="*/ 56 h 298"/>
                <a:gd name="T28" fmla="*/ 184 w 263"/>
                <a:gd name="T29" fmla="*/ 97 h 298"/>
                <a:gd name="T30" fmla="*/ 229 w 263"/>
                <a:gd name="T31" fmla="*/ 71 h 298"/>
                <a:gd name="T32" fmla="*/ 184 w 263"/>
                <a:gd name="T33" fmla="*/ 97 h 298"/>
                <a:gd name="T34" fmla="*/ 229 w 263"/>
                <a:gd name="T35" fmla="*/ 71 h 298"/>
                <a:gd name="T36" fmla="*/ 180 w 263"/>
                <a:gd name="T37" fmla="*/ 113 h 298"/>
                <a:gd name="T38" fmla="*/ 232 w 263"/>
                <a:gd name="T39" fmla="*/ 85 h 298"/>
                <a:gd name="T40" fmla="*/ 149 w 263"/>
                <a:gd name="T41" fmla="*/ 151 h 298"/>
                <a:gd name="T42" fmla="*/ 229 w 263"/>
                <a:gd name="T43" fmla="*/ 104 h 298"/>
                <a:gd name="T44" fmla="*/ 128 w 263"/>
                <a:gd name="T45" fmla="*/ 173 h 298"/>
                <a:gd name="T46" fmla="*/ 229 w 263"/>
                <a:gd name="T47" fmla="*/ 113 h 298"/>
                <a:gd name="T48" fmla="*/ 92 w 263"/>
                <a:gd name="T49" fmla="*/ 208 h 298"/>
                <a:gd name="T50" fmla="*/ 232 w 263"/>
                <a:gd name="T51" fmla="*/ 128 h 298"/>
                <a:gd name="T52" fmla="*/ 71 w 263"/>
                <a:gd name="T53" fmla="*/ 230 h 298"/>
                <a:gd name="T54" fmla="*/ 244 w 263"/>
                <a:gd name="T55" fmla="*/ 130 h 298"/>
                <a:gd name="T56" fmla="*/ 64 w 263"/>
                <a:gd name="T57" fmla="*/ 237 h 298"/>
                <a:gd name="T58" fmla="*/ 246 w 263"/>
                <a:gd name="T59" fmla="*/ 130 h 298"/>
                <a:gd name="T60" fmla="*/ 28 w 263"/>
                <a:gd name="T61" fmla="*/ 272 h 298"/>
                <a:gd name="T62" fmla="*/ 263 w 263"/>
                <a:gd name="T63" fmla="*/ 137 h 298"/>
                <a:gd name="T64" fmla="*/ 23 w 263"/>
                <a:gd name="T65" fmla="*/ 277 h 298"/>
                <a:gd name="T66" fmla="*/ 187 w 263"/>
                <a:gd name="T67" fmla="*/ 182 h 298"/>
                <a:gd name="T68" fmla="*/ 0 w 263"/>
                <a:gd name="T69" fmla="*/ 298 h 298"/>
                <a:gd name="T70" fmla="*/ 163 w 263"/>
                <a:gd name="T71" fmla="*/ 20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" h="298">
                  <a:moveTo>
                    <a:pt x="104" y="40"/>
                  </a:moveTo>
                  <a:lnTo>
                    <a:pt x="175" y="0"/>
                  </a:lnTo>
                  <a:lnTo>
                    <a:pt x="132" y="35"/>
                  </a:lnTo>
                  <a:lnTo>
                    <a:pt x="184" y="4"/>
                  </a:lnTo>
                  <a:lnTo>
                    <a:pt x="154" y="42"/>
                  </a:lnTo>
                  <a:lnTo>
                    <a:pt x="199" y="16"/>
                  </a:lnTo>
                  <a:lnTo>
                    <a:pt x="168" y="52"/>
                  </a:lnTo>
                  <a:lnTo>
                    <a:pt x="210" y="28"/>
                  </a:lnTo>
                  <a:lnTo>
                    <a:pt x="170" y="54"/>
                  </a:lnTo>
                  <a:lnTo>
                    <a:pt x="210" y="30"/>
                  </a:lnTo>
                  <a:lnTo>
                    <a:pt x="177" y="66"/>
                  </a:lnTo>
                  <a:lnTo>
                    <a:pt x="218" y="42"/>
                  </a:lnTo>
                  <a:lnTo>
                    <a:pt x="182" y="80"/>
                  </a:lnTo>
                  <a:lnTo>
                    <a:pt x="225" y="56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0" y="113"/>
                  </a:lnTo>
                  <a:lnTo>
                    <a:pt x="232" y="85"/>
                  </a:lnTo>
                  <a:lnTo>
                    <a:pt x="149" y="151"/>
                  </a:lnTo>
                  <a:lnTo>
                    <a:pt x="229" y="104"/>
                  </a:lnTo>
                  <a:lnTo>
                    <a:pt x="128" y="173"/>
                  </a:lnTo>
                  <a:lnTo>
                    <a:pt x="229" y="113"/>
                  </a:lnTo>
                  <a:lnTo>
                    <a:pt x="92" y="208"/>
                  </a:lnTo>
                  <a:lnTo>
                    <a:pt x="232" y="128"/>
                  </a:lnTo>
                  <a:lnTo>
                    <a:pt x="71" y="230"/>
                  </a:lnTo>
                  <a:lnTo>
                    <a:pt x="244" y="130"/>
                  </a:lnTo>
                  <a:lnTo>
                    <a:pt x="64" y="237"/>
                  </a:lnTo>
                  <a:lnTo>
                    <a:pt x="246" y="130"/>
                  </a:lnTo>
                  <a:lnTo>
                    <a:pt x="28" y="272"/>
                  </a:lnTo>
                  <a:lnTo>
                    <a:pt x="263" y="137"/>
                  </a:lnTo>
                  <a:lnTo>
                    <a:pt x="23" y="277"/>
                  </a:lnTo>
                  <a:lnTo>
                    <a:pt x="187" y="182"/>
                  </a:lnTo>
                  <a:lnTo>
                    <a:pt x="0" y="298"/>
                  </a:lnTo>
                  <a:lnTo>
                    <a:pt x="163" y="20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0" name="Freeform 3136"/>
            <p:cNvSpPr>
              <a:spLocks/>
            </p:cNvSpPr>
            <p:nvPr/>
          </p:nvSpPr>
          <p:spPr bwMode="auto">
            <a:xfrm>
              <a:off x="5524500" y="4008438"/>
              <a:ext cx="442913" cy="550863"/>
            </a:xfrm>
            <a:custGeom>
              <a:avLst/>
              <a:gdLst>
                <a:gd name="T0" fmla="*/ 154 w 279"/>
                <a:gd name="T1" fmla="*/ 41 h 347"/>
                <a:gd name="T2" fmla="*/ 225 w 279"/>
                <a:gd name="T3" fmla="*/ 0 h 347"/>
                <a:gd name="T4" fmla="*/ 173 w 279"/>
                <a:gd name="T5" fmla="*/ 36 h 347"/>
                <a:gd name="T6" fmla="*/ 230 w 279"/>
                <a:gd name="T7" fmla="*/ 3 h 347"/>
                <a:gd name="T8" fmla="*/ 197 w 279"/>
                <a:gd name="T9" fmla="*/ 38 h 347"/>
                <a:gd name="T10" fmla="*/ 244 w 279"/>
                <a:gd name="T11" fmla="*/ 12 h 347"/>
                <a:gd name="T12" fmla="*/ 211 w 279"/>
                <a:gd name="T13" fmla="*/ 45 h 347"/>
                <a:gd name="T14" fmla="*/ 253 w 279"/>
                <a:gd name="T15" fmla="*/ 22 h 347"/>
                <a:gd name="T16" fmla="*/ 218 w 279"/>
                <a:gd name="T17" fmla="*/ 52 h 347"/>
                <a:gd name="T18" fmla="*/ 258 w 279"/>
                <a:gd name="T19" fmla="*/ 29 h 347"/>
                <a:gd name="T20" fmla="*/ 220 w 279"/>
                <a:gd name="T21" fmla="*/ 55 h 347"/>
                <a:gd name="T22" fmla="*/ 261 w 279"/>
                <a:gd name="T23" fmla="*/ 31 h 347"/>
                <a:gd name="T24" fmla="*/ 227 w 279"/>
                <a:gd name="T25" fmla="*/ 64 h 347"/>
                <a:gd name="T26" fmla="*/ 268 w 279"/>
                <a:gd name="T27" fmla="*/ 41 h 347"/>
                <a:gd name="T28" fmla="*/ 230 w 279"/>
                <a:gd name="T29" fmla="*/ 74 h 347"/>
                <a:gd name="T30" fmla="*/ 272 w 279"/>
                <a:gd name="T31" fmla="*/ 50 h 347"/>
                <a:gd name="T32" fmla="*/ 235 w 279"/>
                <a:gd name="T33" fmla="*/ 88 h 347"/>
                <a:gd name="T34" fmla="*/ 277 w 279"/>
                <a:gd name="T35" fmla="*/ 64 h 347"/>
                <a:gd name="T36" fmla="*/ 235 w 279"/>
                <a:gd name="T37" fmla="*/ 93 h 347"/>
                <a:gd name="T38" fmla="*/ 277 w 279"/>
                <a:gd name="T39" fmla="*/ 67 h 347"/>
                <a:gd name="T40" fmla="*/ 227 w 279"/>
                <a:gd name="T41" fmla="*/ 119 h 347"/>
                <a:gd name="T42" fmla="*/ 279 w 279"/>
                <a:gd name="T43" fmla="*/ 88 h 347"/>
                <a:gd name="T44" fmla="*/ 213 w 279"/>
                <a:gd name="T45" fmla="*/ 135 h 347"/>
                <a:gd name="T46" fmla="*/ 279 w 279"/>
                <a:gd name="T47" fmla="*/ 98 h 347"/>
                <a:gd name="T48" fmla="*/ 199 w 279"/>
                <a:gd name="T49" fmla="*/ 150 h 347"/>
                <a:gd name="T50" fmla="*/ 279 w 279"/>
                <a:gd name="T51" fmla="*/ 105 h 347"/>
                <a:gd name="T52" fmla="*/ 161 w 279"/>
                <a:gd name="T53" fmla="*/ 190 h 347"/>
                <a:gd name="T54" fmla="*/ 275 w 279"/>
                <a:gd name="T55" fmla="*/ 121 h 347"/>
                <a:gd name="T56" fmla="*/ 154 w 279"/>
                <a:gd name="T57" fmla="*/ 195 h 347"/>
                <a:gd name="T58" fmla="*/ 275 w 279"/>
                <a:gd name="T59" fmla="*/ 126 h 347"/>
                <a:gd name="T60" fmla="*/ 142 w 279"/>
                <a:gd name="T61" fmla="*/ 207 h 347"/>
                <a:gd name="T62" fmla="*/ 272 w 279"/>
                <a:gd name="T63" fmla="*/ 131 h 347"/>
                <a:gd name="T64" fmla="*/ 107 w 279"/>
                <a:gd name="T65" fmla="*/ 242 h 347"/>
                <a:gd name="T66" fmla="*/ 263 w 279"/>
                <a:gd name="T67" fmla="*/ 152 h 347"/>
                <a:gd name="T68" fmla="*/ 88 w 279"/>
                <a:gd name="T69" fmla="*/ 261 h 347"/>
                <a:gd name="T70" fmla="*/ 272 w 279"/>
                <a:gd name="T71" fmla="*/ 154 h 347"/>
                <a:gd name="T72" fmla="*/ 76 w 279"/>
                <a:gd name="T73" fmla="*/ 275 h 347"/>
                <a:gd name="T74" fmla="*/ 277 w 279"/>
                <a:gd name="T75" fmla="*/ 157 h 347"/>
                <a:gd name="T76" fmla="*/ 29 w 279"/>
                <a:gd name="T77" fmla="*/ 320 h 347"/>
                <a:gd name="T78" fmla="*/ 185 w 279"/>
                <a:gd name="T79" fmla="*/ 230 h 347"/>
                <a:gd name="T80" fmla="*/ 17 w 279"/>
                <a:gd name="T81" fmla="*/ 332 h 347"/>
                <a:gd name="T82" fmla="*/ 175 w 279"/>
                <a:gd name="T83" fmla="*/ 242 h 347"/>
                <a:gd name="T84" fmla="*/ 0 w 279"/>
                <a:gd name="T85" fmla="*/ 347 h 347"/>
                <a:gd name="T86" fmla="*/ 163 w 279"/>
                <a:gd name="T87" fmla="*/ 2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9" h="347">
                  <a:moveTo>
                    <a:pt x="154" y="41"/>
                  </a:moveTo>
                  <a:lnTo>
                    <a:pt x="225" y="0"/>
                  </a:lnTo>
                  <a:lnTo>
                    <a:pt x="173" y="36"/>
                  </a:lnTo>
                  <a:lnTo>
                    <a:pt x="230" y="3"/>
                  </a:lnTo>
                  <a:lnTo>
                    <a:pt x="197" y="38"/>
                  </a:lnTo>
                  <a:lnTo>
                    <a:pt x="244" y="12"/>
                  </a:lnTo>
                  <a:lnTo>
                    <a:pt x="211" y="45"/>
                  </a:lnTo>
                  <a:lnTo>
                    <a:pt x="253" y="22"/>
                  </a:lnTo>
                  <a:lnTo>
                    <a:pt x="218" y="52"/>
                  </a:lnTo>
                  <a:lnTo>
                    <a:pt x="258" y="29"/>
                  </a:lnTo>
                  <a:lnTo>
                    <a:pt x="220" y="55"/>
                  </a:lnTo>
                  <a:lnTo>
                    <a:pt x="261" y="31"/>
                  </a:lnTo>
                  <a:lnTo>
                    <a:pt x="227" y="64"/>
                  </a:lnTo>
                  <a:lnTo>
                    <a:pt x="268" y="41"/>
                  </a:lnTo>
                  <a:lnTo>
                    <a:pt x="230" y="74"/>
                  </a:lnTo>
                  <a:lnTo>
                    <a:pt x="272" y="50"/>
                  </a:lnTo>
                  <a:lnTo>
                    <a:pt x="235" y="88"/>
                  </a:lnTo>
                  <a:lnTo>
                    <a:pt x="277" y="64"/>
                  </a:lnTo>
                  <a:lnTo>
                    <a:pt x="235" y="93"/>
                  </a:lnTo>
                  <a:lnTo>
                    <a:pt x="277" y="67"/>
                  </a:lnTo>
                  <a:lnTo>
                    <a:pt x="227" y="119"/>
                  </a:lnTo>
                  <a:lnTo>
                    <a:pt x="279" y="88"/>
                  </a:lnTo>
                  <a:lnTo>
                    <a:pt x="213" y="135"/>
                  </a:lnTo>
                  <a:lnTo>
                    <a:pt x="279" y="98"/>
                  </a:lnTo>
                  <a:lnTo>
                    <a:pt x="199" y="150"/>
                  </a:lnTo>
                  <a:lnTo>
                    <a:pt x="279" y="105"/>
                  </a:lnTo>
                  <a:lnTo>
                    <a:pt x="161" y="190"/>
                  </a:lnTo>
                  <a:lnTo>
                    <a:pt x="275" y="121"/>
                  </a:lnTo>
                  <a:lnTo>
                    <a:pt x="154" y="195"/>
                  </a:lnTo>
                  <a:lnTo>
                    <a:pt x="275" y="126"/>
                  </a:lnTo>
                  <a:lnTo>
                    <a:pt x="142" y="207"/>
                  </a:lnTo>
                  <a:lnTo>
                    <a:pt x="272" y="131"/>
                  </a:lnTo>
                  <a:lnTo>
                    <a:pt x="107" y="242"/>
                  </a:lnTo>
                  <a:lnTo>
                    <a:pt x="263" y="152"/>
                  </a:lnTo>
                  <a:lnTo>
                    <a:pt x="88" y="261"/>
                  </a:lnTo>
                  <a:lnTo>
                    <a:pt x="272" y="154"/>
                  </a:lnTo>
                  <a:lnTo>
                    <a:pt x="76" y="275"/>
                  </a:lnTo>
                  <a:lnTo>
                    <a:pt x="277" y="157"/>
                  </a:lnTo>
                  <a:lnTo>
                    <a:pt x="29" y="320"/>
                  </a:lnTo>
                  <a:lnTo>
                    <a:pt x="185" y="230"/>
                  </a:lnTo>
                  <a:lnTo>
                    <a:pt x="17" y="332"/>
                  </a:lnTo>
                  <a:lnTo>
                    <a:pt x="175" y="242"/>
                  </a:lnTo>
                  <a:lnTo>
                    <a:pt x="0" y="347"/>
                  </a:lnTo>
                  <a:lnTo>
                    <a:pt x="163" y="252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1" name="Freeform 3137"/>
            <p:cNvSpPr>
              <a:spLocks/>
            </p:cNvSpPr>
            <p:nvPr/>
          </p:nvSpPr>
          <p:spPr bwMode="auto">
            <a:xfrm>
              <a:off x="5343525" y="3906838"/>
              <a:ext cx="534988" cy="471488"/>
            </a:xfrm>
            <a:custGeom>
              <a:avLst/>
              <a:gdLst>
                <a:gd name="T0" fmla="*/ 107 w 337"/>
                <a:gd name="T1" fmla="*/ 41 h 297"/>
                <a:gd name="T2" fmla="*/ 176 w 337"/>
                <a:gd name="T3" fmla="*/ 0 h 297"/>
                <a:gd name="T4" fmla="*/ 112 w 337"/>
                <a:gd name="T5" fmla="*/ 38 h 297"/>
                <a:gd name="T6" fmla="*/ 178 w 337"/>
                <a:gd name="T7" fmla="*/ 0 h 297"/>
                <a:gd name="T8" fmla="*/ 143 w 337"/>
                <a:gd name="T9" fmla="*/ 36 h 297"/>
                <a:gd name="T10" fmla="*/ 190 w 337"/>
                <a:gd name="T11" fmla="*/ 7 h 297"/>
                <a:gd name="T12" fmla="*/ 152 w 337"/>
                <a:gd name="T13" fmla="*/ 41 h 297"/>
                <a:gd name="T14" fmla="*/ 197 w 337"/>
                <a:gd name="T15" fmla="*/ 14 h 297"/>
                <a:gd name="T16" fmla="*/ 166 w 337"/>
                <a:gd name="T17" fmla="*/ 50 h 297"/>
                <a:gd name="T18" fmla="*/ 209 w 337"/>
                <a:gd name="T19" fmla="*/ 24 h 297"/>
                <a:gd name="T20" fmla="*/ 176 w 337"/>
                <a:gd name="T21" fmla="*/ 60 h 297"/>
                <a:gd name="T22" fmla="*/ 216 w 337"/>
                <a:gd name="T23" fmla="*/ 36 h 297"/>
                <a:gd name="T24" fmla="*/ 180 w 337"/>
                <a:gd name="T25" fmla="*/ 67 h 297"/>
                <a:gd name="T26" fmla="*/ 221 w 337"/>
                <a:gd name="T27" fmla="*/ 43 h 297"/>
                <a:gd name="T28" fmla="*/ 183 w 337"/>
                <a:gd name="T29" fmla="*/ 71 h 297"/>
                <a:gd name="T30" fmla="*/ 223 w 337"/>
                <a:gd name="T31" fmla="*/ 48 h 297"/>
                <a:gd name="T32" fmla="*/ 185 w 337"/>
                <a:gd name="T33" fmla="*/ 83 h 297"/>
                <a:gd name="T34" fmla="*/ 228 w 337"/>
                <a:gd name="T35" fmla="*/ 57 h 297"/>
                <a:gd name="T36" fmla="*/ 185 w 337"/>
                <a:gd name="T37" fmla="*/ 97 h 297"/>
                <a:gd name="T38" fmla="*/ 240 w 337"/>
                <a:gd name="T39" fmla="*/ 67 h 297"/>
                <a:gd name="T40" fmla="*/ 171 w 337"/>
                <a:gd name="T41" fmla="*/ 128 h 297"/>
                <a:gd name="T42" fmla="*/ 301 w 337"/>
                <a:gd name="T43" fmla="*/ 52 h 297"/>
                <a:gd name="T44" fmla="*/ 150 w 337"/>
                <a:gd name="T45" fmla="*/ 152 h 297"/>
                <a:gd name="T46" fmla="*/ 315 w 337"/>
                <a:gd name="T47" fmla="*/ 55 h 297"/>
                <a:gd name="T48" fmla="*/ 102 w 337"/>
                <a:gd name="T49" fmla="*/ 197 h 297"/>
                <a:gd name="T50" fmla="*/ 337 w 337"/>
                <a:gd name="T51" fmla="*/ 62 h 297"/>
                <a:gd name="T52" fmla="*/ 100 w 337"/>
                <a:gd name="T53" fmla="*/ 202 h 297"/>
                <a:gd name="T54" fmla="*/ 337 w 337"/>
                <a:gd name="T55" fmla="*/ 64 h 297"/>
                <a:gd name="T56" fmla="*/ 93 w 337"/>
                <a:gd name="T57" fmla="*/ 207 h 297"/>
                <a:gd name="T58" fmla="*/ 251 w 337"/>
                <a:gd name="T59" fmla="*/ 116 h 297"/>
                <a:gd name="T60" fmla="*/ 53 w 337"/>
                <a:gd name="T61" fmla="*/ 247 h 297"/>
                <a:gd name="T62" fmla="*/ 209 w 337"/>
                <a:gd name="T63" fmla="*/ 157 h 297"/>
                <a:gd name="T64" fmla="*/ 41 w 337"/>
                <a:gd name="T65" fmla="*/ 259 h 297"/>
                <a:gd name="T66" fmla="*/ 199 w 337"/>
                <a:gd name="T67" fmla="*/ 169 h 297"/>
                <a:gd name="T68" fmla="*/ 38 w 337"/>
                <a:gd name="T69" fmla="*/ 261 h 297"/>
                <a:gd name="T70" fmla="*/ 195 w 337"/>
                <a:gd name="T71" fmla="*/ 171 h 297"/>
                <a:gd name="T72" fmla="*/ 15 w 337"/>
                <a:gd name="T73" fmla="*/ 287 h 297"/>
                <a:gd name="T74" fmla="*/ 171 w 337"/>
                <a:gd name="T75" fmla="*/ 197 h 297"/>
                <a:gd name="T76" fmla="*/ 0 w 337"/>
                <a:gd name="T77" fmla="*/ 297 h 297"/>
                <a:gd name="T78" fmla="*/ 164 w 337"/>
                <a:gd name="T79" fmla="*/ 20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7" h="297">
                  <a:moveTo>
                    <a:pt x="107" y="41"/>
                  </a:moveTo>
                  <a:lnTo>
                    <a:pt x="176" y="0"/>
                  </a:lnTo>
                  <a:lnTo>
                    <a:pt x="112" y="38"/>
                  </a:lnTo>
                  <a:lnTo>
                    <a:pt x="178" y="0"/>
                  </a:lnTo>
                  <a:lnTo>
                    <a:pt x="143" y="36"/>
                  </a:lnTo>
                  <a:lnTo>
                    <a:pt x="190" y="7"/>
                  </a:lnTo>
                  <a:lnTo>
                    <a:pt x="152" y="41"/>
                  </a:lnTo>
                  <a:lnTo>
                    <a:pt x="197" y="14"/>
                  </a:lnTo>
                  <a:lnTo>
                    <a:pt x="166" y="50"/>
                  </a:lnTo>
                  <a:lnTo>
                    <a:pt x="209" y="24"/>
                  </a:lnTo>
                  <a:lnTo>
                    <a:pt x="176" y="60"/>
                  </a:lnTo>
                  <a:lnTo>
                    <a:pt x="216" y="36"/>
                  </a:lnTo>
                  <a:lnTo>
                    <a:pt x="180" y="67"/>
                  </a:lnTo>
                  <a:lnTo>
                    <a:pt x="221" y="43"/>
                  </a:lnTo>
                  <a:lnTo>
                    <a:pt x="183" y="71"/>
                  </a:lnTo>
                  <a:lnTo>
                    <a:pt x="223" y="48"/>
                  </a:lnTo>
                  <a:lnTo>
                    <a:pt x="185" y="83"/>
                  </a:lnTo>
                  <a:lnTo>
                    <a:pt x="228" y="57"/>
                  </a:lnTo>
                  <a:lnTo>
                    <a:pt x="185" y="97"/>
                  </a:lnTo>
                  <a:lnTo>
                    <a:pt x="240" y="67"/>
                  </a:lnTo>
                  <a:lnTo>
                    <a:pt x="171" y="128"/>
                  </a:lnTo>
                  <a:lnTo>
                    <a:pt x="301" y="52"/>
                  </a:lnTo>
                  <a:lnTo>
                    <a:pt x="150" y="152"/>
                  </a:lnTo>
                  <a:lnTo>
                    <a:pt x="315" y="55"/>
                  </a:lnTo>
                  <a:lnTo>
                    <a:pt x="102" y="197"/>
                  </a:lnTo>
                  <a:lnTo>
                    <a:pt x="337" y="62"/>
                  </a:lnTo>
                  <a:lnTo>
                    <a:pt x="100" y="202"/>
                  </a:lnTo>
                  <a:lnTo>
                    <a:pt x="337" y="64"/>
                  </a:lnTo>
                  <a:lnTo>
                    <a:pt x="93" y="207"/>
                  </a:lnTo>
                  <a:lnTo>
                    <a:pt x="251" y="116"/>
                  </a:lnTo>
                  <a:lnTo>
                    <a:pt x="53" y="247"/>
                  </a:lnTo>
                  <a:lnTo>
                    <a:pt x="209" y="157"/>
                  </a:lnTo>
                  <a:lnTo>
                    <a:pt x="41" y="259"/>
                  </a:lnTo>
                  <a:lnTo>
                    <a:pt x="199" y="169"/>
                  </a:lnTo>
                  <a:lnTo>
                    <a:pt x="38" y="261"/>
                  </a:lnTo>
                  <a:lnTo>
                    <a:pt x="195" y="171"/>
                  </a:lnTo>
                  <a:lnTo>
                    <a:pt x="15" y="287"/>
                  </a:lnTo>
                  <a:lnTo>
                    <a:pt x="171" y="197"/>
                  </a:lnTo>
                  <a:lnTo>
                    <a:pt x="0" y="297"/>
                  </a:lnTo>
                  <a:lnTo>
                    <a:pt x="164" y="20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2" name="Freeform 3138"/>
            <p:cNvSpPr>
              <a:spLocks/>
            </p:cNvSpPr>
            <p:nvPr/>
          </p:nvSpPr>
          <p:spPr bwMode="auto">
            <a:xfrm>
              <a:off x="5133975" y="3887788"/>
              <a:ext cx="969963" cy="1119188"/>
            </a:xfrm>
            <a:custGeom>
              <a:avLst/>
              <a:gdLst>
                <a:gd name="T0" fmla="*/ 151 w 611"/>
                <a:gd name="T1" fmla="*/ 64 h 705"/>
                <a:gd name="T2" fmla="*/ 286 w 611"/>
                <a:gd name="T3" fmla="*/ 3 h 705"/>
                <a:gd name="T4" fmla="*/ 102 w 611"/>
                <a:gd name="T5" fmla="*/ 117 h 705"/>
                <a:gd name="T6" fmla="*/ 298 w 611"/>
                <a:gd name="T7" fmla="*/ 5 h 705"/>
                <a:gd name="T8" fmla="*/ 76 w 611"/>
                <a:gd name="T9" fmla="*/ 143 h 705"/>
                <a:gd name="T10" fmla="*/ 213 w 611"/>
                <a:gd name="T11" fmla="*/ 72 h 705"/>
                <a:gd name="T12" fmla="*/ 42 w 611"/>
                <a:gd name="T13" fmla="*/ 176 h 705"/>
                <a:gd name="T14" fmla="*/ 173 w 611"/>
                <a:gd name="T15" fmla="*/ 112 h 705"/>
                <a:gd name="T16" fmla="*/ 5 w 611"/>
                <a:gd name="T17" fmla="*/ 228 h 705"/>
                <a:gd name="T18" fmla="*/ 121 w 611"/>
                <a:gd name="T19" fmla="*/ 164 h 705"/>
                <a:gd name="T20" fmla="*/ 0 w 611"/>
                <a:gd name="T21" fmla="*/ 259 h 705"/>
                <a:gd name="T22" fmla="*/ 50 w 611"/>
                <a:gd name="T23" fmla="*/ 245 h 705"/>
                <a:gd name="T24" fmla="*/ 9 w 611"/>
                <a:gd name="T25" fmla="*/ 304 h 705"/>
                <a:gd name="T26" fmla="*/ 57 w 611"/>
                <a:gd name="T27" fmla="*/ 292 h 705"/>
                <a:gd name="T28" fmla="*/ 26 w 611"/>
                <a:gd name="T29" fmla="*/ 330 h 705"/>
                <a:gd name="T30" fmla="*/ 71 w 611"/>
                <a:gd name="T31" fmla="*/ 306 h 705"/>
                <a:gd name="T32" fmla="*/ 57 w 611"/>
                <a:gd name="T33" fmla="*/ 354 h 705"/>
                <a:gd name="T34" fmla="*/ 286 w 611"/>
                <a:gd name="T35" fmla="*/ 226 h 705"/>
                <a:gd name="T36" fmla="*/ 80 w 611"/>
                <a:gd name="T37" fmla="*/ 363 h 705"/>
                <a:gd name="T38" fmla="*/ 208 w 611"/>
                <a:gd name="T39" fmla="*/ 302 h 705"/>
                <a:gd name="T40" fmla="*/ 111 w 611"/>
                <a:gd name="T41" fmla="*/ 366 h 705"/>
                <a:gd name="T42" fmla="*/ 173 w 611"/>
                <a:gd name="T43" fmla="*/ 340 h 705"/>
                <a:gd name="T44" fmla="*/ 116 w 611"/>
                <a:gd name="T45" fmla="*/ 394 h 705"/>
                <a:gd name="T46" fmla="*/ 161 w 611"/>
                <a:gd name="T47" fmla="*/ 368 h 705"/>
                <a:gd name="T48" fmla="*/ 123 w 611"/>
                <a:gd name="T49" fmla="*/ 420 h 705"/>
                <a:gd name="T50" fmla="*/ 173 w 611"/>
                <a:gd name="T51" fmla="*/ 411 h 705"/>
                <a:gd name="T52" fmla="*/ 135 w 611"/>
                <a:gd name="T53" fmla="*/ 437 h 705"/>
                <a:gd name="T54" fmla="*/ 187 w 611"/>
                <a:gd name="T55" fmla="*/ 423 h 705"/>
                <a:gd name="T56" fmla="*/ 168 w 611"/>
                <a:gd name="T57" fmla="*/ 468 h 705"/>
                <a:gd name="T58" fmla="*/ 395 w 611"/>
                <a:gd name="T59" fmla="*/ 342 h 705"/>
                <a:gd name="T60" fmla="*/ 201 w 611"/>
                <a:gd name="T61" fmla="*/ 477 h 705"/>
                <a:gd name="T62" fmla="*/ 338 w 611"/>
                <a:gd name="T63" fmla="*/ 399 h 705"/>
                <a:gd name="T64" fmla="*/ 227 w 611"/>
                <a:gd name="T65" fmla="*/ 494 h 705"/>
                <a:gd name="T66" fmla="*/ 275 w 611"/>
                <a:gd name="T67" fmla="*/ 487 h 705"/>
                <a:gd name="T68" fmla="*/ 241 w 611"/>
                <a:gd name="T69" fmla="*/ 541 h 705"/>
                <a:gd name="T70" fmla="*/ 293 w 611"/>
                <a:gd name="T71" fmla="*/ 532 h 705"/>
                <a:gd name="T72" fmla="*/ 258 w 611"/>
                <a:gd name="T73" fmla="*/ 562 h 705"/>
                <a:gd name="T74" fmla="*/ 324 w 611"/>
                <a:gd name="T75" fmla="*/ 543 h 705"/>
                <a:gd name="T76" fmla="*/ 277 w 611"/>
                <a:gd name="T77" fmla="*/ 577 h 705"/>
                <a:gd name="T78" fmla="*/ 511 w 611"/>
                <a:gd name="T79" fmla="*/ 453 h 705"/>
                <a:gd name="T80" fmla="*/ 301 w 611"/>
                <a:gd name="T81" fmla="*/ 586 h 705"/>
                <a:gd name="T82" fmla="*/ 471 w 611"/>
                <a:gd name="T83" fmla="*/ 494 h 705"/>
                <a:gd name="T84" fmla="*/ 324 w 611"/>
                <a:gd name="T85" fmla="*/ 591 h 705"/>
                <a:gd name="T86" fmla="*/ 419 w 611"/>
                <a:gd name="T87" fmla="*/ 546 h 705"/>
                <a:gd name="T88" fmla="*/ 341 w 611"/>
                <a:gd name="T89" fmla="*/ 622 h 705"/>
                <a:gd name="T90" fmla="*/ 386 w 611"/>
                <a:gd name="T91" fmla="*/ 600 h 705"/>
                <a:gd name="T92" fmla="*/ 355 w 611"/>
                <a:gd name="T93" fmla="*/ 657 h 705"/>
                <a:gd name="T94" fmla="*/ 400 w 611"/>
                <a:gd name="T95" fmla="*/ 638 h 705"/>
                <a:gd name="T96" fmla="*/ 362 w 611"/>
                <a:gd name="T97" fmla="*/ 667 h 705"/>
                <a:gd name="T98" fmla="*/ 414 w 611"/>
                <a:gd name="T99" fmla="*/ 650 h 705"/>
                <a:gd name="T100" fmla="*/ 391 w 611"/>
                <a:gd name="T101" fmla="*/ 690 h 705"/>
                <a:gd name="T102" fmla="*/ 452 w 611"/>
                <a:gd name="T103" fmla="*/ 657 h 705"/>
                <a:gd name="T104" fmla="*/ 395 w 611"/>
                <a:gd name="T105" fmla="*/ 693 h 705"/>
                <a:gd name="T106" fmla="*/ 611 w 611"/>
                <a:gd name="T107" fmla="*/ 581 h 705"/>
                <a:gd name="T108" fmla="*/ 417 w 611"/>
                <a:gd name="T109" fmla="*/ 702 h 705"/>
                <a:gd name="T110" fmla="*/ 542 w 611"/>
                <a:gd name="T111" fmla="*/ 650 h 705"/>
                <a:gd name="T112" fmla="*/ 495 w 611"/>
                <a:gd name="T113" fmla="*/ 69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705">
                  <a:moveTo>
                    <a:pt x="203" y="17"/>
                  </a:moveTo>
                  <a:lnTo>
                    <a:pt x="211" y="12"/>
                  </a:lnTo>
                  <a:lnTo>
                    <a:pt x="151" y="64"/>
                  </a:lnTo>
                  <a:lnTo>
                    <a:pt x="265" y="0"/>
                  </a:lnTo>
                  <a:lnTo>
                    <a:pt x="118" y="100"/>
                  </a:lnTo>
                  <a:lnTo>
                    <a:pt x="286" y="3"/>
                  </a:lnTo>
                  <a:lnTo>
                    <a:pt x="104" y="112"/>
                  </a:lnTo>
                  <a:lnTo>
                    <a:pt x="291" y="5"/>
                  </a:lnTo>
                  <a:lnTo>
                    <a:pt x="102" y="117"/>
                  </a:lnTo>
                  <a:lnTo>
                    <a:pt x="293" y="5"/>
                  </a:lnTo>
                  <a:lnTo>
                    <a:pt x="92" y="124"/>
                  </a:lnTo>
                  <a:lnTo>
                    <a:pt x="298" y="5"/>
                  </a:lnTo>
                  <a:lnTo>
                    <a:pt x="76" y="140"/>
                  </a:lnTo>
                  <a:lnTo>
                    <a:pt x="305" y="10"/>
                  </a:lnTo>
                  <a:lnTo>
                    <a:pt x="76" y="143"/>
                  </a:lnTo>
                  <a:lnTo>
                    <a:pt x="305" y="10"/>
                  </a:lnTo>
                  <a:lnTo>
                    <a:pt x="57" y="162"/>
                  </a:lnTo>
                  <a:lnTo>
                    <a:pt x="213" y="72"/>
                  </a:lnTo>
                  <a:lnTo>
                    <a:pt x="45" y="174"/>
                  </a:lnTo>
                  <a:lnTo>
                    <a:pt x="201" y="83"/>
                  </a:lnTo>
                  <a:lnTo>
                    <a:pt x="42" y="176"/>
                  </a:lnTo>
                  <a:lnTo>
                    <a:pt x="199" y="86"/>
                  </a:lnTo>
                  <a:lnTo>
                    <a:pt x="21" y="200"/>
                  </a:lnTo>
                  <a:lnTo>
                    <a:pt x="173" y="112"/>
                  </a:lnTo>
                  <a:lnTo>
                    <a:pt x="9" y="216"/>
                  </a:lnTo>
                  <a:lnTo>
                    <a:pt x="147" y="138"/>
                  </a:lnTo>
                  <a:lnTo>
                    <a:pt x="5" y="228"/>
                  </a:lnTo>
                  <a:lnTo>
                    <a:pt x="128" y="157"/>
                  </a:lnTo>
                  <a:lnTo>
                    <a:pt x="5" y="230"/>
                  </a:lnTo>
                  <a:lnTo>
                    <a:pt x="121" y="164"/>
                  </a:lnTo>
                  <a:lnTo>
                    <a:pt x="2" y="240"/>
                  </a:lnTo>
                  <a:lnTo>
                    <a:pt x="104" y="181"/>
                  </a:lnTo>
                  <a:lnTo>
                    <a:pt x="0" y="259"/>
                  </a:lnTo>
                  <a:lnTo>
                    <a:pt x="61" y="221"/>
                  </a:lnTo>
                  <a:lnTo>
                    <a:pt x="0" y="273"/>
                  </a:lnTo>
                  <a:lnTo>
                    <a:pt x="50" y="245"/>
                  </a:lnTo>
                  <a:lnTo>
                    <a:pt x="5" y="287"/>
                  </a:lnTo>
                  <a:lnTo>
                    <a:pt x="47" y="264"/>
                  </a:lnTo>
                  <a:lnTo>
                    <a:pt x="9" y="304"/>
                  </a:lnTo>
                  <a:lnTo>
                    <a:pt x="50" y="280"/>
                  </a:lnTo>
                  <a:lnTo>
                    <a:pt x="16" y="316"/>
                  </a:lnTo>
                  <a:lnTo>
                    <a:pt x="57" y="292"/>
                  </a:lnTo>
                  <a:lnTo>
                    <a:pt x="21" y="325"/>
                  </a:lnTo>
                  <a:lnTo>
                    <a:pt x="64" y="302"/>
                  </a:lnTo>
                  <a:lnTo>
                    <a:pt x="26" y="330"/>
                  </a:lnTo>
                  <a:lnTo>
                    <a:pt x="69" y="306"/>
                  </a:lnTo>
                  <a:lnTo>
                    <a:pt x="26" y="332"/>
                  </a:lnTo>
                  <a:lnTo>
                    <a:pt x="71" y="306"/>
                  </a:lnTo>
                  <a:lnTo>
                    <a:pt x="40" y="344"/>
                  </a:lnTo>
                  <a:lnTo>
                    <a:pt x="87" y="316"/>
                  </a:lnTo>
                  <a:lnTo>
                    <a:pt x="57" y="354"/>
                  </a:lnTo>
                  <a:lnTo>
                    <a:pt x="293" y="219"/>
                  </a:lnTo>
                  <a:lnTo>
                    <a:pt x="61" y="356"/>
                  </a:lnTo>
                  <a:lnTo>
                    <a:pt x="286" y="226"/>
                  </a:lnTo>
                  <a:lnTo>
                    <a:pt x="69" y="358"/>
                  </a:lnTo>
                  <a:lnTo>
                    <a:pt x="267" y="245"/>
                  </a:lnTo>
                  <a:lnTo>
                    <a:pt x="80" y="363"/>
                  </a:lnTo>
                  <a:lnTo>
                    <a:pt x="241" y="271"/>
                  </a:lnTo>
                  <a:lnTo>
                    <a:pt x="102" y="366"/>
                  </a:lnTo>
                  <a:lnTo>
                    <a:pt x="208" y="302"/>
                  </a:lnTo>
                  <a:lnTo>
                    <a:pt x="102" y="366"/>
                  </a:lnTo>
                  <a:lnTo>
                    <a:pt x="206" y="306"/>
                  </a:lnTo>
                  <a:lnTo>
                    <a:pt x="111" y="366"/>
                  </a:lnTo>
                  <a:lnTo>
                    <a:pt x="194" y="316"/>
                  </a:lnTo>
                  <a:lnTo>
                    <a:pt x="114" y="375"/>
                  </a:lnTo>
                  <a:lnTo>
                    <a:pt x="173" y="340"/>
                  </a:lnTo>
                  <a:lnTo>
                    <a:pt x="114" y="389"/>
                  </a:lnTo>
                  <a:lnTo>
                    <a:pt x="161" y="361"/>
                  </a:lnTo>
                  <a:lnTo>
                    <a:pt x="116" y="394"/>
                  </a:lnTo>
                  <a:lnTo>
                    <a:pt x="161" y="366"/>
                  </a:lnTo>
                  <a:lnTo>
                    <a:pt x="116" y="394"/>
                  </a:lnTo>
                  <a:lnTo>
                    <a:pt x="161" y="368"/>
                  </a:lnTo>
                  <a:lnTo>
                    <a:pt x="121" y="411"/>
                  </a:lnTo>
                  <a:lnTo>
                    <a:pt x="161" y="387"/>
                  </a:lnTo>
                  <a:lnTo>
                    <a:pt x="123" y="420"/>
                  </a:lnTo>
                  <a:lnTo>
                    <a:pt x="163" y="396"/>
                  </a:lnTo>
                  <a:lnTo>
                    <a:pt x="132" y="434"/>
                  </a:lnTo>
                  <a:lnTo>
                    <a:pt x="173" y="411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42" y="449"/>
                  </a:lnTo>
                  <a:lnTo>
                    <a:pt x="187" y="423"/>
                  </a:lnTo>
                  <a:lnTo>
                    <a:pt x="154" y="456"/>
                  </a:lnTo>
                  <a:lnTo>
                    <a:pt x="201" y="430"/>
                  </a:lnTo>
                  <a:lnTo>
                    <a:pt x="168" y="468"/>
                  </a:lnTo>
                  <a:lnTo>
                    <a:pt x="234" y="427"/>
                  </a:lnTo>
                  <a:lnTo>
                    <a:pt x="175" y="470"/>
                  </a:lnTo>
                  <a:lnTo>
                    <a:pt x="395" y="342"/>
                  </a:lnTo>
                  <a:lnTo>
                    <a:pt x="199" y="477"/>
                  </a:lnTo>
                  <a:lnTo>
                    <a:pt x="348" y="389"/>
                  </a:lnTo>
                  <a:lnTo>
                    <a:pt x="201" y="477"/>
                  </a:lnTo>
                  <a:lnTo>
                    <a:pt x="343" y="394"/>
                  </a:lnTo>
                  <a:lnTo>
                    <a:pt x="203" y="477"/>
                  </a:lnTo>
                  <a:lnTo>
                    <a:pt x="338" y="399"/>
                  </a:lnTo>
                  <a:lnTo>
                    <a:pt x="227" y="479"/>
                  </a:lnTo>
                  <a:lnTo>
                    <a:pt x="305" y="434"/>
                  </a:lnTo>
                  <a:lnTo>
                    <a:pt x="227" y="494"/>
                  </a:lnTo>
                  <a:lnTo>
                    <a:pt x="279" y="463"/>
                  </a:lnTo>
                  <a:lnTo>
                    <a:pt x="230" y="510"/>
                  </a:lnTo>
                  <a:lnTo>
                    <a:pt x="275" y="487"/>
                  </a:lnTo>
                  <a:lnTo>
                    <a:pt x="234" y="527"/>
                  </a:lnTo>
                  <a:lnTo>
                    <a:pt x="275" y="503"/>
                  </a:lnTo>
                  <a:lnTo>
                    <a:pt x="241" y="541"/>
                  </a:lnTo>
                  <a:lnTo>
                    <a:pt x="282" y="517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8" y="562"/>
                  </a:lnTo>
                  <a:lnTo>
                    <a:pt x="301" y="536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7" y="577"/>
                  </a:lnTo>
                  <a:lnTo>
                    <a:pt x="331" y="546"/>
                  </a:lnTo>
                  <a:lnTo>
                    <a:pt x="286" y="584"/>
                  </a:lnTo>
                  <a:lnTo>
                    <a:pt x="511" y="453"/>
                  </a:lnTo>
                  <a:lnTo>
                    <a:pt x="291" y="584"/>
                  </a:lnTo>
                  <a:lnTo>
                    <a:pt x="504" y="460"/>
                  </a:lnTo>
                  <a:lnTo>
                    <a:pt x="301" y="586"/>
                  </a:lnTo>
                  <a:lnTo>
                    <a:pt x="485" y="479"/>
                  </a:lnTo>
                  <a:lnTo>
                    <a:pt x="305" y="589"/>
                  </a:lnTo>
                  <a:lnTo>
                    <a:pt x="471" y="494"/>
                  </a:lnTo>
                  <a:lnTo>
                    <a:pt x="312" y="591"/>
                  </a:lnTo>
                  <a:lnTo>
                    <a:pt x="459" y="506"/>
                  </a:lnTo>
                  <a:lnTo>
                    <a:pt x="324" y="591"/>
                  </a:lnTo>
                  <a:lnTo>
                    <a:pt x="440" y="524"/>
                  </a:lnTo>
                  <a:lnTo>
                    <a:pt x="338" y="591"/>
                  </a:lnTo>
                  <a:lnTo>
                    <a:pt x="419" y="546"/>
                  </a:lnTo>
                  <a:lnTo>
                    <a:pt x="341" y="610"/>
                  </a:lnTo>
                  <a:lnTo>
                    <a:pt x="391" y="581"/>
                  </a:lnTo>
                  <a:lnTo>
                    <a:pt x="341" y="622"/>
                  </a:lnTo>
                  <a:lnTo>
                    <a:pt x="388" y="593"/>
                  </a:lnTo>
                  <a:lnTo>
                    <a:pt x="343" y="626"/>
                  </a:lnTo>
                  <a:lnTo>
                    <a:pt x="386" y="600"/>
                  </a:lnTo>
                  <a:lnTo>
                    <a:pt x="348" y="643"/>
                  </a:lnTo>
                  <a:lnTo>
                    <a:pt x="388" y="617"/>
                  </a:lnTo>
                  <a:lnTo>
                    <a:pt x="355" y="657"/>
                  </a:lnTo>
                  <a:lnTo>
                    <a:pt x="395" y="634"/>
                  </a:lnTo>
                  <a:lnTo>
                    <a:pt x="360" y="662"/>
                  </a:lnTo>
                  <a:lnTo>
                    <a:pt x="400" y="638"/>
                  </a:lnTo>
                  <a:lnTo>
                    <a:pt x="360" y="664"/>
                  </a:lnTo>
                  <a:lnTo>
                    <a:pt x="402" y="641"/>
                  </a:lnTo>
                  <a:lnTo>
                    <a:pt x="362" y="667"/>
                  </a:lnTo>
                  <a:lnTo>
                    <a:pt x="405" y="643"/>
                  </a:lnTo>
                  <a:lnTo>
                    <a:pt x="372" y="676"/>
                  </a:lnTo>
                  <a:lnTo>
                    <a:pt x="414" y="650"/>
                  </a:lnTo>
                  <a:lnTo>
                    <a:pt x="386" y="688"/>
                  </a:lnTo>
                  <a:lnTo>
                    <a:pt x="438" y="657"/>
                  </a:lnTo>
                  <a:lnTo>
                    <a:pt x="391" y="690"/>
                  </a:lnTo>
                  <a:lnTo>
                    <a:pt x="450" y="657"/>
                  </a:lnTo>
                  <a:lnTo>
                    <a:pt x="393" y="693"/>
                  </a:lnTo>
                  <a:lnTo>
                    <a:pt x="452" y="657"/>
                  </a:lnTo>
                  <a:lnTo>
                    <a:pt x="393" y="693"/>
                  </a:lnTo>
                  <a:lnTo>
                    <a:pt x="454" y="657"/>
                  </a:lnTo>
                  <a:lnTo>
                    <a:pt x="395" y="693"/>
                  </a:lnTo>
                  <a:lnTo>
                    <a:pt x="457" y="657"/>
                  </a:lnTo>
                  <a:lnTo>
                    <a:pt x="407" y="700"/>
                  </a:lnTo>
                  <a:lnTo>
                    <a:pt x="611" y="581"/>
                  </a:lnTo>
                  <a:lnTo>
                    <a:pt x="412" y="700"/>
                  </a:lnTo>
                  <a:lnTo>
                    <a:pt x="599" y="591"/>
                  </a:lnTo>
                  <a:lnTo>
                    <a:pt x="417" y="702"/>
                  </a:lnTo>
                  <a:lnTo>
                    <a:pt x="589" y="603"/>
                  </a:lnTo>
                  <a:lnTo>
                    <a:pt x="447" y="705"/>
                  </a:lnTo>
                  <a:lnTo>
                    <a:pt x="542" y="650"/>
                  </a:lnTo>
                  <a:lnTo>
                    <a:pt x="473" y="700"/>
                  </a:lnTo>
                  <a:lnTo>
                    <a:pt x="514" y="676"/>
                  </a:lnTo>
                  <a:lnTo>
                    <a:pt x="495" y="690"/>
                  </a:lnTo>
                  <a:lnTo>
                    <a:pt x="502" y="688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3" name="Freeform 3139"/>
            <p:cNvSpPr>
              <a:spLocks/>
            </p:cNvSpPr>
            <p:nvPr/>
          </p:nvSpPr>
          <p:spPr bwMode="auto">
            <a:xfrm>
              <a:off x="6122988" y="3665538"/>
              <a:ext cx="385763" cy="109538"/>
            </a:xfrm>
            <a:custGeom>
              <a:avLst/>
              <a:gdLst>
                <a:gd name="T0" fmla="*/ 0 w 243"/>
                <a:gd name="T1" fmla="*/ 62 h 69"/>
                <a:gd name="T2" fmla="*/ 82 w 243"/>
                <a:gd name="T3" fmla="*/ 15 h 69"/>
                <a:gd name="T4" fmla="*/ 37 w 243"/>
                <a:gd name="T5" fmla="*/ 55 h 69"/>
                <a:gd name="T6" fmla="*/ 99 w 243"/>
                <a:gd name="T7" fmla="*/ 17 h 69"/>
                <a:gd name="T8" fmla="*/ 54 w 243"/>
                <a:gd name="T9" fmla="*/ 57 h 69"/>
                <a:gd name="T10" fmla="*/ 118 w 243"/>
                <a:gd name="T11" fmla="*/ 22 h 69"/>
                <a:gd name="T12" fmla="*/ 56 w 243"/>
                <a:gd name="T13" fmla="*/ 57 h 69"/>
                <a:gd name="T14" fmla="*/ 120 w 243"/>
                <a:gd name="T15" fmla="*/ 22 h 69"/>
                <a:gd name="T16" fmla="*/ 68 w 243"/>
                <a:gd name="T17" fmla="*/ 60 h 69"/>
                <a:gd name="T18" fmla="*/ 132 w 243"/>
                <a:gd name="T19" fmla="*/ 22 h 69"/>
                <a:gd name="T20" fmla="*/ 85 w 243"/>
                <a:gd name="T21" fmla="*/ 65 h 69"/>
                <a:gd name="T22" fmla="*/ 161 w 243"/>
                <a:gd name="T23" fmla="*/ 19 h 69"/>
                <a:gd name="T24" fmla="*/ 90 w 243"/>
                <a:gd name="T25" fmla="*/ 65 h 69"/>
                <a:gd name="T26" fmla="*/ 172 w 243"/>
                <a:gd name="T27" fmla="*/ 17 h 69"/>
                <a:gd name="T28" fmla="*/ 113 w 243"/>
                <a:gd name="T29" fmla="*/ 69 h 69"/>
                <a:gd name="T30" fmla="*/ 232 w 243"/>
                <a:gd name="T31" fmla="*/ 0 h 69"/>
                <a:gd name="T32" fmla="*/ 118 w 243"/>
                <a:gd name="T33" fmla="*/ 69 h 69"/>
                <a:gd name="T34" fmla="*/ 234 w 243"/>
                <a:gd name="T35" fmla="*/ 3 h 69"/>
                <a:gd name="T36" fmla="*/ 144 w 243"/>
                <a:gd name="T37" fmla="*/ 69 h 69"/>
                <a:gd name="T38" fmla="*/ 243 w 243"/>
                <a:gd name="T39" fmla="*/ 12 h 69"/>
                <a:gd name="T40" fmla="*/ 149 w 243"/>
                <a:gd name="T41" fmla="*/ 69 h 69"/>
                <a:gd name="T42" fmla="*/ 243 w 243"/>
                <a:gd name="T43" fmla="*/ 15 h 69"/>
                <a:gd name="T44" fmla="*/ 177 w 243"/>
                <a:gd name="T45" fmla="*/ 65 h 69"/>
                <a:gd name="T46" fmla="*/ 243 w 243"/>
                <a:gd name="T47" fmla="*/ 29 h 69"/>
                <a:gd name="T48" fmla="*/ 184 w 243"/>
                <a:gd name="T49" fmla="*/ 62 h 69"/>
                <a:gd name="T50" fmla="*/ 241 w 243"/>
                <a:gd name="T51" fmla="*/ 31 h 69"/>
                <a:gd name="T52" fmla="*/ 224 w 243"/>
                <a:gd name="T53" fmla="*/ 46 h 69"/>
                <a:gd name="T54" fmla="*/ 234 w 243"/>
                <a:gd name="T55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3" h="69">
                  <a:moveTo>
                    <a:pt x="0" y="62"/>
                  </a:moveTo>
                  <a:lnTo>
                    <a:pt x="82" y="15"/>
                  </a:lnTo>
                  <a:lnTo>
                    <a:pt x="37" y="55"/>
                  </a:lnTo>
                  <a:lnTo>
                    <a:pt x="99" y="17"/>
                  </a:lnTo>
                  <a:lnTo>
                    <a:pt x="54" y="57"/>
                  </a:lnTo>
                  <a:lnTo>
                    <a:pt x="118" y="22"/>
                  </a:lnTo>
                  <a:lnTo>
                    <a:pt x="56" y="57"/>
                  </a:lnTo>
                  <a:lnTo>
                    <a:pt x="120" y="22"/>
                  </a:lnTo>
                  <a:lnTo>
                    <a:pt x="68" y="60"/>
                  </a:lnTo>
                  <a:lnTo>
                    <a:pt x="132" y="22"/>
                  </a:lnTo>
                  <a:lnTo>
                    <a:pt x="85" y="65"/>
                  </a:lnTo>
                  <a:lnTo>
                    <a:pt x="161" y="19"/>
                  </a:lnTo>
                  <a:lnTo>
                    <a:pt x="90" y="65"/>
                  </a:lnTo>
                  <a:lnTo>
                    <a:pt x="172" y="17"/>
                  </a:lnTo>
                  <a:lnTo>
                    <a:pt x="113" y="69"/>
                  </a:lnTo>
                  <a:lnTo>
                    <a:pt x="232" y="0"/>
                  </a:lnTo>
                  <a:lnTo>
                    <a:pt x="118" y="69"/>
                  </a:lnTo>
                  <a:lnTo>
                    <a:pt x="234" y="3"/>
                  </a:lnTo>
                  <a:lnTo>
                    <a:pt x="144" y="69"/>
                  </a:lnTo>
                  <a:lnTo>
                    <a:pt x="243" y="12"/>
                  </a:lnTo>
                  <a:lnTo>
                    <a:pt x="149" y="69"/>
                  </a:lnTo>
                  <a:lnTo>
                    <a:pt x="243" y="15"/>
                  </a:lnTo>
                  <a:lnTo>
                    <a:pt x="177" y="65"/>
                  </a:lnTo>
                  <a:lnTo>
                    <a:pt x="243" y="29"/>
                  </a:lnTo>
                  <a:lnTo>
                    <a:pt x="184" y="62"/>
                  </a:lnTo>
                  <a:lnTo>
                    <a:pt x="241" y="31"/>
                  </a:lnTo>
                  <a:lnTo>
                    <a:pt x="224" y="46"/>
                  </a:lnTo>
                  <a:lnTo>
                    <a:pt x="234" y="41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4" name="Freeform 3140"/>
            <p:cNvSpPr>
              <a:spLocks/>
            </p:cNvSpPr>
            <p:nvPr/>
          </p:nvSpPr>
          <p:spPr bwMode="auto">
            <a:xfrm>
              <a:off x="5961063" y="3673475"/>
              <a:ext cx="203200" cy="117475"/>
            </a:xfrm>
            <a:custGeom>
              <a:avLst/>
              <a:gdLst>
                <a:gd name="T0" fmla="*/ 71 w 128"/>
                <a:gd name="T1" fmla="*/ 22 h 74"/>
                <a:gd name="T2" fmla="*/ 83 w 128"/>
                <a:gd name="T3" fmla="*/ 14 h 74"/>
                <a:gd name="T4" fmla="*/ 33 w 128"/>
                <a:gd name="T5" fmla="*/ 50 h 74"/>
                <a:gd name="T6" fmla="*/ 118 w 128"/>
                <a:gd name="T7" fmla="*/ 3 h 74"/>
                <a:gd name="T8" fmla="*/ 0 w 128"/>
                <a:gd name="T9" fmla="*/ 74 h 74"/>
                <a:gd name="T10" fmla="*/ 128 w 12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74">
                  <a:moveTo>
                    <a:pt x="71" y="22"/>
                  </a:moveTo>
                  <a:lnTo>
                    <a:pt x="83" y="14"/>
                  </a:lnTo>
                  <a:lnTo>
                    <a:pt x="33" y="50"/>
                  </a:lnTo>
                  <a:lnTo>
                    <a:pt x="118" y="3"/>
                  </a:lnTo>
                  <a:lnTo>
                    <a:pt x="0" y="74"/>
                  </a:lnTo>
                  <a:lnTo>
                    <a:pt x="128" y="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6" name="Freeform 3142"/>
            <p:cNvSpPr>
              <a:spLocks/>
            </p:cNvSpPr>
            <p:nvPr/>
          </p:nvSpPr>
          <p:spPr bwMode="auto">
            <a:xfrm>
              <a:off x="5622925" y="2917825"/>
              <a:ext cx="879475" cy="985838"/>
            </a:xfrm>
            <a:custGeom>
              <a:avLst/>
              <a:gdLst>
                <a:gd name="T0" fmla="*/ 521 w 554"/>
                <a:gd name="T1" fmla="*/ 0 h 621"/>
                <a:gd name="T2" fmla="*/ 535 w 554"/>
                <a:gd name="T3" fmla="*/ 11 h 621"/>
                <a:gd name="T4" fmla="*/ 539 w 554"/>
                <a:gd name="T5" fmla="*/ 19 h 621"/>
                <a:gd name="T6" fmla="*/ 547 w 554"/>
                <a:gd name="T7" fmla="*/ 23 h 621"/>
                <a:gd name="T8" fmla="*/ 551 w 554"/>
                <a:gd name="T9" fmla="*/ 28 h 621"/>
                <a:gd name="T10" fmla="*/ 554 w 554"/>
                <a:gd name="T11" fmla="*/ 30 h 621"/>
                <a:gd name="T12" fmla="*/ 528 w 554"/>
                <a:gd name="T13" fmla="*/ 59 h 621"/>
                <a:gd name="T14" fmla="*/ 521 w 554"/>
                <a:gd name="T15" fmla="*/ 66 h 621"/>
                <a:gd name="T16" fmla="*/ 495 w 554"/>
                <a:gd name="T17" fmla="*/ 92 h 621"/>
                <a:gd name="T18" fmla="*/ 480 w 554"/>
                <a:gd name="T19" fmla="*/ 106 h 621"/>
                <a:gd name="T20" fmla="*/ 468 w 554"/>
                <a:gd name="T21" fmla="*/ 118 h 621"/>
                <a:gd name="T22" fmla="*/ 431 w 554"/>
                <a:gd name="T23" fmla="*/ 156 h 621"/>
                <a:gd name="T24" fmla="*/ 386 w 554"/>
                <a:gd name="T25" fmla="*/ 201 h 621"/>
                <a:gd name="T26" fmla="*/ 350 w 554"/>
                <a:gd name="T27" fmla="*/ 237 h 621"/>
                <a:gd name="T28" fmla="*/ 343 w 554"/>
                <a:gd name="T29" fmla="*/ 244 h 621"/>
                <a:gd name="T30" fmla="*/ 317 w 554"/>
                <a:gd name="T31" fmla="*/ 270 h 621"/>
                <a:gd name="T32" fmla="*/ 315 w 554"/>
                <a:gd name="T33" fmla="*/ 272 h 621"/>
                <a:gd name="T34" fmla="*/ 296 w 554"/>
                <a:gd name="T35" fmla="*/ 291 h 621"/>
                <a:gd name="T36" fmla="*/ 260 w 554"/>
                <a:gd name="T37" fmla="*/ 327 h 621"/>
                <a:gd name="T38" fmla="*/ 213 w 554"/>
                <a:gd name="T39" fmla="*/ 374 h 621"/>
                <a:gd name="T40" fmla="*/ 177 w 554"/>
                <a:gd name="T41" fmla="*/ 410 h 621"/>
                <a:gd name="T42" fmla="*/ 125 w 554"/>
                <a:gd name="T43" fmla="*/ 462 h 621"/>
                <a:gd name="T44" fmla="*/ 87 w 554"/>
                <a:gd name="T45" fmla="*/ 500 h 621"/>
                <a:gd name="T46" fmla="*/ 78 w 554"/>
                <a:gd name="T47" fmla="*/ 509 h 621"/>
                <a:gd name="T48" fmla="*/ 52 w 554"/>
                <a:gd name="T49" fmla="*/ 543 h 621"/>
                <a:gd name="T50" fmla="*/ 54 w 554"/>
                <a:gd name="T51" fmla="*/ 545 h 621"/>
                <a:gd name="T52" fmla="*/ 54 w 554"/>
                <a:gd name="T53" fmla="*/ 547 h 621"/>
                <a:gd name="T54" fmla="*/ 68 w 554"/>
                <a:gd name="T55" fmla="*/ 557 h 621"/>
                <a:gd name="T56" fmla="*/ 83 w 554"/>
                <a:gd name="T57" fmla="*/ 564 h 621"/>
                <a:gd name="T58" fmla="*/ 106 w 554"/>
                <a:gd name="T59" fmla="*/ 571 h 621"/>
                <a:gd name="T60" fmla="*/ 137 w 554"/>
                <a:gd name="T61" fmla="*/ 573 h 621"/>
                <a:gd name="T62" fmla="*/ 165 w 554"/>
                <a:gd name="T63" fmla="*/ 569 h 621"/>
                <a:gd name="T64" fmla="*/ 362 w 554"/>
                <a:gd name="T65" fmla="*/ 479 h 621"/>
                <a:gd name="T66" fmla="*/ 376 w 554"/>
                <a:gd name="T67" fmla="*/ 481 h 621"/>
                <a:gd name="T68" fmla="*/ 388 w 554"/>
                <a:gd name="T69" fmla="*/ 483 h 621"/>
                <a:gd name="T70" fmla="*/ 390 w 554"/>
                <a:gd name="T71" fmla="*/ 483 h 621"/>
                <a:gd name="T72" fmla="*/ 244 w 554"/>
                <a:gd name="T73" fmla="*/ 588 h 621"/>
                <a:gd name="T74" fmla="*/ 239 w 554"/>
                <a:gd name="T75" fmla="*/ 59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621">
                  <a:moveTo>
                    <a:pt x="521" y="0"/>
                  </a:moveTo>
                  <a:lnTo>
                    <a:pt x="521" y="0"/>
                  </a:lnTo>
                  <a:lnTo>
                    <a:pt x="468" y="52"/>
                  </a:lnTo>
                  <a:lnTo>
                    <a:pt x="535" y="11"/>
                  </a:lnTo>
                  <a:lnTo>
                    <a:pt x="450" y="71"/>
                  </a:lnTo>
                  <a:lnTo>
                    <a:pt x="539" y="19"/>
                  </a:lnTo>
                  <a:lnTo>
                    <a:pt x="423" y="94"/>
                  </a:lnTo>
                  <a:lnTo>
                    <a:pt x="547" y="23"/>
                  </a:lnTo>
                  <a:lnTo>
                    <a:pt x="409" y="111"/>
                  </a:lnTo>
                  <a:lnTo>
                    <a:pt x="551" y="28"/>
                  </a:lnTo>
                  <a:lnTo>
                    <a:pt x="402" y="116"/>
                  </a:lnTo>
                  <a:lnTo>
                    <a:pt x="554" y="30"/>
                  </a:lnTo>
                  <a:lnTo>
                    <a:pt x="367" y="151"/>
                  </a:lnTo>
                  <a:lnTo>
                    <a:pt x="528" y="59"/>
                  </a:lnTo>
                  <a:lnTo>
                    <a:pt x="362" y="158"/>
                  </a:lnTo>
                  <a:lnTo>
                    <a:pt x="521" y="66"/>
                  </a:lnTo>
                  <a:lnTo>
                    <a:pt x="336" y="185"/>
                  </a:lnTo>
                  <a:lnTo>
                    <a:pt x="495" y="92"/>
                  </a:lnTo>
                  <a:lnTo>
                    <a:pt x="322" y="199"/>
                  </a:lnTo>
                  <a:lnTo>
                    <a:pt x="480" y="106"/>
                  </a:lnTo>
                  <a:lnTo>
                    <a:pt x="307" y="211"/>
                  </a:lnTo>
                  <a:lnTo>
                    <a:pt x="468" y="118"/>
                  </a:lnTo>
                  <a:lnTo>
                    <a:pt x="272" y="246"/>
                  </a:lnTo>
                  <a:lnTo>
                    <a:pt x="431" y="156"/>
                  </a:lnTo>
                  <a:lnTo>
                    <a:pt x="225" y="294"/>
                  </a:lnTo>
                  <a:lnTo>
                    <a:pt x="386" y="201"/>
                  </a:lnTo>
                  <a:lnTo>
                    <a:pt x="191" y="329"/>
                  </a:lnTo>
                  <a:lnTo>
                    <a:pt x="350" y="237"/>
                  </a:lnTo>
                  <a:lnTo>
                    <a:pt x="184" y="336"/>
                  </a:lnTo>
                  <a:lnTo>
                    <a:pt x="343" y="244"/>
                  </a:lnTo>
                  <a:lnTo>
                    <a:pt x="158" y="362"/>
                  </a:lnTo>
                  <a:lnTo>
                    <a:pt x="317" y="270"/>
                  </a:lnTo>
                  <a:lnTo>
                    <a:pt x="156" y="365"/>
                  </a:lnTo>
                  <a:lnTo>
                    <a:pt x="315" y="272"/>
                  </a:lnTo>
                  <a:lnTo>
                    <a:pt x="137" y="384"/>
                  </a:lnTo>
                  <a:lnTo>
                    <a:pt x="296" y="291"/>
                  </a:lnTo>
                  <a:lnTo>
                    <a:pt x="101" y="419"/>
                  </a:lnTo>
                  <a:lnTo>
                    <a:pt x="260" y="327"/>
                  </a:lnTo>
                  <a:lnTo>
                    <a:pt x="54" y="464"/>
                  </a:lnTo>
                  <a:lnTo>
                    <a:pt x="213" y="374"/>
                  </a:lnTo>
                  <a:lnTo>
                    <a:pt x="16" y="502"/>
                  </a:lnTo>
                  <a:lnTo>
                    <a:pt x="177" y="410"/>
                  </a:lnTo>
                  <a:lnTo>
                    <a:pt x="0" y="536"/>
                  </a:lnTo>
                  <a:lnTo>
                    <a:pt x="125" y="462"/>
                  </a:lnTo>
                  <a:lnTo>
                    <a:pt x="2" y="550"/>
                  </a:lnTo>
                  <a:lnTo>
                    <a:pt x="87" y="500"/>
                  </a:lnTo>
                  <a:lnTo>
                    <a:pt x="4" y="552"/>
                  </a:lnTo>
                  <a:lnTo>
                    <a:pt x="78" y="509"/>
                  </a:lnTo>
                  <a:lnTo>
                    <a:pt x="12" y="566"/>
                  </a:lnTo>
                  <a:lnTo>
                    <a:pt x="52" y="543"/>
                  </a:lnTo>
                  <a:lnTo>
                    <a:pt x="12" y="569"/>
                  </a:lnTo>
                  <a:lnTo>
                    <a:pt x="54" y="545"/>
                  </a:lnTo>
                  <a:lnTo>
                    <a:pt x="14" y="571"/>
                  </a:lnTo>
                  <a:lnTo>
                    <a:pt x="54" y="547"/>
                  </a:lnTo>
                  <a:lnTo>
                    <a:pt x="26" y="583"/>
                  </a:lnTo>
                  <a:lnTo>
                    <a:pt x="68" y="557"/>
                  </a:lnTo>
                  <a:lnTo>
                    <a:pt x="35" y="592"/>
                  </a:lnTo>
                  <a:lnTo>
                    <a:pt x="83" y="564"/>
                  </a:lnTo>
                  <a:lnTo>
                    <a:pt x="52" y="602"/>
                  </a:lnTo>
                  <a:lnTo>
                    <a:pt x="106" y="571"/>
                  </a:lnTo>
                  <a:lnTo>
                    <a:pt x="73" y="611"/>
                  </a:lnTo>
                  <a:lnTo>
                    <a:pt x="137" y="573"/>
                  </a:lnTo>
                  <a:lnTo>
                    <a:pt x="85" y="616"/>
                  </a:lnTo>
                  <a:lnTo>
                    <a:pt x="165" y="569"/>
                  </a:lnTo>
                  <a:lnTo>
                    <a:pt x="113" y="621"/>
                  </a:lnTo>
                  <a:lnTo>
                    <a:pt x="362" y="479"/>
                  </a:lnTo>
                  <a:lnTo>
                    <a:pt x="132" y="621"/>
                  </a:lnTo>
                  <a:lnTo>
                    <a:pt x="376" y="481"/>
                  </a:lnTo>
                  <a:lnTo>
                    <a:pt x="151" y="621"/>
                  </a:lnTo>
                  <a:lnTo>
                    <a:pt x="388" y="483"/>
                  </a:lnTo>
                  <a:lnTo>
                    <a:pt x="154" y="621"/>
                  </a:lnTo>
                  <a:lnTo>
                    <a:pt x="390" y="483"/>
                  </a:lnTo>
                  <a:lnTo>
                    <a:pt x="227" y="597"/>
                  </a:lnTo>
                  <a:lnTo>
                    <a:pt x="244" y="588"/>
                  </a:lnTo>
                  <a:lnTo>
                    <a:pt x="232" y="595"/>
                  </a:lnTo>
                  <a:lnTo>
                    <a:pt x="239" y="59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7" name="Freeform 3143"/>
            <p:cNvSpPr>
              <a:spLocks/>
            </p:cNvSpPr>
            <p:nvPr/>
          </p:nvSpPr>
          <p:spPr bwMode="auto">
            <a:xfrm>
              <a:off x="7110413" y="3327400"/>
              <a:ext cx="1008063" cy="403225"/>
            </a:xfrm>
            <a:custGeom>
              <a:avLst/>
              <a:gdLst>
                <a:gd name="T0" fmla="*/ 48 w 635"/>
                <a:gd name="T1" fmla="*/ 185 h 254"/>
                <a:gd name="T2" fmla="*/ 48 w 635"/>
                <a:gd name="T3" fmla="*/ 185 h 254"/>
                <a:gd name="T4" fmla="*/ 0 w 635"/>
                <a:gd name="T5" fmla="*/ 232 h 254"/>
                <a:gd name="T6" fmla="*/ 76 w 635"/>
                <a:gd name="T7" fmla="*/ 187 h 254"/>
                <a:gd name="T8" fmla="*/ 19 w 635"/>
                <a:gd name="T9" fmla="*/ 240 h 254"/>
                <a:gd name="T10" fmla="*/ 102 w 635"/>
                <a:gd name="T11" fmla="*/ 192 h 254"/>
                <a:gd name="T12" fmla="*/ 22 w 635"/>
                <a:gd name="T13" fmla="*/ 240 h 254"/>
                <a:gd name="T14" fmla="*/ 102 w 635"/>
                <a:gd name="T15" fmla="*/ 192 h 254"/>
                <a:gd name="T16" fmla="*/ 38 w 635"/>
                <a:gd name="T17" fmla="*/ 244 h 254"/>
                <a:gd name="T18" fmla="*/ 126 w 635"/>
                <a:gd name="T19" fmla="*/ 192 h 254"/>
                <a:gd name="T20" fmla="*/ 59 w 635"/>
                <a:gd name="T21" fmla="*/ 247 h 254"/>
                <a:gd name="T22" fmla="*/ 149 w 635"/>
                <a:gd name="T23" fmla="*/ 195 h 254"/>
                <a:gd name="T24" fmla="*/ 62 w 635"/>
                <a:gd name="T25" fmla="*/ 247 h 254"/>
                <a:gd name="T26" fmla="*/ 154 w 635"/>
                <a:gd name="T27" fmla="*/ 195 h 254"/>
                <a:gd name="T28" fmla="*/ 86 w 635"/>
                <a:gd name="T29" fmla="*/ 249 h 254"/>
                <a:gd name="T30" fmla="*/ 185 w 635"/>
                <a:gd name="T31" fmla="*/ 192 h 254"/>
                <a:gd name="T32" fmla="*/ 119 w 635"/>
                <a:gd name="T33" fmla="*/ 251 h 254"/>
                <a:gd name="T34" fmla="*/ 232 w 635"/>
                <a:gd name="T35" fmla="*/ 187 h 254"/>
                <a:gd name="T36" fmla="*/ 119 w 635"/>
                <a:gd name="T37" fmla="*/ 251 h 254"/>
                <a:gd name="T38" fmla="*/ 232 w 635"/>
                <a:gd name="T39" fmla="*/ 187 h 254"/>
                <a:gd name="T40" fmla="*/ 140 w 635"/>
                <a:gd name="T41" fmla="*/ 254 h 254"/>
                <a:gd name="T42" fmla="*/ 268 w 635"/>
                <a:gd name="T43" fmla="*/ 180 h 254"/>
                <a:gd name="T44" fmla="*/ 159 w 635"/>
                <a:gd name="T45" fmla="*/ 254 h 254"/>
                <a:gd name="T46" fmla="*/ 301 w 635"/>
                <a:gd name="T47" fmla="*/ 173 h 254"/>
                <a:gd name="T48" fmla="*/ 199 w 635"/>
                <a:gd name="T49" fmla="*/ 251 h 254"/>
                <a:gd name="T50" fmla="*/ 635 w 635"/>
                <a:gd name="T51" fmla="*/ 0 h 254"/>
                <a:gd name="T52" fmla="*/ 242 w 635"/>
                <a:gd name="T53" fmla="*/ 247 h 254"/>
                <a:gd name="T54" fmla="*/ 611 w 635"/>
                <a:gd name="T55" fmla="*/ 33 h 254"/>
                <a:gd name="T56" fmla="*/ 256 w 635"/>
                <a:gd name="T57" fmla="*/ 244 h 254"/>
                <a:gd name="T58" fmla="*/ 599 w 635"/>
                <a:gd name="T59" fmla="*/ 45 h 254"/>
                <a:gd name="T60" fmla="*/ 308 w 635"/>
                <a:gd name="T61" fmla="*/ 232 h 254"/>
                <a:gd name="T62" fmla="*/ 564 w 635"/>
                <a:gd name="T63" fmla="*/ 83 h 254"/>
                <a:gd name="T64" fmla="*/ 351 w 635"/>
                <a:gd name="T65" fmla="*/ 218 h 254"/>
                <a:gd name="T66" fmla="*/ 531 w 635"/>
                <a:gd name="T67" fmla="*/ 114 h 254"/>
                <a:gd name="T68" fmla="*/ 353 w 635"/>
                <a:gd name="T69" fmla="*/ 216 h 254"/>
                <a:gd name="T70" fmla="*/ 528 w 635"/>
                <a:gd name="T71" fmla="*/ 116 h 254"/>
                <a:gd name="T72" fmla="*/ 422 w 635"/>
                <a:gd name="T73" fmla="*/ 187 h 254"/>
                <a:gd name="T74" fmla="*/ 448 w 635"/>
                <a:gd name="T75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5" h="254">
                  <a:moveTo>
                    <a:pt x="48" y="185"/>
                  </a:moveTo>
                  <a:lnTo>
                    <a:pt x="48" y="185"/>
                  </a:lnTo>
                  <a:lnTo>
                    <a:pt x="0" y="232"/>
                  </a:lnTo>
                  <a:lnTo>
                    <a:pt x="76" y="187"/>
                  </a:lnTo>
                  <a:lnTo>
                    <a:pt x="19" y="240"/>
                  </a:lnTo>
                  <a:lnTo>
                    <a:pt x="102" y="192"/>
                  </a:lnTo>
                  <a:lnTo>
                    <a:pt x="22" y="240"/>
                  </a:lnTo>
                  <a:lnTo>
                    <a:pt x="102" y="192"/>
                  </a:lnTo>
                  <a:lnTo>
                    <a:pt x="38" y="244"/>
                  </a:lnTo>
                  <a:lnTo>
                    <a:pt x="126" y="192"/>
                  </a:lnTo>
                  <a:lnTo>
                    <a:pt x="59" y="247"/>
                  </a:lnTo>
                  <a:lnTo>
                    <a:pt x="149" y="195"/>
                  </a:lnTo>
                  <a:lnTo>
                    <a:pt x="62" y="247"/>
                  </a:lnTo>
                  <a:lnTo>
                    <a:pt x="154" y="195"/>
                  </a:lnTo>
                  <a:lnTo>
                    <a:pt x="86" y="249"/>
                  </a:lnTo>
                  <a:lnTo>
                    <a:pt x="185" y="192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40" y="254"/>
                  </a:lnTo>
                  <a:lnTo>
                    <a:pt x="268" y="180"/>
                  </a:lnTo>
                  <a:lnTo>
                    <a:pt x="159" y="254"/>
                  </a:lnTo>
                  <a:lnTo>
                    <a:pt x="301" y="173"/>
                  </a:lnTo>
                  <a:lnTo>
                    <a:pt x="199" y="251"/>
                  </a:lnTo>
                  <a:lnTo>
                    <a:pt x="635" y="0"/>
                  </a:lnTo>
                  <a:lnTo>
                    <a:pt x="242" y="247"/>
                  </a:lnTo>
                  <a:lnTo>
                    <a:pt x="611" y="33"/>
                  </a:lnTo>
                  <a:lnTo>
                    <a:pt x="256" y="244"/>
                  </a:lnTo>
                  <a:lnTo>
                    <a:pt x="599" y="45"/>
                  </a:lnTo>
                  <a:lnTo>
                    <a:pt x="308" y="232"/>
                  </a:lnTo>
                  <a:lnTo>
                    <a:pt x="564" y="83"/>
                  </a:lnTo>
                  <a:lnTo>
                    <a:pt x="351" y="218"/>
                  </a:lnTo>
                  <a:lnTo>
                    <a:pt x="531" y="114"/>
                  </a:lnTo>
                  <a:lnTo>
                    <a:pt x="353" y="216"/>
                  </a:lnTo>
                  <a:lnTo>
                    <a:pt x="528" y="116"/>
                  </a:lnTo>
                  <a:lnTo>
                    <a:pt x="422" y="187"/>
                  </a:lnTo>
                  <a:lnTo>
                    <a:pt x="448" y="17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8" name="Freeform 3144"/>
            <p:cNvSpPr>
              <a:spLocks/>
            </p:cNvSpPr>
            <p:nvPr/>
          </p:nvSpPr>
          <p:spPr bwMode="auto">
            <a:xfrm>
              <a:off x="6961188" y="1851025"/>
              <a:ext cx="1325563" cy="1665288"/>
            </a:xfrm>
            <a:custGeom>
              <a:avLst/>
              <a:gdLst>
                <a:gd name="T0" fmla="*/ 232 w 835"/>
                <a:gd name="T1" fmla="*/ 0 h 1049"/>
                <a:gd name="T2" fmla="*/ 291 w 835"/>
                <a:gd name="T3" fmla="*/ 0 h 1049"/>
                <a:gd name="T4" fmla="*/ 326 w 835"/>
                <a:gd name="T5" fmla="*/ 5 h 1049"/>
                <a:gd name="T6" fmla="*/ 369 w 835"/>
                <a:gd name="T7" fmla="*/ 12 h 1049"/>
                <a:gd name="T8" fmla="*/ 404 w 835"/>
                <a:gd name="T9" fmla="*/ 22 h 1049"/>
                <a:gd name="T10" fmla="*/ 433 w 835"/>
                <a:gd name="T11" fmla="*/ 31 h 1049"/>
                <a:gd name="T12" fmla="*/ 449 w 835"/>
                <a:gd name="T13" fmla="*/ 36 h 1049"/>
                <a:gd name="T14" fmla="*/ 466 w 835"/>
                <a:gd name="T15" fmla="*/ 43 h 1049"/>
                <a:gd name="T16" fmla="*/ 483 w 835"/>
                <a:gd name="T17" fmla="*/ 50 h 1049"/>
                <a:gd name="T18" fmla="*/ 490 w 835"/>
                <a:gd name="T19" fmla="*/ 55 h 1049"/>
                <a:gd name="T20" fmla="*/ 511 w 835"/>
                <a:gd name="T21" fmla="*/ 62 h 1049"/>
                <a:gd name="T22" fmla="*/ 535 w 835"/>
                <a:gd name="T23" fmla="*/ 76 h 1049"/>
                <a:gd name="T24" fmla="*/ 551 w 835"/>
                <a:gd name="T25" fmla="*/ 86 h 1049"/>
                <a:gd name="T26" fmla="*/ 580 w 835"/>
                <a:gd name="T27" fmla="*/ 105 h 1049"/>
                <a:gd name="T28" fmla="*/ 591 w 835"/>
                <a:gd name="T29" fmla="*/ 114 h 1049"/>
                <a:gd name="T30" fmla="*/ 608 w 835"/>
                <a:gd name="T31" fmla="*/ 126 h 1049"/>
                <a:gd name="T32" fmla="*/ 620 w 835"/>
                <a:gd name="T33" fmla="*/ 136 h 1049"/>
                <a:gd name="T34" fmla="*/ 632 w 835"/>
                <a:gd name="T35" fmla="*/ 145 h 1049"/>
                <a:gd name="T36" fmla="*/ 644 w 835"/>
                <a:gd name="T37" fmla="*/ 155 h 1049"/>
                <a:gd name="T38" fmla="*/ 658 w 835"/>
                <a:gd name="T39" fmla="*/ 169 h 1049"/>
                <a:gd name="T40" fmla="*/ 681 w 835"/>
                <a:gd name="T41" fmla="*/ 195 h 1049"/>
                <a:gd name="T42" fmla="*/ 691 w 835"/>
                <a:gd name="T43" fmla="*/ 207 h 1049"/>
                <a:gd name="T44" fmla="*/ 707 w 835"/>
                <a:gd name="T45" fmla="*/ 226 h 1049"/>
                <a:gd name="T46" fmla="*/ 724 w 835"/>
                <a:gd name="T47" fmla="*/ 247 h 1049"/>
                <a:gd name="T48" fmla="*/ 733 w 835"/>
                <a:gd name="T49" fmla="*/ 259 h 1049"/>
                <a:gd name="T50" fmla="*/ 750 w 835"/>
                <a:gd name="T51" fmla="*/ 287 h 1049"/>
                <a:gd name="T52" fmla="*/ 762 w 835"/>
                <a:gd name="T53" fmla="*/ 306 h 1049"/>
                <a:gd name="T54" fmla="*/ 769 w 835"/>
                <a:gd name="T55" fmla="*/ 321 h 1049"/>
                <a:gd name="T56" fmla="*/ 776 w 835"/>
                <a:gd name="T57" fmla="*/ 335 h 1049"/>
                <a:gd name="T58" fmla="*/ 788 w 835"/>
                <a:gd name="T59" fmla="*/ 359 h 1049"/>
                <a:gd name="T60" fmla="*/ 790 w 835"/>
                <a:gd name="T61" fmla="*/ 368 h 1049"/>
                <a:gd name="T62" fmla="*/ 797 w 835"/>
                <a:gd name="T63" fmla="*/ 387 h 1049"/>
                <a:gd name="T64" fmla="*/ 805 w 835"/>
                <a:gd name="T65" fmla="*/ 404 h 1049"/>
                <a:gd name="T66" fmla="*/ 809 w 835"/>
                <a:gd name="T67" fmla="*/ 423 h 1049"/>
                <a:gd name="T68" fmla="*/ 816 w 835"/>
                <a:gd name="T69" fmla="*/ 451 h 1049"/>
                <a:gd name="T70" fmla="*/ 823 w 835"/>
                <a:gd name="T71" fmla="*/ 475 h 1049"/>
                <a:gd name="T72" fmla="*/ 826 w 835"/>
                <a:gd name="T73" fmla="*/ 489 h 1049"/>
                <a:gd name="T74" fmla="*/ 831 w 835"/>
                <a:gd name="T75" fmla="*/ 517 h 1049"/>
                <a:gd name="T76" fmla="*/ 833 w 835"/>
                <a:gd name="T77" fmla="*/ 541 h 1049"/>
                <a:gd name="T78" fmla="*/ 833 w 835"/>
                <a:gd name="T79" fmla="*/ 572 h 1049"/>
                <a:gd name="T80" fmla="*/ 835 w 835"/>
                <a:gd name="T81" fmla="*/ 589 h 1049"/>
                <a:gd name="T82" fmla="*/ 833 w 835"/>
                <a:gd name="T83" fmla="*/ 627 h 1049"/>
                <a:gd name="T84" fmla="*/ 831 w 835"/>
                <a:gd name="T85" fmla="*/ 662 h 1049"/>
                <a:gd name="T86" fmla="*/ 826 w 835"/>
                <a:gd name="T87" fmla="*/ 688 h 1049"/>
                <a:gd name="T88" fmla="*/ 816 w 835"/>
                <a:gd name="T89" fmla="*/ 736 h 1049"/>
                <a:gd name="T90" fmla="*/ 812 w 835"/>
                <a:gd name="T91" fmla="*/ 757 h 1049"/>
                <a:gd name="T92" fmla="*/ 800 w 835"/>
                <a:gd name="T93" fmla="*/ 793 h 1049"/>
                <a:gd name="T94" fmla="*/ 778 w 835"/>
                <a:gd name="T95" fmla="*/ 842 h 1049"/>
                <a:gd name="T96" fmla="*/ 750 w 835"/>
                <a:gd name="T97" fmla="*/ 894 h 1049"/>
                <a:gd name="T98" fmla="*/ 741 w 835"/>
                <a:gd name="T99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5" h="1049">
                  <a:moveTo>
                    <a:pt x="0" y="119"/>
                  </a:moveTo>
                  <a:lnTo>
                    <a:pt x="203" y="0"/>
                  </a:lnTo>
                  <a:lnTo>
                    <a:pt x="90" y="83"/>
                  </a:lnTo>
                  <a:lnTo>
                    <a:pt x="232" y="0"/>
                  </a:lnTo>
                  <a:lnTo>
                    <a:pt x="142" y="69"/>
                  </a:lnTo>
                  <a:lnTo>
                    <a:pt x="260" y="0"/>
                  </a:lnTo>
                  <a:lnTo>
                    <a:pt x="184" y="62"/>
                  </a:lnTo>
                  <a:lnTo>
                    <a:pt x="291" y="0"/>
                  </a:lnTo>
                  <a:lnTo>
                    <a:pt x="227" y="60"/>
                  </a:lnTo>
                  <a:lnTo>
                    <a:pt x="322" y="5"/>
                  </a:lnTo>
                  <a:lnTo>
                    <a:pt x="234" y="60"/>
                  </a:lnTo>
                  <a:lnTo>
                    <a:pt x="326" y="5"/>
                  </a:lnTo>
                  <a:lnTo>
                    <a:pt x="267" y="60"/>
                  </a:lnTo>
                  <a:lnTo>
                    <a:pt x="355" y="10"/>
                  </a:lnTo>
                  <a:lnTo>
                    <a:pt x="284" y="62"/>
                  </a:lnTo>
                  <a:lnTo>
                    <a:pt x="369" y="12"/>
                  </a:lnTo>
                  <a:lnTo>
                    <a:pt x="310" y="64"/>
                  </a:lnTo>
                  <a:lnTo>
                    <a:pt x="390" y="17"/>
                  </a:lnTo>
                  <a:lnTo>
                    <a:pt x="326" y="67"/>
                  </a:lnTo>
                  <a:lnTo>
                    <a:pt x="404" y="22"/>
                  </a:lnTo>
                  <a:lnTo>
                    <a:pt x="348" y="69"/>
                  </a:lnTo>
                  <a:lnTo>
                    <a:pt x="421" y="27"/>
                  </a:lnTo>
                  <a:lnTo>
                    <a:pt x="362" y="74"/>
                  </a:lnTo>
                  <a:lnTo>
                    <a:pt x="433" y="31"/>
                  </a:lnTo>
                  <a:lnTo>
                    <a:pt x="376" y="76"/>
                  </a:lnTo>
                  <a:lnTo>
                    <a:pt x="447" y="36"/>
                  </a:lnTo>
                  <a:lnTo>
                    <a:pt x="381" y="79"/>
                  </a:lnTo>
                  <a:lnTo>
                    <a:pt x="449" y="36"/>
                  </a:lnTo>
                  <a:lnTo>
                    <a:pt x="388" y="79"/>
                  </a:lnTo>
                  <a:lnTo>
                    <a:pt x="456" y="38"/>
                  </a:lnTo>
                  <a:lnTo>
                    <a:pt x="397" y="81"/>
                  </a:lnTo>
                  <a:lnTo>
                    <a:pt x="466" y="43"/>
                  </a:lnTo>
                  <a:lnTo>
                    <a:pt x="400" y="83"/>
                  </a:lnTo>
                  <a:lnTo>
                    <a:pt x="466" y="43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26" y="93"/>
                  </a:lnTo>
                  <a:lnTo>
                    <a:pt x="490" y="55"/>
                  </a:lnTo>
                  <a:lnTo>
                    <a:pt x="426" y="93"/>
                  </a:lnTo>
                  <a:lnTo>
                    <a:pt x="492" y="55"/>
                  </a:lnTo>
                  <a:lnTo>
                    <a:pt x="447" y="100"/>
                  </a:lnTo>
                  <a:lnTo>
                    <a:pt x="511" y="62"/>
                  </a:lnTo>
                  <a:lnTo>
                    <a:pt x="454" y="102"/>
                  </a:lnTo>
                  <a:lnTo>
                    <a:pt x="518" y="67"/>
                  </a:lnTo>
                  <a:lnTo>
                    <a:pt x="473" y="112"/>
                  </a:lnTo>
                  <a:lnTo>
                    <a:pt x="535" y="76"/>
                  </a:lnTo>
                  <a:lnTo>
                    <a:pt x="475" y="112"/>
                  </a:lnTo>
                  <a:lnTo>
                    <a:pt x="537" y="79"/>
                  </a:lnTo>
                  <a:lnTo>
                    <a:pt x="492" y="121"/>
                  </a:lnTo>
                  <a:lnTo>
                    <a:pt x="551" y="86"/>
                  </a:lnTo>
                  <a:lnTo>
                    <a:pt x="504" y="129"/>
                  </a:lnTo>
                  <a:lnTo>
                    <a:pt x="563" y="93"/>
                  </a:lnTo>
                  <a:lnTo>
                    <a:pt x="523" y="138"/>
                  </a:lnTo>
                  <a:lnTo>
                    <a:pt x="580" y="105"/>
                  </a:lnTo>
                  <a:lnTo>
                    <a:pt x="523" y="140"/>
                  </a:lnTo>
                  <a:lnTo>
                    <a:pt x="582" y="107"/>
                  </a:lnTo>
                  <a:lnTo>
                    <a:pt x="535" y="147"/>
                  </a:lnTo>
                  <a:lnTo>
                    <a:pt x="591" y="114"/>
                  </a:lnTo>
                  <a:lnTo>
                    <a:pt x="539" y="150"/>
                  </a:lnTo>
                  <a:lnTo>
                    <a:pt x="594" y="117"/>
                  </a:lnTo>
                  <a:lnTo>
                    <a:pt x="551" y="159"/>
                  </a:lnTo>
                  <a:lnTo>
                    <a:pt x="608" y="126"/>
                  </a:lnTo>
                  <a:lnTo>
                    <a:pt x="563" y="166"/>
                  </a:lnTo>
                  <a:lnTo>
                    <a:pt x="617" y="133"/>
                  </a:lnTo>
                  <a:lnTo>
                    <a:pt x="565" y="169"/>
                  </a:lnTo>
                  <a:lnTo>
                    <a:pt x="620" y="136"/>
                  </a:lnTo>
                  <a:lnTo>
                    <a:pt x="570" y="171"/>
                  </a:lnTo>
                  <a:lnTo>
                    <a:pt x="625" y="140"/>
                  </a:lnTo>
                  <a:lnTo>
                    <a:pt x="577" y="176"/>
                  </a:lnTo>
                  <a:lnTo>
                    <a:pt x="632" y="145"/>
                  </a:lnTo>
                  <a:lnTo>
                    <a:pt x="584" y="183"/>
                  </a:lnTo>
                  <a:lnTo>
                    <a:pt x="639" y="152"/>
                  </a:lnTo>
                  <a:lnTo>
                    <a:pt x="589" y="188"/>
                  </a:lnTo>
                  <a:lnTo>
                    <a:pt x="644" y="155"/>
                  </a:lnTo>
                  <a:lnTo>
                    <a:pt x="591" y="190"/>
                  </a:lnTo>
                  <a:lnTo>
                    <a:pt x="646" y="159"/>
                  </a:lnTo>
                  <a:lnTo>
                    <a:pt x="603" y="202"/>
                  </a:lnTo>
                  <a:lnTo>
                    <a:pt x="658" y="169"/>
                  </a:lnTo>
                  <a:lnTo>
                    <a:pt x="617" y="214"/>
                  </a:lnTo>
                  <a:lnTo>
                    <a:pt x="672" y="183"/>
                  </a:lnTo>
                  <a:lnTo>
                    <a:pt x="629" y="226"/>
                  </a:lnTo>
                  <a:lnTo>
                    <a:pt x="681" y="195"/>
                  </a:lnTo>
                  <a:lnTo>
                    <a:pt x="629" y="228"/>
                  </a:lnTo>
                  <a:lnTo>
                    <a:pt x="684" y="197"/>
                  </a:lnTo>
                  <a:lnTo>
                    <a:pt x="639" y="238"/>
                  </a:lnTo>
                  <a:lnTo>
                    <a:pt x="691" y="207"/>
                  </a:lnTo>
                  <a:lnTo>
                    <a:pt x="646" y="247"/>
                  </a:lnTo>
                  <a:lnTo>
                    <a:pt x="700" y="216"/>
                  </a:lnTo>
                  <a:lnTo>
                    <a:pt x="655" y="254"/>
                  </a:lnTo>
                  <a:lnTo>
                    <a:pt x="707" y="226"/>
                  </a:lnTo>
                  <a:lnTo>
                    <a:pt x="662" y="266"/>
                  </a:lnTo>
                  <a:lnTo>
                    <a:pt x="715" y="235"/>
                  </a:lnTo>
                  <a:lnTo>
                    <a:pt x="672" y="278"/>
                  </a:lnTo>
                  <a:lnTo>
                    <a:pt x="724" y="247"/>
                  </a:lnTo>
                  <a:lnTo>
                    <a:pt x="674" y="280"/>
                  </a:lnTo>
                  <a:lnTo>
                    <a:pt x="726" y="249"/>
                  </a:lnTo>
                  <a:lnTo>
                    <a:pt x="681" y="290"/>
                  </a:lnTo>
                  <a:lnTo>
                    <a:pt x="733" y="259"/>
                  </a:lnTo>
                  <a:lnTo>
                    <a:pt x="691" y="304"/>
                  </a:lnTo>
                  <a:lnTo>
                    <a:pt x="743" y="273"/>
                  </a:lnTo>
                  <a:lnTo>
                    <a:pt x="698" y="316"/>
                  </a:lnTo>
                  <a:lnTo>
                    <a:pt x="750" y="287"/>
                  </a:lnTo>
                  <a:lnTo>
                    <a:pt x="703" y="325"/>
                  </a:lnTo>
                  <a:lnTo>
                    <a:pt x="755" y="295"/>
                  </a:lnTo>
                  <a:lnTo>
                    <a:pt x="710" y="335"/>
                  </a:lnTo>
                  <a:lnTo>
                    <a:pt x="762" y="306"/>
                  </a:lnTo>
                  <a:lnTo>
                    <a:pt x="712" y="340"/>
                  </a:lnTo>
                  <a:lnTo>
                    <a:pt x="764" y="311"/>
                  </a:lnTo>
                  <a:lnTo>
                    <a:pt x="717" y="351"/>
                  </a:lnTo>
                  <a:lnTo>
                    <a:pt x="769" y="321"/>
                  </a:lnTo>
                  <a:lnTo>
                    <a:pt x="722" y="359"/>
                  </a:lnTo>
                  <a:lnTo>
                    <a:pt x="774" y="328"/>
                  </a:lnTo>
                  <a:lnTo>
                    <a:pt x="724" y="366"/>
                  </a:lnTo>
                  <a:lnTo>
                    <a:pt x="776" y="335"/>
                  </a:lnTo>
                  <a:lnTo>
                    <a:pt x="729" y="375"/>
                  </a:lnTo>
                  <a:lnTo>
                    <a:pt x="781" y="344"/>
                  </a:lnTo>
                  <a:lnTo>
                    <a:pt x="736" y="389"/>
                  </a:lnTo>
                  <a:lnTo>
                    <a:pt x="788" y="359"/>
                  </a:lnTo>
                  <a:lnTo>
                    <a:pt x="736" y="394"/>
                  </a:lnTo>
                  <a:lnTo>
                    <a:pt x="788" y="363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45" y="415"/>
                  </a:lnTo>
                  <a:lnTo>
                    <a:pt x="797" y="387"/>
                  </a:lnTo>
                  <a:lnTo>
                    <a:pt x="750" y="432"/>
                  </a:lnTo>
                  <a:lnTo>
                    <a:pt x="802" y="404"/>
                  </a:lnTo>
                  <a:lnTo>
                    <a:pt x="750" y="434"/>
                  </a:lnTo>
                  <a:lnTo>
                    <a:pt x="805" y="404"/>
                  </a:lnTo>
                  <a:lnTo>
                    <a:pt x="755" y="451"/>
                  </a:lnTo>
                  <a:lnTo>
                    <a:pt x="809" y="420"/>
                  </a:lnTo>
                  <a:lnTo>
                    <a:pt x="757" y="453"/>
                  </a:lnTo>
                  <a:lnTo>
                    <a:pt x="809" y="423"/>
                  </a:lnTo>
                  <a:lnTo>
                    <a:pt x="760" y="470"/>
                  </a:lnTo>
                  <a:lnTo>
                    <a:pt x="814" y="439"/>
                  </a:lnTo>
                  <a:lnTo>
                    <a:pt x="764" y="482"/>
                  </a:lnTo>
                  <a:lnTo>
                    <a:pt x="816" y="451"/>
                  </a:lnTo>
                  <a:lnTo>
                    <a:pt x="764" y="487"/>
                  </a:lnTo>
                  <a:lnTo>
                    <a:pt x="819" y="456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9" y="520"/>
                  </a:lnTo>
                  <a:lnTo>
                    <a:pt x="826" y="489"/>
                  </a:lnTo>
                  <a:lnTo>
                    <a:pt x="771" y="541"/>
                  </a:lnTo>
                  <a:lnTo>
                    <a:pt x="828" y="508"/>
                  </a:lnTo>
                  <a:lnTo>
                    <a:pt x="774" y="551"/>
                  </a:lnTo>
                  <a:lnTo>
                    <a:pt x="831" y="517"/>
                  </a:lnTo>
                  <a:lnTo>
                    <a:pt x="774" y="562"/>
                  </a:lnTo>
                  <a:lnTo>
                    <a:pt x="831" y="529"/>
                  </a:lnTo>
                  <a:lnTo>
                    <a:pt x="774" y="574"/>
                  </a:lnTo>
                  <a:lnTo>
                    <a:pt x="833" y="541"/>
                  </a:lnTo>
                  <a:lnTo>
                    <a:pt x="774" y="589"/>
                  </a:lnTo>
                  <a:lnTo>
                    <a:pt x="833" y="555"/>
                  </a:lnTo>
                  <a:lnTo>
                    <a:pt x="774" y="605"/>
                  </a:lnTo>
                  <a:lnTo>
                    <a:pt x="833" y="572"/>
                  </a:lnTo>
                  <a:lnTo>
                    <a:pt x="774" y="608"/>
                  </a:lnTo>
                  <a:lnTo>
                    <a:pt x="833" y="572"/>
                  </a:lnTo>
                  <a:lnTo>
                    <a:pt x="774" y="624"/>
                  </a:lnTo>
                  <a:lnTo>
                    <a:pt x="835" y="589"/>
                  </a:lnTo>
                  <a:lnTo>
                    <a:pt x="771" y="645"/>
                  </a:lnTo>
                  <a:lnTo>
                    <a:pt x="833" y="610"/>
                  </a:lnTo>
                  <a:lnTo>
                    <a:pt x="769" y="662"/>
                  </a:lnTo>
                  <a:lnTo>
                    <a:pt x="833" y="627"/>
                  </a:lnTo>
                  <a:lnTo>
                    <a:pt x="767" y="683"/>
                  </a:lnTo>
                  <a:lnTo>
                    <a:pt x="833" y="645"/>
                  </a:lnTo>
                  <a:lnTo>
                    <a:pt x="764" y="700"/>
                  </a:lnTo>
                  <a:lnTo>
                    <a:pt x="831" y="662"/>
                  </a:lnTo>
                  <a:lnTo>
                    <a:pt x="762" y="710"/>
                  </a:lnTo>
                  <a:lnTo>
                    <a:pt x="828" y="672"/>
                  </a:lnTo>
                  <a:lnTo>
                    <a:pt x="757" y="728"/>
                  </a:lnTo>
                  <a:lnTo>
                    <a:pt x="826" y="688"/>
                  </a:lnTo>
                  <a:lnTo>
                    <a:pt x="750" y="752"/>
                  </a:lnTo>
                  <a:lnTo>
                    <a:pt x="823" y="710"/>
                  </a:lnTo>
                  <a:lnTo>
                    <a:pt x="741" y="781"/>
                  </a:lnTo>
                  <a:lnTo>
                    <a:pt x="816" y="736"/>
                  </a:lnTo>
                  <a:lnTo>
                    <a:pt x="741" y="781"/>
                  </a:lnTo>
                  <a:lnTo>
                    <a:pt x="816" y="738"/>
                  </a:lnTo>
                  <a:lnTo>
                    <a:pt x="731" y="804"/>
                  </a:lnTo>
                  <a:lnTo>
                    <a:pt x="812" y="757"/>
                  </a:lnTo>
                  <a:lnTo>
                    <a:pt x="719" y="830"/>
                  </a:lnTo>
                  <a:lnTo>
                    <a:pt x="802" y="781"/>
                  </a:lnTo>
                  <a:lnTo>
                    <a:pt x="712" y="842"/>
                  </a:lnTo>
                  <a:lnTo>
                    <a:pt x="800" y="793"/>
                  </a:lnTo>
                  <a:lnTo>
                    <a:pt x="696" y="871"/>
                  </a:lnTo>
                  <a:lnTo>
                    <a:pt x="790" y="814"/>
                  </a:lnTo>
                  <a:lnTo>
                    <a:pt x="674" y="904"/>
                  </a:lnTo>
                  <a:lnTo>
                    <a:pt x="778" y="842"/>
                  </a:lnTo>
                  <a:lnTo>
                    <a:pt x="646" y="937"/>
                  </a:lnTo>
                  <a:lnTo>
                    <a:pt x="767" y="868"/>
                  </a:lnTo>
                  <a:lnTo>
                    <a:pt x="610" y="975"/>
                  </a:lnTo>
                  <a:lnTo>
                    <a:pt x="750" y="894"/>
                  </a:lnTo>
                  <a:lnTo>
                    <a:pt x="589" y="994"/>
                  </a:lnTo>
                  <a:lnTo>
                    <a:pt x="745" y="906"/>
                  </a:lnTo>
                  <a:lnTo>
                    <a:pt x="580" y="1004"/>
                  </a:lnTo>
                  <a:lnTo>
                    <a:pt x="741" y="911"/>
                  </a:lnTo>
                  <a:lnTo>
                    <a:pt x="513" y="1049"/>
                  </a:lnTo>
                  <a:lnTo>
                    <a:pt x="733" y="92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9" name="Freeform 3145"/>
            <p:cNvSpPr>
              <a:spLocks/>
            </p:cNvSpPr>
            <p:nvPr/>
          </p:nvSpPr>
          <p:spPr bwMode="auto">
            <a:xfrm>
              <a:off x="6408738" y="1855788"/>
              <a:ext cx="849313" cy="1174750"/>
            </a:xfrm>
            <a:custGeom>
              <a:avLst/>
              <a:gdLst>
                <a:gd name="T0" fmla="*/ 319 w 535"/>
                <a:gd name="T1" fmla="*/ 64 h 740"/>
                <a:gd name="T2" fmla="*/ 390 w 535"/>
                <a:gd name="T3" fmla="*/ 33 h 740"/>
                <a:gd name="T4" fmla="*/ 447 w 535"/>
                <a:gd name="T5" fmla="*/ 14 h 740"/>
                <a:gd name="T6" fmla="*/ 487 w 535"/>
                <a:gd name="T7" fmla="*/ 7 h 740"/>
                <a:gd name="T8" fmla="*/ 501 w 535"/>
                <a:gd name="T9" fmla="*/ 5 h 740"/>
                <a:gd name="T10" fmla="*/ 535 w 535"/>
                <a:gd name="T11" fmla="*/ 0 h 740"/>
                <a:gd name="T12" fmla="*/ 253 w 535"/>
                <a:gd name="T13" fmla="*/ 180 h 740"/>
                <a:gd name="T14" fmla="*/ 234 w 535"/>
                <a:gd name="T15" fmla="*/ 197 h 740"/>
                <a:gd name="T16" fmla="*/ 203 w 535"/>
                <a:gd name="T17" fmla="*/ 227 h 740"/>
                <a:gd name="T18" fmla="*/ 201 w 535"/>
                <a:gd name="T19" fmla="*/ 227 h 740"/>
                <a:gd name="T20" fmla="*/ 175 w 535"/>
                <a:gd name="T21" fmla="*/ 261 h 740"/>
                <a:gd name="T22" fmla="*/ 158 w 535"/>
                <a:gd name="T23" fmla="*/ 282 h 740"/>
                <a:gd name="T24" fmla="*/ 153 w 535"/>
                <a:gd name="T25" fmla="*/ 287 h 740"/>
                <a:gd name="T26" fmla="*/ 142 w 535"/>
                <a:gd name="T27" fmla="*/ 306 h 740"/>
                <a:gd name="T28" fmla="*/ 137 w 535"/>
                <a:gd name="T29" fmla="*/ 315 h 740"/>
                <a:gd name="T30" fmla="*/ 118 w 535"/>
                <a:gd name="T31" fmla="*/ 344 h 740"/>
                <a:gd name="T32" fmla="*/ 111 w 535"/>
                <a:gd name="T33" fmla="*/ 365 h 740"/>
                <a:gd name="T34" fmla="*/ 106 w 535"/>
                <a:gd name="T35" fmla="*/ 375 h 740"/>
                <a:gd name="T36" fmla="*/ 101 w 535"/>
                <a:gd name="T37" fmla="*/ 384 h 740"/>
                <a:gd name="T38" fmla="*/ 97 w 535"/>
                <a:gd name="T39" fmla="*/ 393 h 740"/>
                <a:gd name="T40" fmla="*/ 94 w 535"/>
                <a:gd name="T41" fmla="*/ 403 h 740"/>
                <a:gd name="T42" fmla="*/ 89 w 535"/>
                <a:gd name="T43" fmla="*/ 415 h 740"/>
                <a:gd name="T44" fmla="*/ 85 w 535"/>
                <a:gd name="T45" fmla="*/ 429 h 740"/>
                <a:gd name="T46" fmla="*/ 82 w 535"/>
                <a:gd name="T47" fmla="*/ 434 h 740"/>
                <a:gd name="T48" fmla="*/ 80 w 535"/>
                <a:gd name="T49" fmla="*/ 448 h 740"/>
                <a:gd name="T50" fmla="*/ 78 w 535"/>
                <a:gd name="T51" fmla="*/ 450 h 740"/>
                <a:gd name="T52" fmla="*/ 75 w 535"/>
                <a:gd name="T53" fmla="*/ 460 h 740"/>
                <a:gd name="T54" fmla="*/ 73 w 535"/>
                <a:gd name="T55" fmla="*/ 474 h 740"/>
                <a:gd name="T56" fmla="*/ 71 w 535"/>
                <a:gd name="T57" fmla="*/ 486 h 740"/>
                <a:gd name="T58" fmla="*/ 66 w 535"/>
                <a:gd name="T59" fmla="*/ 507 h 740"/>
                <a:gd name="T60" fmla="*/ 63 w 535"/>
                <a:gd name="T61" fmla="*/ 524 h 740"/>
                <a:gd name="T62" fmla="*/ 63 w 535"/>
                <a:gd name="T63" fmla="*/ 526 h 740"/>
                <a:gd name="T64" fmla="*/ 63 w 535"/>
                <a:gd name="T65" fmla="*/ 533 h 740"/>
                <a:gd name="T66" fmla="*/ 63 w 535"/>
                <a:gd name="T67" fmla="*/ 533 h 740"/>
                <a:gd name="T68" fmla="*/ 61 w 535"/>
                <a:gd name="T69" fmla="*/ 550 h 740"/>
                <a:gd name="T70" fmla="*/ 61 w 535"/>
                <a:gd name="T71" fmla="*/ 552 h 740"/>
                <a:gd name="T72" fmla="*/ 61 w 535"/>
                <a:gd name="T73" fmla="*/ 552 h 740"/>
                <a:gd name="T74" fmla="*/ 61 w 535"/>
                <a:gd name="T75" fmla="*/ 567 h 740"/>
                <a:gd name="T76" fmla="*/ 61 w 535"/>
                <a:gd name="T77" fmla="*/ 581 h 740"/>
                <a:gd name="T78" fmla="*/ 61 w 535"/>
                <a:gd name="T79" fmla="*/ 595 h 740"/>
                <a:gd name="T80" fmla="*/ 61 w 535"/>
                <a:gd name="T81" fmla="*/ 600 h 740"/>
                <a:gd name="T82" fmla="*/ 61 w 535"/>
                <a:gd name="T83" fmla="*/ 616 h 740"/>
                <a:gd name="T84" fmla="*/ 61 w 535"/>
                <a:gd name="T85" fmla="*/ 635 h 740"/>
                <a:gd name="T86" fmla="*/ 66 w 535"/>
                <a:gd name="T87" fmla="*/ 657 h 740"/>
                <a:gd name="T88" fmla="*/ 68 w 535"/>
                <a:gd name="T89" fmla="*/ 673 h 740"/>
                <a:gd name="T90" fmla="*/ 68 w 535"/>
                <a:gd name="T91" fmla="*/ 680 h 740"/>
                <a:gd name="T92" fmla="*/ 56 w 535"/>
                <a:gd name="T93" fmla="*/ 704 h 740"/>
                <a:gd name="T94" fmla="*/ 26 w 535"/>
                <a:gd name="T95" fmla="*/ 735 h 740"/>
                <a:gd name="T96" fmla="*/ 21 w 535"/>
                <a:gd name="T9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5" h="740">
                  <a:moveTo>
                    <a:pt x="293" y="78"/>
                  </a:moveTo>
                  <a:lnTo>
                    <a:pt x="319" y="64"/>
                  </a:lnTo>
                  <a:lnTo>
                    <a:pt x="210" y="137"/>
                  </a:lnTo>
                  <a:lnTo>
                    <a:pt x="390" y="33"/>
                  </a:lnTo>
                  <a:lnTo>
                    <a:pt x="165" y="178"/>
                  </a:lnTo>
                  <a:lnTo>
                    <a:pt x="447" y="14"/>
                  </a:lnTo>
                  <a:lnTo>
                    <a:pt x="139" y="206"/>
                  </a:lnTo>
                  <a:lnTo>
                    <a:pt x="487" y="7"/>
                  </a:lnTo>
                  <a:lnTo>
                    <a:pt x="130" y="218"/>
                  </a:lnTo>
                  <a:lnTo>
                    <a:pt x="501" y="5"/>
                  </a:lnTo>
                  <a:lnTo>
                    <a:pt x="111" y="244"/>
                  </a:lnTo>
                  <a:lnTo>
                    <a:pt x="535" y="0"/>
                  </a:lnTo>
                  <a:lnTo>
                    <a:pt x="92" y="273"/>
                  </a:lnTo>
                  <a:lnTo>
                    <a:pt x="253" y="180"/>
                  </a:lnTo>
                  <a:lnTo>
                    <a:pt x="87" y="280"/>
                  </a:lnTo>
                  <a:lnTo>
                    <a:pt x="234" y="197"/>
                  </a:lnTo>
                  <a:lnTo>
                    <a:pt x="75" y="301"/>
                  </a:lnTo>
                  <a:lnTo>
                    <a:pt x="203" y="227"/>
                  </a:lnTo>
                  <a:lnTo>
                    <a:pt x="75" y="301"/>
                  </a:lnTo>
                  <a:lnTo>
                    <a:pt x="201" y="227"/>
                  </a:lnTo>
                  <a:lnTo>
                    <a:pt x="63" y="325"/>
                  </a:lnTo>
                  <a:lnTo>
                    <a:pt x="175" y="261"/>
                  </a:lnTo>
                  <a:lnTo>
                    <a:pt x="54" y="341"/>
                  </a:lnTo>
                  <a:lnTo>
                    <a:pt x="158" y="282"/>
                  </a:lnTo>
                  <a:lnTo>
                    <a:pt x="52" y="346"/>
                  </a:lnTo>
                  <a:lnTo>
                    <a:pt x="153" y="287"/>
                  </a:lnTo>
                  <a:lnTo>
                    <a:pt x="47" y="360"/>
                  </a:lnTo>
                  <a:lnTo>
                    <a:pt x="142" y="306"/>
                  </a:lnTo>
                  <a:lnTo>
                    <a:pt x="42" y="370"/>
                  </a:lnTo>
                  <a:lnTo>
                    <a:pt x="137" y="315"/>
                  </a:lnTo>
                  <a:lnTo>
                    <a:pt x="33" y="393"/>
                  </a:lnTo>
                  <a:lnTo>
                    <a:pt x="118" y="344"/>
                  </a:lnTo>
                  <a:lnTo>
                    <a:pt x="28" y="412"/>
                  </a:lnTo>
                  <a:lnTo>
                    <a:pt x="111" y="365"/>
                  </a:lnTo>
                  <a:lnTo>
                    <a:pt x="23" y="422"/>
                  </a:lnTo>
                  <a:lnTo>
                    <a:pt x="106" y="375"/>
                  </a:lnTo>
                  <a:lnTo>
                    <a:pt x="23" y="429"/>
                  </a:lnTo>
                  <a:lnTo>
                    <a:pt x="101" y="384"/>
                  </a:lnTo>
                  <a:lnTo>
                    <a:pt x="21" y="439"/>
                  </a:lnTo>
                  <a:lnTo>
                    <a:pt x="97" y="393"/>
                  </a:lnTo>
                  <a:lnTo>
                    <a:pt x="18" y="446"/>
                  </a:lnTo>
                  <a:lnTo>
                    <a:pt x="94" y="403"/>
                  </a:lnTo>
                  <a:lnTo>
                    <a:pt x="16" y="458"/>
                  </a:lnTo>
                  <a:lnTo>
                    <a:pt x="89" y="415"/>
                  </a:lnTo>
                  <a:lnTo>
                    <a:pt x="11" y="472"/>
                  </a:lnTo>
                  <a:lnTo>
                    <a:pt x="85" y="429"/>
                  </a:lnTo>
                  <a:lnTo>
                    <a:pt x="11" y="476"/>
                  </a:lnTo>
                  <a:lnTo>
                    <a:pt x="82" y="434"/>
                  </a:lnTo>
                  <a:lnTo>
                    <a:pt x="9" y="488"/>
                  </a:lnTo>
                  <a:lnTo>
                    <a:pt x="80" y="448"/>
                  </a:lnTo>
                  <a:lnTo>
                    <a:pt x="9" y="491"/>
                  </a:lnTo>
                  <a:lnTo>
                    <a:pt x="78" y="450"/>
                  </a:lnTo>
                  <a:lnTo>
                    <a:pt x="7" y="500"/>
                  </a:lnTo>
                  <a:lnTo>
                    <a:pt x="75" y="460"/>
                  </a:lnTo>
                  <a:lnTo>
                    <a:pt x="4" y="514"/>
                  </a:lnTo>
                  <a:lnTo>
                    <a:pt x="73" y="474"/>
                  </a:lnTo>
                  <a:lnTo>
                    <a:pt x="4" y="524"/>
                  </a:lnTo>
                  <a:lnTo>
                    <a:pt x="71" y="486"/>
                  </a:lnTo>
                  <a:lnTo>
                    <a:pt x="2" y="545"/>
                  </a:lnTo>
                  <a:lnTo>
                    <a:pt x="66" y="507"/>
                  </a:lnTo>
                  <a:lnTo>
                    <a:pt x="2" y="559"/>
                  </a:lnTo>
                  <a:lnTo>
                    <a:pt x="63" y="524"/>
                  </a:lnTo>
                  <a:lnTo>
                    <a:pt x="2" y="564"/>
                  </a:lnTo>
                  <a:lnTo>
                    <a:pt x="63" y="526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0" y="586"/>
                  </a:lnTo>
                  <a:lnTo>
                    <a:pt x="61" y="550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602"/>
                  </a:lnTo>
                  <a:lnTo>
                    <a:pt x="61" y="567"/>
                  </a:lnTo>
                  <a:lnTo>
                    <a:pt x="2" y="614"/>
                  </a:lnTo>
                  <a:lnTo>
                    <a:pt x="61" y="581"/>
                  </a:lnTo>
                  <a:lnTo>
                    <a:pt x="2" y="628"/>
                  </a:lnTo>
                  <a:lnTo>
                    <a:pt x="61" y="595"/>
                  </a:lnTo>
                  <a:lnTo>
                    <a:pt x="2" y="635"/>
                  </a:lnTo>
                  <a:lnTo>
                    <a:pt x="61" y="600"/>
                  </a:lnTo>
                  <a:lnTo>
                    <a:pt x="4" y="650"/>
                  </a:lnTo>
                  <a:lnTo>
                    <a:pt x="61" y="616"/>
                  </a:lnTo>
                  <a:lnTo>
                    <a:pt x="7" y="669"/>
                  </a:lnTo>
                  <a:lnTo>
                    <a:pt x="61" y="635"/>
                  </a:lnTo>
                  <a:lnTo>
                    <a:pt x="9" y="688"/>
                  </a:lnTo>
                  <a:lnTo>
                    <a:pt x="66" y="657"/>
                  </a:lnTo>
                  <a:lnTo>
                    <a:pt x="11" y="704"/>
                  </a:lnTo>
                  <a:lnTo>
                    <a:pt x="68" y="673"/>
                  </a:lnTo>
                  <a:lnTo>
                    <a:pt x="14" y="711"/>
                  </a:lnTo>
                  <a:lnTo>
                    <a:pt x="68" y="680"/>
                  </a:lnTo>
                  <a:lnTo>
                    <a:pt x="16" y="728"/>
                  </a:lnTo>
                  <a:lnTo>
                    <a:pt x="56" y="704"/>
                  </a:lnTo>
                  <a:lnTo>
                    <a:pt x="18" y="737"/>
                  </a:lnTo>
                  <a:lnTo>
                    <a:pt x="26" y="735"/>
                  </a:lnTo>
                  <a:lnTo>
                    <a:pt x="21" y="740"/>
                  </a:lnTo>
                  <a:lnTo>
                    <a:pt x="21" y="74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0" name="Freeform 3146"/>
            <p:cNvSpPr>
              <a:spLocks/>
            </p:cNvSpPr>
            <p:nvPr/>
          </p:nvSpPr>
          <p:spPr bwMode="auto">
            <a:xfrm>
              <a:off x="6450013" y="3436938"/>
              <a:ext cx="517525" cy="519113"/>
            </a:xfrm>
            <a:custGeom>
              <a:avLst/>
              <a:gdLst>
                <a:gd name="T0" fmla="*/ 18 w 326"/>
                <a:gd name="T1" fmla="*/ 2 h 327"/>
                <a:gd name="T2" fmla="*/ 26 w 326"/>
                <a:gd name="T3" fmla="*/ 0 h 327"/>
                <a:gd name="T4" fmla="*/ 49 w 326"/>
                <a:gd name="T5" fmla="*/ 7 h 327"/>
                <a:gd name="T6" fmla="*/ 52 w 326"/>
                <a:gd name="T7" fmla="*/ 12 h 327"/>
                <a:gd name="T8" fmla="*/ 56 w 326"/>
                <a:gd name="T9" fmla="*/ 16 h 327"/>
                <a:gd name="T10" fmla="*/ 61 w 326"/>
                <a:gd name="T11" fmla="*/ 19 h 327"/>
                <a:gd name="T12" fmla="*/ 63 w 326"/>
                <a:gd name="T13" fmla="*/ 21 h 327"/>
                <a:gd name="T14" fmla="*/ 78 w 326"/>
                <a:gd name="T15" fmla="*/ 35 h 327"/>
                <a:gd name="T16" fmla="*/ 80 w 326"/>
                <a:gd name="T17" fmla="*/ 38 h 327"/>
                <a:gd name="T18" fmla="*/ 87 w 326"/>
                <a:gd name="T19" fmla="*/ 45 h 327"/>
                <a:gd name="T20" fmla="*/ 94 w 326"/>
                <a:gd name="T21" fmla="*/ 54 h 327"/>
                <a:gd name="T22" fmla="*/ 101 w 326"/>
                <a:gd name="T23" fmla="*/ 59 h 327"/>
                <a:gd name="T24" fmla="*/ 106 w 326"/>
                <a:gd name="T25" fmla="*/ 64 h 327"/>
                <a:gd name="T26" fmla="*/ 113 w 326"/>
                <a:gd name="T27" fmla="*/ 71 h 327"/>
                <a:gd name="T28" fmla="*/ 118 w 326"/>
                <a:gd name="T29" fmla="*/ 76 h 327"/>
                <a:gd name="T30" fmla="*/ 120 w 326"/>
                <a:gd name="T31" fmla="*/ 80 h 327"/>
                <a:gd name="T32" fmla="*/ 135 w 326"/>
                <a:gd name="T33" fmla="*/ 92 h 327"/>
                <a:gd name="T34" fmla="*/ 139 w 326"/>
                <a:gd name="T35" fmla="*/ 97 h 327"/>
                <a:gd name="T36" fmla="*/ 149 w 326"/>
                <a:gd name="T37" fmla="*/ 107 h 327"/>
                <a:gd name="T38" fmla="*/ 153 w 326"/>
                <a:gd name="T39" fmla="*/ 111 h 327"/>
                <a:gd name="T40" fmla="*/ 161 w 326"/>
                <a:gd name="T41" fmla="*/ 118 h 327"/>
                <a:gd name="T42" fmla="*/ 170 w 326"/>
                <a:gd name="T43" fmla="*/ 128 h 327"/>
                <a:gd name="T44" fmla="*/ 172 w 326"/>
                <a:gd name="T45" fmla="*/ 130 h 327"/>
                <a:gd name="T46" fmla="*/ 177 w 326"/>
                <a:gd name="T47" fmla="*/ 135 h 327"/>
                <a:gd name="T48" fmla="*/ 180 w 326"/>
                <a:gd name="T49" fmla="*/ 137 h 327"/>
                <a:gd name="T50" fmla="*/ 182 w 326"/>
                <a:gd name="T51" fmla="*/ 140 h 327"/>
                <a:gd name="T52" fmla="*/ 184 w 326"/>
                <a:gd name="T53" fmla="*/ 142 h 327"/>
                <a:gd name="T54" fmla="*/ 194 w 326"/>
                <a:gd name="T55" fmla="*/ 152 h 327"/>
                <a:gd name="T56" fmla="*/ 198 w 326"/>
                <a:gd name="T57" fmla="*/ 159 h 327"/>
                <a:gd name="T58" fmla="*/ 213 w 326"/>
                <a:gd name="T59" fmla="*/ 171 h 327"/>
                <a:gd name="T60" fmla="*/ 217 w 326"/>
                <a:gd name="T61" fmla="*/ 175 h 327"/>
                <a:gd name="T62" fmla="*/ 220 w 326"/>
                <a:gd name="T63" fmla="*/ 178 h 327"/>
                <a:gd name="T64" fmla="*/ 224 w 326"/>
                <a:gd name="T65" fmla="*/ 182 h 327"/>
                <a:gd name="T66" fmla="*/ 227 w 326"/>
                <a:gd name="T67" fmla="*/ 185 h 327"/>
                <a:gd name="T68" fmla="*/ 236 w 326"/>
                <a:gd name="T69" fmla="*/ 194 h 327"/>
                <a:gd name="T70" fmla="*/ 251 w 326"/>
                <a:gd name="T71" fmla="*/ 209 h 327"/>
                <a:gd name="T72" fmla="*/ 258 w 326"/>
                <a:gd name="T73" fmla="*/ 216 h 327"/>
                <a:gd name="T74" fmla="*/ 265 w 326"/>
                <a:gd name="T75" fmla="*/ 223 h 327"/>
                <a:gd name="T76" fmla="*/ 272 w 326"/>
                <a:gd name="T77" fmla="*/ 230 h 327"/>
                <a:gd name="T78" fmla="*/ 274 w 326"/>
                <a:gd name="T79" fmla="*/ 232 h 327"/>
                <a:gd name="T80" fmla="*/ 277 w 326"/>
                <a:gd name="T81" fmla="*/ 235 h 327"/>
                <a:gd name="T82" fmla="*/ 288 w 326"/>
                <a:gd name="T83" fmla="*/ 246 h 327"/>
                <a:gd name="T84" fmla="*/ 300 w 326"/>
                <a:gd name="T85" fmla="*/ 258 h 327"/>
                <a:gd name="T86" fmla="*/ 312 w 326"/>
                <a:gd name="T87" fmla="*/ 270 h 327"/>
                <a:gd name="T88" fmla="*/ 317 w 326"/>
                <a:gd name="T89" fmla="*/ 275 h 327"/>
                <a:gd name="T90" fmla="*/ 319 w 326"/>
                <a:gd name="T91" fmla="*/ 277 h 327"/>
                <a:gd name="T92" fmla="*/ 322 w 326"/>
                <a:gd name="T93" fmla="*/ 282 h 327"/>
                <a:gd name="T94" fmla="*/ 326 w 326"/>
                <a:gd name="T95" fmla="*/ 284 h 327"/>
                <a:gd name="T96" fmla="*/ 314 w 326"/>
                <a:gd name="T97" fmla="*/ 296 h 327"/>
                <a:gd name="T98" fmla="*/ 307 w 326"/>
                <a:gd name="T99" fmla="*/ 303 h 327"/>
                <a:gd name="T100" fmla="*/ 284 w 326"/>
                <a:gd name="T10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327">
                  <a:moveTo>
                    <a:pt x="14" y="5"/>
                  </a:moveTo>
                  <a:lnTo>
                    <a:pt x="18" y="2"/>
                  </a:lnTo>
                  <a:lnTo>
                    <a:pt x="7" y="12"/>
                  </a:lnTo>
                  <a:lnTo>
                    <a:pt x="26" y="0"/>
                  </a:lnTo>
                  <a:lnTo>
                    <a:pt x="0" y="35"/>
                  </a:lnTo>
                  <a:lnTo>
                    <a:pt x="49" y="7"/>
                  </a:lnTo>
                  <a:lnTo>
                    <a:pt x="2" y="40"/>
                  </a:lnTo>
                  <a:lnTo>
                    <a:pt x="52" y="12"/>
                  </a:lnTo>
                  <a:lnTo>
                    <a:pt x="4" y="45"/>
                  </a:lnTo>
                  <a:lnTo>
                    <a:pt x="56" y="16"/>
                  </a:lnTo>
                  <a:lnTo>
                    <a:pt x="7" y="50"/>
                  </a:lnTo>
                  <a:lnTo>
                    <a:pt x="61" y="19"/>
                  </a:lnTo>
                  <a:lnTo>
                    <a:pt x="9" y="52"/>
                  </a:lnTo>
                  <a:lnTo>
                    <a:pt x="63" y="21"/>
                  </a:lnTo>
                  <a:lnTo>
                    <a:pt x="23" y="66"/>
                  </a:lnTo>
                  <a:lnTo>
                    <a:pt x="78" y="35"/>
                  </a:lnTo>
                  <a:lnTo>
                    <a:pt x="26" y="69"/>
                  </a:lnTo>
                  <a:lnTo>
                    <a:pt x="80" y="38"/>
                  </a:lnTo>
                  <a:lnTo>
                    <a:pt x="33" y="76"/>
                  </a:lnTo>
                  <a:lnTo>
                    <a:pt x="87" y="45"/>
                  </a:lnTo>
                  <a:lnTo>
                    <a:pt x="42" y="85"/>
                  </a:lnTo>
                  <a:lnTo>
                    <a:pt x="94" y="54"/>
                  </a:lnTo>
                  <a:lnTo>
                    <a:pt x="47" y="90"/>
                  </a:lnTo>
                  <a:lnTo>
                    <a:pt x="101" y="59"/>
                  </a:lnTo>
                  <a:lnTo>
                    <a:pt x="52" y="95"/>
                  </a:lnTo>
                  <a:lnTo>
                    <a:pt x="106" y="64"/>
                  </a:lnTo>
                  <a:lnTo>
                    <a:pt x="59" y="102"/>
                  </a:lnTo>
                  <a:lnTo>
                    <a:pt x="113" y="71"/>
                  </a:lnTo>
                  <a:lnTo>
                    <a:pt x="63" y="107"/>
                  </a:lnTo>
                  <a:lnTo>
                    <a:pt x="118" y="76"/>
                  </a:lnTo>
                  <a:lnTo>
                    <a:pt x="68" y="111"/>
                  </a:lnTo>
                  <a:lnTo>
                    <a:pt x="120" y="80"/>
                  </a:lnTo>
                  <a:lnTo>
                    <a:pt x="80" y="123"/>
                  </a:lnTo>
                  <a:lnTo>
                    <a:pt x="135" y="92"/>
                  </a:lnTo>
                  <a:lnTo>
                    <a:pt x="85" y="128"/>
                  </a:lnTo>
                  <a:lnTo>
                    <a:pt x="139" y="97"/>
                  </a:lnTo>
                  <a:lnTo>
                    <a:pt x="94" y="137"/>
                  </a:lnTo>
                  <a:lnTo>
                    <a:pt x="149" y="107"/>
                  </a:lnTo>
                  <a:lnTo>
                    <a:pt x="99" y="142"/>
                  </a:lnTo>
                  <a:lnTo>
                    <a:pt x="153" y="111"/>
                  </a:lnTo>
                  <a:lnTo>
                    <a:pt x="106" y="149"/>
                  </a:lnTo>
                  <a:lnTo>
                    <a:pt x="161" y="118"/>
                  </a:lnTo>
                  <a:lnTo>
                    <a:pt x="116" y="159"/>
                  </a:lnTo>
                  <a:lnTo>
                    <a:pt x="170" y="128"/>
                  </a:lnTo>
                  <a:lnTo>
                    <a:pt x="118" y="161"/>
                  </a:lnTo>
                  <a:lnTo>
                    <a:pt x="172" y="130"/>
                  </a:lnTo>
                  <a:lnTo>
                    <a:pt x="123" y="166"/>
                  </a:lnTo>
                  <a:lnTo>
                    <a:pt x="177" y="135"/>
                  </a:lnTo>
                  <a:lnTo>
                    <a:pt x="125" y="168"/>
                  </a:lnTo>
                  <a:lnTo>
                    <a:pt x="180" y="137"/>
                  </a:lnTo>
                  <a:lnTo>
                    <a:pt x="127" y="171"/>
                  </a:lnTo>
                  <a:lnTo>
                    <a:pt x="182" y="140"/>
                  </a:lnTo>
                  <a:lnTo>
                    <a:pt x="130" y="173"/>
                  </a:lnTo>
                  <a:lnTo>
                    <a:pt x="184" y="142"/>
                  </a:lnTo>
                  <a:lnTo>
                    <a:pt x="139" y="182"/>
                  </a:lnTo>
                  <a:lnTo>
                    <a:pt x="194" y="152"/>
                  </a:lnTo>
                  <a:lnTo>
                    <a:pt x="146" y="190"/>
                  </a:lnTo>
                  <a:lnTo>
                    <a:pt x="198" y="159"/>
                  </a:lnTo>
                  <a:lnTo>
                    <a:pt x="161" y="204"/>
                  </a:lnTo>
                  <a:lnTo>
                    <a:pt x="213" y="171"/>
                  </a:lnTo>
                  <a:lnTo>
                    <a:pt x="163" y="206"/>
                  </a:lnTo>
                  <a:lnTo>
                    <a:pt x="217" y="175"/>
                  </a:lnTo>
                  <a:lnTo>
                    <a:pt x="165" y="209"/>
                  </a:lnTo>
                  <a:lnTo>
                    <a:pt x="220" y="178"/>
                  </a:lnTo>
                  <a:lnTo>
                    <a:pt x="170" y="213"/>
                  </a:lnTo>
                  <a:lnTo>
                    <a:pt x="224" y="182"/>
                  </a:lnTo>
                  <a:lnTo>
                    <a:pt x="172" y="216"/>
                  </a:lnTo>
                  <a:lnTo>
                    <a:pt x="227" y="185"/>
                  </a:lnTo>
                  <a:lnTo>
                    <a:pt x="184" y="227"/>
                  </a:lnTo>
                  <a:lnTo>
                    <a:pt x="236" y="194"/>
                  </a:lnTo>
                  <a:lnTo>
                    <a:pt x="196" y="239"/>
                  </a:lnTo>
                  <a:lnTo>
                    <a:pt x="251" y="209"/>
                  </a:lnTo>
                  <a:lnTo>
                    <a:pt x="203" y="246"/>
                  </a:lnTo>
                  <a:lnTo>
                    <a:pt x="258" y="216"/>
                  </a:lnTo>
                  <a:lnTo>
                    <a:pt x="210" y="254"/>
                  </a:lnTo>
                  <a:lnTo>
                    <a:pt x="265" y="223"/>
                  </a:lnTo>
                  <a:lnTo>
                    <a:pt x="217" y="261"/>
                  </a:lnTo>
                  <a:lnTo>
                    <a:pt x="272" y="230"/>
                  </a:lnTo>
                  <a:lnTo>
                    <a:pt x="220" y="263"/>
                  </a:lnTo>
                  <a:lnTo>
                    <a:pt x="274" y="232"/>
                  </a:lnTo>
                  <a:lnTo>
                    <a:pt x="222" y="265"/>
                  </a:lnTo>
                  <a:lnTo>
                    <a:pt x="277" y="235"/>
                  </a:lnTo>
                  <a:lnTo>
                    <a:pt x="236" y="280"/>
                  </a:lnTo>
                  <a:lnTo>
                    <a:pt x="288" y="246"/>
                  </a:lnTo>
                  <a:lnTo>
                    <a:pt x="246" y="289"/>
                  </a:lnTo>
                  <a:lnTo>
                    <a:pt x="300" y="258"/>
                  </a:lnTo>
                  <a:lnTo>
                    <a:pt x="260" y="303"/>
                  </a:lnTo>
                  <a:lnTo>
                    <a:pt x="312" y="270"/>
                  </a:lnTo>
                  <a:lnTo>
                    <a:pt x="262" y="306"/>
                  </a:lnTo>
                  <a:lnTo>
                    <a:pt x="317" y="275"/>
                  </a:lnTo>
                  <a:lnTo>
                    <a:pt x="265" y="308"/>
                  </a:lnTo>
                  <a:lnTo>
                    <a:pt x="319" y="277"/>
                  </a:lnTo>
                  <a:lnTo>
                    <a:pt x="269" y="313"/>
                  </a:lnTo>
                  <a:lnTo>
                    <a:pt x="322" y="282"/>
                  </a:lnTo>
                  <a:lnTo>
                    <a:pt x="272" y="315"/>
                  </a:lnTo>
                  <a:lnTo>
                    <a:pt x="326" y="284"/>
                  </a:lnTo>
                  <a:lnTo>
                    <a:pt x="274" y="318"/>
                  </a:lnTo>
                  <a:lnTo>
                    <a:pt x="314" y="296"/>
                  </a:lnTo>
                  <a:lnTo>
                    <a:pt x="277" y="320"/>
                  </a:lnTo>
                  <a:lnTo>
                    <a:pt x="307" y="303"/>
                  </a:lnTo>
                  <a:lnTo>
                    <a:pt x="284" y="327"/>
                  </a:lnTo>
                  <a:lnTo>
                    <a:pt x="284" y="327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1" name="Freeform 3147"/>
            <p:cNvSpPr>
              <a:spLocks/>
            </p:cNvSpPr>
            <p:nvPr/>
          </p:nvSpPr>
          <p:spPr bwMode="auto">
            <a:xfrm>
              <a:off x="6577013" y="3313113"/>
              <a:ext cx="514350" cy="514350"/>
            </a:xfrm>
            <a:custGeom>
              <a:avLst/>
              <a:gdLst>
                <a:gd name="T0" fmla="*/ 19 w 324"/>
                <a:gd name="T1" fmla="*/ 0 h 324"/>
                <a:gd name="T2" fmla="*/ 47 w 324"/>
                <a:gd name="T3" fmla="*/ 4 h 324"/>
                <a:gd name="T4" fmla="*/ 59 w 324"/>
                <a:gd name="T5" fmla="*/ 14 h 324"/>
                <a:gd name="T6" fmla="*/ 62 w 324"/>
                <a:gd name="T7" fmla="*/ 14 h 324"/>
                <a:gd name="T8" fmla="*/ 69 w 324"/>
                <a:gd name="T9" fmla="*/ 23 h 324"/>
                <a:gd name="T10" fmla="*/ 81 w 324"/>
                <a:gd name="T11" fmla="*/ 33 h 324"/>
                <a:gd name="T12" fmla="*/ 81 w 324"/>
                <a:gd name="T13" fmla="*/ 35 h 324"/>
                <a:gd name="T14" fmla="*/ 90 w 324"/>
                <a:gd name="T15" fmla="*/ 45 h 324"/>
                <a:gd name="T16" fmla="*/ 104 w 324"/>
                <a:gd name="T17" fmla="*/ 59 h 324"/>
                <a:gd name="T18" fmla="*/ 104 w 324"/>
                <a:gd name="T19" fmla="*/ 59 h 324"/>
                <a:gd name="T20" fmla="*/ 114 w 324"/>
                <a:gd name="T21" fmla="*/ 68 h 324"/>
                <a:gd name="T22" fmla="*/ 121 w 324"/>
                <a:gd name="T23" fmla="*/ 75 h 324"/>
                <a:gd name="T24" fmla="*/ 133 w 324"/>
                <a:gd name="T25" fmla="*/ 87 h 324"/>
                <a:gd name="T26" fmla="*/ 147 w 324"/>
                <a:gd name="T27" fmla="*/ 99 h 324"/>
                <a:gd name="T28" fmla="*/ 149 w 324"/>
                <a:gd name="T29" fmla="*/ 104 h 324"/>
                <a:gd name="T30" fmla="*/ 161 w 324"/>
                <a:gd name="T31" fmla="*/ 116 h 324"/>
                <a:gd name="T32" fmla="*/ 168 w 324"/>
                <a:gd name="T33" fmla="*/ 123 h 324"/>
                <a:gd name="T34" fmla="*/ 168 w 324"/>
                <a:gd name="T35" fmla="*/ 123 h 324"/>
                <a:gd name="T36" fmla="*/ 180 w 324"/>
                <a:gd name="T37" fmla="*/ 135 h 324"/>
                <a:gd name="T38" fmla="*/ 185 w 324"/>
                <a:gd name="T39" fmla="*/ 139 h 324"/>
                <a:gd name="T40" fmla="*/ 197 w 324"/>
                <a:gd name="T41" fmla="*/ 151 h 324"/>
                <a:gd name="T42" fmla="*/ 201 w 324"/>
                <a:gd name="T43" fmla="*/ 154 h 324"/>
                <a:gd name="T44" fmla="*/ 204 w 324"/>
                <a:gd name="T45" fmla="*/ 158 h 324"/>
                <a:gd name="T46" fmla="*/ 213 w 324"/>
                <a:gd name="T47" fmla="*/ 168 h 324"/>
                <a:gd name="T48" fmla="*/ 220 w 324"/>
                <a:gd name="T49" fmla="*/ 175 h 324"/>
                <a:gd name="T50" fmla="*/ 227 w 324"/>
                <a:gd name="T51" fmla="*/ 182 h 324"/>
                <a:gd name="T52" fmla="*/ 242 w 324"/>
                <a:gd name="T53" fmla="*/ 194 h 324"/>
                <a:gd name="T54" fmla="*/ 244 w 324"/>
                <a:gd name="T55" fmla="*/ 199 h 324"/>
                <a:gd name="T56" fmla="*/ 256 w 324"/>
                <a:gd name="T57" fmla="*/ 211 h 324"/>
                <a:gd name="T58" fmla="*/ 261 w 324"/>
                <a:gd name="T59" fmla="*/ 215 h 324"/>
                <a:gd name="T60" fmla="*/ 270 w 324"/>
                <a:gd name="T61" fmla="*/ 225 h 324"/>
                <a:gd name="T62" fmla="*/ 277 w 324"/>
                <a:gd name="T63" fmla="*/ 232 h 324"/>
                <a:gd name="T64" fmla="*/ 291 w 324"/>
                <a:gd name="T65" fmla="*/ 246 h 324"/>
                <a:gd name="T66" fmla="*/ 294 w 324"/>
                <a:gd name="T67" fmla="*/ 249 h 324"/>
                <a:gd name="T68" fmla="*/ 294 w 324"/>
                <a:gd name="T69" fmla="*/ 249 h 324"/>
                <a:gd name="T70" fmla="*/ 303 w 324"/>
                <a:gd name="T71" fmla="*/ 256 h 324"/>
                <a:gd name="T72" fmla="*/ 303 w 324"/>
                <a:gd name="T73" fmla="*/ 258 h 324"/>
                <a:gd name="T74" fmla="*/ 315 w 324"/>
                <a:gd name="T75" fmla="*/ 270 h 324"/>
                <a:gd name="T76" fmla="*/ 324 w 324"/>
                <a:gd name="T77" fmla="*/ 284 h 324"/>
                <a:gd name="T78" fmla="*/ 287 w 324"/>
                <a:gd name="T7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4" h="324">
                  <a:moveTo>
                    <a:pt x="17" y="2"/>
                  </a:moveTo>
                  <a:lnTo>
                    <a:pt x="19" y="0"/>
                  </a:lnTo>
                  <a:lnTo>
                    <a:pt x="0" y="30"/>
                  </a:lnTo>
                  <a:lnTo>
                    <a:pt x="47" y="4"/>
                  </a:lnTo>
                  <a:lnTo>
                    <a:pt x="7" y="45"/>
                  </a:lnTo>
                  <a:lnTo>
                    <a:pt x="59" y="14"/>
                  </a:lnTo>
                  <a:lnTo>
                    <a:pt x="7" y="45"/>
                  </a:lnTo>
                  <a:lnTo>
                    <a:pt x="62" y="14"/>
                  </a:lnTo>
                  <a:lnTo>
                    <a:pt x="17" y="54"/>
                  </a:lnTo>
                  <a:lnTo>
                    <a:pt x="69" y="23"/>
                  </a:lnTo>
                  <a:lnTo>
                    <a:pt x="26" y="66"/>
                  </a:lnTo>
                  <a:lnTo>
                    <a:pt x="81" y="33"/>
                  </a:lnTo>
                  <a:lnTo>
                    <a:pt x="26" y="66"/>
                  </a:lnTo>
                  <a:lnTo>
                    <a:pt x="81" y="35"/>
                  </a:lnTo>
                  <a:lnTo>
                    <a:pt x="38" y="75"/>
                  </a:lnTo>
                  <a:lnTo>
                    <a:pt x="90" y="45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9" y="99"/>
                  </a:lnTo>
                  <a:lnTo>
                    <a:pt x="114" y="68"/>
                  </a:lnTo>
                  <a:lnTo>
                    <a:pt x="66" y="106"/>
                  </a:lnTo>
                  <a:lnTo>
                    <a:pt x="121" y="75"/>
                  </a:lnTo>
                  <a:lnTo>
                    <a:pt x="81" y="118"/>
                  </a:lnTo>
                  <a:lnTo>
                    <a:pt x="133" y="87"/>
                  </a:lnTo>
                  <a:lnTo>
                    <a:pt x="92" y="130"/>
                  </a:lnTo>
                  <a:lnTo>
                    <a:pt x="147" y="99"/>
                  </a:lnTo>
                  <a:lnTo>
                    <a:pt x="97" y="135"/>
                  </a:lnTo>
                  <a:lnTo>
                    <a:pt x="149" y="104"/>
                  </a:lnTo>
                  <a:lnTo>
                    <a:pt x="107" y="147"/>
                  </a:lnTo>
                  <a:lnTo>
                    <a:pt x="161" y="116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26" y="166"/>
                  </a:lnTo>
                  <a:lnTo>
                    <a:pt x="180" y="135"/>
                  </a:lnTo>
                  <a:lnTo>
                    <a:pt x="133" y="170"/>
                  </a:lnTo>
                  <a:lnTo>
                    <a:pt x="185" y="139"/>
                  </a:lnTo>
                  <a:lnTo>
                    <a:pt x="142" y="182"/>
                  </a:lnTo>
                  <a:lnTo>
                    <a:pt x="197" y="151"/>
                  </a:lnTo>
                  <a:lnTo>
                    <a:pt x="147" y="187"/>
                  </a:lnTo>
                  <a:lnTo>
                    <a:pt x="201" y="154"/>
                  </a:lnTo>
                  <a:lnTo>
                    <a:pt x="149" y="189"/>
                  </a:lnTo>
                  <a:lnTo>
                    <a:pt x="204" y="158"/>
                  </a:lnTo>
                  <a:lnTo>
                    <a:pt x="159" y="199"/>
                  </a:lnTo>
                  <a:lnTo>
                    <a:pt x="213" y="168"/>
                  </a:lnTo>
                  <a:lnTo>
                    <a:pt x="168" y="206"/>
                  </a:lnTo>
                  <a:lnTo>
                    <a:pt x="220" y="175"/>
                  </a:lnTo>
                  <a:lnTo>
                    <a:pt x="175" y="213"/>
                  </a:lnTo>
                  <a:lnTo>
                    <a:pt x="227" y="182"/>
                  </a:lnTo>
                  <a:lnTo>
                    <a:pt x="187" y="227"/>
                  </a:lnTo>
                  <a:lnTo>
                    <a:pt x="242" y="194"/>
                  </a:lnTo>
                  <a:lnTo>
                    <a:pt x="192" y="230"/>
                  </a:lnTo>
                  <a:lnTo>
                    <a:pt x="244" y="199"/>
                  </a:lnTo>
                  <a:lnTo>
                    <a:pt x="201" y="241"/>
                  </a:lnTo>
                  <a:lnTo>
                    <a:pt x="256" y="211"/>
                  </a:lnTo>
                  <a:lnTo>
                    <a:pt x="206" y="246"/>
                  </a:lnTo>
                  <a:lnTo>
                    <a:pt x="261" y="215"/>
                  </a:lnTo>
                  <a:lnTo>
                    <a:pt x="216" y="256"/>
                  </a:lnTo>
                  <a:lnTo>
                    <a:pt x="270" y="225"/>
                  </a:lnTo>
                  <a:lnTo>
                    <a:pt x="223" y="263"/>
                  </a:lnTo>
                  <a:lnTo>
                    <a:pt x="277" y="232"/>
                  </a:lnTo>
                  <a:lnTo>
                    <a:pt x="237" y="277"/>
                  </a:lnTo>
                  <a:lnTo>
                    <a:pt x="291" y="246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49" y="289"/>
                  </a:lnTo>
                  <a:lnTo>
                    <a:pt x="303" y="256"/>
                  </a:lnTo>
                  <a:lnTo>
                    <a:pt x="249" y="289"/>
                  </a:lnTo>
                  <a:lnTo>
                    <a:pt x="303" y="258"/>
                  </a:lnTo>
                  <a:lnTo>
                    <a:pt x="261" y="301"/>
                  </a:lnTo>
                  <a:lnTo>
                    <a:pt x="315" y="270"/>
                  </a:lnTo>
                  <a:lnTo>
                    <a:pt x="275" y="313"/>
                  </a:lnTo>
                  <a:lnTo>
                    <a:pt x="324" y="284"/>
                  </a:lnTo>
                  <a:lnTo>
                    <a:pt x="284" y="324"/>
                  </a:lnTo>
                  <a:lnTo>
                    <a:pt x="287" y="32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2" name="Freeform 3148"/>
            <p:cNvSpPr>
              <a:spLocks/>
            </p:cNvSpPr>
            <p:nvPr/>
          </p:nvSpPr>
          <p:spPr bwMode="auto">
            <a:xfrm>
              <a:off x="6194425" y="3173413"/>
              <a:ext cx="247650" cy="255588"/>
            </a:xfrm>
            <a:custGeom>
              <a:avLst/>
              <a:gdLst>
                <a:gd name="T0" fmla="*/ 35 w 156"/>
                <a:gd name="T1" fmla="*/ 0 h 161"/>
                <a:gd name="T2" fmla="*/ 35 w 156"/>
                <a:gd name="T3" fmla="*/ 0 h 161"/>
                <a:gd name="T4" fmla="*/ 0 w 156"/>
                <a:gd name="T5" fmla="*/ 35 h 161"/>
                <a:gd name="T6" fmla="*/ 45 w 156"/>
                <a:gd name="T7" fmla="*/ 9 h 161"/>
                <a:gd name="T8" fmla="*/ 2 w 156"/>
                <a:gd name="T9" fmla="*/ 50 h 161"/>
                <a:gd name="T10" fmla="*/ 56 w 156"/>
                <a:gd name="T11" fmla="*/ 19 h 161"/>
                <a:gd name="T12" fmla="*/ 14 w 156"/>
                <a:gd name="T13" fmla="*/ 61 h 161"/>
                <a:gd name="T14" fmla="*/ 68 w 156"/>
                <a:gd name="T15" fmla="*/ 31 h 161"/>
                <a:gd name="T16" fmla="*/ 28 w 156"/>
                <a:gd name="T17" fmla="*/ 76 h 161"/>
                <a:gd name="T18" fmla="*/ 82 w 156"/>
                <a:gd name="T19" fmla="*/ 45 h 161"/>
                <a:gd name="T20" fmla="*/ 30 w 156"/>
                <a:gd name="T21" fmla="*/ 78 h 161"/>
                <a:gd name="T22" fmla="*/ 85 w 156"/>
                <a:gd name="T23" fmla="*/ 47 h 161"/>
                <a:gd name="T24" fmla="*/ 42 w 156"/>
                <a:gd name="T25" fmla="*/ 90 h 161"/>
                <a:gd name="T26" fmla="*/ 97 w 156"/>
                <a:gd name="T27" fmla="*/ 59 h 161"/>
                <a:gd name="T28" fmla="*/ 49 w 156"/>
                <a:gd name="T29" fmla="*/ 97 h 161"/>
                <a:gd name="T30" fmla="*/ 104 w 156"/>
                <a:gd name="T31" fmla="*/ 66 h 161"/>
                <a:gd name="T32" fmla="*/ 61 w 156"/>
                <a:gd name="T33" fmla="*/ 109 h 161"/>
                <a:gd name="T34" fmla="*/ 116 w 156"/>
                <a:gd name="T35" fmla="*/ 78 h 161"/>
                <a:gd name="T36" fmla="*/ 68 w 156"/>
                <a:gd name="T37" fmla="*/ 116 h 161"/>
                <a:gd name="T38" fmla="*/ 123 w 156"/>
                <a:gd name="T39" fmla="*/ 85 h 161"/>
                <a:gd name="T40" fmla="*/ 78 w 156"/>
                <a:gd name="T41" fmla="*/ 126 h 161"/>
                <a:gd name="T42" fmla="*/ 132 w 156"/>
                <a:gd name="T43" fmla="*/ 95 h 161"/>
                <a:gd name="T44" fmla="*/ 85 w 156"/>
                <a:gd name="T45" fmla="*/ 133 h 161"/>
                <a:gd name="T46" fmla="*/ 139 w 156"/>
                <a:gd name="T47" fmla="*/ 102 h 161"/>
                <a:gd name="T48" fmla="*/ 92 w 156"/>
                <a:gd name="T49" fmla="*/ 140 h 161"/>
                <a:gd name="T50" fmla="*/ 146 w 156"/>
                <a:gd name="T51" fmla="*/ 109 h 161"/>
                <a:gd name="T52" fmla="*/ 94 w 156"/>
                <a:gd name="T53" fmla="*/ 142 h 161"/>
                <a:gd name="T54" fmla="*/ 149 w 156"/>
                <a:gd name="T55" fmla="*/ 111 h 161"/>
                <a:gd name="T56" fmla="*/ 99 w 156"/>
                <a:gd name="T57" fmla="*/ 147 h 161"/>
                <a:gd name="T58" fmla="*/ 151 w 156"/>
                <a:gd name="T59" fmla="*/ 116 h 161"/>
                <a:gd name="T60" fmla="*/ 104 w 156"/>
                <a:gd name="T61" fmla="*/ 152 h 161"/>
                <a:gd name="T62" fmla="*/ 153 w 156"/>
                <a:gd name="T63" fmla="*/ 123 h 161"/>
                <a:gd name="T64" fmla="*/ 106 w 156"/>
                <a:gd name="T65" fmla="*/ 154 h 161"/>
                <a:gd name="T66" fmla="*/ 156 w 156"/>
                <a:gd name="T67" fmla="*/ 126 h 161"/>
                <a:gd name="T68" fmla="*/ 120 w 156"/>
                <a:gd name="T69" fmla="*/ 161 h 161"/>
                <a:gd name="T70" fmla="*/ 153 w 156"/>
                <a:gd name="T71" fmla="*/ 140 h 161"/>
                <a:gd name="T72" fmla="*/ 120 w 156"/>
                <a:gd name="T73" fmla="*/ 161 h 161"/>
                <a:gd name="T74" fmla="*/ 153 w 156"/>
                <a:gd name="T75" fmla="*/ 142 h 161"/>
                <a:gd name="T76" fmla="*/ 137 w 156"/>
                <a:gd name="T77" fmla="*/ 159 h 161"/>
                <a:gd name="T78" fmla="*/ 142 w 156"/>
                <a:gd name="T79" fmla="*/ 15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61">
                  <a:moveTo>
                    <a:pt x="35" y="0"/>
                  </a:moveTo>
                  <a:lnTo>
                    <a:pt x="35" y="0"/>
                  </a:lnTo>
                  <a:lnTo>
                    <a:pt x="0" y="35"/>
                  </a:lnTo>
                  <a:lnTo>
                    <a:pt x="45" y="9"/>
                  </a:lnTo>
                  <a:lnTo>
                    <a:pt x="2" y="50"/>
                  </a:lnTo>
                  <a:lnTo>
                    <a:pt x="56" y="19"/>
                  </a:lnTo>
                  <a:lnTo>
                    <a:pt x="14" y="61"/>
                  </a:lnTo>
                  <a:lnTo>
                    <a:pt x="68" y="31"/>
                  </a:lnTo>
                  <a:lnTo>
                    <a:pt x="28" y="76"/>
                  </a:lnTo>
                  <a:lnTo>
                    <a:pt x="82" y="45"/>
                  </a:lnTo>
                  <a:lnTo>
                    <a:pt x="30" y="78"/>
                  </a:lnTo>
                  <a:lnTo>
                    <a:pt x="85" y="47"/>
                  </a:lnTo>
                  <a:lnTo>
                    <a:pt x="42" y="90"/>
                  </a:lnTo>
                  <a:lnTo>
                    <a:pt x="97" y="59"/>
                  </a:lnTo>
                  <a:lnTo>
                    <a:pt x="49" y="97"/>
                  </a:lnTo>
                  <a:lnTo>
                    <a:pt x="104" y="66"/>
                  </a:lnTo>
                  <a:lnTo>
                    <a:pt x="61" y="109"/>
                  </a:lnTo>
                  <a:lnTo>
                    <a:pt x="116" y="78"/>
                  </a:lnTo>
                  <a:lnTo>
                    <a:pt x="68" y="116"/>
                  </a:lnTo>
                  <a:lnTo>
                    <a:pt x="123" y="85"/>
                  </a:lnTo>
                  <a:lnTo>
                    <a:pt x="78" y="126"/>
                  </a:lnTo>
                  <a:lnTo>
                    <a:pt x="132" y="95"/>
                  </a:lnTo>
                  <a:lnTo>
                    <a:pt x="85" y="133"/>
                  </a:lnTo>
                  <a:lnTo>
                    <a:pt x="139" y="102"/>
                  </a:lnTo>
                  <a:lnTo>
                    <a:pt x="92" y="140"/>
                  </a:lnTo>
                  <a:lnTo>
                    <a:pt x="146" y="109"/>
                  </a:lnTo>
                  <a:lnTo>
                    <a:pt x="94" y="142"/>
                  </a:lnTo>
                  <a:lnTo>
                    <a:pt x="149" y="111"/>
                  </a:lnTo>
                  <a:lnTo>
                    <a:pt x="99" y="147"/>
                  </a:lnTo>
                  <a:lnTo>
                    <a:pt x="151" y="116"/>
                  </a:lnTo>
                  <a:lnTo>
                    <a:pt x="104" y="152"/>
                  </a:lnTo>
                  <a:lnTo>
                    <a:pt x="153" y="123"/>
                  </a:lnTo>
                  <a:lnTo>
                    <a:pt x="106" y="154"/>
                  </a:lnTo>
                  <a:lnTo>
                    <a:pt x="156" y="126"/>
                  </a:lnTo>
                  <a:lnTo>
                    <a:pt x="120" y="161"/>
                  </a:lnTo>
                  <a:lnTo>
                    <a:pt x="153" y="140"/>
                  </a:lnTo>
                  <a:lnTo>
                    <a:pt x="120" y="161"/>
                  </a:lnTo>
                  <a:lnTo>
                    <a:pt x="153" y="142"/>
                  </a:lnTo>
                  <a:lnTo>
                    <a:pt x="137" y="159"/>
                  </a:lnTo>
                  <a:lnTo>
                    <a:pt x="142" y="156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3" name="Freeform 3149"/>
            <p:cNvSpPr>
              <a:spLocks/>
            </p:cNvSpPr>
            <p:nvPr/>
          </p:nvSpPr>
          <p:spPr bwMode="auto">
            <a:xfrm>
              <a:off x="6321425" y="3041650"/>
              <a:ext cx="247650" cy="255588"/>
            </a:xfrm>
            <a:custGeom>
              <a:avLst/>
              <a:gdLst>
                <a:gd name="T0" fmla="*/ 36 w 156"/>
                <a:gd name="T1" fmla="*/ 2 h 161"/>
                <a:gd name="T2" fmla="*/ 36 w 156"/>
                <a:gd name="T3" fmla="*/ 0 h 161"/>
                <a:gd name="T4" fmla="*/ 10 w 156"/>
                <a:gd name="T5" fmla="*/ 26 h 161"/>
                <a:gd name="T6" fmla="*/ 43 w 156"/>
                <a:gd name="T7" fmla="*/ 7 h 161"/>
                <a:gd name="T8" fmla="*/ 0 w 156"/>
                <a:gd name="T9" fmla="*/ 50 h 161"/>
                <a:gd name="T10" fmla="*/ 52 w 156"/>
                <a:gd name="T11" fmla="*/ 16 h 161"/>
                <a:gd name="T12" fmla="*/ 7 w 156"/>
                <a:gd name="T13" fmla="*/ 57 h 161"/>
                <a:gd name="T14" fmla="*/ 62 w 156"/>
                <a:gd name="T15" fmla="*/ 26 h 161"/>
                <a:gd name="T16" fmla="*/ 12 w 156"/>
                <a:gd name="T17" fmla="*/ 61 h 161"/>
                <a:gd name="T18" fmla="*/ 66 w 156"/>
                <a:gd name="T19" fmla="*/ 31 h 161"/>
                <a:gd name="T20" fmla="*/ 21 w 156"/>
                <a:gd name="T21" fmla="*/ 71 h 161"/>
                <a:gd name="T22" fmla="*/ 76 w 156"/>
                <a:gd name="T23" fmla="*/ 40 h 161"/>
                <a:gd name="T24" fmla="*/ 31 w 156"/>
                <a:gd name="T25" fmla="*/ 80 h 161"/>
                <a:gd name="T26" fmla="*/ 85 w 156"/>
                <a:gd name="T27" fmla="*/ 50 h 161"/>
                <a:gd name="T28" fmla="*/ 36 w 156"/>
                <a:gd name="T29" fmla="*/ 85 h 161"/>
                <a:gd name="T30" fmla="*/ 90 w 156"/>
                <a:gd name="T31" fmla="*/ 54 h 161"/>
                <a:gd name="T32" fmla="*/ 43 w 156"/>
                <a:gd name="T33" fmla="*/ 92 h 161"/>
                <a:gd name="T34" fmla="*/ 97 w 156"/>
                <a:gd name="T35" fmla="*/ 61 h 161"/>
                <a:gd name="T36" fmla="*/ 45 w 156"/>
                <a:gd name="T37" fmla="*/ 92 h 161"/>
                <a:gd name="T38" fmla="*/ 97 w 156"/>
                <a:gd name="T39" fmla="*/ 61 h 161"/>
                <a:gd name="T40" fmla="*/ 55 w 156"/>
                <a:gd name="T41" fmla="*/ 104 h 161"/>
                <a:gd name="T42" fmla="*/ 109 w 156"/>
                <a:gd name="T43" fmla="*/ 73 h 161"/>
                <a:gd name="T44" fmla="*/ 62 w 156"/>
                <a:gd name="T45" fmla="*/ 111 h 161"/>
                <a:gd name="T46" fmla="*/ 116 w 156"/>
                <a:gd name="T47" fmla="*/ 80 h 161"/>
                <a:gd name="T48" fmla="*/ 64 w 156"/>
                <a:gd name="T49" fmla="*/ 114 h 161"/>
                <a:gd name="T50" fmla="*/ 118 w 156"/>
                <a:gd name="T51" fmla="*/ 83 h 161"/>
                <a:gd name="T52" fmla="*/ 71 w 156"/>
                <a:gd name="T53" fmla="*/ 121 h 161"/>
                <a:gd name="T54" fmla="*/ 126 w 156"/>
                <a:gd name="T55" fmla="*/ 90 h 161"/>
                <a:gd name="T56" fmla="*/ 76 w 156"/>
                <a:gd name="T57" fmla="*/ 126 h 161"/>
                <a:gd name="T58" fmla="*/ 130 w 156"/>
                <a:gd name="T59" fmla="*/ 92 h 161"/>
                <a:gd name="T60" fmla="*/ 88 w 156"/>
                <a:gd name="T61" fmla="*/ 137 h 161"/>
                <a:gd name="T62" fmla="*/ 142 w 156"/>
                <a:gd name="T63" fmla="*/ 107 h 161"/>
                <a:gd name="T64" fmla="*/ 97 w 156"/>
                <a:gd name="T65" fmla="*/ 147 h 161"/>
                <a:gd name="T66" fmla="*/ 149 w 156"/>
                <a:gd name="T67" fmla="*/ 116 h 161"/>
                <a:gd name="T68" fmla="*/ 102 w 156"/>
                <a:gd name="T69" fmla="*/ 152 h 161"/>
                <a:gd name="T70" fmla="*/ 154 w 156"/>
                <a:gd name="T71" fmla="*/ 121 h 161"/>
                <a:gd name="T72" fmla="*/ 107 w 156"/>
                <a:gd name="T73" fmla="*/ 154 h 161"/>
                <a:gd name="T74" fmla="*/ 156 w 156"/>
                <a:gd name="T75" fmla="*/ 126 h 161"/>
                <a:gd name="T76" fmla="*/ 114 w 156"/>
                <a:gd name="T77" fmla="*/ 159 h 161"/>
                <a:gd name="T78" fmla="*/ 156 w 156"/>
                <a:gd name="T79" fmla="*/ 135 h 161"/>
                <a:gd name="T80" fmla="*/ 118 w 156"/>
                <a:gd name="T81" fmla="*/ 161 h 161"/>
                <a:gd name="T82" fmla="*/ 156 w 156"/>
                <a:gd name="T83" fmla="*/ 140 h 161"/>
                <a:gd name="T84" fmla="*/ 137 w 156"/>
                <a:gd name="T85" fmla="*/ 161 h 161"/>
                <a:gd name="T86" fmla="*/ 142 w 156"/>
                <a:gd name="T87" fmla="*/ 1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61">
                  <a:moveTo>
                    <a:pt x="36" y="2"/>
                  </a:moveTo>
                  <a:lnTo>
                    <a:pt x="36" y="0"/>
                  </a:lnTo>
                  <a:lnTo>
                    <a:pt x="10" y="26"/>
                  </a:lnTo>
                  <a:lnTo>
                    <a:pt x="43" y="7"/>
                  </a:lnTo>
                  <a:lnTo>
                    <a:pt x="0" y="50"/>
                  </a:lnTo>
                  <a:lnTo>
                    <a:pt x="52" y="16"/>
                  </a:lnTo>
                  <a:lnTo>
                    <a:pt x="7" y="57"/>
                  </a:lnTo>
                  <a:lnTo>
                    <a:pt x="62" y="26"/>
                  </a:lnTo>
                  <a:lnTo>
                    <a:pt x="12" y="61"/>
                  </a:lnTo>
                  <a:lnTo>
                    <a:pt x="66" y="31"/>
                  </a:lnTo>
                  <a:lnTo>
                    <a:pt x="21" y="71"/>
                  </a:lnTo>
                  <a:lnTo>
                    <a:pt x="76" y="40"/>
                  </a:lnTo>
                  <a:lnTo>
                    <a:pt x="31" y="80"/>
                  </a:lnTo>
                  <a:lnTo>
                    <a:pt x="85" y="50"/>
                  </a:lnTo>
                  <a:lnTo>
                    <a:pt x="36" y="85"/>
                  </a:lnTo>
                  <a:lnTo>
                    <a:pt x="90" y="54"/>
                  </a:lnTo>
                  <a:lnTo>
                    <a:pt x="43" y="92"/>
                  </a:lnTo>
                  <a:lnTo>
                    <a:pt x="97" y="61"/>
                  </a:lnTo>
                  <a:lnTo>
                    <a:pt x="45" y="92"/>
                  </a:lnTo>
                  <a:lnTo>
                    <a:pt x="97" y="61"/>
                  </a:lnTo>
                  <a:lnTo>
                    <a:pt x="55" y="104"/>
                  </a:lnTo>
                  <a:lnTo>
                    <a:pt x="109" y="73"/>
                  </a:lnTo>
                  <a:lnTo>
                    <a:pt x="62" y="111"/>
                  </a:lnTo>
                  <a:lnTo>
                    <a:pt x="116" y="80"/>
                  </a:lnTo>
                  <a:lnTo>
                    <a:pt x="64" y="114"/>
                  </a:lnTo>
                  <a:lnTo>
                    <a:pt x="118" y="83"/>
                  </a:lnTo>
                  <a:lnTo>
                    <a:pt x="71" y="121"/>
                  </a:lnTo>
                  <a:lnTo>
                    <a:pt x="126" y="90"/>
                  </a:lnTo>
                  <a:lnTo>
                    <a:pt x="76" y="126"/>
                  </a:lnTo>
                  <a:lnTo>
                    <a:pt x="130" y="92"/>
                  </a:lnTo>
                  <a:lnTo>
                    <a:pt x="88" y="137"/>
                  </a:lnTo>
                  <a:lnTo>
                    <a:pt x="142" y="107"/>
                  </a:lnTo>
                  <a:lnTo>
                    <a:pt x="97" y="147"/>
                  </a:lnTo>
                  <a:lnTo>
                    <a:pt x="149" y="116"/>
                  </a:lnTo>
                  <a:lnTo>
                    <a:pt x="102" y="152"/>
                  </a:lnTo>
                  <a:lnTo>
                    <a:pt x="154" y="121"/>
                  </a:lnTo>
                  <a:lnTo>
                    <a:pt x="107" y="154"/>
                  </a:lnTo>
                  <a:lnTo>
                    <a:pt x="156" y="126"/>
                  </a:lnTo>
                  <a:lnTo>
                    <a:pt x="114" y="159"/>
                  </a:lnTo>
                  <a:lnTo>
                    <a:pt x="156" y="135"/>
                  </a:lnTo>
                  <a:lnTo>
                    <a:pt x="118" y="161"/>
                  </a:lnTo>
                  <a:lnTo>
                    <a:pt x="156" y="140"/>
                  </a:lnTo>
                  <a:lnTo>
                    <a:pt x="137" y="161"/>
                  </a:lnTo>
                  <a:lnTo>
                    <a:pt x="142" y="159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4" name="Freeform 3150"/>
            <p:cNvSpPr>
              <a:spLocks/>
            </p:cNvSpPr>
            <p:nvPr/>
          </p:nvSpPr>
          <p:spPr bwMode="auto">
            <a:xfrm>
              <a:off x="6791325" y="3097213"/>
              <a:ext cx="481013" cy="403225"/>
            </a:xfrm>
            <a:custGeom>
              <a:avLst/>
              <a:gdLst>
                <a:gd name="T0" fmla="*/ 197 w 303"/>
                <a:gd name="T1" fmla="*/ 34 h 254"/>
                <a:gd name="T2" fmla="*/ 206 w 303"/>
                <a:gd name="T3" fmla="*/ 29 h 254"/>
                <a:gd name="T4" fmla="*/ 192 w 303"/>
                <a:gd name="T5" fmla="*/ 41 h 254"/>
                <a:gd name="T6" fmla="*/ 215 w 303"/>
                <a:gd name="T7" fmla="*/ 26 h 254"/>
                <a:gd name="T8" fmla="*/ 144 w 303"/>
                <a:gd name="T9" fmla="*/ 88 h 254"/>
                <a:gd name="T10" fmla="*/ 287 w 303"/>
                <a:gd name="T11" fmla="*/ 5 h 254"/>
                <a:gd name="T12" fmla="*/ 133 w 303"/>
                <a:gd name="T13" fmla="*/ 100 h 254"/>
                <a:gd name="T14" fmla="*/ 303 w 303"/>
                <a:gd name="T15" fmla="*/ 0 h 254"/>
                <a:gd name="T16" fmla="*/ 114 w 303"/>
                <a:gd name="T17" fmla="*/ 119 h 254"/>
                <a:gd name="T18" fmla="*/ 213 w 303"/>
                <a:gd name="T19" fmla="*/ 62 h 254"/>
                <a:gd name="T20" fmla="*/ 104 w 303"/>
                <a:gd name="T21" fmla="*/ 128 h 254"/>
                <a:gd name="T22" fmla="*/ 204 w 303"/>
                <a:gd name="T23" fmla="*/ 72 h 254"/>
                <a:gd name="T24" fmla="*/ 92 w 303"/>
                <a:gd name="T25" fmla="*/ 140 h 254"/>
                <a:gd name="T26" fmla="*/ 192 w 303"/>
                <a:gd name="T27" fmla="*/ 83 h 254"/>
                <a:gd name="T28" fmla="*/ 40 w 303"/>
                <a:gd name="T29" fmla="*/ 192 h 254"/>
                <a:gd name="T30" fmla="*/ 140 w 303"/>
                <a:gd name="T31" fmla="*/ 133 h 254"/>
                <a:gd name="T32" fmla="*/ 28 w 303"/>
                <a:gd name="T33" fmla="*/ 202 h 254"/>
                <a:gd name="T34" fmla="*/ 128 w 303"/>
                <a:gd name="T35" fmla="*/ 145 h 254"/>
                <a:gd name="T36" fmla="*/ 5 w 303"/>
                <a:gd name="T37" fmla="*/ 228 h 254"/>
                <a:gd name="T38" fmla="*/ 102 w 303"/>
                <a:gd name="T39" fmla="*/ 171 h 254"/>
                <a:gd name="T40" fmla="*/ 0 w 303"/>
                <a:gd name="T41" fmla="*/ 245 h 254"/>
                <a:gd name="T42" fmla="*/ 73 w 303"/>
                <a:gd name="T43" fmla="*/ 202 h 254"/>
                <a:gd name="T44" fmla="*/ 5 w 303"/>
                <a:gd name="T45" fmla="*/ 249 h 254"/>
                <a:gd name="T46" fmla="*/ 50 w 303"/>
                <a:gd name="T47" fmla="*/ 226 h 254"/>
                <a:gd name="T48" fmla="*/ 12 w 303"/>
                <a:gd name="T49" fmla="*/ 254 h 254"/>
                <a:gd name="T50" fmla="*/ 31 w 303"/>
                <a:gd name="T51" fmla="*/ 242 h 254"/>
                <a:gd name="T52" fmla="*/ 17 w 303"/>
                <a:gd name="T53" fmla="*/ 254 h 254"/>
                <a:gd name="T54" fmla="*/ 26 w 303"/>
                <a:gd name="T55" fmla="*/ 24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54">
                  <a:moveTo>
                    <a:pt x="197" y="34"/>
                  </a:moveTo>
                  <a:lnTo>
                    <a:pt x="206" y="29"/>
                  </a:lnTo>
                  <a:lnTo>
                    <a:pt x="192" y="41"/>
                  </a:lnTo>
                  <a:lnTo>
                    <a:pt x="215" y="26"/>
                  </a:lnTo>
                  <a:lnTo>
                    <a:pt x="144" y="88"/>
                  </a:lnTo>
                  <a:lnTo>
                    <a:pt x="287" y="5"/>
                  </a:lnTo>
                  <a:lnTo>
                    <a:pt x="133" y="100"/>
                  </a:lnTo>
                  <a:lnTo>
                    <a:pt x="303" y="0"/>
                  </a:lnTo>
                  <a:lnTo>
                    <a:pt x="114" y="119"/>
                  </a:lnTo>
                  <a:lnTo>
                    <a:pt x="213" y="62"/>
                  </a:lnTo>
                  <a:lnTo>
                    <a:pt x="104" y="128"/>
                  </a:lnTo>
                  <a:lnTo>
                    <a:pt x="204" y="72"/>
                  </a:lnTo>
                  <a:lnTo>
                    <a:pt x="92" y="140"/>
                  </a:lnTo>
                  <a:lnTo>
                    <a:pt x="192" y="83"/>
                  </a:lnTo>
                  <a:lnTo>
                    <a:pt x="40" y="192"/>
                  </a:lnTo>
                  <a:lnTo>
                    <a:pt x="140" y="133"/>
                  </a:lnTo>
                  <a:lnTo>
                    <a:pt x="28" y="202"/>
                  </a:lnTo>
                  <a:lnTo>
                    <a:pt x="128" y="145"/>
                  </a:lnTo>
                  <a:lnTo>
                    <a:pt x="5" y="228"/>
                  </a:lnTo>
                  <a:lnTo>
                    <a:pt x="102" y="171"/>
                  </a:lnTo>
                  <a:lnTo>
                    <a:pt x="0" y="245"/>
                  </a:lnTo>
                  <a:lnTo>
                    <a:pt x="73" y="202"/>
                  </a:lnTo>
                  <a:lnTo>
                    <a:pt x="5" y="249"/>
                  </a:lnTo>
                  <a:lnTo>
                    <a:pt x="50" y="226"/>
                  </a:lnTo>
                  <a:lnTo>
                    <a:pt x="12" y="254"/>
                  </a:lnTo>
                  <a:lnTo>
                    <a:pt x="31" y="242"/>
                  </a:lnTo>
                  <a:lnTo>
                    <a:pt x="17" y="254"/>
                  </a:lnTo>
                  <a:lnTo>
                    <a:pt x="26" y="249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5" name="Freeform 3151"/>
            <p:cNvSpPr>
              <a:spLocks/>
            </p:cNvSpPr>
            <p:nvPr/>
          </p:nvSpPr>
          <p:spPr bwMode="auto">
            <a:xfrm>
              <a:off x="7137400" y="2995613"/>
              <a:ext cx="495300" cy="192088"/>
            </a:xfrm>
            <a:custGeom>
              <a:avLst/>
              <a:gdLst>
                <a:gd name="T0" fmla="*/ 0 w 312"/>
                <a:gd name="T1" fmla="*/ 121 h 121"/>
                <a:gd name="T2" fmla="*/ 109 w 312"/>
                <a:gd name="T3" fmla="*/ 57 h 121"/>
                <a:gd name="T4" fmla="*/ 71 w 312"/>
                <a:gd name="T5" fmla="*/ 100 h 121"/>
                <a:gd name="T6" fmla="*/ 180 w 312"/>
                <a:gd name="T7" fmla="*/ 36 h 121"/>
                <a:gd name="T8" fmla="*/ 137 w 312"/>
                <a:gd name="T9" fmla="*/ 81 h 121"/>
                <a:gd name="T10" fmla="*/ 246 w 312"/>
                <a:gd name="T11" fmla="*/ 17 h 121"/>
                <a:gd name="T12" fmla="*/ 139 w 312"/>
                <a:gd name="T13" fmla="*/ 81 h 121"/>
                <a:gd name="T14" fmla="*/ 248 w 312"/>
                <a:gd name="T15" fmla="*/ 17 h 121"/>
                <a:gd name="T16" fmla="*/ 189 w 312"/>
                <a:gd name="T17" fmla="*/ 64 h 121"/>
                <a:gd name="T18" fmla="*/ 300 w 312"/>
                <a:gd name="T19" fmla="*/ 0 h 121"/>
                <a:gd name="T20" fmla="*/ 244 w 312"/>
                <a:gd name="T21" fmla="*/ 50 h 121"/>
                <a:gd name="T22" fmla="*/ 305 w 312"/>
                <a:gd name="T23" fmla="*/ 15 h 121"/>
                <a:gd name="T24" fmla="*/ 248 w 312"/>
                <a:gd name="T25" fmla="*/ 48 h 121"/>
                <a:gd name="T26" fmla="*/ 305 w 312"/>
                <a:gd name="T27" fmla="*/ 15 h 121"/>
                <a:gd name="T28" fmla="*/ 279 w 312"/>
                <a:gd name="T29" fmla="*/ 45 h 121"/>
                <a:gd name="T30" fmla="*/ 308 w 312"/>
                <a:gd name="T31" fmla="*/ 29 h 121"/>
                <a:gd name="T32" fmla="*/ 284 w 312"/>
                <a:gd name="T33" fmla="*/ 67 h 121"/>
                <a:gd name="T34" fmla="*/ 310 w 312"/>
                <a:gd name="T35" fmla="*/ 50 h 121"/>
                <a:gd name="T36" fmla="*/ 284 w 312"/>
                <a:gd name="T37" fmla="*/ 67 h 121"/>
                <a:gd name="T38" fmla="*/ 310 w 312"/>
                <a:gd name="T39" fmla="*/ 50 h 121"/>
                <a:gd name="T40" fmla="*/ 293 w 312"/>
                <a:gd name="T41" fmla="*/ 74 h 121"/>
                <a:gd name="T42" fmla="*/ 312 w 312"/>
                <a:gd name="T43" fmla="*/ 64 h 121"/>
                <a:gd name="T44" fmla="*/ 300 w 312"/>
                <a:gd name="T45" fmla="*/ 76 h 121"/>
                <a:gd name="T46" fmla="*/ 308 w 312"/>
                <a:gd name="T47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121">
                  <a:moveTo>
                    <a:pt x="0" y="121"/>
                  </a:moveTo>
                  <a:lnTo>
                    <a:pt x="109" y="57"/>
                  </a:lnTo>
                  <a:lnTo>
                    <a:pt x="71" y="100"/>
                  </a:lnTo>
                  <a:lnTo>
                    <a:pt x="180" y="36"/>
                  </a:lnTo>
                  <a:lnTo>
                    <a:pt x="137" y="81"/>
                  </a:lnTo>
                  <a:lnTo>
                    <a:pt x="246" y="17"/>
                  </a:lnTo>
                  <a:lnTo>
                    <a:pt x="139" y="81"/>
                  </a:lnTo>
                  <a:lnTo>
                    <a:pt x="248" y="17"/>
                  </a:lnTo>
                  <a:lnTo>
                    <a:pt x="189" y="64"/>
                  </a:lnTo>
                  <a:lnTo>
                    <a:pt x="300" y="0"/>
                  </a:lnTo>
                  <a:lnTo>
                    <a:pt x="244" y="50"/>
                  </a:lnTo>
                  <a:lnTo>
                    <a:pt x="305" y="15"/>
                  </a:lnTo>
                  <a:lnTo>
                    <a:pt x="248" y="48"/>
                  </a:lnTo>
                  <a:lnTo>
                    <a:pt x="305" y="15"/>
                  </a:lnTo>
                  <a:lnTo>
                    <a:pt x="279" y="45"/>
                  </a:lnTo>
                  <a:lnTo>
                    <a:pt x="308" y="29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93" y="74"/>
                  </a:lnTo>
                  <a:lnTo>
                    <a:pt x="312" y="64"/>
                  </a:lnTo>
                  <a:lnTo>
                    <a:pt x="300" y="76"/>
                  </a:lnTo>
                  <a:lnTo>
                    <a:pt x="308" y="72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6" name="Freeform 3152"/>
            <p:cNvSpPr>
              <a:spLocks/>
            </p:cNvSpPr>
            <p:nvPr/>
          </p:nvSpPr>
          <p:spPr bwMode="auto">
            <a:xfrm>
              <a:off x="7126288" y="2540000"/>
              <a:ext cx="484188" cy="471488"/>
            </a:xfrm>
            <a:custGeom>
              <a:avLst/>
              <a:gdLst>
                <a:gd name="T0" fmla="*/ 28 w 305"/>
                <a:gd name="T1" fmla="*/ 0 h 297"/>
                <a:gd name="T2" fmla="*/ 38 w 305"/>
                <a:gd name="T3" fmla="*/ 12 h 297"/>
                <a:gd name="T4" fmla="*/ 42 w 305"/>
                <a:gd name="T5" fmla="*/ 27 h 297"/>
                <a:gd name="T6" fmla="*/ 42 w 305"/>
                <a:gd name="T7" fmla="*/ 43 h 297"/>
                <a:gd name="T8" fmla="*/ 45 w 305"/>
                <a:gd name="T9" fmla="*/ 64 h 297"/>
                <a:gd name="T10" fmla="*/ 47 w 305"/>
                <a:gd name="T11" fmla="*/ 67 h 297"/>
                <a:gd name="T12" fmla="*/ 66 w 305"/>
                <a:gd name="T13" fmla="*/ 76 h 297"/>
                <a:gd name="T14" fmla="*/ 85 w 305"/>
                <a:gd name="T15" fmla="*/ 76 h 297"/>
                <a:gd name="T16" fmla="*/ 106 w 305"/>
                <a:gd name="T17" fmla="*/ 81 h 297"/>
                <a:gd name="T18" fmla="*/ 116 w 305"/>
                <a:gd name="T19" fmla="*/ 88 h 297"/>
                <a:gd name="T20" fmla="*/ 123 w 305"/>
                <a:gd name="T21" fmla="*/ 98 h 297"/>
                <a:gd name="T22" fmla="*/ 128 w 305"/>
                <a:gd name="T23" fmla="*/ 107 h 297"/>
                <a:gd name="T24" fmla="*/ 130 w 305"/>
                <a:gd name="T25" fmla="*/ 117 h 297"/>
                <a:gd name="T26" fmla="*/ 130 w 305"/>
                <a:gd name="T27" fmla="*/ 121 h 297"/>
                <a:gd name="T28" fmla="*/ 132 w 305"/>
                <a:gd name="T29" fmla="*/ 126 h 297"/>
                <a:gd name="T30" fmla="*/ 132 w 305"/>
                <a:gd name="T31" fmla="*/ 136 h 297"/>
                <a:gd name="T32" fmla="*/ 132 w 305"/>
                <a:gd name="T33" fmla="*/ 136 h 297"/>
                <a:gd name="T34" fmla="*/ 135 w 305"/>
                <a:gd name="T35" fmla="*/ 150 h 297"/>
                <a:gd name="T36" fmla="*/ 135 w 305"/>
                <a:gd name="T37" fmla="*/ 152 h 297"/>
                <a:gd name="T38" fmla="*/ 137 w 305"/>
                <a:gd name="T39" fmla="*/ 159 h 297"/>
                <a:gd name="T40" fmla="*/ 137 w 305"/>
                <a:gd name="T41" fmla="*/ 159 h 297"/>
                <a:gd name="T42" fmla="*/ 161 w 305"/>
                <a:gd name="T43" fmla="*/ 164 h 297"/>
                <a:gd name="T44" fmla="*/ 173 w 305"/>
                <a:gd name="T45" fmla="*/ 166 h 297"/>
                <a:gd name="T46" fmla="*/ 196 w 305"/>
                <a:gd name="T47" fmla="*/ 171 h 297"/>
                <a:gd name="T48" fmla="*/ 199 w 305"/>
                <a:gd name="T49" fmla="*/ 174 h 297"/>
                <a:gd name="T50" fmla="*/ 210 w 305"/>
                <a:gd name="T51" fmla="*/ 183 h 297"/>
                <a:gd name="T52" fmla="*/ 215 w 305"/>
                <a:gd name="T53" fmla="*/ 195 h 297"/>
                <a:gd name="T54" fmla="*/ 220 w 305"/>
                <a:gd name="T55" fmla="*/ 211 h 297"/>
                <a:gd name="T56" fmla="*/ 220 w 305"/>
                <a:gd name="T57" fmla="*/ 214 h 297"/>
                <a:gd name="T58" fmla="*/ 220 w 305"/>
                <a:gd name="T59" fmla="*/ 228 h 297"/>
                <a:gd name="T60" fmla="*/ 222 w 305"/>
                <a:gd name="T61" fmla="*/ 233 h 297"/>
                <a:gd name="T62" fmla="*/ 225 w 305"/>
                <a:gd name="T63" fmla="*/ 247 h 297"/>
                <a:gd name="T64" fmla="*/ 239 w 305"/>
                <a:gd name="T65" fmla="*/ 254 h 297"/>
                <a:gd name="T66" fmla="*/ 244 w 305"/>
                <a:gd name="T67" fmla="*/ 254 h 297"/>
                <a:gd name="T68" fmla="*/ 255 w 305"/>
                <a:gd name="T69" fmla="*/ 254 h 297"/>
                <a:gd name="T70" fmla="*/ 267 w 305"/>
                <a:gd name="T71" fmla="*/ 254 h 297"/>
                <a:gd name="T72" fmla="*/ 281 w 305"/>
                <a:gd name="T73" fmla="*/ 259 h 297"/>
                <a:gd name="T74" fmla="*/ 286 w 305"/>
                <a:gd name="T75" fmla="*/ 261 h 297"/>
                <a:gd name="T76" fmla="*/ 291 w 305"/>
                <a:gd name="T77" fmla="*/ 264 h 297"/>
                <a:gd name="T78" fmla="*/ 303 w 305"/>
                <a:gd name="T79" fmla="*/ 276 h 297"/>
                <a:gd name="T80" fmla="*/ 305 w 305"/>
                <a:gd name="T81" fmla="*/ 28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97">
                  <a:moveTo>
                    <a:pt x="0" y="17"/>
                  </a:moveTo>
                  <a:lnTo>
                    <a:pt x="28" y="0"/>
                  </a:lnTo>
                  <a:lnTo>
                    <a:pt x="12" y="27"/>
                  </a:lnTo>
                  <a:lnTo>
                    <a:pt x="38" y="12"/>
                  </a:lnTo>
                  <a:lnTo>
                    <a:pt x="14" y="43"/>
                  </a:lnTo>
                  <a:lnTo>
                    <a:pt x="42" y="27"/>
                  </a:lnTo>
                  <a:lnTo>
                    <a:pt x="14" y="60"/>
                  </a:lnTo>
                  <a:lnTo>
                    <a:pt x="42" y="43"/>
                  </a:lnTo>
                  <a:lnTo>
                    <a:pt x="19" y="79"/>
                  </a:lnTo>
                  <a:lnTo>
                    <a:pt x="45" y="64"/>
                  </a:lnTo>
                  <a:lnTo>
                    <a:pt x="21" y="81"/>
                  </a:lnTo>
                  <a:lnTo>
                    <a:pt x="47" y="67"/>
                  </a:lnTo>
                  <a:lnTo>
                    <a:pt x="33" y="95"/>
                  </a:lnTo>
                  <a:lnTo>
                    <a:pt x="66" y="76"/>
                  </a:lnTo>
                  <a:lnTo>
                    <a:pt x="42" y="100"/>
                  </a:lnTo>
                  <a:lnTo>
                    <a:pt x="85" y="76"/>
                  </a:lnTo>
                  <a:lnTo>
                    <a:pt x="66" y="105"/>
                  </a:lnTo>
                  <a:lnTo>
                    <a:pt x="106" y="81"/>
                  </a:lnTo>
                  <a:lnTo>
                    <a:pt x="83" y="107"/>
                  </a:lnTo>
                  <a:lnTo>
                    <a:pt x="116" y="88"/>
                  </a:lnTo>
                  <a:lnTo>
                    <a:pt x="99" y="112"/>
                  </a:lnTo>
                  <a:lnTo>
                    <a:pt x="123" y="98"/>
                  </a:lnTo>
                  <a:lnTo>
                    <a:pt x="102" y="124"/>
                  </a:lnTo>
                  <a:lnTo>
                    <a:pt x="128" y="107"/>
                  </a:lnTo>
                  <a:lnTo>
                    <a:pt x="102" y="133"/>
                  </a:lnTo>
                  <a:lnTo>
                    <a:pt x="130" y="117"/>
                  </a:lnTo>
                  <a:lnTo>
                    <a:pt x="102" y="138"/>
                  </a:lnTo>
                  <a:lnTo>
                    <a:pt x="130" y="121"/>
                  </a:lnTo>
                  <a:lnTo>
                    <a:pt x="104" y="143"/>
                  </a:lnTo>
                  <a:lnTo>
                    <a:pt x="132" y="12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6" y="166"/>
                  </a:lnTo>
                  <a:lnTo>
                    <a:pt x="135" y="150"/>
                  </a:lnTo>
                  <a:lnTo>
                    <a:pt x="109" y="166"/>
                  </a:lnTo>
                  <a:lnTo>
                    <a:pt x="135" y="152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23" y="185"/>
                  </a:lnTo>
                  <a:lnTo>
                    <a:pt x="161" y="164"/>
                  </a:lnTo>
                  <a:lnTo>
                    <a:pt x="132" y="190"/>
                  </a:lnTo>
                  <a:lnTo>
                    <a:pt x="173" y="166"/>
                  </a:lnTo>
                  <a:lnTo>
                    <a:pt x="158" y="195"/>
                  </a:lnTo>
                  <a:lnTo>
                    <a:pt x="196" y="171"/>
                  </a:lnTo>
                  <a:lnTo>
                    <a:pt x="161" y="195"/>
                  </a:lnTo>
                  <a:lnTo>
                    <a:pt x="199" y="174"/>
                  </a:lnTo>
                  <a:lnTo>
                    <a:pt x="184" y="200"/>
                  </a:lnTo>
                  <a:lnTo>
                    <a:pt x="210" y="183"/>
                  </a:lnTo>
                  <a:lnTo>
                    <a:pt x="189" y="209"/>
                  </a:lnTo>
                  <a:lnTo>
                    <a:pt x="215" y="195"/>
                  </a:lnTo>
                  <a:lnTo>
                    <a:pt x="191" y="228"/>
                  </a:lnTo>
                  <a:lnTo>
                    <a:pt x="220" y="211"/>
                  </a:lnTo>
                  <a:lnTo>
                    <a:pt x="191" y="230"/>
                  </a:lnTo>
                  <a:lnTo>
                    <a:pt x="220" y="214"/>
                  </a:lnTo>
                  <a:lnTo>
                    <a:pt x="194" y="245"/>
                  </a:lnTo>
                  <a:lnTo>
                    <a:pt x="220" y="228"/>
                  </a:lnTo>
                  <a:lnTo>
                    <a:pt x="194" y="247"/>
                  </a:lnTo>
                  <a:lnTo>
                    <a:pt x="222" y="233"/>
                  </a:lnTo>
                  <a:lnTo>
                    <a:pt x="201" y="261"/>
                  </a:lnTo>
                  <a:lnTo>
                    <a:pt x="225" y="247"/>
                  </a:lnTo>
                  <a:lnTo>
                    <a:pt x="208" y="271"/>
                  </a:lnTo>
                  <a:lnTo>
                    <a:pt x="239" y="254"/>
                  </a:lnTo>
                  <a:lnTo>
                    <a:pt x="210" y="273"/>
                  </a:lnTo>
                  <a:lnTo>
                    <a:pt x="244" y="254"/>
                  </a:lnTo>
                  <a:lnTo>
                    <a:pt x="215" y="278"/>
                  </a:lnTo>
                  <a:lnTo>
                    <a:pt x="255" y="254"/>
                  </a:lnTo>
                  <a:lnTo>
                    <a:pt x="225" y="280"/>
                  </a:lnTo>
                  <a:lnTo>
                    <a:pt x="267" y="254"/>
                  </a:lnTo>
                  <a:lnTo>
                    <a:pt x="239" y="283"/>
                  </a:lnTo>
                  <a:lnTo>
                    <a:pt x="281" y="259"/>
                  </a:lnTo>
                  <a:lnTo>
                    <a:pt x="248" y="283"/>
                  </a:lnTo>
                  <a:lnTo>
                    <a:pt x="286" y="261"/>
                  </a:lnTo>
                  <a:lnTo>
                    <a:pt x="255" y="283"/>
                  </a:lnTo>
                  <a:lnTo>
                    <a:pt x="291" y="264"/>
                  </a:lnTo>
                  <a:lnTo>
                    <a:pt x="277" y="290"/>
                  </a:lnTo>
                  <a:lnTo>
                    <a:pt x="303" y="276"/>
                  </a:lnTo>
                  <a:lnTo>
                    <a:pt x="279" y="297"/>
                  </a:lnTo>
                  <a:lnTo>
                    <a:pt x="305" y="28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7" name="Freeform 3153"/>
            <p:cNvSpPr>
              <a:spLocks/>
            </p:cNvSpPr>
            <p:nvPr/>
          </p:nvSpPr>
          <p:spPr bwMode="auto">
            <a:xfrm>
              <a:off x="6640513" y="2506663"/>
              <a:ext cx="519113" cy="839788"/>
            </a:xfrm>
            <a:custGeom>
              <a:avLst/>
              <a:gdLst>
                <a:gd name="T0" fmla="*/ 251 w 327"/>
                <a:gd name="T1" fmla="*/ 0 h 529"/>
                <a:gd name="T2" fmla="*/ 268 w 327"/>
                <a:gd name="T3" fmla="*/ 0 h 529"/>
                <a:gd name="T4" fmla="*/ 289 w 327"/>
                <a:gd name="T5" fmla="*/ 5 h 529"/>
                <a:gd name="T6" fmla="*/ 308 w 327"/>
                <a:gd name="T7" fmla="*/ 7 h 529"/>
                <a:gd name="T8" fmla="*/ 315 w 327"/>
                <a:gd name="T9" fmla="*/ 10 h 529"/>
                <a:gd name="T10" fmla="*/ 327 w 327"/>
                <a:gd name="T11" fmla="*/ 17 h 529"/>
                <a:gd name="T12" fmla="*/ 303 w 327"/>
                <a:gd name="T13" fmla="*/ 48 h 529"/>
                <a:gd name="T14" fmla="*/ 301 w 327"/>
                <a:gd name="T15" fmla="*/ 55 h 529"/>
                <a:gd name="T16" fmla="*/ 299 w 327"/>
                <a:gd name="T17" fmla="*/ 69 h 529"/>
                <a:gd name="T18" fmla="*/ 296 w 327"/>
                <a:gd name="T19" fmla="*/ 69 h 529"/>
                <a:gd name="T20" fmla="*/ 292 w 327"/>
                <a:gd name="T21" fmla="*/ 90 h 529"/>
                <a:gd name="T22" fmla="*/ 287 w 327"/>
                <a:gd name="T23" fmla="*/ 104 h 529"/>
                <a:gd name="T24" fmla="*/ 287 w 327"/>
                <a:gd name="T25" fmla="*/ 109 h 529"/>
                <a:gd name="T26" fmla="*/ 282 w 327"/>
                <a:gd name="T27" fmla="*/ 121 h 529"/>
                <a:gd name="T28" fmla="*/ 280 w 327"/>
                <a:gd name="T29" fmla="*/ 128 h 529"/>
                <a:gd name="T30" fmla="*/ 273 w 327"/>
                <a:gd name="T31" fmla="*/ 154 h 529"/>
                <a:gd name="T32" fmla="*/ 268 w 327"/>
                <a:gd name="T33" fmla="*/ 171 h 529"/>
                <a:gd name="T34" fmla="*/ 265 w 327"/>
                <a:gd name="T35" fmla="*/ 180 h 529"/>
                <a:gd name="T36" fmla="*/ 263 w 327"/>
                <a:gd name="T37" fmla="*/ 187 h 529"/>
                <a:gd name="T38" fmla="*/ 261 w 327"/>
                <a:gd name="T39" fmla="*/ 197 h 529"/>
                <a:gd name="T40" fmla="*/ 258 w 327"/>
                <a:gd name="T41" fmla="*/ 204 h 529"/>
                <a:gd name="T42" fmla="*/ 254 w 327"/>
                <a:gd name="T43" fmla="*/ 218 h 529"/>
                <a:gd name="T44" fmla="*/ 251 w 327"/>
                <a:gd name="T45" fmla="*/ 230 h 529"/>
                <a:gd name="T46" fmla="*/ 249 w 327"/>
                <a:gd name="T47" fmla="*/ 235 h 529"/>
                <a:gd name="T48" fmla="*/ 244 w 327"/>
                <a:gd name="T49" fmla="*/ 249 h 529"/>
                <a:gd name="T50" fmla="*/ 244 w 327"/>
                <a:gd name="T51" fmla="*/ 254 h 529"/>
                <a:gd name="T52" fmla="*/ 239 w 327"/>
                <a:gd name="T53" fmla="*/ 263 h 529"/>
                <a:gd name="T54" fmla="*/ 237 w 327"/>
                <a:gd name="T55" fmla="*/ 278 h 529"/>
                <a:gd name="T56" fmla="*/ 232 w 327"/>
                <a:gd name="T57" fmla="*/ 287 h 529"/>
                <a:gd name="T58" fmla="*/ 225 w 327"/>
                <a:gd name="T59" fmla="*/ 313 h 529"/>
                <a:gd name="T60" fmla="*/ 218 w 327"/>
                <a:gd name="T61" fmla="*/ 332 h 529"/>
                <a:gd name="T62" fmla="*/ 209 w 327"/>
                <a:gd name="T63" fmla="*/ 342 h 529"/>
                <a:gd name="T64" fmla="*/ 197 w 327"/>
                <a:gd name="T65" fmla="*/ 351 h 529"/>
                <a:gd name="T66" fmla="*/ 194 w 327"/>
                <a:gd name="T67" fmla="*/ 356 h 529"/>
                <a:gd name="T68" fmla="*/ 159 w 327"/>
                <a:gd name="T69" fmla="*/ 389 h 529"/>
                <a:gd name="T70" fmla="*/ 154 w 327"/>
                <a:gd name="T71" fmla="*/ 396 h 529"/>
                <a:gd name="T72" fmla="*/ 154 w 327"/>
                <a:gd name="T73" fmla="*/ 396 h 529"/>
                <a:gd name="T74" fmla="*/ 121 w 327"/>
                <a:gd name="T75" fmla="*/ 429 h 529"/>
                <a:gd name="T76" fmla="*/ 88 w 327"/>
                <a:gd name="T77" fmla="*/ 460 h 529"/>
                <a:gd name="T78" fmla="*/ 55 w 327"/>
                <a:gd name="T79" fmla="*/ 496 h 529"/>
                <a:gd name="T80" fmla="*/ 41 w 327"/>
                <a:gd name="T81" fmla="*/ 510 h 529"/>
                <a:gd name="T82" fmla="*/ 24 w 327"/>
                <a:gd name="T83" fmla="*/ 52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7" h="529">
                  <a:moveTo>
                    <a:pt x="244" y="2"/>
                  </a:moveTo>
                  <a:lnTo>
                    <a:pt x="251" y="0"/>
                  </a:lnTo>
                  <a:lnTo>
                    <a:pt x="242" y="17"/>
                  </a:lnTo>
                  <a:lnTo>
                    <a:pt x="268" y="0"/>
                  </a:lnTo>
                  <a:lnTo>
                    <a:pt x="249" y="26"/>
                  </a:lnTo>
                  <a:lnTo>
                    <a:pt x="289" y="5"/>
                  </a:lnTo>
                  <a:lnTo>
                    <a:pt x="268" y="31"/>
                  </a:lnTo>
                  <a:lnTo>
                    <a:pt x="308" y="7"/>
                  </a:lnTo>
                  <a:lnTo>
                    <a:pt x="275" y="31"/>
                  </a:lnTo>
                  <a:lnTo>
                    <a:pt x="315" y="10"/>
                  </a:lnTo>
                  <a:lnTo>
                    <a:pt x="273" y="48"/>
                  </a:lnTo>
                  <a:lnTo>
                    <a:pt x="327" y="17"/>
                  </a:lnTo>
                  <a:lnTo>
                    <a:pt x="268" y="69"/>
                  </a:lnTo>
                  <a:lnTo>
                    <a:pt x="303" y="48"/>
                  </a:lnTo>
                  <a:lnTo>
                    <a:pt x="265" y="76"/>
                  </a:lnTo>
                  <a:lnTo>
                    <a:pt x="301" y="55"/>
                  </a:lnTo>
                  <a:lnTo>
                    <a:pt x="261" y="90"/>
                  </a:lnTo>
                  <a:lnTo>
                    <a:pt x="299" y="69"/>
                  </a:lnTo>
                  <a:lnTo>
                    <a:pt x="261" y="93"/>
                  </a:lnTo>
                  <a:lnTo>
                    <a:pt x="296" y="69"/>
                  </a:lnTo>
                  <a:lnTo>
                    <a:pt x="254" y="112"/>
                  </a:lnTo>
                  <a:lnTo>
                    <a:pt x="292" y="90"/>
                  </a:lnTo>
                  <a:lnTo>
                    <a:pt x="249" y="126"/>
                  </a:lnTo>
                  <a:lnTo>
                    <a:pt x="287" y="104"/>
                  </a:lnTo>
                  <a:lnTo>
                    <a:pt x="249" y="131"/>
                  </a:lnTo>
                  <a:lnTo>
                    <a:pt x="287" y="109"/>
                  </a:lnTo>
                  <a:lnTo>
                    <a:pt x="244" y="142"/>
                  </a:lnTo>
                  <a:lnTo>
                    <a:pt x="282" y="121"/>
                  </a:lnTo>
                  <a:lnTo>
                    <a:pt x="242" y="152"/>
                  </a:lnTo>
                  <a:lnTo>
                    <a:pt x="280" y="128"/>
                  </a:lnTo>
                  <a:lnTo>
                    <a:pt x="235" y="176"/>
                  </a:lnTo>
                  <a:lnTo>
                    <a:pt x="273" y="154"/>
                  </a:lnTo>
                  <a:lnTo>
                    <a:pt x="230" y="192"/>
                  </a:lnTo>
                  <a:lnTo>
                    <a:pt x="268" y="171"/>
                  </a:lnTo>
                  <a:lnTo>
                    <a:pt x="228" y="202"/>
                  </a:lnTo>
                  <a:lnTo>
                    <a:pt x="265" y="180"/>
                  </a:lnTo>
                  <a:lnTo>
                    <a:pt x="225" y="209"/>
                  </a:lnTo>
                  <a:lnTo>
                    <a:pt x="263" y="187"/>
                  </a:lnTo>
                  <a:lnTo>
                    <a:pt x="223" y="218"/>
                  </a:lnTo>
                  <a:lnTo>
                    <a:pt x="261" y="197"/>
                  </a:lnTo>
                  <a:lnTo>
                    <a:pt x="221" y="225"/>
                  </a:lnTo>
                  <a:lnTo>
                    <a:pt x="258" y="204"/>
                  </a:lnTo>
                  <a:lnTo>
                    <a:pt x="216" y="240"/>
                  </a:lnTo>
                  <a:lnTo>
                    <a:pt x="254" y="218"/>
                  </a:lnTo>
                  <a:lnTo>
                    <a:pt x="213" y="251"/>
                  </a:lnTo>
                  <a:lnTo>
                    <a:pt x="251" y="230"/>
                  </a:lnTo>
                  <a:lnTo>
                    <a:pt x="211" y="256"/>
                  </a:lnTo>
                  <a:lnTo>
                    <a:pt x="249" y="235"/>
                  </a:lnTo>
                  <a:lnTo>
                    <a:pt x="206" y="270"/>
                  </a:lnTo>
                  <a:lnTo>
                    <a:pt x="244" y="249"/>
                  </a:lnTo>
                  <a:lnTo>
                    <a:pt x="206" y="275"/>
                  </a:lnTo>
                  <a:lnTo>
                    <a:pt x="244" y="254"/>
                  </a:lnTo>
                  <a:lnTo>
                    <a:pt x="204" y="285"/>
                  </a:lnTo>
                  <a:lnTo>
                    <a:pt x="239" y="263"/>
                  </a:lnTo>
                  <a:lnTo>
                    <a:pt x="199" y="299"/>
                  </a:lnTo>
                  <a:lnTo>
                    <a:pt x="237" y="278"/>
                  </a:lnTo>
                  <a:lnTo>
                    <a:pt x="197" y="308"/>
                  </a:lnTo>
                  <a:lnTo>
                    <a:pt x="232" y="287"/>
                  </a:lnTo>
                  <a:lnTo>
                    <a:pt x="154" y="353"/>
                  </a:lnTo>
                  <a:lnTo>
                    <a:pt x="225" y="313"/>
                  </a:lnTo>
                  <a:lnTo>
                    <a:pt x="119" y="389"/>
                  </a:lnTo>
                  <a:lnTo>
                    <a:pt x="218" y="332"/>
                  </a:lnTo>
                  <a:lnTo>
                    <a:pt x="109" y="398"/>
                  </a:lnTo>
                  <a:lnTo>
                    <a:pt x="209" y="342"/>
                  </a:lnTo>
                  <a:lnTo>
                    <a:pt x="100" y="410"/>
                  </a:lnTo>
                  <a:lnTo>
                    <a:pt x="197" y="351"/>
                  </a:lnTo>
                  <a:lnTo>
                    <a:pt x="95" y="413"/>
                  </a:lnTo>
                  <a:lnTo>
                    <a:pt x="194" y="356"/>
                  </a:lnTo>
                  <a:lnTo>
                    <a:pt x="62" y="448"/>
                  </a:lnTo>
                  <a:lnTo>
                    <a:pt x="159" y="389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22" y="486"/>
                  </a:lnTo>
                  <a:lnTo>
                    <a:pt x="121" y="429"/>
                  </a:lnTo>
                  <a:lnTo>
                    <a:pt x="0" y="512"/>
                  </a:lnTo>
                  <a:lnTo>
                    <a:pt x="88" y="460"/>
                  </a:lnTo>
                  <a:lnTo>
                    <a:pt x="3" y="527"/>
                  </a:lnTo>
                  <a:lnTo>
                    <a:pt x="55" y="496"/>
                  </a:lnTo>
                  <a:lnTo>
                    <a:pt x="7" y="529"/>
                  </a:lnTo>
                  <a:lnTo>
                    <a:pt x="41" y="510"/>
                  </a:lnTo>
                  <a:lnTo>
                    <a:pt x="17" y="529"/>
                  </a:lnTo>
                  <a:lnTo>
                    <a:pt x="24" y="52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191" name="组合 3190"/>
          <p:cNvGrpSpPr/>
          <p:nvPr/>
        </p:nvGrpSpPr>
        <p:grpSpPr>
          <a:xfrm>
            <a:off x="7897171" y="3217942"/>
            <a:ext cx="3628047" cy="926835"/>
            <a:chOff x="8397180" y="1726208"/>
            <a:chExt cx="3628047" cy="926835"/>
          </a:xfrm>
        </p:grpSpPr>
        <p:sp>
          <p:nvSpPr>
            <p:cNvPr id="3192" name="文本框 3191"/>
            <p:cNvSpPr txBox="1"/>
            <p:nvPr/>
          </p:nvSpPr>
          <p:spPr>
            <a:xfrm>
              <a:off x="9401255" y="1726208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娱乐性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93" name="文本框 3192"/>
            <p:cNvSpPr txBox="1"/>
            <p:nvPr/>
          </p:nvSpPr>
          <p:spPr>
            <a:xfrm>
              <a:off x="8397180" y="2043645"/>
              <a:ext cx="362804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合理地让玩家体验到闯每一关的乐趣而不是千篇一律的关卡。</a:t>
              </a:r>
            </a:p>
          </p:txBody>
        </p:sp>
      </p:grpSp>
      <p:grpSp>
        <p:nvGrpSpPr>
          <p:cNvPr id="3194" name="组合 3193"/>
          <p:cNvGrpSpPr/>
          <p:nvPr/>
        </p:nvGrpSpPr>
        <p:grpSpPr>
          <a:xfrm>
            <a:off x="666782" y="3166047"/>
            <a:ext cx="3628047" cy="1214948"/>
            <a:chOff x="8397180" y="1674313"/>
            <a:chExt cx="3628047" cy="1214948"/>
          </a:xfrm>
        </p:grpSpPr>
        <p:sp>
          <p:nvSpPr>
            <p:cNvPr id="3195" name="文本框 3194"/>
            <p:cNvSpPr txBox="1"/>
            <p:nvPr/>
          </p:nvSpPr>
          <p:spPr>
            <a:xfrm>
              <a:off x="9244902" y="1674313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地图稳定合理性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96" name="文本框 3195"/>
            <p:cNvSpPr txBox="1"/>
            <p:nvPr/>
          </p:nvSpPr>
          <p:spPr>
            <a:xfrm>
              <a:off x="8397180" y="2043645"/>
              <a:ext cx="3628047" cy="84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随机生成的地图应该合理且稳定，地图上的素材应当匹配地面，并且玩家能够顺利地通过关卡。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82804" y="320511"/>
            <a:ext cx="19543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非功能性需求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91" name="图片 9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9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2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680424" y="1515734"/>
            <a:ext cx="3058844" cy="3997352"/>
          </a:xfrm>
          <a:prstGeom prst="rect">
            <a:avLst/>
          </a:prstGeom>
        </p:spPr>
      </p:pic>
      <p:sp>
        <p:nvSpPr>
          <p:cNvPr id="334" name="PA_文本框 333"/>
          <p:cNvSpPr txBox="1"/>
          <p:nvPr>
            <p:custDataLst>
              <p:tags r:id="rId2"/>
            </p:custDataLst>
          </p:nvPr>
        </p:nvSpPr>
        <p:spPr>
          <a:xfrm>
            <a:off x="6420073" y="10229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随机地图元素生成</a:t>
            </a:r>
            <a:endParaRPr lang="zh-CN" altLang="en-US" sz="2100" spc="-3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5" name="PA_文本框 334"/>
          <p:cNvSpPr txBox="1"/>
          <p:nvPr>
            <p:custDataLst>
              <p:tags r:id="rId3"/>
            </p:custDataLst>
          </p:nvPr>
        </p:nvSpPr>
        <p:spPr>
          <a:xfrm>
            <a:off x="6831774" y="1434145"/>
            <a:ext cx="3942128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实现每次进入地图时都是一张全新的地图，地图中拥有与上一张不同的元素，大到地图的整体构成，小到组成地图的元素进行随机设置调配，使玩家在每一个地图都能体会到关卡的随机性。</a:t>
            </a:r>
          </a:p>
        </p:txBody>
      </p:sp>
      <p:sp>
        <p:nvSpPr>
          <p:cNvPr id="336" name="PA_文本框 335"/>
          <p:cNvSpPr txBox="1"/>
          <p:nvPr>
            <p:custDataLst>
              <p:tags r:id="rId4"/>
            </p:custDataLst>
          </p:nvPr>
        </p:nvSpPr>
        <p:spPr>
          <a:xfrm>
            <a:off x="6420073" y="26138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Arial"/>
              </a:rPr>
              <a:t>随机陷阱生成</a:t>
            </a:r>
          </a:p>
        </p:txBody>
      </p:sp>
      <p:sp>
        <p:nvSpPr>
          <p:cNvPr id="337" name="PA_文本框 336"/>
          <p:cNvSpPr txBox="1"/>
          <p:nvPr>
            <p:custDataLst>
              <p:tags r:id="rId5"/>
            </p:custDataLst>
          </p:nvPr>
        </p:nvSpPr>
        <p:spPr>
          <a:xfrm>
            <a:off x="6839524" y="3029348"/>
            <a:ext cx="3842739" cy="87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在合适的地方设置关卡为游戏提供随机性与趣味性，关卡中的陷阱可能影响玩家的行走或者对状态造成负面影响。</a:t>
            </a:r>
          </a:p>
        </p:txBody>
      </p:sp>
      <p:pic>
        <p:nvPicPr>
          <p:cNvPr id="338" name="PA_图片 33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6730" y="880276"/>
            <a:ext cx="958311" cy="887325"/>
          </a:xfrm>
          <a:prstGeom prst="rect">
            <a:avLst/>
          </a:prstGeom>
        </p:spPr>
      </p:pic>
      <p:pic>
        <p:nvPicPr>
          <p:cNvPr id="339" name="PA_图片 33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200" y="2469946"/>
            <a:ext cx="958311" cy="887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2804" y="320511"/>
            <a:ext cx="16594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功能性需求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" name="PA_文本框 335">
            <a:extLst>
              <a:ext uri="{FF2B5EF4-FFF2-40B4-BE49-F238E27FC236}">
                <a16:creationId xmlns:a16="http://schemas.microsoft.com/office/drawing/2014/main" id="{6786144B-4FF7-474B-AF25-BC02700263C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5027" y="41923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Arial"/>
              </a:rPr>
              <a:t>随机</a:t>
            </a:r>
            <a:r>
              <a:rPr lang="en-US" altLang="zh-CN" dirty="0">
                <a:sym typeface="Arial"/>
              </a:rPr>
              <a:t>BUFF</a:t>
            </a:r>
            <a:r>
              <a:rPr lang="zh-CN" altLang="en-US" dirty="0">
                <a:sym typeface="Arial"/>
              </a:rPr>
              <a:t>生成</a:t>
            </a:r>
          </a:p>
        </p:txBody>
      </p:sp>
      <p:sp>
        <p:nvSpPr>
          <p:cNvPr id="18" name="PA_文本框 336">
            <a:extLst>
              <a:ext uri="{FF2B5EF4-FFF2-40B4-BE49-F238E27FC236}">
                <a16:creationId xmlns:a16="http://schemas.microsoft.com/office/drawing/2014/main" id="{676D9595-EDA5-405A-BB75-C36010B2B4C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832533" y="4515599"/>
            <a:ext cx="3842739" cy="6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在关卡中可以到店的随机位置生成增益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BUFF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，如回血，增加攻击力等，为冒险添加乐趣。</a:t>
            </a:r>
          </a:p>
        </p:txBody>
      </p:sp>
      <p:pic>
        <p:nvPicPr>
          <p:cNvPr id="19" name="PA_图片 338">
            <a:extLst>
              <a:ext uri="{FF2B5EF4-FFF2-40B4-BE49-F238E27FC236}">
                <a16:creationId xmlns:a16="http://schemas.microsoft.com/office/drawing/2014/main" id="{3814E03D-3682-4EF5-B037-EF8E545B1E9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1266" y="4048476"/>
            <a:ext cx="958311" cy="8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/>
      <p:bldP spid="336" grpId="0"/>
      <p:bldP spid="337" grpId="0"/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1686356" y="2180861"/>
            <a:ext cx="5049097" cy="3456384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  <a:gd name="connsiteX0" fmla="*/ 72869 w 661574"/>
                <a:gd name="connsiteY0" fmla="*/ 13918 h 557693"/>
                <a:gd name="connsiteX1" fmla="*/ 660478 w 661574"/>
                <a:gd name="connsiteY1" fmla="*/ 14845 h 557693"/>
                <a:gd name="connsiteX2" fmla="*/ 661574 w 661574"/>
                <a:gd name="connsiteY2" fmla="*/ 540528 h 557693"/>
                <a:gd name="connsiteX3" fmla="*/ 52398 w 661574"/>
                <a:gd name="connsiteY3" fmla="*/ 503151 h 557693"/>
                <a:gd name="connsiteX4" fmla="*/ 72869 w 661574"/>
                <a:gd name="connsiteY4" fmla="*/ 13918 h 557693"/>
                <a:gd name="connsiteX0" fmla="*/ 84755 w 673460"/>
                <a:gd name="connsiteY0" fmla="*/ 13918 h 568883"/>
                <a:gd name="connsiteX1" fmla="*/ 672364 w 673460"/>
                <a:gd name="connsiteY1" fmla="*/ 14845 h 568883"/>
                <a:gd name="connsiteX2" fmla="*/ 673460 w 673460"/>
                <a:gd name="connsiteY2" fmla="*/ 540528 h 568883"/>
                <a:gd name="connsiteX3" fmla="*/ 43142 w 673460"/>
                <a:gd name="connsiteY3" fmla="*/ 525832 h 568883"/>
                <a:gd name="connsiteX4" fmla="*/ 84755 w 673460"/>
                <a:gd name="connsiteY4" fmla="*/ 13918 h 568883"/>
                <a:gd name="connsiteX0" fmla="*/ 84755 w 673460"/>
                <a:gd name="connsiteY0" fmla="*/ 13918 h 559604"/>
                <a:gd name="connsiteX1" fmla="*/ 672364 w 673460"/>
                <a:gd name="connsiteY1" fmla="*/ 14845 h 559604"/>
                <a:gd name="connsiteX2" fmla="*/ 673460 w 673460"/>
                <a:gd name="connsiteY2" fmla="*/ 540528 h 559604"/>
                <a:gd name="connsiteX3" fmla="*/ 43142 w 673460"/>
                <a:gd name="connsiteY3" fmla="*/ 525832 h 559604"/>
                <a:gd name="connsiteX4" fmla="*/ 84755 w 673460"/>
                <a:gd name="connsiteY4" fmla="*/ 13918 h 559604"/>
                <a:gd name="connsiteX0" fmla="*/ 84755 w 675575"/>
                <a:gd name="connsiteY0" fmla="*/ 13918 h 562548"/>
                <a:gd name="connsiteX1" fmla="*/ 672364 w 675575"/>
                <a:gd name="connsiteY1" fmla="*/ 14845 h 562548"/>
                <a:gd name="connsiteX2" fmla="*/ 675575 w 675575"/>
                <a:gd name="connsiteY2" fmla="*/ 545971 h 562548"/>
                <a:gd name="connsiteX3" fmla="*/ 43142 w 675575"/>
                <a:gd name="connsiteY3" fmla="*/ 525832 h 562548"/>
                <a:gd name="connsiteX4" fmla="*/ 84755 w 675575"/>
                <a:gd name="connsiteY4" fmla="*/ 13918 h 562548"/>
                <a:gd name="connsiteX0" fmla="*/ 84755 w 680821"/>
                <a:gd name="connsiteY0" fmla="*/ 13918 h 562548"/>
                <a:gd name="connsiteX1" fmla="*/ 680821 w 680821"/>
                <a:gd name="connsiteY1" fmla="*/ 14845 h 562548"/>
                <a:gd name="connsiteX2" fmla="*/ 675575 w 680821"/>
                <a:gd name="connsiteY2" fmla="*/ 545971 h 562548"/>
                <a:gd name="connsiteX3" fmla="*/ 43142 w 680821"/>
                <a:gd name="connsiteY3" fmla="*/ 525832 h 562548"/>
                <a:gd name="connsiteX4" fmla="*/ 84755 w 680821"/>
                <a:gd name="connsiteY4" fmla="*/ 13918 h 562548"/>
                <a:gd name="connsiteX0" fmla="*/ 72868 w 690076"/>
                <a:gd name="connsiteY0" fmla="*/ 20358 h 559916"/>
                <a:gd name="connsiteX1" fmla="*/ 690076 w 690076"/>
                <a:gd name="connsiteY1" fmla="*/ 12213 h 559916"/>
                <a:gd name="connsiteX2" fmla="*/ 684830 w 690076"/>
                <a:gd name="connsiteY2" fmla="*/ 543339 h 559916"/>
                <a:gd name="connsiteX3" fmla="*/ 52397 w 690076"/>
                <a:gd name="connsiteY3" fmla="*/ 523200 h 559916"/>
                <a:gd name="connsiteX4" fmla="*/ 72868 w 690076"/>
                <a:gd name="connsiteY4" fmla="*/ 20358 h 559916"/>
                <a:gd name="connsiteX0" fmla="*/ 72868 w 690076"/>
                <a:gd name="connsiteY0" fmla="*/ 22718 h 562276"/>
                <a:gd name="connsiteX1" fmla="*/ 690076 w 690076"/>
                <a:gd name="connsiteY1" fmla="*/ 14573 h 562276"/>
                <a:gd name="connsiteX2" fmla="*/ 684830 w 690076"/>
                <a:gd name="connsiteY2" fmla="*/ 545699 h 562276"/>
                <a:gd name="connsiteX3" fmla="*/ 52397 w 690076"/>
                <a:gd name="connsiteY3" fmla="*/ 525560 h 562276"/>
                <a:gd name="connsiteX4" fmla="*/ 72868 w 690076"/>
                <a:gd name="connsiteY4" fmla="*/ 22718 h 562276"/>
                <a:gd name="connsiteX0" fmla="*/ 59152 w 676360"/>
                <a:gd name="connsiteY0" fmla="*/ 22718 h 562276"/>
                <a:gd name="connsiteX1" fmla="*/ 676360 w 676360"/>
                <a:gd name="connsiteY1" fmla="*/ 14573 h 562276"/>
                <a:gd name="connsiteX2" fmla="*/ 671114 w 676360"/>
                <a:gd name="connsiteY2" fmla="*/ 545699 h 562276"/>
                <a:gd name="connsiteX3" fmla="*/ 38681 w 676360"/>
                <a:gd name="connsiteY3" fmla="*/ 525560 h 562276"/>
                <a:gd name="connsiteX4" fmla="*/ 103808 w 676360"/>
                <a:gd name="connsiteY4" fmla="*/ 279153 h 562276"/>
                <a:gd name="connsiteX5" fmla="*/ 59152 w 676360"/>
                <a:gd name="connsiteY5" fmla="*/ 22718 h 562276"/>
                <a:gd name="connsiteX0" fmla="*/ 41341 w 658549"/>
                <a:gd name="connsiteY0" fmla="*/ 22718 h 562276"/>
                <a:gd name="connsiteX1" fmla="*/ 658549 w 658549"/>
                <a:gd name="connsiteY1" fmla="*/ 14573 h 562276"/>
                <a:gd name="connsiteX2" fmla="*/ 653303 w 658549"/>
                <a:gd name="connsiteY2" fmla="*/ 545699 h 562276"/>
                <a:gd name="connsiteX3" fmla="*/ 20870 w 658549"/>
                <a:gd name="connsiteY3" fmla="*/ 525560 h 562276"/>
                <a:gd name="connsiteX4" fmla="*/ 85997 w 658549"/>
                <a:gd name="connsiteY4" fmla="*/ 279153 h 562276"/>
                <a:gd name="connsiteX5" fmla="*/ 41341 w 658549"/>
                <a:gd name="connsiteY5" fmla="*/ 22718 h 562276"/>
                <a:gd name="connsiteX0" fmla="*/ 23542 w 640750"/>
                <a:gd name="connsiteY0" fmla="*/ 22718 h 562276"/>
                <a:gd name="connsiteX1" fmla="*/ 640750 w 640750"/>
                <a:gd name="connsiteY1" fmla="*/ 14573 h 562276"/>
                <a:gd name="connsiteX2" fmla="*/ 635504 w 640750"/>
                <a:gd name="connsiteY2" fmla="*/ 545699 h 562276"/>
                <a:gd name="connsiteX3" fmla="*/ 3071 w 640750"/>
                <a:gd name="connsiteY3" fmla="*/ 525560 h 562276"/>
                <a:gd name="connsiteX4" fmla="*/ 68198 w 640750"/>
                <a:gd name="connsiteY4" fmla="*/ 279153 h 562276"/>
                <a:gd name="connsiteX5" fmla="*/ 23542 w 640750"/>
                <a:gd name="connsiteY5" fmla="*/ 22718 h 562276"/>
                <a:gd name="connsiteX0" fmla="*/ 24044 w 641252"/>
                <a:gd name="connsiteY0" fmla="*/ 22718 h 562276"/>
                <a:gd name="connsiteX1" fmla="*/ 641252 w 641252"/>
                <a:gd name="connsiteY1" fmla="*/ 14573 h 562276"/>
                <a:gd name="connsiteX2" fmla="*/ 636006 w 641252"/>
                <a:gd name="connsiteY2" fmla="*/ 545699 h 562276"/>
                <a:gd name="connsiteX3" fmla="*/ 3573 w 641252"/>
                <a:gd name="connsiteY3" fmla="*/ 525560 h 562276"/>
                <a:gd name="connsiteX4" fmla="*/ 68700 w 641252"/>
                <a:gd name="connsiteY4" fmla="*/ 279153 h 562276"/>
                <a:gd name="connsiteX5" fmla="*/ 24044 w 641252"/>
                <a:gd name="connsiteY5" fmla="*/ 22718 h 562276"/>
                <a:gd name="connsiteX0" fmla="*/ 31476 w 648684"/>
                <a:gd name="connsiteY0" fmla="*/ 22718 h 562276"/>
                <a:gd name="connsiteX1" fmla="*/ 648684 w 648684"/>
                <a:gd name="connsiteY1" fmla="*/ 14573 h 562276"/>
                <a:gd name="connsiteX2" fmla="*/ 643438 w 648684"/>
                <a:gd name="connsiteY2" fmla="*/ 545699 h 562276"/>
                <a:gd name="connsiteX3" fmla="*/ 11005 w 648684"/>
                <a:gd name="connsiteY3" fmla="*/ 525560 h 562276"/>
                <a:gd name="connsiteX4" fmla="*/ 76132 w 648684"/>
                <a:gd name="connsiteY4" fmla="*/ 279153 h 562276"/>
                <a:gd name="connsiteX5" fmla="*/ 31476 w 648684"/>
                <a:gd name="connsiteY5" fmla="*/ 22718 h 56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  <a:gd name="connsiteX0" fmla="*/ 72869 w 661574"/>
                <a:gd name="connsiteY0" fmla="*/ 13918 h 557693"/>
                <a:gd name="connsiteX1" fmla="*/ 660478 w 661574"/>
                <a:gd name="connsiteY1" fmla="*/ 14845 h 557693"/>
                <a:gd name="connsiteX2" fmla="*/ 661574 w 661574"/>
                <a:gd name="connsiteY2" fmla="*/ 540528 h 557693"/>
                <a:gd name="connsiteX3" fmla="*/ 52398 w 661574"/>
                <a:gd name="connsiteY3" fmla="*/ 503151 h 557693"/>
                <a:gd name="connsiteX4" fmla="*/ 72869 w 661574"/>
                <a:gd name="connsiteY4" fmla="*/ 13918 h 55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3" name="PA_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55" y="2186946"/>
            <a:ext cx="1653800" cy="2976332"/>
          </a:xfrm>
          <a:prstGeom prst="rect">
            <a:avLst/>
          </a:prstGeom>
        </p:spPr>
      </p:pic>
      <p:sp>
        <p:nvSpPr>
          <p:cNvPr id="24" name="PA_文本框 226"/>
          <p:cNvSpPr txBox="1"/>
          <p:nvPr>
            <p:custDataLst>
              <p:tags r:id="rId3"/>
            </p:custDataLst>
          </p:nvPr>
        </p:nvSpPr>
        <p:spPr>
          <a:xfrm>
            <a:off x="4503771" y="3609986"/>
            <a:ext cx="18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落落补 汤圆" pitchFamily="2" charset="-128"/>
                <a:sym typeface="Arial"/>
              </a:rPr>
              <a:t>游戏的过程内容生成技术研究。</a:t>
            </a:r>
          </a:p>
        </p:txBody>
      </p:sp>
      <p:sp>
        <p:nvSpPr>
          <p:cNvPr id="2" name="PA_矩形 1"/>
          <p:cNvSpPr/>
          <p:nvPr>
            <p:custDataLst>
              <p:tags r:id="rId4"/>
            </p:custDataLst>
          </p:nvPr>
        </p:nvSpPr>
        <p:spPr>
          <a:xfrm>
            <a:off x="7164100" y="2673228"/>
            <a:ext cx="3417447" cy="225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要采用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C Script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脚本给物体以随机数并随机在某个固定区域进行随机元素的生成。关键之处在于随机生成的元素的种类以及位置，是否合乎情理；地图的连接是否能做妥当，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项目可行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。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04" y="320511"/>
            <a:ext cx="22493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项目可行性分析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5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465363" y="3622963"/>
            <a:ext cx="5211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感谢观看</a:t>
            </a: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3696435" y="50784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方正苏新诗柳楷简体-yolan" panose="02000000000000000000" pitchFamily="2" charset="-122"/>
                <a:sym typeface="Arial"/>
              </a:rPr>
              <a:t>游戏的过程内容生成技术研究</a:t>
            </a:r>
            <a:endParaRPr lang="zh-CN" altLang="en-US" sz="32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3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4"/>
            </p:custDataLst>
          </p:nvPr>
        </p:nvSpPr>
        <p:spPr>
          <a:xfrm>
            <a:off x="8495126" y="62073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北理幼儿园</a:t>
            </a: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/>
                <a:ea typeface="微软雅黑"/>
                <a:sym typeface="Arial"/>
              </a:rPr>
              <a:t>汇报时间：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2020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年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9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月      汇报人：第十组</a:t>
            </a:r>
          </a:p>
        </p:txBody>
      </p:sp>
    </p:spTree>
    <p:extLst>
      <p:ext uri="{BB962C8B-B14F-4D97-AF65-F5344CB8AC3E}">
        <p14:creationId xmlns:p14="http://schemas.microsoft.com/office/powerpoint/2010/main" val="466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7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7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项目背景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项目计划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需求分析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420" y="39412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项目背景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2" name="PA_文本框 19"/>
          <p:cNvSpPr txBox="1"/>
          <p:nvPr>
            <p:custDataLst>
              <p:tags r:id="rId2"/>
            </p:custDataLst>
          </p:nvPr>
        </p:nvSpPr>
        <p:spPr>
          <a:xfrm>
            <a:off x="5969820" y="1805902"/>
            <a:ext cx="3262432" cy="58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方正苏新诗柳楷简体-yolan" panose="02000000000000000000" pitchFamily="2" charset="-122"/>
                <a:sym typeface="Arial"/>
              </a:rPr>
              <a:t>游戏随机生成算法功能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3" name="PA_文本框 45"/>
          <p:cNvSpPr txBox="1"/>
          <p:nvPr>
            <p:custDataLst>
              <p:tags r:id="rId3"/>
            </p:custDataLst>
          </p:nvPr>
        </p:nvSpPr>
        <p:spPr>
          <a:xfrm>
            <a:off x="5969820" y="2325853"/>
            <a:ext cx="4532401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通过对过程内容生成算法的理论研究，基于以上学期的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Unity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引擎游戏项目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猪猪公寓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为基础，在游戏中实现对游戏内容的动态生成，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猪猪公寓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是一款集冒险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RPG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为一体的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3D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地牢探险游戏。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项目背景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7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1180095" y="3926044"/>
            <a:ext cx="3565131" cy="2697603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3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4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5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6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7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8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1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2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3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4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5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6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7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8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9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0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1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2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3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4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5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6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7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8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9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0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1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2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3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4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5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6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7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8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9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0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1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2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3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4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5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6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7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8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9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0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1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2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3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4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5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6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7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8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9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0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1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2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3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4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5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6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7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8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9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0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1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2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3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4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5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6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7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8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9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0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1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2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3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4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5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6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7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8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9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0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663275" y="1192867"/>
            <a:ext cx="3460136" cy="277339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4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5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6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7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8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9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2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3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4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5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6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7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8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9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0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1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2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3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4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5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6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7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8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9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0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1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2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3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4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5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6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7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8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9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0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1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2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3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4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5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6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7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8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9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0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1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2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3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4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5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6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7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8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9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0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1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2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3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4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5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6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7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8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9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0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1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2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3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4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5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6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7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8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9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0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1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2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4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5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9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0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1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5308" y="1192867"/>
            <a:ext cx="3091071" cy="258051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6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7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8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9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0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3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4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5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6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7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8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9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0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1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2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3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4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5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6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7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8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9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0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1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2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3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4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5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6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7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8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9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0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1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2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3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4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5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6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7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8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9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0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1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2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3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4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5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6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7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8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9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0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1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2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3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4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5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6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7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8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9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0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1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2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3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4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5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6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7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8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9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0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1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2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3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4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5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6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7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8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9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0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1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2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7827591" y="3820586"/>
            <a:ext cx="3063118" cy="225243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6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7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8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0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1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2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3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4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5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6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7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8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9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0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1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2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3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4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5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6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7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8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9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0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1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2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3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4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5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6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4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5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6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8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9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0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1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3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4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5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6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7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8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1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2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3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4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5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6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7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8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9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0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1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2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3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4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5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6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7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8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9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0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1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2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3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2351988" y="1492364"/>
            <a:ext cx="2242207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龙锴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项目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经理，游戏设计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ym typeface="Arial"/>
              </a:rPr>
              <a:t>负责将游戏策划书游戏化，撰写游戏设计说明书，包括游戏系统设计、战斗系统、关卡设计、道具设计等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8011932" y="1396048"/>
            <a:ext cx="1911628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窦义通：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美工设计，程序员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ym typeface="Arial"/>
              </a:rPr>
              <a:t>依据策划制作、准备美术资源文件：游戏场景、角色</a:t>
            </a:r>
            <a:r>
              <a:rPr lang="en-US" altLang="zh-CN" sz="1333" dirty="0">
                <a:sym typeface="Arial"/>
              </a:rPr>
              <a:t>NPC</a:t>
            </a:r>
            <a:r>
              <a:rPr lang="zh-CN" altLang="en-US" sz="1333" dirty="0">
                <a:sym typeface="Arial"/>
              </a:rPr>
              <a:t>建模；动画设计、道具、界面等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2044927" y="4342950"/>
            <a:ext cx="1940326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王翌丰：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测试，程序员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ym typeface="Arial"/>
              </a:rPr>
              <a:t>设计测试方法，对当前游戏版本进行测试，调整游戏数值参数，撰写测试报告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8568084" y="4122536"/>
            <a:ext cx="1703065" cy="159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陈敬天：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程序员，游戏策划</a:t>
            </a:r>
            <a:endParaRPr lang="en-US" altLang="zh-CN" sz="1333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ym typeface="Arial"/>
              </a:rPr>
              <a:t>负责游戏内容设计，策划游戏基础系统、关卡、文案等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/>
        </p:blipFill>
        <p:spPr>
          <a:xfrm>
            <a:off x="4589048" y="1379908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人员分工</a:t>
            </a:r>
          </a:p>
        </p:txBody>
      </p:sp>
      <p:grpSp>
        <p:nvGrpSpPr>
          <p:cNvPr id="417" name="组合 416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2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75506" y="3001047"/>
            <a:ext cx="5408892" cy="150809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zh-CN" dirty="0"/>
              <a:t>操作系统：</a:t>
            </a:r>
            <a:r>
              <a:rPr lang="en-US" altLang="zh-CN" dirty="0"/>
              <a:t>Microsoft Win10 </a:t>
            </a:r>
            <a:r>
              <a:rPr lang="zh-CN" altLang="zh-CN" dirty="0"/>
              <a:t>家庭中文版</a:t>
            </a:r>
            <a:r>
              <a:rPr lang="en-US" altLang="zh-CN" dirty="0"/>
              <a:t> +</a:t>
            </a:r>
            <a:endParaRPr lang="zh-CN" altLang="zh-CN" dirty="0"/>
          </a:p>
          <a:p>
            <a:r>
              <a:rPr lang="zh-CN" altLang="zh-CN" dirty="0"/>
              <a:t>开发工具：</a:t>
            </a:r>
            <a:r>
              <a:rPr lang="en-US" altLang="zh-CN" dirty="0"/>
              <a:t>Unity 3D 2019.</a:t>
            </a:r>
            <a:r>
              <a:rPr lang="zh-CN" altLang="zh-CN" dirty="0"/>
              <a:t>、</a:t>
            </a:r>
            <a:r>
              <a:rPr lang="en-US" altLang="zh-CN" dirty="0"/>
              <a:t>Visual Studio 2019</a:t>
            </a:r>
            <a:r>
              <a:rPr lang="zh-CN" altLang="zh-CN" dirty="0"/>
              <a:t>等</a:t>
            </a:r>
          </a:p>
          <a:p>
            <a:r>
              <a:rPr lang="en-US" altLang="zh-CN" dirty="0"/>
              <a:t>CM&amp;PM</a:t>
            </a:r>
            <a:r>
              <a:rPr lang="zh-CN" altLang="zh-CN" dirty="0"/>
              <a:t>工具：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Microsoft Project 2016</a:t>
            </a:r>
            <a:r>
              <a:rPr lang="zh-CN" altLang="zh-CN" dirty="0"/>
              <a:t>、</a:t>
            </a:r>
            <a:r>
              <a:rPr lang="en-US" altLang="zh-CN" dirty="0"/>
              <a:t>Teambition</a:t>
            </a:r>
            <a:r>
              <a:rPr lang="zh-CN" altLang="zh-CN" dirty="0"/>
              <a:t>、</a:t>
            </a:r>
            <a:r>
              <a:rPr lang="en-US" altLang="zh-CN" dirty="0"/>
              <a:t>ProcessOn</a:t>
            </a:r>
            <a:endParaRPr lang="zh-CN" altLang="zh-CN" dirty="0"/>
          </a:p>
          <a:p>
            <a:r>
              <a:rPr lang="zh-CN" altLang="zh-CN" dirty="0"/>
              <a:t>目标软件平台：</a:t>
            </a:r>
            <a:r>
              <a:rPr lang="en-US" altLang="zh-CN" dirty="0"/>
              <a:t>Windows 10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750797" y="1445029"/>
            <a:ext cx="1320631" cy="4729784"/>
            <a:chOff x="562575" y="1083772"/>
            <a:chExt cx="990602" cy="3547338"/>
          </a:xfrm>
        </p:grpSpPr>
        <p:grpSp>
          <p:nvGrpSpPr>
            <p:cNvPr id="4" name="组合 3"/>
            <p:cNvGrpSpPr/>
            <p:nvPr/>
          </p:nvGrpSpPr>
          <p:grpSpPr>
            <a:xfrm>
              <a:off x="562575" y="1083772"/>
              <a:ext cx="990602" cy="3506894"/>
              <a:chOff x="751904" y="1267983"/>
              <a:chExt cx="1323980" cy="468710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414232" y="1267983"/>
                <a:ext cx="0" cy="335803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弧形 8"/>
              <p:cNvSpPr/>
              <p:nvPr/>
            </p:nvSpPr>
            <p:spPr>
              <a:xfrm>
                <a:off x="751904" y="4631110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08833" y="3733024"/>
              <a:ext cx="898087" cy="898086"/>
              <a:chOff x="608833" y="3733024"/>
              <a:chExt cx="898087" cy="89808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文本框 24"/>
              <p:cNvSpPr txBox="1"/>
              <p:nvPr/>
            </p:nvSpPr>
            <p:spPr>
              <a:xfrm>
                <a:off x="791373" y="3915521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操作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系统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96" y="911677"/>
            <a:ext cx="9568937" cy="533288"/>
            <a:chOff x="0" y="683758"/>
            <a:chExt cx="7177637" cy="399966"/>
          </a:xfrm>
        </p:grpSpPr>
        <p:sp>
          <p:nvSpPr>
            <p:cNvPr id="11" name="矩形 10"/>
            <p:cNvSpPr/>
            <p:nvPr/>
          </p:nvSpPr>
          <p:spPr>
            <a:xfrm>
              <a:off x="5661095" y="683758"/>
              <a:ext cx="1516542" cy="39909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0" y="1083724"/>
              <a:ext cx="71722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51395" y="1444966"/>
            <a:ext cx="1320631" cy="3073571"/>
            <a:chOff x="1613160" y="1083724"/>
            <a:chExt cx="990602" cy="2305178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3160" y="1083724"/>
              <a:ext cx="990602" cy="2227897"/>
              <a:chOff x="2156053" y="1267920"/>
              <a:chExt cx="1323980" cy="2977675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2818381" y="1267920"/>
                <a:ext cx="0" cy="16485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弧形 19"/>
              <p:cNvSpPr/>
              <p:nvPr/>
            </p:nvSpPr>
            <p:spPr>
              <a:xfrm>
                <a:off x="2156053" y="2921615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59417" y="2490816"/>
              <a:ext cx="898087" cy="898086"/>
              <a:chOff x="608833" y="3733024"/>
              <a:chExt cx="898087" cy="89808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" name="文本框 24"/>
              <p:cNvSpPr txBox="1"/>
              <p:nvPr/>
            </p:nvSpPr>
            <p:spPr>
              <a:xfrm>
                <a:off x="791374" y="3908805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开发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工具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675459" y="1444967"/>
            <a:ext cx="1320632" cy="3775727"/>
            <a:chOff x="2756355" y="1083724"/>
            <a:chExt cx="990602" cy="2831795"/>
          </a:xfrm>
        </p:grpSpPr>
        <p:grpSp>
          <p:nvGrpSpPr>
            <p:cNvPr id="22" name="组合 21"/>
            <p:cNvGrpSpPr/>
            <p:nvPr/>
          </p:nvGrpSpPr>
          <p:grpSpPr>
            <a:xfrm>
              <a:off x="2756355" y="1083724"/>
              <a:ext cx="990602" cy="2774344"/>
              <a:chOff x="3683979" y="1267920"/>
              <a:chExt cx="1323980" cy="370802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4346307" y="1267920"/>
                <a:ext cx="0" cy="237894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弧形 26"/>
              <p:cNvSpPr/>
              <p:nvPr/>
            </p:nvSpPr>
            <p:spPr>
              <a:xfrm>
                <a:off x="3683979" y="3651964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802612" y="3017433"/>
              <a:ext cx="898087" cy="898086"/>
              <a:chOff x="608833" y="3733024"/>
              <a:chExt cx="898087" cy="89808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51767" y="3913103"/>
                <a:ext cx="855153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CM&amp;PM</a:t>
                </a:r>
              </a:p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工具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68847" y="1457148"/>
            <a:ext cx="1320631" cy="2566096"/>
            <a:chOff x="3801535" y="1092861"/>
            <a:chExt cx="990602" cy="1924572"/>
          </a:xfrm>
        </p:grpSpPr>
        <p:grpSp>
          <p:nvGrpSpPr>
            <p:cNvPr id="29" name="组合 28"/>
            <p:cNvGrpSpPr/>
            <p:nvPr/>
          </p:nvGrpSpPr>
          <p:grpSpPr>
            <a:xfrm>
              <a:off x="3801535" y="1092861"/>
              <a:ext cx="990602" cy="1872126"/>
              <a:chOff x="5080905" y="1263803"/>
              <a:chExt cx="1323980" cy="2502173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5743233" y="1263803"/>
                <a:ext cx="0" cy="117309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弧形 33"/>
              <p:cNvSpPr/>
              <p:nvPr/>
            </p:nvSpPr>
            <p:spPr>
              <a:xfrm>
                <a:off x="5080905" y="2441996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847792" y="2119347"/>
              <a:ext cx="898087" cy="898086"/>
              <a:chOff x="608833" y="3733024"/>
              <a:chExt cx="898087" cy="89808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" name="文本框 24"/>
              <p:cNvSpPr txBox="1"/>
              <p:nvPr/>
            </p:nvSpPr>
            <p:spPr>
              <a:xfrm>
                <a:off x="795979" y="3791789"/>
                <a:ext cx="523288" cy="76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目标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软件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环境</a:t>
                </a: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开发环境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0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6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1DC542-F8E8-4764-913B-62DDC268BAB6}"/>
              </a:ext>
            </a:extLst>
          </p:cNvPr>
          <p:cNvSpPr txBox="1"/>
          <p:nvPr/>
        </p:nvSpPr>
        <p:spPr>
          <a:xfrm>
            <a:off x="5603846" y="3113493"/>
            <a:ext cx="5528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游戏过程生成关键在于提升游戏的复杂性、丰富性、多样性，游玩时能够降低重复性。重点在于道具、陷阱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、地图等元素的动态随机生成。地图房间的生成可以通过模板旋转、平移等操作叠加实现，但是要注意保证连通性（或者提前生成一个矩阵迷宫路径，再往上叠加房间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空间地图形成关卡等），结合能力、考虑实际操作难度进行工作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75BE66-8DC5-45E9-A316-3DEC80AAA6A0}"/>
              </a:ext>
            </a:extLst>
          </p:cNvPr>
          <p:cNvGrpSpPr/>
          <p:nvPr/>
        </p:nvGrpSpPr>
        <p:grpSpPr>
          <a:xfrm>
            <a:off x="891349" y="1365646"/>
            <a:ext cx="3938439" cy="4359271"/>
            <a:chOff x="3203575" y="1044711"/>
            <a:chExt cx="2733675" cy="30257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958E76D-635B-4FCA-BA2E-251170C8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1044711"/>
              <a:ext cx="409575" cy="728663"/>
            </a:xfrm>
            <a:custGeom>
              <a:avLst/>
              <a:gdLst>
                <a:gd name="T0" fmla="*/ 79 w 160"/>
                <a:gd name="T1" fmla="*/ 0 h 285"/>
                <a:gd name="T2" fmla="*/ 160 w 160"/>
                <a:gd name="T3" fmla="*/ 137 h 285"/>
                <a:gd name="T4" fmla="*/ 82 w 160"/>
                <a:gd name="T5" fmla="*/ 285 h 285"/>
                <a:gd name="T6" fmla="*/ 0 w 160"/>
                <a:gd name="T7" fmla="*/ 142 h 285"/>
                <a:gd name="T8" fmla="*/ 79 w 16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85">
                  <a:moveTo>
                    <a:pt x="79" y="0"/>
                  </a:moveTo>
                  <a:cubicBezTo>
                    <a:pt x="79" y="0"/>
                    <a:pt x="160" y="48"/>
                    <a:pt x="160" y="137"/>
                  </a:cubicBezTo>
                  <a:cubicBezTo>
                    <a:pt x="160" y="194"/>
                    <a:pt x="128" y="258"/>
                    <a:pt x="82" y="285"/>
                  </a:cubicBezTo>
                  <a:cubicBezTo>
                    <a:pt x="64" y="264"/>
                    <a:pt x="0" y="230"/>
                    <a:pt x="0" y="142"/>
                  </a:cubicBezTo>
                  <a:cubicBezTo>
                    <a:pt x="0" y="89"/>
                    <a:pt x="25" y="31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28989F7-D136-4132-ACE9-BA5270E0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1563824"/>
              <a:ext cx="614363" cy="609600"/>
            </a:xfrm>
            <a:custGeom>
              <a:avLst/>
              <a:gdLst>
                <a:gd name="T0" fmla="*/ 210 w 240"/>
                <a:gd name="T1" fmla="*/ 11 h 239"/>
                <a:gd name="T2" fmla="*/ 183 w 240"/>
                <a:gd name="T3" fmla="*/ 168 h 239"/>
                <a:gd name="T4" fmla="*/ 27 w 240"/>
                <a:gd name="T5" fmla="*/ 230 h 239"/>
                <a:gd name="T6" fmla="*/ 57 w 240"/>
                <a:gd name="T7" fmla="*/ 68 h 239"/>
                <a:gd name="T8" fmla="*/ 210 w 240"/>
                <a:gd name="T9" fmla="*/ 1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39">
                  <a:moveTo>
                    <a:pt x="210" y="11"/>
                  </a:moveTo>
                  <a:cubicBezTo>
                    <a:pt x="210" y="11"/>
                    <a:pt x="240" y="101"/>
                    <a:pt x="183" y="168"/>
                  </a:cubicBezTo>
                  <a:cubicBezTo>
                    <a:pt x="145" y="212"/>
                    <a:pt x="79" y="239"/>
                    <a:pt x="27" y="230"/>
                  </a:cubicBezTo>
                  <a:cubicBezTo>
                    <a:pt x="27" y="202"/>
                    <a:pt x="0" y="135"/>
                    <a:pt x="57" y="68"/>
                  </a:cubicBezTo>
                  <a:cubicBezTo>
                    <a:pt x="92" y="28"/>
                    <a:pt x="148" y="0"/>
                    <a:pt x="2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73AD7A6-EB2E-4867-BCC7-FE162B21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1362211"/>
              <a:ext cx="452438" cy="635000"/>
            </a:xfrm>
            <a:custGeom>
              <a:avLst/>
              <a:gdLst>
                <a:gd name="T0" fmla="*/ 45 w 177"/>
                <a:gd name="T1" fmla="*/ 0 h 249"/>
                <a:gd name="T2" fmla="*/ 160 w 177"/>
                <a:gd name="T3" fmla="*/ 95 h 249"/>
                <a:gd name="T4" fmla="*/ 133 w 177"/>
                <a:gd name="T5" fmla="*/ 249 h 249"/>
                <a:gd name="T6" fmla="*/ 16 w 177"/>
                <a:gd name="T7" fmla="*/ 149 h 249"/>
                <a:gd name="T8" fmla="*/ 45 w 177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9">
                  <a:moveTo>
                    <a:pt x="45" y="0"/>
                  </a:moveTo>
                  <a:cubicBezTo>
                    <a:pt x="45" y="0"/>
                    <a:pt x="134" y="16"/>
                    <a:pt x="160" y="95"/>
                  </a:cubicBezTo>
                  <a:cubicBezTo>
                    <a:pt x="177" y="145"/>
                    <a:pt x="167" y="211"/>
                    <a:pt x="133" y="249"/>
                  </a:cubicBezTo>
                  <a:cubicBezTo>
                    <a:pt x="110" y="236"/>
                    <a:pt x="42" y="226"/>
                    <a:pt x="16" y="149"/>
                  </a:cubicBezTo>
                  <a:cubicBezTo>
                    <a:pt x="0" y="102"/>
                    <a:pt x="5" y="4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7C1438D-1890-4257-BF8C-6EEDD8AC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2181361"/>
              <a:ext cx="649288" cy="503238"/>
            </a:xfrm>
            <a:custGeom>
              <a:avLst/>
              <a:gdLst>
                <a:gd name="T0" fmla="*/ 0 w 254"/>
                <a:gd name="T1" fmla="*/ 62 h 197"/>
                <a:gd name="T2" fmla="*/ 144 w 254"/>
                <a:gd name="T3" fmla="*/ 24 h 197"/>
                <a:gd name="T4" fmla="*/ 254 w 254"/>
                <a:gd name="T5" fmla="*/ 136 h 197"/>
                <a:gd name="T6" fmla="*/ 104 w 254"/>
                <a:gd name="T7" fmla="*/ 173 h 197"/>
                <a:gd name="T8" fmla="*/ 0 w 254"/>
                <a:gd name="T9" fmla="*/ 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7">
                  <a:moveTo>
                    <a:pt x="0" y="62"/>
                  </a:moveTo>
                  <a:cubicBezTo>
                    <a:pt x="0" y="62"/>
                    <a:pt x="65" y="0"/>
                    <a:pt x="144" y="24"/>
                  </a:cubicBezTo>
                  <a:cubicBezTo>
                    <a:pt x="195" y="40"/>
                    <a:pt x="243" y="87"/>
                    <a:pt x="254" y="136"/>
                  </a:cubicBezTo>
                  <a:cubicBezTo>
                    <a:pt x="230" y="147"/>
                    <a:pt x="182" y="197"/>
                    <a:pt x="104" y="173"/>
                  </a:cubicBezTo>
                  <a:cubicBezTo>
                    <a:pt x="57" y="159"/>
                    <a:pt x="12" y="120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0C41B16-1785-468B-BAC6-267B49136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2181361"/>
              <a:ext cx="363538" cy="403225"/>
            </a:xfrm>
            <a:custGeom>
              <a:avLst/>
              <a:gdLst>
                <a:gd name="T0" fmla="*/ 16 w 142"/>
                <a:gd name="T1" fmla="*/ 9 h 158"/>
                <a:gd name="T2" fmla="*/ 113 w 142"/>
                <a:gd name="T3" fmla="*/ 46 h 158"/>
                <a:gd name="T4" fmla="*/ 128 w 142"/>
                <a:gd name="T5" fmla="*/ 153 h 158"/>
                <a:gd name="T6" fmla="*/ 30 w 142"/>
                <a:gd name="T7" fmla="*/ 113 h 158"/>
                <a:gd name="T8" fmla="*/ 16 w 142"/>
                <a:gd name="T9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58">
                  <a:moveTo>
                    <a:pt x="16" y="9"/>
                  </a:moveTo>
                  <a:cubicBezTo>
                    <a:pt x="16" y="9"/>
                    <a:pt x="78" y="0"/>
                    <a:pt x="113" y="46"/>
                  </a:cubicBezTo>
                  <a:cubicBezTo>
                    <a:pt x="135" y="75"/>
                    <a:pt x="142" y="121"/>
                    <a:pt x="128" y="153"/>
                  </a:cubicBezTo>
                  <a:cubicBezTo>
                    <a:pt x="111" y="150"/>
                    <a:pt x="64" y="158"/>
                    <a:pt x="30" y="113"/>
                  </a:cubicBezTo>
                  <a:cubicBezTo>
                    <a:pt x="9" y="86"/>
                    <a:pt x="0" y="4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42D6493-4499-4966-89B4-D1441B05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175" y="1774961"/>
              <a:ext cx="314325" cy="417513"/>
            </a:xfrm>
            <a:custGeom>
              <a:avLst/>
              <a:gdLst>
                <a:gd name="T0" fmla="*/ 83 w 123"/>
                <a:gd name="T1" fmla="*/ 0 h 163"/>
                <a:gd name="T2" fmla="*/ 109 w 123"/>
                <a:gd name="T3" fmla="*/ 91 h 163"/>
                <a:gd name="T4" fmla="*/ 39 w 123"/>
                <a:gd name="T5" fmla="*/ 163 h 163"/>
                <a:gd name="T6" fmla="*/ 13 w 123"/>
                <a:gd name="T7" fmla="*/ 68 h 163"/>
                <a:gd name="T8" fmla="*/ 83 w 12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3">
                  <a:moveTo>
                    <a:pt x="83" y="0"/>
                  </a:moveTo>
                  <a:cubicBezTo>
                    <a:pt x="83" y="0"/>
                    <a:pt x="123" y="40"/>
                    <a:pt x="109" y="91"/>
                  </a:cubicBezTo>
                  <a:cubicBezTo>
                    <a:pt x="100" y="124"/>
                    <a:pt x="71" y="155"/>
                    <a:pt x="39" y="163"/>
                  </a:cubicBezTo>
                  <a:cubicBezTo>
                    <a:pt x="32" y="148"/>
                    <a:pt x="0" y="119"/>
                    <a:pt x="13" y="68"/>
                  </a:cubicBezTo>
                  <a:cubicBezTo>
                    <a:pt x="22" y="38"/>
                    <a:pt x="46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1E385B9-15D6-468E-BAA9-EFB5CB03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886211"/>
              <a:ext cx="441325" cy="349250"/>
            </a:xfrm>
            <a:custGeom>
              <a:avLst/>
              <a:gdLst>
                <a:gd name="T0" fmla="*/ 173 w 173"/>
                <a:gd name="T1" fmla="*/ 95 h 137"/>
                <a:gd name="T2" fmla="*/ 74 w 173"/>
                <a:gd name="T3" fmla="*/ 119 h 137"/>
                <a:gd name="T4" fmla="*/ 0 w 173"/>
                <a:gd name="T5" fmla="*/ 41 h 137"/>
                <a:gd name="T6" fmla="*/ 103 w 173"/>
                <a:gd name="T7" fmla="*/ 17 h 137"/>
                <a:gd name="T8" fmla="*/ 173 w 173"/>
                <a:gd name="T9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37">
                  <a:moveTo>
                    <a:pt x="173" y="95"/>
                  </a:moveTo>
                  <a:cubicBezTo>
                    <a:pt x="173" y="95"/>
                    <a:pt x="128" y="137"/>
                    <a:pt x="74" y="119"/>
                  </a:cubicBezTo>
                  <a:cubicBezTo>
                    <a:pt x="39" y="108"/>
                    <a:pt x="7" y="75"/>
                    <a:pt x="0" y="41"/>
                  </a:cubicBezTo>
                  <a:cubicBezTo>
                    <a:pt x="16" y="34"/>
                    <a:pt x="49" y="0"/>
                    <a:pt x="103" y="17"/>
                  </a:cubicBezTo>
                  <a:cubicBezTo>
                    <a:pt x="135" y="28"/>
                    <a:pt x="165" y="55"/>
                    <a:pt x="173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E6C40B6-903A-4B67-8CAF-33977C336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0" y="2781436"/>
              <a:ext cx="425450" cy="258763"/>
            </a:xfrm>
            <a:custGeom>
              <a:avLst/>
              <a:gdLst>
                <a:gd name="T0" fmla="*/ 0 w 166"/>
                <a:gd name="T1" fmla="*/ 56 h 101"/>
                <a:gd name="T2" fmla="*/ 77 w 166"/>
                <a:gd name="T3" fmla="*/ 2 h 101"/>
                <a:gd name="T4" fmla="*/ 166 w 166"/>
                <a:gd name="T5" fmla="*/ 44 h 101"/>
                <a:gd name="T6" fmla="*/ 86 w 166"/>
                <a:gd name="T7" fmla="*/ 99 h 101"/>
                <a:gd name="T8" fmla="*/ 0 w 166"/>
                <a:gd name="T9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01">
                  <a:moveTo>
                    <a:pt x="0" y="56"/>
                  </a:moveTo>
                  <a:cubicBezTo>
                    <a:pt x="0" y="56"/>
                    <a:pt x="25" y="5"/>
                    <a:pt x="77" y="2"/>
                  </a:cubicBezTo>
                  <a:cubicBezTo>
                    <a:pt x="111" y="0"/>
                    <a:pt x="149" y="17"/>
                    <a:pt x="166" y="44"/>
                  </a:cubicBezTo>
                  <a:cubicBezTo>
                    <a:pt x="155" y="56"/>
                    <a:pt x="137" y="96"/>
                    <a:pt x="86" y="99"/>
                  </a:cubicBezTo>
                  <a:cubicBezTo>
                    <a:pt x="55" y="101"/>
                    <a:pt x="21" y="88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FB2682B-BE05-4DF6-B56A-AFBDCF993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0" y="1874974"/>
              <a:ext cx="276225" cy="276225"/>
            </a:xfrm>
            <a:custGeom>
              <a:avLst/>
              <a:gdLst>
                <a:gd name="T0" fmla="*/ 5 w 108"/>
                <a:gd name="T1" fmla="*/ 15 h 108"/>
                <a:gd name="T2" fmla="*/ 76 w 108"/>
                <a:gd name="T3" fmla="*/ 25 h 108"/>
                <a:gd name="T4" fmla="*/ 103 w 108"/>
                <a:gd name="T5" fmla="*/ 95 h 108"/>
                <a:gd name="T6" fmla="*/ 31 w 108"/>
                <a:gd name="T7" fmla="*/ 83 h 108"/>
                <a:gd name="T8" fmla="*/ 5 w 108"/>
                <a:gd name="T9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" y="15"/>
                  </a:moveTo>
                  <a:cubicBezTo>
                    <a:pt x="5" y="15"/>
                    <a:pt x="45" y="0"/>
                    <a:pt x="76" y="25"/>
                  </a:cubicBezTo>
                  <a:cubicBezTo>
                    <a:pt x="95" y="41"/>
                    <a:pt x="108" y="71"/>
                    <a:pt x="103" y="95"/>
                  </a:cubicBezTo>
                  <a:cubicBezTo>
                    <a:pt x="91" y="95"/>
                    <a:pt x="61" y="108"/>
                    <a:pt x="31" y="83"/>
                  </a:cubicBezTo>
                  <a:cubicBezTo>
                    <a:pt x="13" y="68"/>
                    <a:pt x="0" y="43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AC53F64-F813-482E-AA8F-EEDECB36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688" y="2311536"/>
              <a:ext cx="277813" cy="234950"/>
            </a:xfrm>
            <a:custGeom>
              <a:avLst/>
              <a:gdLst>
                <a:gd name="T0" fmla="*/ 108 w 109"/>
                <a:gd name="T1" fmla="*/ 14 h 92"/>
                <a:gd name="T2" fmla="*/ 75 w 109"/>
                <a:gd name="T3" fmla="*/ 77 h 92"/>
                <a:gd name="T4" fmla="*/ 0 w 109"/>
                <a:gd name="T5" fmla="*/ 80 h 92"/>
                <a:gd name="T6" fmla="*/ 35 w 109"/>
                <a:gd name="T7" fmla="*/ 16 h 92"/>
                <a:gd name="T8" fmla="*/ 108 w 109"/>
                <a:gd name="T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2">
                  <a:moveTo>
                    <a:pt x="108" y="14"/>
                  </a:moveTo>
                  <a:cubicBezTo>
                    <a:pt x="108" y="14"/>
                    <a:pt x="109" y="57"/>
                    <a:pt x="75" y="77"/>
                  </a:cubicBezTo>
                  <a:cubicBezTo>
                    <a:pt x="53" y="90"/>
                    <a:pt x="21" y="92"/>
                    <a:pt x="0" y="80"/>
                  </a:cubicBezTo>
                  <a:cubicBezTo>
                    <a:pt x="4" y="68"/>
                    <a:pt x="2" y="36"/>
                    <a:pt x="35" y="16"/>
                  </a:cubicBezTo>
                  <a:cubicBezTo>
                    <a:pt x="55" y="3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4F9273C-049B-496A-B306-F66D39CF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650" y="1987686"/>
              <a:ext cx="279400" cy="236538"/>
            </a:xfrm>
            <a:custGeom>
              <a:avLst/>
              <a:gdLst>
                <a:gd name="T0" fmla="*/ 108 w 109"/>
                <a:gd name="T1" fmla="*/ 14 h 93"/>
                <a:gd name="T2" fmla="*/ 75 w 109"/>
                <a:gd name="T3" fmla="*/ 78 h 93"/>
                <a:gd name="T4" fmla="*/ 0 w 109"/>
                <a:gd name="T5" fmla="*/ 81 h 93"/>
                <a:gd name="T6" fmla="*/ 35 w 109"/>
                <a:gd name="T7" fmla="*/ 16 h 93"/>
                <a:gd name="T8" fmla="*/ 108 w 109"/>
                <a:gd name="T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3">
                  <a:moveTo>
                    <a:pt x="108" y="14"/>
                  </a:moveTo>
                  <a:cubicBezTo>
                    <a:pt x="108" y="14"/>
                    <a:pt x="109" y="57"/>
                    <a:pt x="75" y="78"/>
                  </a:cubicBezTo>
                  <a:cubicBezTo>
                    <a:pt x="54" y="91"/>
                    <a:pt x="22" y="93"/>
                    <a:pt x="0" y="81"/>
                  </a:cubicBezTo>
                  <a:cubicBezTo>
                    <a:pt x="4" y="69"/>
                    <a:pt x="2" y="36"/>
                    <a:pt x="35" y="16"/>
                  </a:cubicBezTo>
                  <a:cubicBezTo>
                    <a:pt x="55" y="4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EF398177-17BE-46DA-AAD1-1FDE1E956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1351099"/>
              <a:ext cx="273050" cy="279400"/>
            </a:xfrm>
            <a:custGeom>
              <a:avLst/>
              <a:gdLst>
                <a:gd name="T0" fmla="*/ 90 w 107"/>
                <a:gd name="T1" fmla="*/ 4 h 109"/>
                <a:gd name="T2" fmla="*/ 84 w 107"/>
                <a:gd name="T3" fmla="*/ 75 h 109"/>
                <a:gd name="T4" fmla="*/ 16 w 107"/>
                <a:gd name="T5" fmla="*/ 106 h 109"/>
                <a:gd name="T6" fmla="*/ 23 w 107"/>
                <a:gd name="T7" fmla="*/ 33 h 109"/>
                <a:gd name="T8" fmla="*/ 90 w 107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90" y="4"/>
                  </a:moveTo>
                  <a:cubicBezTo>
                    <a:pt x="90" y="4"/>
                    <a:pt x="107" y="43"/>
                    <a:pt x="84" y="75"/>
                  </a:cubicBezTo>
                  <a:cubicBezTo>
                    <a:pt x="68" y="95"/>
                    <a:pt x="40" y="109"/>
                    <a:pt x="16" y="106"/>
                  </a:cubicBezTo>
                  <a:cubicBezTo>
                    <a:pt x="15" y="93"/>
                    <a:pt x="0" y="64"/>
                    <a:pt x="23" y="33"/>
                  </a:cubicBezTo>
                  <a:cubicBezTo>
                    <a:pt x="37" y="14"/>
                    <a:pt x="62" y="0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D7E10DD-29E5-438F-A3C7-2673BDC48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0" y="3075124"/>
              <a:ext cx="244475" cy="238125"/>
            </a:xfrm>
            <a:custGeom>
              <a:avLst/>
              <a:gdLst>
                <a:gd name="T0" fmla="*/ 11 w 96"/>
                <a:gd name="T1" fmla="*/ 87 h 93"/>
                <a:gd name="T2" fmla="*/ 24 w 96"/>
                <a:gd name="T3" fmla="*/ 25 h 93"/>
                <a:gd name="T4" fmla="*/ 87 w 96"/>
                <a:gd name="T5" fmla="*/ 6 h 93"/>
                <a:gd name="T6" fmla="*/ 73 w 96"/>
                <a:gd name="T7" fmla="*/ 69 h 93"/>
                <a:gd name="T8" fmla="*/ 11 w 96"/>
                <a:gd name="T9" fmla="*/ 8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11" y="87"/>
                  </a:moveTo>
                  <a:cubicBezTo>
                    <a:pt x="11" y="87"/>
                    <a:pt x="0" y="50"/>
                    <a:pt x="24" y="25"/>
                  </a:cubicBezTo>
                  <a:cubicBezTo>
                    <a:pt x="40" y="9"/>
                    <a:pt x="67" y="0"/>
                    <a:pt x="87" y="6"/>
                  </a:cubicBezTo>
                  <a:cubicBezTo>
                    <a:pt x="87" y="17"/>
                    <a:pt x="96" y="44"/>
                    <a:pt x="73" y="69"/>
                  </a:cubicBezTo>
                  <a:cubicBezTo>
                    <a:pt x="58" y="84"/>
                    <a:pt x="35" y="93"/>
                    <a:pt x="11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57818E4-95A2-47ED-A2FF-E4B08D69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0" y="2322649"/>
              <a:ext cx="654050" cy="441325"/>
            </a:xfrm>
            <a:custGeom>
              <a:avLst/>
              <a:gdLst>
                <a:gd name="T0" fmla="*/ 256 w 256"/>
                <a:gd name="T1" fmla="*/ 55 h 173"/>
                <a:gd name="T2" fmla="*/ 151 w 256"/>
                <a:gd name="T3" fmla="*/ 160 h 173"/>
                <a:gd name="T4" fmla="*/ 0 w 256"/>
                <a:gd name="T5" fmla="*/ 119 h 173"/>
                <a:gd name="T6" fmla="*/ 110 w 256"/>
                <a:gd name="T7" fmla="*/ 12 h 173"/>
                <a:gd name="T8" fmla="*/ 256 w 256"/>
                <a:gd name="T9" fmla="*/ 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73">
                  <a:moveTo>
                    <a:pt x="256" y="55"/>
                  </a:moveTo>
                  <a:cubicBezTo>
                    <a:pt x="256" y="55"/>
                    <a:pt x="231" y="141"/>
                    <a:pt x="151" y="160"/>
                  </a:cubicBezTo>
                  <a:cubicBezTo>
                    <a:pt x="99" y="173"/>
                    <a:pt x="34" y="156"/>
                    <a:pt x="0" y="119"/>
                  </a:cubicBezTo>
                  <a:cubicBezTo>
                    <a:pt x="15" y="98"/>
                    <a:pt x="31" y="30"/>
                    <a:pt x="110" y="12"/>
                  </a:cubicBezTo>
                  <a:cubicBezTo>
                    <a:pt x="158" y="0"/>
                    <a:pt x="216" y="11"/>
                    <a:pt x="256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9EA6733C-AF6D-4733-8076-60F4A3005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2105161"/>
              <a:ext cx="1397000" cy="1965325"/>
            </a:xfrm>
            <a:custGeom>
              <a:avLst/>
              <a:gdLst>
                <a:gd name="T0" fmla="*/ 0 w 547"/>
                <a:gd name="T1" fmla="*/ 766 h 770"/>
                <a:gd name="T2" fmla="*/ 192 w 547"/>
                <a:gd name="T3" fmla="*/ 701 h 770"/>
                <a:gd name="T4" fmla="*/ 245 w 547"/>
                <a:gd name="T5" fmla="*/ 527 h 770"/>
                <a:gd name="T6" fmla="*/ 35 w 547"/>
                <a:gd name="T7" fmla="*/ 243 h 770"/>
                <a:gd name="T8" fmla="*/ 257 w 547"/>
                <a:gd name="T9" fmla="*/ 386 h 770"/>
                <a:gd name="T10" fmla="*/ 239 w 547"/>
                <a:gd name="T11" fmla="*/ 180 h 770"/>
                <a:gd name="T12" fmla="*/ 229 w 547"/>
                <a:gd name="T13" fmla="*/ 0 h 770"/>
                <a:gd name="T14" fmla="*/ 265 w 547"/>
                <a:gd name="T15" fmla="*/ 130 h 770"/>
                <a:gd name="T16" fmla="*/ 294 w 547"/>
                <a:gd name="T17" fmla="*/ 198 h 770"/>
                <a:gd name="T18" fmla="*/ 317 w 547"/>
                <a:gd name="T19" fmla="*/ 204 h 770"/>
                <a:gd name="T20" fmla="*/ 394 w 547"/>
                <a:gd name="T21" fmla="*/ 103 h 770"/>
                <a:gd name="T22" fmla="*/ 336 w 547"/>
                <a:gd name="T23" fmla="*/ 273 h 770"/>
                <a:gd name="T24" fmla="*/ 356 w 547"/>
                <a:gd name="T25" fmla="*/ 358 h 770"/>
                <a:gd name="T26" fmla="*/ 507 w 547"/>
                <a:gd name="T27" fmla="*/ 242 h 770"/>
                <a:gd name="T28" fmla="*/ 385 w 547"/>
                <a:gd name="T29" fmla="*/ 408 h 770"/>
                <a:gd name="T30" fmla="*/ 378 w 547"/>
                <a:gd name="T31" fmla="*/ 478 h 770"/>
                <a:gd name="T32" fmla="*/ 382 w 547"/>
                <a:gd name="T33" fmla="*/ 590 h 770"/>
                <a:gd name="T34" fmla="*/ 365 w 547"/>
                <a:gd name="T35" fmla="*/ 689 h 770"/>
                <a:gd name="T36" fmla="*/ 547 w 547"/>
                <a:gd name="T37" fmla="*/ 770 h 770"/>
                <a:gd name="T38" fmla="*/ 0 w 547"/>
                <a:gd name="T39" fmla="*/ 76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7" h="770">
                  <a:moveTo>
                    <a:pt x="0" y="766"/>
                  </a:moveTo>
                  <a:cubicBezTo>
                    <a:pt x="0" y="766"/>
                    <a:pt x="84" y="704"/>
                    <a:pt x="192" y="701"/>
                  </a:cubicBezTo>
                  <a:cubicBezTo>
                    <a:pt x="220" y="629"/>
                    <a:pt x="247" y="587"/>
                    <a:pt x="245" y="527"/>
                  </a:cubicBezTo>
                  <a:cubicBezTo>
                    <a:pt x="243" y="477"/>
                    <a:pt x="171" y="349"/>
                    <a:pt x="35" y="243"/>
                  </a:cubicBezTo>
                  <a:cubicBezTo>
                    <a:pt x="71" y="249"/>
                    <a:pt x="208" y="338"/>
                    <a:pt x="257" y="386"/>
                  </a:cubicBezTo>
                  <a:cubicBezTo>
                    <a:pt x="262" y="307"/>
                    <a:pt x="256" y="265"/>
                    <a:pt x="239" y="180"/>
                  </a:cubicBezTo>
                  <a:cubicBezTo>
                    <a:pt x="222" y="94"/>
                    <a:pt x="216" y="31"/>
                    <a:pt x="229" y="0"/>
                  </a:cubicBezTo>
                  <a:cubicBezTo>
                    <a:pt x="234" y="68"/>
                    <a:pt x="243" y="85"/>
                    <a:pt x="265" y="130"/>
                  </a:cubicBezTo>
                  <a:cubicBezTo>
                    <a:pt x="287" y="175"/>
                    <a:pt x="292" y="187"/>
                    <a:pt x="294" y="198"/>
                  </a:cubicBezTo>
                  <a:cubicBezTo>
                    <a:pt x="296" y="210"/>
                    <a:pt x="309" y="217"/>
                    <a:pt x="317" y="204"/>
                  </a:cubicBezTo>
                  <a:cubicBezTo>
                    <a:pt x="324" y="192"/>
                    <a:pt x="364" y="125"/>
                    <a:pt x="394" y="103"/>
                  </a:cubicBezTo>
                  <a:cubicBezTo>
                    <a:pt x="366" y="162"/>
                    <a:pt x="335" y="238"/>
                    <a:pt x="336" y="273"/>
                  </a:cubicBezTo>
                  <a:cubicBezTo>
                    <a:pt x="338" y="309"/>
                    <a:pt x="339" y="350"/>
                    <a:pt x="356" y="358"/>
                  </a:cubicBezTo>
                  <a:cubicBezTo>
                    <a:pt x="370" y="346"/>
                    <a:pt x="458" y="255"/>
                    <a:pt x="507" y="242"/>
                  </a:cubicBezTo>
                  <a:cubicBezTo>
                    <a:pt x="463" y="296"/>
                    <a:pt x="394" y="390"/>
                    <a:pt x="385" y="408"/>
                  </a:cubicBezTo>
                  <a:cubicBezTo>
                    <a:pt x="373" y="431"/>
                    <a:pt x="377" y="446"/>
                    <a:pt x="378" y="478"/>
                  </a:cubicBezTo>
                  <a:cubicBezTo>
                    <a:pt x="378" y="510"/>
                    <a:pt x="384" y="565"/>
                    <a:pt x="382" y="590"/>
                  </a:cubicBezTo>
                  <a:cubicBezTo>
                    <a:pt x="380" y="614"/>
                    <a:pt x="370" y="684"/>
                    <a:pt x="365" y="689"/>
                  </a:cubicBezTo>
                  <a:cubicBezTo>
                    <a:pt x="415" y="692"/>
                    <a:pt x="519" y="730"/>
                    <a:pt x="547" y="770"/>
                  </a:cubicBezTo>
                  <a:cubicBezTo>
                    <a:pt x="279" y="770"/>
                    <a:pt x="0" y="766"/>
                    <a:pt x="0" y="7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9D1DC4A-24D7-43DB-AB5F-2260FA060D37}"/>
              </a:ext>
            </a:extLst>
          </p:cNvPr>
          <p:cNvSpPr txBox="1"/>
          <p:nvPr/>
        </p:nvSpPr>
        <p:spPr>
          <a:xfrm>
            <a:off x="5603846" y="2598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关键思路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F757AE-D9DF-4E18-9F4F-AEA1F21F41BC}"/>
              </a:ext>
            </a:extLst>
          </p:cNvPr>
          <p:cNvSpPr txBox="1"/>
          <p:nvPr/>
        </p:nvSpPr>
        <p:spPr>
          <a:xfrm>
            <a:off x="202252" y="206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指导思想</a:t>
            </a:r>
          </a:p>
        </p:txBody>
      </p:sp>
    </p:spTree>
    <p:extLst>
      <p:ext uri="{BB962C8B-B14F-4D97-AF65-F5344CB8AC3E}">
        <p14:creationId xmlns:p14="http://schemas.microsoft.com/office/powerpoint/2010/main" val="7172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3496" y="3939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项目计划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4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_图片 2" descr="C:\Users\Administrator\Desktop\f7d7060f540b6677161820d233704db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72" y="1406495"/>
            <a:ext cx="6754280" cy="38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_chenying0907 5"/>
          <p:cNvSpPr/>
          <p:nvPr>
            <p:custDataLst>
              <p:tags r:id="rId2"/>
            </p:custDataLst>
          </p:nvPr>
        </p:nvSpPr>
        <p:spPr>
          <a:xfrm>
            <a:off x="977762" y="2784295"/>
            <a:ext cx="2366568" cy="33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cs typeface="+mn-ea"/>
                <a:sym typeface="Arial"/>
              </a:rPr>
              <a:t>笔记本电脑*</a:t>
            </a:r>
            <a:r>
              <a:rPr lang="en-US" altLang="zh-CN" sz="1200" dirty="0">
                <a:cs typeface="+mn-ea"/>
                <a:sym typeface="Arial"/>
              </a:rPr>
              <a:t>4</a:t>
            </a:r>
            <a:r>
              <a:rPr lang="zh-CN" altLang="en-US" sz="1200" dirty="0">
                <a:cs typeface="+mn-ea"/>
                <a:sym typeface="Arial"/>
              </a:rPr>
              <a:t>，手机*</a:t>
            </a:r>
            <a:r>
              <a:rPr lang="en-US" altLang="zh-CN" sz="1200" dirty="0">
                <a:cs typeface="+mn-ea"/>
                <a:sym typeface="Arial"/>
              </a:rPr>
              <a:t>4</a:t>
            </a:r>
            <a:r>
              <a:rPr lang="zh-CN" altLang="en-US" sz="1200" dirty="0">
                <a:cs typeface="+mn-ea"/>
                <a:sym typeface="Arial"/>
              </a:rPr>
              <a:t>，水电</a:t>
            </a:r>
          </a:p>
        </p:txBody>
      </p:sp>
      <p:sp>
        <p:nvSpPr>
          <p:cNvPr id="7" name="PA_chenying0907 29"/>
          <p:cNvSpPr txBox="1"/>
          <p:nvPr>
            <p:custDataLst>
              <p:tags r:id="rId3"/>
            </p:custDataLst>
          </p:nvPr>
        </p:nvSpPr>
        <p:spPr>
          <a:xfrm>
            <a:off x="1052156" y="2275508"/>
            <a:ext cx="237418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/>
              </a:rPr>
              <a:t>硬件</a:t>
            </a:r>
          </a:p>
        </p:txBody>
      </p:sp>
      <p:sp>
        <p:nvSpPr>
          <p:cNvPr id="8" name="PA_chenying0907 7"/>
          <p:cNvSpPr/>
          <p:nvPr>
            <p:custDataLst>
              <p:tags r:id="rId4"/>
            </p:custDataLst>
          </p:nvPr>
        </p:nvSpPr>
        <p:spPr>
          <a:xfrm>
            <a:off x="9073879" y="1900486"/>
            <a:ext cx="2366568" cy="89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Arial"/>
              </a:rPr>
              <a:t>Windows10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Arial"/>
              </a:rPr>
              <a:t>Unity 3D 2019</a:t>
            </a:r>
            <a:r>
              <a:rPr lang="zh-CN" altLang="en-US" sz="1200" dirty="0">
                <a:cs typeface="+mn-ea"/>
                <a:sym typeface="Arial"/>
              </a:rPr>
              <a:t>个人版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Arial"/>
              </a:rPr>
              <a:t>Unity</a:t>
            </a:r>
            <a:r>
              <a:rPr lang="zh-CN" altLang="en-US" sz="1200" dirty="0">
                <a:cs typeface="+mn-ea"/>
                <a:sym typeface="Arial"/>
              </a:rPr>
              <a:t>素材资源</a:t>
            </a:r>
          </a:p>
        </p:txBody>
      </p:sp>
      <p:sp>
        <p:nvSpPr>
          <p:cNvPr id="9" name="PA_chenying0907 29"/>
          <p:cNvSpPr txBox="1"/>
          <p:nvPr>
            <p:custDataLst>
              <p:tags r:id="rId5"/>
            </p:custDataLst>
          </p:nvPr>
        </p:nvSpPr>
        <p:spPr>
          <a:xfrm>
            <a:off x="9073880" y="1456086"/>
            <a:ext cx="237418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/>
              </a:rPr>
              <a:t>软件</a:t>
            </a:r>
          </a:p>
        </p:txBody>
      </p:sp>
      <p:sp>
        <p:nvSpPr>
          <p:cNvPr id="10" name="PA_chenying0907 9"/>
          <p:cNvSpPr/>
          <p:nvPr>
            <p:custDataLst>
              <p:tags r:id="rId6"/>
            </p:custDataLst>
          </p:nvPr>
        </p:nvSpPr>
        <p:spPr>
          <a:xfrm>
            <a:off x="4492457" y="4822198"/>
            <a:ext cx="3805461" cy="128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工时总计：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480</a:t>
            </a: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工资预计：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480*15 = 7200</a:t>
            </a: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薪酬分配：项目经理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20%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，程序员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30%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，美工设计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25%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，测试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/>
              </a:rPr>
              <a:t>25%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2804" y="320511"/>
            <a:ext cx="22493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资源与成本计划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5" name="PA_chenying0907 29">
            <a:extLst>
              <a:ext uri="{FF2B5EF4-FFF2-40B4-BE49-F238E27FC236}">
                <a16:creationId xmlns:a16="http://schemas.microsoft.com/office/drawing/2014/main" id="{B5C7D676-BD45-4F64-8775-D0F2567BE85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92457" y="4229662"/>
            <a:ext cx="303541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/>
              </a:rPr>
              <a:t>成本预算与资源分配</a:t>
            </a:r>
          </a:p>
        </p:txBody>
      </p:sp>
    </p:spTree>
    <p:extLst>
      <p:ext uri="{BB962C8B-B14F-4D97-AF65-F5344CB8AC3E}">
        <p14:creationId xmlns:p14="http://schemas.microsoft.com/office/powerpoint/2010/main" val="33646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68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7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宽屏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2017-10-20T03:31:41Z</dcterms:created>
  <dcterms:modified xsi:type="dcterms:W3CDTF">2020-09-12T13:14:24Z</dcterms:modified>
</cp:coreProperties>
</file>