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301" r:id="rId2"/>
    <p:sldId id="259" r:id="rId3"/>
    <p:sldId id="260" r:id="rId4"/>
    <p:sldId id="291" r:id="rId5"/>
    <p:sldId id="261" r:id="rId6"/>
    <p:sldId id="282" r:id="rId7"/>
    <p:sldId id="304" r:id="rId8"/>
    <p:sldId id="297" r:id="rId9"/>
    <p:sldId id="266" r:id="rId10"/>
    <p:sldId id="298" r:id="rId11"/>
    <p:sldId id="290" r:id="rId12"/>
    <p:sldId id="292" r:id="rId13"/>
    <p:sldId id="262" r:id="rId14"/>
    <p:sldId id="303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79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FD021-6A73-488C-8B51-F22DABB8A545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A0EB4-A529-4335-9B3E-020BB0F9F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27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035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114D7-E66A-41F2-A417-B91E3DFCFCF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65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336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822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416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313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535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790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803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471C6-AD5F-4A48-85CD-A0853D0DC89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63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036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704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479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9430-7B9A-447A-B98E-4BFADBD7E617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14F9-BBE9-48E3-9C5C-39AEFA1A294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6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89430-7B9A-447A-B98E-4BFADBD7E617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814F9-BBE9-48E3-9C5C-39AEFA1A2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02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2.jp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Relationship Id="rId6" Type="http://schemas.openxmlformats.org/officeDocument/2006/relationships/image" Target="../media/image11.jpeg"/><Relationship Id="rId5" Type="http://schemas.openxmlformats.org/officeDocument/2006/relationships/image" Target="../media/image5.png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5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Relationship Id="rId6" Type="http://schemas.openxmlformats.org/officeDocument/2006/relationships/image" Target="../media/image14.jpg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image" Target="../media/image2.jp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5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4.emf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5.pn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6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notesSlide" Target="../notesSlides/notesSlide5.xml"/><Relationship Id="rId5" Type="http://schemas.openxmlformats.org/officeDocument/2006/relationships/tags" Target="../tags/tag16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15.xml"/><Relationship Id="rId9" Type="http://schemas.openxmlformats.org/officeDocument/2006/relationships/tags" Target="../tags/tag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5.png"/><Relationship Id="rId5" Type="http://schemas.openxmlformats.org/officeDocument/2006/relationships/tags" Target="../tags/tag27.xml"/><Relationship Id="rId10" Type="http://schemas.openxmlformats.org/officeDocument/2006/relationships/image" Target="../media/image7.png"/><Relationship Id="rId4" Type="http://schemas.openxmlformats.org/officeDocument/2006/relationships/tags" Target="../tags/tag26.xml"/><Relationship Id="rId9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032"/>
          </a:xfrm>
          <a:prstGeom prst="rect">
            <a:avLst/>
          </a:prstGeom>
        </p:spPr>
      </p:pic>
      <p:sp>
        <p:nvSpPr>
          <p:cNvPr id="3" name="PA_文本框 1"/>
          <p:cNvSpPr txBox="1"/>
          <p:nvPr>
            <p:custDataLst>
              <p:tags r:id="rId1"/>
            </p:custDataLst>
          </p:nvPr>
        </p:nvSpPr>
        <p:spPr>
          <a:xfrm>
            <a:off x="4567955" y="3430016"/>
            <a:ext cx="298030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800" dirty="0"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2020</a:t>
            </a:r>
            <a:endParaRPr lang="zh-CN" altLang="en-US" sz="9800" dirty="0">
              <a:latin typeface="Arial"/>
              <a:ea typeface="微软雅黑"/>
              <a:cs typeface="方正苏新诗柳楷简体-yolan" panose="02000000000000000000" pitchFamily="2" charset="-122"/>
              <a:sym typeface="Arial"/>
            </a:endParaRPr>
          </a:p>
        </p:txBody>
      </p:sp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3696435" y="5078481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游戏的过程内容生成技术研究</a:t>
            </a:r>
          </a:p>
        </p:txBody>
      </p:sp>
      <p:grpSp>
        <p:nvGrpSpPr>
          <p:cNvPr id="6" name="PA_组合 66"/>
          <p:cNvGrpSpPr/>
          <p:nvPr>
            <p:custDataLst>
              <p:tags r:id="rId3"/>
            </p:custDataLst>
          </p:nvPr>
        </p:nvGrpSpPr>
        <p:grpSpPr>
          <a:xfrm>
            <a:off x="8569013" y="6204950"/>
            <a:ext cx="3344164" cy="466096"/>
            <a:chOff x="7637775" y="5530041"/>
            <a:chExt cx="4000129" cy="646029"/>
          </a:xfrm>
        </p:grpSpPr>
        <p:sp>
          <p:nvSpPr>
            <p:cNvPr id="7" name="任意多边形 6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37771 w 2537771"/>
                <a:gd name="connsiteY0" fmla="*/ 13982 h 95004"/>
                <a:gd name="connsiteX1" fmla="*/ 2155807 w 2537771"/>
                <a:gd name="connsiteY1" fmla="*/ 13982 h 95004"/>
                <a:gd name="connsiteX2" fmla="*/ 2086358 w 2537771"/>
                <a:gd name="connsiteY2" fmla="*/ 37131 h 95004"/>
                <a:gd name="connsiteX3" fmla="*/ 1449751 w 2537771"/>
                <a:gd name="connsiteY3" fmla="*/ 60280 h 95004"/>
                <a:gd name="connsiteX4" fmla="*/ 1357153 w 2537771"/>
                <a:gd name="connsiteY4" fmla="*/ 71855 h 95004"/>
                <a:gd name="connsiteX5" fmla="*/ 1276131 w 2537771"/>
                <a:gd name="connsiteY5" fmla="*/ 83430 h 95004"/>
                <a:gd name="connsiteX6" fmla="*/ 813143 w 2537771"/>
                <a:gd name="connsiteY6" fmla="*/ 71855 h 95004"/>
                <a:gd name="connsiteX7" fmla="*/ 743695 w 2537771"/>
                <a:gd name="connsiteY7" fmla="*/ 48706 h 95004"/>
                <a:gd name="connsiteX8" fmla="*/ 708971 w 2537771"/>
                <a:gd name="connsiteY8" fmla="*/ 37131 h 95004"/>
                <a:gd name="connsiteX9" fmla="*/ 222834 w 2537771"/>
                <a:gd name="connsiteY9" fmla="*/ 48706 h 95004"/>
                <a:gd name="connsiteX10" fmla="*/ 188110 w 2537771"/>
                <a:gd name="connsiteY10" fmla="*/ 60280 h 95004"/>
                <a:gd name="connsiteX11" fmla="*/ 164961 w 2537771"/>
                <a:gd name="connsiteY11" fmla="*/ 95004 h 95004"/>
                <a:gd name="connsiteX12" fmla="*/ 0 w 2537771"/>
                <a:gd name="connsiteY12" fmla="*/ 1369 h 95004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22834 w 2537771"/>
                <a:gd name="connsiteY9" fmla="*/ 48706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526070 w 2537771"/>
                <a:gd name="connsiteY8" fmla="*/ 33224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449751 w 2537771"/>
                <a:gd name="connsiteY3" fmla="*/ 60280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604819 w 2537771"/>
                <a:gd name="connsiteY3" fmla="*/ 72003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3281"/>
                <a:gd name="connsiteX1" fmla="*/ 2155807 w 2537771"/>
                <a:gd name="connsiteY1" fmla="*/ 13982 h 83281"/>
                <a:gd name="connsiteX2" fmla="*/ 2086358 w 2537771"/>
                <a:gd name="connsiteY2" fmla="*/ 37131 h 83281"/>
                <a:gd name="connsiteX3" fmla="*/ 1604819 w 2537771"/>
                <a:gd name="connsiteY3" fmla="*/ 72003 h 83281"/>
                <a:gd name="connsiteX4" fmla="*/ 1365106 w 2537771"/>
                <a:gd name="connsiteY4" fmla="*/ 52317 h 83281"/>
                <a:gd name="connsiteX5" fmla="*/ 1188657 w 2537771"/>
                <a:gd name="connsiteY5" fmla="*/ 71707 h 83281"/>
                <a:gd name="connsiteX6" fmla="*/ 960259 w 2537771"/>
                <a:gd name="connsiteY6" fmla="*/ 79670 h 83281"/>
                <a:gd name="connsiteX7" fmla="*/ 747671 w 2537771"/>
                <a:gd name="connsiteY7" fmla="*/ 60429 h 83281"/>
                <a:gd name="connsiteX8" fmla="*/ 526070 w 2537771"/>
                <a:gd name="connsiteY8" fmla="*/ 33224 h 83281"/>
                <a:gd name="connsiteX9" fmla="*/ 254643 w 2537771"/>
                <a:gd name="connsiteY9" fmla="*/ 72152 h 83281"/>
                <a:gd name="connsiteX10" fmla="*/ 180158 w 2537771"/>
                <a:gd name="connsiteY10" fmla="*/ 48557 h 83281"/>
                <a:gd name="connsiteX11" fmla="*/ 93392 w 2537771"/>
                <a:gd name="connsiteY11" fmla="*/ 83281 h 83281"/>
                <a:gd name="connsiteX12" fmla="*/ 0 w 2537771"/>
                <a:gd name="connsiteY12" fmla="*/ 1369 h 83281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86358 w 2537771"/>
                <a:gd name="connsiteY2" fmla="*/ 35762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54548 w 2537771"/>
                <a:gd name="connsiteY2" fmla="*/ 27946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79392"/>
                <a:gd name="connsiteX1" fmla="*/ 2191592 w 2537771"/>
                <a:gd name="connsiteY1" fmla="*/ 39967 h 79392"/>
                <a:gd name="connsiteX2" fmla="*/ 2054548 w 2537771"/>
                <a:gd name="connsiteY2" fmla="*/ 27946 h 79392"/>
                <a:gd name="connsiteX3" fmla="*/ 1604819 w 2537771"/>
                <a:gd name="connsiteY3" fmla="*/ 70634 h 79392"/>
                <a:gd name="connsiteX4" fmla="*/ 1365106 w 2537771"/>
                <a:gd name="connsiteY4" fmla="*/ 50948 h 79392"/>
                <a:gd name="connsiteX5" fmla="*/ 1188657 w 2537771"/>
                <a:gd name="connsiteY5" fmla="*/ 70338 h 79392"/>
                <a:gd name="connsiteX6" fmla="*/ 960259 w 2537771"/>
                <a:gd name="connsiteY6" fmla="*/ 78301 h 79392"/>
                <a:gd name="connsiteX7" fmla="*/ 747671 w 2537771"/>
                <a:gd name="connsiteY7" fmla="*/ 59060 h 79392"/>
                <a:gd name="connsiteX8" fmla="*/ 526070 w 2537771"/>
                <a:gd name="connsiteY8" fmla="*/ 31855 h 79392"/>
                <a:gd name="connsiteX9" fmla="*/ 254643 w 2537771"/>
                <a:gd name="connsiteY9" fmla="*/ 70783 h 79392"/>
                <a:gd name="connsiteX10" fmla="*/ 180158 w 2537771"/>
                <a:gd name="connsiteY10" fmla="*/ 47188 h 79392"/>
                <a:gd name="connsiteX11" fmla="*/ 105320 w 2537771"/>
                <a:gd name="connsiteY11" fmla="*/ 62373 h 79392"/>
                <a:gd name="connsiteX12" fmla="*/ 0 w 2537771"/>
                <a:gd name="connsiteY12" fmla="*/ 0 h 7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9" name="PA_文本框 63"/>
          <p:cNvSpPr txBox="1"/>
          <p:nvPr>
            <p:custDataLst>
              <p:tags r:id="rId4"/>
            </p:custDataLst>
          </p:nvPr>
        </p:nvSpPr>
        <p:spPr>
          <a:xfrm>
            <a:off x="8495126" y="6207342"/>
            <a:ext cx="15311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dirty="0"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北理幼儿园</a:t>
            </a:r>
          </a:p>
        </p:txBody>
      </p:sp>
      <p:sp>
        <p:nvSpPr>
          <p:cNvPr id="10" name="矩形 9"/>
          <p:cNvSpPr/>
          <p:nvPr/>
        </p:nvSpPr>
        <p:spPr>
          <a:xfrm>
            <a:off x="3773379" y="6204950"/>
            <a:ext cx="4506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/>
                <a:ea typeface="微软雅黑"/>
                <a:sym typeface="Arial"/>
              </a:rPr>
              <a:t>汇报时间：</a:t>
            </a:r>
            <a:r>
              <a:rPr lang="en-US" altLang="zh-CN" dirty="0">
                <a:latin typeface="Arial"/>
                <a:ea typeface="微软雅黑"/>
                <a:sym typeface="Arial"/>
              </a:rPr>
              <a:t>2020</a:t>
            </a:r>
            <a:r>
              <a:rPr lang="zh-CN" altLang="en-US" dirty="0">
                <a:latin typeface="Arial"/>
                <a:ea typeface="微软雅黑"/>
                <a:sym typeface="Arial"/>
              </a:rPr>
              <a:t>年</a:t>
            </a:r>
            <a:r>
              <a:rPr lang="en-US" altLang="zh-CN" dirty="0">
                <a:latin typeface="Arial"/>
                <a:ea typeface="微软雅黑"/>
                <a:sym typeface="Arial"/>
              </a:rPr>
              <a:t>9</a:t>
            </a:r>
            <a:r>
              <a:rPr lang="zh-CN" altLang="en-US" dirty="0">
                <a:latin typeface="Arial"/>
                <a:ea typeface="微软雅黑"/>
                <a:sym typeface="Arial"/>
              </a:rPr>
              <a:t>月      汇报人：第十组</a:t>
            </a:r>
          </a:p>
        </p:txBody>
      </p:sp>
    </p:spTree>
    <p:extLst>
      <p:ext uri="{BB962C8B-B14F-4D97-AF65-F5344CB8AC3E}">
        <p14:creationId xmlns:p14="http://schemas.microsoft.com/office/powerpoint/2010/main" val="95758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9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9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9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9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47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970"/>
                            </p:stCondLst>
                            <p:childTnLst>
                              <p:par>
                                <p:cTn id="2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3734536" y="1677440"/>
            <a:ext cx="4337233" cy="2102713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16315" y="394127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chemeClr val="tx2">
                    <a:lumMod val="75000"/>
                  </a:schemeClr>
                </a:solidFill>
                <a:cs typeface="DFPShaoNvW5-GB" charset="-122"/>
                <a:sym typeface="Arial"/>
              </a:rPr>
              <a:t>当前进展</a:t>
            </a:r>
          </a:p>
        </p:txBody>
      </p:sp>
      <p:grpSp>
        <p:nvGrpSpPr>
          <p:cNvPr id="31" name="Group 70"/>
          <p:cNvGrpSpPr/>
          <p:nvPr/>
        </p:nvGrpSpPr>
        <p:grpSpPr>
          <a:xfrm>
            <a:off x="2769610" y="795534"/>
            <a:ext cx="6600172" cy="5135635"/>
            <a:chOff x="-1" y="0"/>
            <a:chExt cx="2335461" cy="1802808"/>
          </a:xfrm>
        </p:grpSpPr>
        <p:sp>
          <p:nvSpPr>
            <p:cNvPr id="3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4" name="chenying0907 68"/>
            <p:cNvSpPr/>
            <p:nvPr/>
          </p:nvSpPr>
          <p:spPr>
            <a:xfrm>
              <a:off x="1130300" y="1600199"/>
              <a:ext cx="20498" cy="202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5084257" y="1965052"/>
            <a:ext cx="1623568" cy="1509690"/>
            <a:chOff x="4431238" y="1508012"/>
            <a:chExt cx="2360904" cy="2195308"/>
          </a:xfrm>
        </p:grpSpPr>
        <p:sp>
          <p:nvSpPr>
            <p:cNvPr id="3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434292" y="1860569"/>
              <a:ext cx="858274" cy="1342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DFPShaoNvW5-GB" charset="-122"/>
                  <a:sym typeface="Arial"/>
                </a:rPr>
                <a:t>3</a:t>
              </a:r>
              <a:endParaRPr kumimoji="1"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25826" y="4118752"/>
            <a:ext cx="3876891" cy="646273"/>
            <a:chOff x="7637775" y="5530041"/>
            <a:chExt cx="4000129" cy="646029"/>
          </a:xfrm>
        </p:grpSpPr>
        <p:sp>
          <p:nvSpPr>
            <p:cNvPr id="22" name="任意多边形 21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37771 w 2537771"/>
                <a:gd name="connsiteY0" fmla="*/ 13982 h 95004"/>
                <a:gd name="connsiteX1" fmla="*/ 2155807 w 2537771"/>
                <a:gd name="connsiteY1" fmla="*/ 13982 h 95004"/>
                <a:gd name="connsiteX2" fmla="*/ 2086358 w 2537771"/>
                <a:gd name="connsiteY2" fmla="*/ 37131 h 95004"/>
                <a:gd name="connsiteX3" fmla="*/ 1449751 w 2537771"/>
                <a:gd name="connsiteY3" fmla="*/ 60280 h 95004"/>
                <a:gd name="connsiteX4" fmla="*/ 1357153 w 2537771"/>
                <a:gd name="connsiteY4" fmla="*/ 71855 h 95004"/>
                <a:gd name="connsiteX5" fmla="*/ 1276131 w 2537771"/>
                <a:gd name="connsiteY5" fmla="*/ 83430 h 95004"/>
                <a:gd name="connsiteX6" fmla="*/ 813143 w 2537771"/>
                <a:gd name="connsiteY6" fmla="*/ 71855 h 95004"/>
                <a:gd name="connsiteX7" fmla="*/ 743695 w 2537771"/>
                <a:gd name="connsiteY7" fmla="*/ 48706 h 95004"/>
                <a:gd name="connsiteX8" fmla="*/ 708971 w 2537771"/>
                <a:gd name="connsiteY8" fmla="*/ 37131 h 95004"/>
                <a:gd name="connsiteX9" fmla="*/ 222834 w 2537771"/>
                <a:gd name="connsiteY9" fmla="*/ 48706 h 95004"/>
                <a:gd name="connsiteX10" fmla="*/ 188110 w 2537771"/>
                <a:gd name="connsiteY10" fmla="*/ 60280 h 95004"/>
                <a:gd name="connsiteX11" fmla="*/ 164961 w 2537771"/>
                <a:gd name="connsiteY11" fmla="*/ 95004 h 95004"/>
                <a:gd name="connsiteX12" fmla="*/ 0 w 2537771"/>
                <a:gd name="connsiteY12" fmla="*/ 1369 h 95004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22834 w 2537771"/>
                <a:gd name="connsiteY9" fmla="*/ 48706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526070 w 2537771"/>
                <a:gd name="connsiteY8" fmla="*/ 33224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449751 w 2537771"/>
                <a:gd name="connsiteY3" fmla="*/ 60280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604819 w 2537771"/>
                <a:gd name="connsiteY3" fmla="*/ 72003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3281"/>
                <a:gd name="connsiteX1" fmla="*/ 2155807 w 2537771"/>
                <a:gd name="connsiteY1" fmla="*/ 13982 h 83281"/>
                <a:gd name="connsiteX2" fmla="*/ 2086358 w 2537771"/>
                <a:gd name="connsiteY2" fmla="*/ 37131 h 83281"/>
                <a:gd name="connsiteX3" fmla="*/ 1604819 w 2537771"/>
                <a:gd name="connsiteY3" fmla="*/ 72003 h 83281"/>
                <a:gd name="connsiteX4" fmla="*/ 1365106 w 2537771"/>
                <a:gd name="connsiteY4" fmla="*/ 52317 h 83281"/>
                <a:gd name="connsiteX5" fmla="*/ 1188657 w 2537771"/>
                <a:gd name="connsiteY5" fmla="*/ 71707 h 83281"/>
                <a:gd name="connsiteX6" fmla="*/ 960259 w 2537771"/>
                <a:gd name="connsiteY6" fmla="*/ 79670 h 83281"/>
                <a:gd name="connsiteX7" fmla="*/ 747671 w 2537771"/>
                <a:gd name="connsiteY7" fmla="*/ 60429 h 83281"/>
                <a:gd name="connsiteX8" fmla="*/ 526070 w 2537771"/>
                <a:gd name="connsiteY8" fmla="*/ 33224 h 83281"/>
                <a:gd name="connsiteX9" fmla="*/ 254643 w 2537771"/>
                <a:gd name="connsiteY9" fmla="*/ 72152 h 83281"/>
                <a:gd name="connsiteX10" fmla="*/ 180158 w 2537771"/>
                <a:gd name="connsiteY10" fmla="*/ 48557 h 83281"/>
                <a:gd name="connsiteX11" fmla="*/ 93392 w 2537771"/>
                <a:gd name="connsiteY11" fmla="*/ 83281 h 83281"/>
                <a:gd name="connsiteX12" fmla="*/ 0 w 2537771"/>
                <a:gd name="connsiteY12" fmla="*/ 1369 h 83281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86358 w 2537771"/>
                <a:gd name="connsiteY2" fmla="*/ 35762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54548 w 2537771"/>
                <a:gd name="connsiteY2" fmla="*/ 27946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79392"/>
                <a:gd name="connsiteX1" fmla="*/ 2191592 w 2537771"/>
                <a:gd name="connsiteY1" fmla="*/ 39967 h 79392"/>
                <a:gd name="connsiteX2" fmla="*/ 2054548 w 2537771"/>
                <a:gd name="connsiteY2" fmla="*/ 27946 h 79392"/>
                <a:gd name="connsiteX3" fmla="*/ 1604819 w 2537771"/>
                <a:gd name="connsiteY3" fmla="*/ 70634 h 79392"/>
                <a:gd name="connsiteX4" fmla="*/ 1365106 w 2537771"/>
                <a:gd name="connsiteY4" fmla="*/ 50948 h 79392"/>
                <a:gd name="connsiteX5" fmla="*/ 1188657 w 2537771"/>
                <a:gd name="connsiteY5" fmla="*/ 70338 h 79392"/>
                <a:gd name="connsiteX6" fmla="*/ 960259 w 2537771"/>
                <a:gd name="connsiteY6" fmla="*/ 78301 h 79392"/>
                <a:gd name="connsiteX7" fmla="*/ 747671 w 2537771"/>
                <a:gd name="connsiteY7" fmla="*/ 59060 h 79392"/>
                <a:gd name="connsiteX8" fmla="*/ 526070 w 2537771"/>
                <a:gd name="connsiteY8" fmla="*/ 31855 h 79392"/>
                <a:gd name="connsiteX9" fmla="*/ 254643 w 2537771"/>
                <a:gd name="connsiteY9" fmla="*/ 70783 h 79392"/>
                <a:gd name="connsiteX10" fmla="*/ 180158 w 2537771"/>
                <a:gd name="connsiteY10" fmla="*/ 47188 h 79392"/>
                <a:gd name="connsiteX11" fmla="*/ 105320 w 2537771"/>
                <a:gd name="connsiteY11" fmla="*/ 62373 h 79392"/>
                <a:gd name="connsiteX12" fmla="*/ 0 w 2537771"/>
                <a:gd name="connsiteY12" fmla="*/ 0 h 7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4" name="PA_组合 3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904734" y="5774235"/>
            <a:ext cx="2142906" cy="1128218"/>
            <a:chOff x="7394576" y="3627438"/>
            <a:chExt cx="1077913" cy="566738"/>
          </a:xfrm>
          <a:solidFill>
            <a:schemeClr val="tx1"/>
          </a:solidFill>
        </p:grpSpPr>
        <p:sp>
          <p:nvSpPr>
            <p:cNvPr id="25" name="Freeform 100"/>
            <p:cNvSpPr>
              <a:spLocks/>
            </p:cNvSpPr>
            <p:nvPr/>
          </p:nvSpPr>
          <p:spPr bwMode="auto">
            <a:xfrm>
              <a:off x="8122380" y="3680704"/>
              <a:ext cx="97606" cy="17045"/>
            </a:xfrm>
            <a:custGeom>
              <a:avLst/>
              <a:gdLst>
                <a:gd name="T0" fmla="*/ 31 w 31"/>
                <a:gd name="T1" fmla="*/ 2 h 5"/>
                <a:gd name="T2" fmla="*/ 30 w 31"/>
                <a:gd name="T3" fmla="*/ 5 h 5"/>
                <a:gd name="T4" fmla="*/ 0 w 31"/>
                <a:gd name="T5" fmla="*/ 4 h 5"/>
                <a:gd name="T6" fmla="*/ 12 w 31"/>
                <a:gd name="T7" fmla="*/ 1 h 5"/>
                <a:gd name="T8" fmla="*/ 18 w 31"/>
                <a:gd name="T9" fmla="*/ 0 h 5"/>
                <a:gd name="T10" fmla="*/ 26 w 31"/>
                <a:gd name="T11" fmla="*/ 2 h 5"/>
                <a:gd name="T12" fmla="*/ 31 w 3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31" y="3"/>
                    <a:pt x="31" y="4"/>
                    <a:pt x="30" y="5"/>
                  </a:cubicBezTo>
                  <a:cubicBezTo>
                    <a:pt x="21" y="2"/>
                    <a:pt x="11" y="3"/>
                    <a:pt x="0" y="4"/>
                  </a:cubicBezTo>
                  <a:cubicBezTo>
                    <a:pt x="1" y="0"/>
                    <a:pt x="8" y="1"/>
                    <a:pt x="12" y="1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0" y="0"/>
                    <a:pt x="23" y="1"/>
                    <a:pt x="26" y="2"/>
                  </a:cubicBezTo>
                  <a:cubicBezTo>
                    <a:pt x="28" y="2"/>
                    <a:pt x="30" y="0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8128745" y="3706271"/>
              <a:ext cx="91241" cy="17045"/>
            </a:xfrm>
            <a:custGeom>
              <a:avLst/>
              <a:gdLst>
                <a:gd name="T0" fmla="*/ 28 w 29"/>
                <a:gd name="T1" fmla="*/ 2 h 5"/>
                <a:gd name="T2" fmla="*/ 29 w 29"/>
                <a:gd name="T3" fmla="*/ 5 h 5"/>
                <a:gd name="T4" fmla="*/ 21 w 29"/>
                <a:gd name="T5" fmla="*/ 3 h 5"/>
                <a:gd name="T6" fmla="*/ 0 w 29"/>
                <a:gd name="T7" fmla="*/ 5 h 5"/>
                <a:gd name="T8" fmla="*/ 0 w 29"/>
                <a:gd name="T9" fmla="*/ 3 h 5"/>
                <a:gd name="T10" fmla="*/ 18 w 29"/>
                <a:gd name="T11" fmla="*/ 0 h 5"/>
                <a:gd name="T12" fmla="*/ 28 w 29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">
                  <a:moveTo>
                    <a:pt x="28" y="2"/>
                  </a:moveTo>
                  <a:cubicBezTo>
                    <a:pt x="28" y="2"/>
                    <a:pt x="29" y="3"/>
                    <a:pt x="29" y="5"/>
                  </a:cubicBezTo>
                  <a:cubicBezTo>
                    <a:pt x="26" y="5"/>
                    <a:pt x="23" y="3"/>
                    <a:pt x="21" y="3"/>
                  </a:cubicBezTo>
                  <a:cubicBezTo>
                    <a:pt x="13" y="2"/>
                    <a:pt x="7" y="3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0"/>
                    <a:pt x="13" y="0"/>
                    <a:pt x="18" y="0"/>
                  </a:cubicBezTo>
                  <a:cubicBezTo>
                    <a:pt x="22" y="1"/>
                    <a:pt x="24" y="1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7" name="Freeform 102"/>
            <p:cNvSpPr>
              <a:spLocks/>
            </p:cNvSpPr>
            <p:nvPr/>
          </p:nvSpPr>
          <p:spPr bwMode="auto">
            <a:xfrm>
              <a:off x="8145720" y="3885241"/>
              <a:ext cx="70023" cy="14913"/>
            </a:xfrm>
            <a:custGeom>
              <a:avLst/>
              <a:gdLst>
                <a:gd name="T0" fmla="*/ 21 w 22"/>
                <a:gd name="T1" fmla="*/ 1 h 5"/>
                <a:gd name="T2" fmla="*/ 22 w 22"/>
                <a:gd name="T3" fmla="*/ 3 h 5"/>
                <a:gd name="T4" fmla="*/ 20 w 22"/>
                <a:gd name="T5" fmla="*/ 5 h 5"/>
                <a:gd name="T6" fmla="*/ 0 w 22"/>
                <a:gd name="T7" fmla="*/ 3 h 5"/>
                <a:gd name="T8" fmla="*/ 5 w 22"/>
                <a:gd name="T9" fmla="*/ 1 h 5"/>
                <a:gd name="T10" fmla="*/ 21 w 2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">
                  <a:moveTo>
                    <a:pt x="21" y="1"/>
                  </a:moveTo>
                  <a:cubicBezTo>
                    <a:pt x="21" y="2"/>
                    <a:pt x="22" y="2"/>
                    <a:pt x="22" y="3"/>
                  </a:cubicBezTo>
                  <a:cubicBezTo>
                    <a:pt x="22" y="4"/>
                    <a:pt x="21" y="4"/>
                    <a:pt x="20" y="5"/>
                  </a:cubicBezTo>
                  <a:cubicBezTo>
                    <a:pt x="15" y="2"/>
                    <a:pt x="5" y="4"/>
                    <a:pt x="0" y="3"/>
                  </a:cubicBezTo>
                  <a:cubicBezTo>
                    <a:pt x="0" y="0"/>
                    <a:pt x="4" y="1"/>
                    <a:pt x="5" y="1"/>
                  </a:cubicBezTo>
                  <a:cubicBezTo>
                    <a:pt x="9" y="0"/>
                    <a:pt x="17" y="2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8" name="Freeform 103"/>
            <p:cNvSpPr>
              <a:spLocks/>
            </p:cNvSpPr>
            <p:nvPr/>
          </p:nvSpPr>
          <p:spPr bwMode="auto">
            <a:xfrm>
              <a:off x="8145720" y="3900154"/>
              <a:ext cx="72144" cy="21306"/>
            </a:xfrm>
            <a:custGeom>
              <a:avLst/>
              <a:gdLst>
                <a:gd name="T0" fmla="*/ 22 w 23"/>
                <a:gd name="T1" fmla="*/ 3 h 7"/>
                <a:gd name="T2" fmla="*/ 22 w 23"/>
                <a:gd name="T3" fmla="*/ 7 h 7"/>
                <a:gd name="T4" fmla="*/ 8 w 23"/>
                <a:gd name="T5" fmla="*/ 4 h 7"/>
                <a:gd name="T6" fmla="*/ 0 w 23"/>
                <a:gd name="T7" fmla="*/ 3 h 7"/>
                <a:gd name="T8" fmla="*/ 22 w 2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">
                  <a:moveTo>
                    <a:pt x="22" y="3"/>
                  </a:moveTo>
                  <a:cubicBezTo>
                    <a:pt x="23" y="4"/>
                    <a:pt x="22" y="6"/>
                    <a:pt x="22" y="7"/>
                  </a:cubicBezTo>
                  <a:cubicBezTo>
                    <a:pt x="18" y="6"/>
                    <a:pt x="13" y="5"/>
                    <a:pt x="8" y="4"/>
                  </a:cubicBezTo>
                  <a:cubicBezTo>
                    <a:pt x="5" y="4"/>
                    <a:pt x="0" y="6"/>
                    <a:pt x="0" y="3"/>
                  </a:cubicBezTo>
                  <a:cubicBezTo>
                    <a:pt x="6" y="0"/>
                    <a:pt x="13" y="4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9" name="Freeform 104"/>
            <p:cNvSpPr>
              <a:spLocks/>
            </p:cNvSpPr>
            <p:nvPr/>
          </p:nvSpPr>
          <p:spPr bwMode="auto">
            <a:xfrm>
              <a:off x="8141476" y="4072733"/>
              <a:ext cx="78510" cy="19175"/>
            </a:xfrm>
            <a:custGeom>
              <a:avLst/>
              <a:gdLst>
                <a:gd name="T0" fmla="*/ 23 w 25"/>
                <a:gd name="T1" fmla="*/ 2 h 6"/>
                <a:gd name="T2" fmla="*/ 22 w 25"/>
                <a:gd name="T3" fmla="*/ 6 h 6"/>
                <a:gd name="T4" fmla="*/ 20 w 25"/>
                <a:gd name="T5" fmla="*/ 5 h 6"/>
                <a:gd name="T6" fmla="*/ 0 w 25"/>
                <a:gd name="T7" fmla="*/ 4 h 6"/>
                <a:gd name="T8" fmla="*/ 13 w 25"/>
                <a:gd name="T9" fmla="*/ 2 h 6"/>
                <a:gd name="T10" fmla="*/ 23 w 2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">
                  <a:moveTo>
                    <a:pt x="23" y="2"/>
                  </a:moveTo>
                  <a:cubicBezTo>
                    <a:pt x="25" y="3"/>
                    <a:pt x="25" y="6"/>
                    <a:pt x="22" y="6"/>
                  </a:cubicBezTo>
                  <a:cubicBezTo>
                    <a:pt x="22" y="6"/>
                    <a:pt x="21" y="6"/>
                    <a:pt x="20" y="5"/>
                  </a:cubicBezTo>
                  <a:cubicBezTo>
                    <a:pt x="15" y="4"/>
                    <a:pt x="5" y="5"/>
                    <a:pt x="0" y="4"/>
                  </a:cubicBezTo>
                  <a:cubicBezTo>
                    <a:pt x="3" y="0"/>
                    <a:pt x="10" y="2"/>
                    <a:pt x="13" y="2"/>
                  </a:cubicBezTo>
                  <a:cubicBezTo>
                    <a:pt x="18" y="2"/>
                    <a:pt x="19" y="3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0" name="Freeform 105"/>
            <p:cNvSpPr>
              <a:spLocks/>
            </p:cNvSpPr>
            <p:nvPr/>
          </p:nvSpPr>
          <p:spPr bwMode="auto">
            <a:xfrm>
              <a:off x="8139355" y="4098300"/>
              <a:ext cx="80631" cy="23436"/>
            </a:xfrm>
            <a:custGeom>
              <a:avLst/>
              <a:gdLst>
                <a:gd name="T0" fmla="*/ 25 w 26"/>
                <a:gd name="T1" fmla="*/ 1 h 7"/>
                <a:gd name="T2" fmla="*/ 26 w 26"/>
                <a:gd name="T3" fmla="*/ 4 h 7"/>
                <a:gd name="T4" fmla="*/ 20 w 26"/>
                <a:gd name="T5" fmla="*/ 5 h 7"/>
                <a:gd name="T6" fmla="*/ 5 w 26"/>
                <a:gd name="T7" fmla="*/ 4 h 7"/>
                <a:gd name="T8" fmla="*/ 0 w 26"/>
                <a:gd name="T9" fmla="*/ 3 h 7"/>
                <a:gd name="T10" fmla="*/ 25 w 26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7">
                  <a:moveTo>
                    <a:pt x="25" y="1"/>
                  </a:moveTo>
                  <a:cubicBezTo>
                    <a:pt x="25" y="2"/>
                    <a:pt x="26" y="3"/>
                    <a:pt x="26" y="4"/>
                  </a:cubicBezTo>
                  <a:cubicBezTo>
                    <a:pt x="25" y="7"/>
                    <a:pt x="23" y="6"/>
                    <a:pt x="20" y="5"/>
                  </a:cubicBezTo>
                  <a:cubicBezTo>
                    <a:pt x="16" y="5"/>
                    <a:pt x="10" y="4"/>
                    <a:pt x="5" y="4"/>
                  </a:cubicBezTo>
                  <a:cubicBezTo>
                    <a:pt x="3" y="4"/>
                    <a:pt x="1" y="5"/>
                    <a:pt x="0" y="3"/>
                  </a:cubicBezTo>
                  <a:cubicBezTo>
                    <a:pt x="6" y="0"/>
                    <a:pt x="17" y="5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8" name="Freeform 106"/>
            <p:cNvSpPr>
              <a:spLocks noEditPoints="1"/>
            </p:cNvSpPr>
            <p:nvPr/>
          </p:nvSpPr>
          <p:spPr bwMode="auto">
            <a:xfrm>
              <a:off x="7394576" y="3627438"/>
              <a:ext cx="1077913" cy="566738"/>
            </a:xfrm>
            <a:custGeom>
              <a:avLst/>
              <a:gdLst>
                <a:gd name="T0" fmla="*/ 114 w 342"/>
                <a:gd name="T1" fmla="*/ 19 h 179"/>
                <a:gd name="T2" fmla="*/ 194 w 342"/>
                <a:gd name="T3" fmla="*/ 30 h 179"/>
                <a:gd name="T4" fmla="*/ 265 w 342"/>
                <a:gd name="T5" fmla="*/ 19 h 179"/>
                <a:gd name="T6" fmla="*/ 335 w 342"/>
                <a:gd name="T7" fmla="*/ 144 h 179"/>
                <a:gd name="T8" fmla="*/ 288 w 342"/>
                <a:gd name="T9" fmla="*/ 167 h 179"/>
                <a:gd name="T10" fmla="*/ 235 w 342"/>
                <a:gd name="T11" fmla="*/ 178 h 179"/>
                <a:gd name="T12" fmla="*/ 173 w 342"/>
                <a:gd name="T13" fmla="*/ 172 h 179"/>
                <a:gd name="T14" fmla="*/ 112 w 342"/>
                <a:gd name="T15" fmla="*/ 168 h 179"/>
                <a:gd name="T16" fmla="*/ 43 w 342"/>
                <a:gd name="T17" fmla="*/ 169 h 179"/>
                <a:gd name="T18" fmla="*/ 52 w 342"/>
                <a:gd name="T19" fmla="*/ 47 h 179"/>
                <a:gd name="T20" fmla="*/ 264 w 342"/>
                <a:gd name="T21" fmla="*/ 132 h 179"/>
                <a:gd name="T22" fmla="*/ 229 w 342"/>
                <a:gd name="T23" fmla="*/ 10 h 179"/>
                <a:gd name="T24" fmla="*/ 246 w 342"/>
                <a:gd name="T25" fmla="*/ 177 h 179"/>
                <a:gd name="T26" fmla="*/ 224 w 342"/>
                <a:gd name="T27" fmla="*/ 168 h 179"/>
                <a:gd name="T28" fmla="*/ 225 w 342"/>
                <a:gd name="T29" fmla="*/ 11 h 179"/>
                <a:gd name="T30" fmla="*/ 134 w 342"/>
                <a:gd name="T31" fmla="*/ 20 h 179"/>
                <a:gd name="T32" fmla="*/ 98 w 342"/>
                <a:gd name="T33" fmla="*/ 49 h 179"/>
                <a:gd name="T34" fmla="*/ 112 w 342"/>
                <a:gd name="T35" fmla="*/ 165 h 179"/>
                <a:gd name="T36" fmla="*/ 111 w 342"/>
                <a:gd name="T37" fmla="*/ 24 h 179"/>
                <a:gd name="T38" fmla="*/ 195 w 342"/>
                <a:gd name="T39" fmla="*/ 57 h 179"/>
                <a:gd name="T40" fmla="*/ 154 w 342"/>
                <a:gd name="T41" fmla="*/ 34 h 179"/>
                <a:gd name="T42" fmla="*/ 156 w 342"/>
                <a:gd name="T43" fmla="*/ 142 h 179"/>
                <a:gd name="T44" fmla="*/ 114 w 342"/>
                <a:gd name="T45" fmla="*/ 39 h 179"/>
                <a:gd name="T46" fmla="*/ 52 w 342"/>
                <a:gd name="T47" fmla="*/ 50 h 179"/>
                <a:gd name="T48" fmla="*/ 15 w 342"/>
                <a:gd name="T49" fmla="*/ 153 h 179"/>
                <a:gd name="T50" fmla="*/ 75 w 342"/>
                <a:gd name="T51" fmla="*/ 45 h 179"/>
                <a:gd name="T52" fmla="*/ 221 w 342"/>
                <a:gd name="T53" fmla="*/ 51 h 179"/>
                <a:gd name="T54" fmla="*/ 221 w 342"/>
                <a:gd name="T55" fmla="*/ 170 h 179"/>
                <a:gd name="T56" fmla="*/ 69 w 342"/>
                <a:gd name="T57" fmla="*/ 85 h 179"/>
                <a:gd name="T58" fmla="*/ 82 w 342"/>
                <a:gd name="T59" fmla="*/ 58 h 179"/>
                <a:gd name="T60" fmla="*/ 72 w 342"/>
                <a:gd name="T61" fmla="*/ 74 h 179"/>
                <a:gd name="T62" fmla="*/ 63 w 342"/>
                <a:gd name="T63" fmla="*/ 93 h 179"/>
                <a:gd name="T64" fmla="*/ 45 w 342"/>
                <a:gd name="T65" fmla="*/ 133 h 179"/>
                <a:gd name="T66" fmla="*/ 50 w 342"/>
                <a:gd name="T67" fmla="*/ 131 h 179"/>
                <a:gd name="T68" fmla="*/ 114 w 342"/>
                <a:gd name="T69" fmla="*/ 51 h 179"/>
                <a:gd name="T70" fmla="*/ 153 w 342"/>
                <a:gd name="T71" fmla="*/ 110 h 179"/>
                <a:gd name="T72" fmla="*/ 198 w 342"/>
                <a:gd name="T73" fmla="*/ 165 h 179"/>
                <a:gd name="T74" fmla="*/ 279 w 342"/>
                <a:gd name="T75" fmla="*/ 76 h 179"/>
                <a:gd name="T76" fmla="*/ 267 w 342"/>
                <a:gd name="T77" fmla="*/ 63 h 179"/>
                <a:gd name="T78" fmla="*/ 76 w 342"/>
                <a:gd name="T79" fmla="*/ 57 h 179"/>
                <a:gd name="T80" fmla="*/ 85 w 342"/>
                <a:gd name="T81" fmla="*/ 61 h 179"/>
                <a:gd name="T82" fmla="*/ 107 w 342"/>
                <a:gd name="T83" fmla="*/ 167 h 179"/>
                <a:gd name="T84" fmla="*/ 93 w 342"/>
                <a:gd name="T85" fmla="*/ 64 h 179"/>
                <a:gd name="T86" fmla="*/ 265 w 342"/>
                <a:gd name="T87" fmla="*/ 103 h 179"/>
                <a:gd name="T88" fmla="*/ 306 w 342"/>
                <a:gd name="T89" fmla="*/ 169 h 179"/>
                <a:gd name="T90" fmla="*/ 265 w 342"/>
                <a:gd name="T91" fmla="*/ 73 h 179"/>
                <a:gd name="T92" fmla="*/ 300 w 342"/>
                <a:gd name="T93" fmla="*/ 78 h 179"/>
                <a:gd name="T94" fmla="*/ 278 w 342"/>
                <a:gd name="T95" fmla="*/ 96 h 179"/>
                <a:gd name="T96" fmla="*/ 64 w 342"/>
                <a:gd name="T97" fmla="*/ 105 h 179"/>
                <a:gd name="T98" fmla="*/ 71 w 342"/>
                <a:gd name="T99" fmla="*/ 123 h 179"/>
                <a:gd name="T100" fmla="*/ 280 w 342"/>
                <a:gd name="T101" fmla="*/ 100 h 179"/>
                <a:gd name="T102" fmla="*/ 52 w 342"/>
                <a:gd name="T103" fmla="*/ 111 h 179"/>
                <a:gd name="T104" fmla="*/ 66 w 342"/>
                <a:gd name="T105" fmla="*/ 118 h 179"/>
                <a:gd name="T106" fmla="*/ 323 w 342"/>
                <a:gd name="T107" fmla="*/ 125 h 179"/>
                <a:gd name="T108" fmla="*/ 37 w 342"/>
                <a:gd name="T109" fmla="*/ 140 h 179"/>
                <a:gd name="T110" fmla="*/ 332 w 342"/>
                <a:gd name="T111" fmla="*/ 153 h 179"/>
                <a:gd name="T112" fmla="*/ 153 w 342"/>
                <a:gd name="T113" fmla="*/ 156 h 179"/>
                <a:gd name="T114" fmla="*/ 34 w 342"/>
                <a:gd name="T115" fmla="*/ 149 h 179"/>
                <a:gd name="T116" fmla="*/ 339 w 342"/>
                <a:gd name="T117" fmla="*/ 162 h 179"/>
                <a:gd name="T118" fmla="*/ 115 w 342"/>
                <a:gd name="T119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" h="179">
                  <a:moveTo>
                    <a:pt x="79" y="39"/>
                  </a:moveTo>
                  <a:cubicBezTo>
                    <a:pt x="80" y="39"/>
                    <a:pt x="82" y="40"/>
                    <a:pt x="83" y="40"/>
                  </a:cubicBezTo>
                  <a:cubicBezTo>
                    <a:pt x="84" y="37"/>
                    <a:pt x="83" y="32"/>
                    <a:pt x="85" y="30"/>
                  </a:cubicBezTo>
                  <a:cubicBezTo>
                    <a:pt x="92" y="28"/>
                    <a:pt x="99" y="28"/>
                    <a:pt x="106" y="24"/>
                  </a:cubicBezTo>
                  <a:cubicBezTo>
                    <a:pt x="108" y="23"/>
                    <a:pt x="110" y="22"/>
                    <a:pt x="111" y="21"/>
                  </a:cubicBezTo>
                  <a:cubicBezTo>
                    <a:pt x="112" y="21"/>
                    <a:pt x="112" y="20"/>
                    <a:pt x="113" y="21"/>
                  </a:cubicBezTo>
                  <a:cubicBezTo>
                    <a:pt x="113" y="20"/>
                    <a:pt x="114" y="20"/>
                    <a:pt x="114" y="19"/>
                  </a:cubicBezTo>
                  <a:cubicBezTo>
                    <a:pt x="120" y="18"/>
                    <a:pt x="126" y="17"/>
                    <a:pt x="131" y="17"/>
                  </a:cubicBezTo>
                  <a:cubicBezTo>
                    <a:pt x="136" y="17"/>
                    <a:pt x="140" y="18"/>
                    <a:pt x="145" y="19"/>
                  </a:cubicBezTo>
                  <a:cubicBezTo>
                    <a:pt x="147" y="20"/>
                    <a:pt x="150" y="20"/>
                    <a:pt x="152" y="23"/>
                  </a:cubicBezTo>
                  <a:cubicBezTo>
                    <a:pt x="153" y="25"/>
                    <a:pt x="153" y="26"/>
                    <a:pt x="153" y="28"/>
                  </a:cubicBezTo>
                  <a:cubicBezTo>
                    <a:pt x="155" y="28"/>
                    <a:pt x="157" y="27"/>
                    <a:pt x="160" y="26"/>
                  </a:cubicBezTo>
                  <a:cubicBezTo>
                    <a:pt x="164" y="26"/>
                    <a:pt x="170" y="28"/>
                    <a:pt x="176" y="28"/>
                  </a:cubicBezTo>
                  <a:cubicBezTo>
                    <a:pt x="182" y="29"/>
                    <a:pt x="190" y="26"/>
                    <a:pt x="194" y="30"/>
                  </a:cubicBezTo>
                  <a:cubicBezTo>
                    <a:pt x="196" y="32"/>
                    <a:pt x="198" y="37"/>
                    <a:pt x="198" y="41"/>
                  </a:cubicBezTo>
                  <a:cubicBezTo>
                    <a:pt x="199" y="43"/>
                    <a:pt x="198" y="45"/>
                    <a:pt x="198" y="47"/>
                  </a:cubicBezTo>
                  <a:cubicBezTo>
                    <a:pt x="201" y="47"/>
                    <a:pt x="203" y="45"/>
                    <a:pt x="205" y="45"/>
                  </a:cubicBezTo>
                  <a:cubicBezTo>
                    <a:pt x="207" y="34"/>
                    <a:pt x="204" y="22"/>
                    <a:pt x="207" y="15"/>
                  </a:cubicBezTo>
                  <a:cubicBezTo>
                    <a:pt x="214" y="14"/>
                    <a:pt x="221" y="10"/>
                    <a:pt x="228" y="7"/>
                  </a:cubicBezTo>
                  <a:cubicBezTo>
                    <a:pt x="237" y="0"/>
                    <a:pt x="250" y="1"/>
                    <a:pt x="260" y="4"/>
                  </a:cubicBezTo>
                  <a:cubicBezTo>
                    <a:pt x="265" y="6"/>
                    <a:pt x="264" y="12"/>
                    <a:pt x="265" y="19"/>
                  </a:cubicBezTo>
                  <a:cubicBezTo>
                    <a:pt x="266" y="31"/>
                    <a:pt x="266" y="47"/>
                    <a:pt x="265" y="59"/>
                  </a:cubicBezTo>
                  <a:cubicBezTo>
                    <a:pt x="271" y="54"/>
                    <a:pt x="281" y="50"/>
                    <a:pt x="291" y="52"/>
                  </a:cubicBezTo>
                  <a:cubicBezTo>
                    <a:pt x="293" y="56"/>
                    <a:pt x="294" y="60"/>
                    <a:pt x="296" y="64"/>
                  </a:cubicBezTo>
                  <a:cubicBezTo>
                    <a:pt x="297" y="66"/>
                    <a:pt x="298" y="68"/>
                    <a:pt x="299" y="70"/>
                  </a:cubicBezTo>
                  <a:cubicBezTo>
                    <a:pt x="302" y="80"/>
                    <a:pt x="309" y="89"/>
                    <a:pt x="313" y="99"/>
                  </a:cubicBezTo>
                  <a:cubicBezTo>
                    <a:pt x="314" y="101"/>
                    <a:pt x="316" y="103"/>
                    <a:pt x="317" y="106"/>
                  </a:cubicBezTo>
                  <a:cubicBezTo>
                    <a:pt x="323" y="118"/>
                    <a:pt x="329" y="132"/>
                    <a:pt x="335" y="144"/>
                  </a:cubicBezTo>
                  <a:cubicBezTo>
                    <a:pt x="336" y="145"/>
                    <a:pt x="336" y="146"/>
                    <a:pt x="337" y="147"/>
                  </a:cubicBezTo>
                  <a:cubicBezTo>
                    <a:pt x="337" y="148"/>
                    <a:pt x="337" y="148"/>
                    <a:pt x="337" y="148"/>
                  </a:cubicBezTo>
                  <a:cubicBezTo>
                    <a:pt x="339" y="151"/>
                    <a:pt x="340" y="155"/>
                    <a:pt x="342" y="158"/>
                  </a:cubicBezTo>
                  <a:cubicBezTo>
                    <a:pt x="342" y="165"/>
                    <a:pt x="335" y="174"/>
                    <a:pt x="327" y="175"/>
                  </a:cubicBezTo>
                  <a:cubicBezTo>
                    <a:pt x="321" y="176"/>
                    <a:pt x="316" y="176"/>
                    <a:pt x="311" y="174"/>
                  </a:cubicBezTo>
                  <a:cubicBezTo>
                    <a:pt x="308" y="173"/>
                    <a:pt x="306" y="172"/>
                    <a:pt x="303" y="172"/>
                  </a:cubicBezTo>
                  <a:cubicBezTo>
                    <a:pt x="299" y="170"/>
                    <a:pt x="293" y="169"/>
                    <a:pt x="288" y="167"/>
                  </a:cubicBezTo>
                  <a:cubicBezTo>
                    <a:pt x="285" y="167"/>
                    <a:pt x="282" y="165"/>
                    <a:pt x="281" y="164"/>
                  </a:cubicBezTo>
                  <a:cubicBezTo>
                    <a:pt x="280" y="163"/>
                    <a:pt x="279" y="158"/>
                    <a:pt x="278" y="156"/>
                  </a:cubicBezTo>
                  <a:cubicBezTo>
                    <a:pt x="277" y="153"/>
                    <a:pt x="275" y="150"/>
                    <a:pt x="274" y="148"/>
                  </a:cubicBezTo>
                  <a:cubicBezTo>
                    <a:pt x="272" y="142"/>
                    <a:pt x="269" y="137"/>
                    <a:pt x="267" y="132"/>
                  </a:cubicBezTo>
                  <a:cubicBezTo>
                    <a:pt x="266" y="141"/>
                    <a:pt x="266" y="156"/>
                    <a:pt x="267" y="168"/>
                  </a:cubicBezTo>
                  <a:cubicBezTo>
                    <a:pt x="267" y="178"/>
                    <a:pt x="255" y="179"/>
                    <a:pt x="247" y="179"/>
                  </a:cubicBezTo>
                  <a:cubicBezTo>
                    <a:pt x="243" y="179"/>
                    <a:pt x="239" y="178"/>
                    <a:pt x="235" y="178"/>
                  </a:cubicBezTo>
                  <a:cubicBezTo>
                    <a:pt x="232" y="176"/>
                    <a:pt x="227" y="171"/>
                    <a:pt x="222" y="172"/>
                  </a:cubicBezTo>
                  <a:cubicBezTo>
                    <a:pt x="220" y="172"/>
                    <a:pt x="219" y="174"/>
                    <a:pt x="217" y="174"/>
                  </a:cubicBezTo>
                  <a:cubicBezTo>
                    <a:pt x="212" y="175"/>
                    <a:pt x="208" y="175"/>
                    <a:pt x="205" y="171"/>
                  </a:cubicBezTo>
                  <a:cubicBezTo>
                    <a:pt x="203" y="171"/>
                    <a:pt x="200" y="170"/>
                    <a:pt x="198" y="168"/>
                  </a:cubicBezTo>
                  <a:cubicBezTo>
                    <a:pt x="195" y="168"/>
                    <a:pt x="194" y="170"/>
                    <a:pt x="193" y="171"/>
                  </a:cubicBezTo>
                  <a:cubicBezTo>
                    <a:pt x="190" y="173"/>
                    <a:pt x="186" y="172"/>
                    <a:pt x="182" y="172"/>
                  </a:cubicBezTo>
                  <a:cubicBezTo>
                    <a:pt x="179" y="172"/>
                    <a:pt x="176" y="172"/>
                    <a:pt x="173" y="172"/>
                  </a:cubicBezTo>
                  <a:cubicBezTo>
                    <a:pt x="169" y="172"/>
                    <a:pt x="165" y="170"/>
                    <a:pt x="161" y="171"/>
                  </a:cubicBezTo>
                  <a:cubicBezTo>
                    <a:pt x="158" y="170"/>
                    <a:pt x="156" y="170"/>
                    <a:pt x="154" y="169"/>
                  </a:cubicBezTo>
                  <a:cubicBezTo>
                    <a:pt x="151" y="172"/>
                    <a:pt x="140" y="173"/>
                    <a:pt x="138" y="172"/>
                  </a:cubicBezTo>
                  <a:cubicBezTo>
                    <a:pt x="137" y="172"/>
                    <a:pt x="138" y="173"/>
                    <a:pt x="137" y="173"/>
                  </a:cubicBezTo>
                  <a:cubicBezTo>
                    <a:pt x="134" y="171"/>
                    <a:pt x="122" y="171"/>
                    <a:pt x="115" y="169"/>
                  </a:cubicBezTo>
                  <a:cubicBezTo>
                    <a:pt x="114" y="169"/>
                    <a:pt x="114" y="172"/>
                    <a:pt x="113" y="171"/>
                  </a:cubicBezTo>
                  <a:cubicBezTo>
                    <a:pt x="112" y="171"/>
                    <a:pt x="112" y="170"/>
                    <a:pt x="112" y="168"/>
                  </a:cubicBezTo>
                  <a:cubicBezTo>
                    <a:pt x="111" y="170"/>
                    <a:pt x="109" y="171"/>
                    <a:pt x="109" y="171"/>
                  </a:cubicBezTo>
                  <a:cubicBezTo>
                    <a:pt x="102" y="171"/>
                    <a:pt x="94" y="173"/>
                    <a:pt x="86" y="170"/>
                  </a:cubicBezTo>
                  <a:cubicBezTo>
                    <a:pt x="81" y="165"/>
                    <a:pt x="75" y="160"/>
                    <a:pt x="68" y="157"/>
                  </a:cubicBezTo>
                  <a:cubicBezTo>
                    <a:pt x="69" y="144"/>
                    <a:pt x="69" y="131"/>
                    <a:pt x="70" y="117"/>
                  </a:cubicBezTo>
                  <a:cubicBezTo>
                    <a:pt x="65" y="128"/>
                    <a:pt x="60" y="139"/>
                    <a:pt x="55" y="150"/>
                  </a:cubicBezTo>
                  <a:cubicBezTo>
                    <a:pt x="53" y="155"/>
                    <a:pt x="51" y="162"/>
                    <a:pt x="48" y="167"/>
                  </a:cubicBezTo>
                  <a:cubicBezTo>
                    <a:pt x="46" y="169"/>
                    <a:pt x="45" y="167"/>
                    <a:pt x="43" y="169"/>
                  </a:cubicBezTo>
                  <a:cubicBezTo>
                    <a:pt x="38" y="167"/>
                    <a:pt x="31" y="166"/>
                    <a:pt x="28" y="161"/>
                  </a:cubicBezTo>
                  <a:cubicBezTo>
                    <a:pt x="19" y="157"/>
                    <a:pt x="9" y="153"/>
                    <a:pt x="0" y="150"/>
                  </a:cubicBezTo>
                  <a:cubicBezTo>
                    <a:pt x="0" y="149"/>
                    <a:pt x="1" y="147"/>
                    <a:pt x="0" y="147"/>
                  </a:cubicBezTo>
                  <a:cubicBezTo>
                    <a:pt x="7" y="132"/>
                    <a:pt x="15" y="118"/>
                    <a:pt x="22" y="104"/>
                  </a:cubicBezTo>
                  <a:cubicBezTo>
                    <a:pt x="22" y="98"/>
                    <a:pt x="26" y="94"/>
                    <a:pt x="28" y="89"/>
                  </a:cubicBezTo>
                  <a:cubicBezTo>
                    <a:pt x="32" y="79"/>
                    <a:pt x="37" y="72"/>
                    <a:pt x="41" y="63"/>
                  </a:cubicBezTo>
                  <a:cubicBezTo>
                    <a:pt x="43" y="59"/>
                    <a:pt x="48" y="49"/>
                    <a:pt x="52" y="47"/>
                  </a:cubicBezTo>
                  <a:cubicBezTo>
                    <a:pt x="54" y="45"/>
                    <a:pt x="59" y="44"/>
                    <a:pt x="62" y="44"/>
                  </a:cubicBezTo>
                  <a:cubicBezTo>
                    <a:pt x="64" y="43"/>
                    <a:pt x="66" y="43"/>
                    <a:pt x="68" y="42"/>
                  </a:cubicBezTo>
                  <a:cubicBezTo>
                    <a:pt x="72" y="41"/>
                    <a:pt x="76" y="42"/>
                    <a:pt x="79" y="39"/>
                  </a:cubicBezTo>
                  <a:close/>
                  <a:moveTo>
                    <a:pt x="246" y="177"/>
                  </a:moveTo>
                  <a:cubicBezTo>
                    <a:pt x="252" y="177"/>
                    <a:pt x="262" y="175"/>
                    <a:pt x="264" y="171"/>
                  </a:cubicBezTo>
                  <a:cubicBezTo>
                    <a:pt x="264" y="169"/>
                    <a:pt x="264" y="164"/>
                    <a:pt x="264" y="161"/>
                  </a:cubicBezTo>
                  <a:cubicBezTo>
                    <a:pt x="264" y="153"/>
                    <a:pt x="264" y="141"/>
                    <a:pt x="264" y="132"/>
                  </a:cubicBezTo>
                  <a:cubicBezTo>
                    <a:pt x="264" y="127"/>
                    <a:pt x="263" y="121"/>
                    <a:pt x="263" y="115"/>
                  </a:cubicBezTo>
                  <a:cubicBezTo>
                    <a:pt x="263" y="103"/>
                    <a:pt x="262" y="92"/>
                    <a:pt x="262" y="80"/>
                  </a:cubicBezTo>
                  <a:cubicBezTo>
                    <a:pt x="263" y="53"/>
                    <a:pt x="264" y="32"/>
                    <a:pt x="262" y="10"/>
                  </a:cubicBezTo>
                  <a:cubicBezTo>
                    <a:pt x="261" y="10"/>
                    <a:pt x="261" y="8"/>
                    <a:pt x="261" y="8"/>
                  </a:cubicBezTo>
                  <a:cubicBezTo>
                    <a:pt x="257" y="5"/>
                    <a:pt x="253" y="5"/>
                    <a:pt x="249" y="5"/>
                  </a:cubicBezTo>
                  <a:cubicBezTo>
                    <a:pt x="246" y="4"/>
                    <a:pt x="243" y="4"/>
                    <a:pt x="241" y="4"/>
                  </a:cubicBezTo>
                  <a:cubicBezTo>
                    <a:pt x="237" y="5"/>
                    <a:pt x="230" y="6"/>
                    <a:pt x="229" y="10"/>
                  </a:cubicBezTo>
                  <a:cubicBezTo>
                    <a:pt x="227" y="15"/>
                    <a:pt x="229" y="27"/>
                    <a:pt x="229" y="32"/>
                  </a:cubicBezTo>
                  <a:cubicBezTo>
                    <a:pt x="229" y="38"/>
                    <a:pt x="229" y="45"/>
                    <a:pt x="230" y="52"/>
                  </a:cubicBezTo>
                  <a:cubicBezTo>
                    <a:pt x="231" y="60"/>
                    <a:pt x="233" y="69"/>
                    <a:pt x="233" y="79"/>
                  </a:cubicBezTo>
                  <a:cubicBezTo>
                    <a:pt x="233" y="94"/>
                    <a:pt x="234" y="112"/>
                    <a:pt x="233" y="128"/>
                  </a:cubicBezTo>
                  <a:cubicBezTo>
                    <a:pt x="232" y="131"/>
                    <a:pt x="233" y="133"/>
                    <a:pt x="233" y="137"/>
                  </a:cubicBezTo>
                  <a:cubicBezTo>
                    <a:pt x="233" y="149"/>
                    <a:pt x="232" y="161"/>
                    <a:pt x="231" y="173"/>
                  </a:cubicBezTo>
                  <a:cubicBezTo>
                    <a:pt x="235" y="175"/>
                    <a:pt x="240" y="177"/>
                    <a:pt x="246" y="177"/>
                  </a:cubicBezTo>
                  <a:close/>
                  <a:moveTo>
                    <a:pt x="208" y="19"/>
                  </a:moveTo>
                  <a:cubicBezTo>
                    <a:pt x="208" y="28"/>
                    <a:pt x="208" y="39"/>
                    <a:pt x="208" y="45"/>
                  </a:cubicBezTo>
                  <a:cubicBezTo>
                    <a:pt x="212" y="46"/>
                    <a:pt x="218" y="47"/>
                    <a:pt x="222" y="48"/>
                  </a:cubicBezTo>
                  <a:cubicBezTo>
                    <a:pt x="222" y="49"/>
                    <a:pt x="223" y="49"/>
                    <a:pt x="224" y="50"/>
                  </a:cubicBezTo>
                  <a:cubicBezTo>
                    <a:pt x="225" y="55"/>
                    <a:pt x="224" y="62"/>
                    <a:pt x="224" y="68"/>
                  </a:cubicBezTo>
                  <a:cubicBezTo>
                    <a:pt x="224" y="85"/>
                    <a:pt x="226" y="104"/>
                    <a:pt x="225" y="123"/>
                  </a:cubicBezTo>
                  <a:cubicBezTo>
                    <a:pt x="225" y="137"/>
                    <a:pt x="225" y="151"/>
                    <a:pt x="224" y="168"/>
                  </a:cubicBezTo>
                  <a:cubicBezTo>
                    <a:pt x="226" y="169"/>
                    <a:pt x="226" y="170"/>
                    <a:pt x="229" y="171"/>
                  </a:cubicBezTo>
                  <a:cubicBezTo>
                    <a:pt x="231" y="152"/>
                    <a:pt x="230" y="134"/>
                    <a:pt x="230" y="111"/>
                  </a:cubicBezTo>
                  <a:cubicBezTo>
                    <a:pt x="230" y="108"/>
                    <a:pt x="231" y="105"/>
                    <a:pt x="231" y="102"/>
                  </a:cubicBezTo>
                  <a:cubicBezTo>
                    <a:pt x="231" y="94"/>
                    <a:pt x="231" y="85"/>
                    <a:pt x="231" y="77"/>
                  </a:cubicBezTo>
                  <a:cubicBezTo>
                    <a:pt x="230" y="68"/>
                    <a:pt x="228" y="58"/>
                    <a:pt x="228" y="48"/>
                  </a:cubicBezTo>
                  <a:cubicBezTo>
                    <a:pt x="227" y="38"/>
                    <a:pt x="227" y="29"/>
                    <a:pt x="226" y="19"/>
                  </a:cubicBezTo>
                  <a:cubicBezTo>
                    <a:pt x="226" y="16"/>
                    <a:pt x="227" y="14"/>
                    <a:pt x="225" y="11"/>
                  </a:cubicBezTo>
                  <a:cubicBezTo>
                    <a:pt x="219" y="14"/>
                    <a:pt x="214" y="16"/>
                    <a:pt x="208" y="19"/>
                  </a:cubicBezTo>
                  <a:close/>
                  <a:moveTo>
                    <a:pt x="123" y="38"/>
                  </a:moveTo>
                  <a:cubicBezTo>
                    <a:pt x="128" y="39"/>
                    <a:pt x="132" y="40"/>
                    <a:pt x="137" y="40"/>
                  </a:cubicBezTo>
                  <a:cubicBezTo>
                    <a:pt x="140" y="40"/>
                    <a:pt x="145" y="39"/>
                    <a:pt x="146" y="39"/>
                  </a:cubicBezTo>
                  <a:cubicBezTo>
                    <a:pt x="147" y="39"/>
                    <a:pt x="149" y="38"/>
                    <a:pt x="150" y="37"/>
                  </a:cubicBezTo>
                  <a:cubicBezTo>
                    <a:pt x="150" y="32"/>
                    <a:pt x="150" y="27"/>
                    <a:pt x="149" y="23"/>
                  </a:cubicBezTo>
                  <a:cubicBezTo>
                    <a:pt x="145" y="22"/>
                    <a:pt x="140" y="20"/>
                    <a:pt x="134" y="20"/>
                  </a:cubicBezTo>
                  <a:cubicBezTo>
                    <a:pt x="128" y="20"/>
                    <a:pt x="117" y="20"/>
                    <a:pt x="115" y="23"/>
                  </a:cubicBezTo>
                  <a:cubicBezTo>
                    <a:pt x="113" y="25"/>
                    <a:pt x="114" y="28"/>
                    <a:pt x="114" y="31"/>
                  </a:cubicBezTo>
                  <a:cubicBezTo>
                    <a:pt x="114" y="34"/>
                    <a:pt x="113" y="36"/>
                    <a:pt x="114" y="38"/>
                  </a:cubicBezTo>
                  <a:cubicBezTo>
                    <a:pt x="116" y="35"/>
                    <a:pt x="120" y="38"/>
                    <a:pt x="123" y="38"/>
                  </a:cubicBezTo>
                  <a:close/>
                  <a:moveTo>
                    <a:pt x="86" y="34"/>
                  </a:moveTo>
                  <a:cubicBezTo>
                    <a:pt x="86" y="36"/>
                    <a:pt x="85" y="39"/>
                    <a:pt x="85" y="41"/>
                  </a:cubicBezTo>
                  <a:cubicBezTo>
                    <a:pt x="90" y="42"/>
                    <a:pt x="94" y="46"/>
                    <a:pt x="98" y="49"/>
                  </a:cubicBezTo>
                  <a:cubicBezTo>
                    <a:pt x="99" y="52"/>
                    <a:pt x="96" y="57"/>
                    <a:pt x="95" y="61"/>
                  </a:cubicBezTo>
                  <a:cubicBezTo>
                    <a:pt x="101" y="60"/>
                    <a:pt x="105" y="61"/>
                    <a:pt x="109" y="63"/>
                  </a:cubicBezTo>
                  <a:cubicBezTo>
                    <a:pt x="109" y="66"/>
                    <a:pt x="108" y="69"/>
                    <a:pt x="110" y="71"/>
                  </a:cubicBezTo>
                  <a:cubicBezTo>
                    <a:pt x="111" y="87"/>
                    <a:pt x="112" y="105"/>
                    <a:pt x="111" y="121"/>
                  </a:cubicBezTo>
                  <a:cubicBezTo>
                    <a:pt x="111" y="124"/>
                    <a:pt x="110" y="126"/>
                    <a:pt x="110" y="129"/>
                  </a:cubicBezTo>
                  <a:cubicBezTo>
                    <a:pt x="110" y="138"/>
                    <a:pt x="111" y="148"/>
                    <a:pt x="111" y="157"/>
                  </a:cubicBezTo>
                  <a:cubicBezTo>
                    <a:pt x="110" y="160"/>
                    <a:pt x="109" y="163"/>
                    <a:pt x="112" y="165"/>
                  </a:cubicBezTo>
                  <a:cubicBezTo>
                    <a:pt x="111" y="163"/>
                    <a:pt x="113" y="157"/>
                    <a:pt x="111" y="154"/>
                  </a:cubicBezTo>
                  <a:cubicBezTo>
                    <a:pt x="111" y="153"/>
                    <a:pt x="112" y="154"/>
                    <a:pt x="112" y="153"/>
                  </a:cubicBezTo>
                  <a:cubicBezTo>
                    <a:pt x="112" y="139"/>
                    <a:pt x="112" y="122"/>
                    <a:pt x="112" y="108"/>
                  </a:cubicBezTo>
                  <a:cubicBezTo>
                    <a:pt x="113" y="97"/>
                    <a:pt x="112" y="85"/>
                    <a:pt x="112" y="75"/>
                  </a:cubicBezTo>
                  <a:cubicBezTo>
                    <a:pt x="112" y="66"/>
                    <a:pt x="112" y="56"/>
                    <a:pt x="112" y="48"/>
                  </a:cubicBezTo>
                  <a:cubicBezTo>
                    <a:pt x="112" y="40"/>
                    <a:pt x="112" y="32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05" y="28"/>
                    <a:pt x="93" y="31"/>
                    <a:pt x="86" y="34"/>
                  </a:cubicBezTo>
                  <a:close/>
                  <a:moveTo>
                    <a:pt x="179" y="170"/>
                  </a:moveTo>
                  <a:cubicBezTo>
                    <a:pt x="186" y="171"/>
                    <a:pt x="192" y="169"/>
                    <a:pt x="194" y="165"/>
                  </a:cubicBezTo>
                  <a:cubicBezTo>
                    <a:pt x="195" y="157"/>
                    <a:pt x="194" y="147"/>
                    <a:pt x="194" y="139"/>
                  </a:cubicBezTo>
                  <a:cubicBezTo>
                    <a:pt x="194" y="120"/>
                    <a:pt x="194" y="103"/>
                    <a:pt x="195" y="87"/>
                  </a:cubicBezTo>
                  <a:cubicBezTo>
                    <a:pt x="196" y="79"/>
                    <a:pt x="195" y="70"/>
                    <a:pt x="195" y="61"/>
                  </a:cubicBezTo>
                  <a:cubicBezTo>
                    <a:pt x="195" y="60"/>
                    <a:pt x="195" y="58"/>
                    <a:pt x="195" y="57"/>
                  </a:cubicBezTo>
                  <a:cubicBezTo>
                    <a:pt x="195" y="55"/>
                    <a:pt x="195" y="54"/>
                    <a:pt x="195" y="52"/>
                  </a:cubicBezTo>
                  <a:cubicBezTo>
                    <a:pt x="195" y="48"/>
                    <a:pt x="197" y="39"/>
                    <a:pt x="194" y="35"/>
                  </a:cubicBezTo>
                  <a:cubicBezTo>
                    <a:pt x="193" y="33"/>
                    <a:pt x="188" y="31"/>
                    <a:pt x="185" y="31"/>
                  </a:cubicBezTo>
                  <a:cubicBezTo>
                    <a:pt x="180" y="30"/>
                    <a:pt x="176" y="31"/>
                    <a:pt x="171" y="30"/>
                  </a:cubicBezTo>
                  <a:cubicBezTo>
                    <a:pt x="166" y="29"/>
                    <a:pt x="161" y="28"/>
                    <a:pt x="158" y="29"/>
                  </a:cubicBezTo>
                  <a:cubicBezTo>
                    <a:pt x="157" y="29"/>
                    <a:pt x="154" y="30"/>
                    <a:pt x="154" y="32"/>
                  </a:cubicBezTo>
                  <a:cubicBezTo>
                    <a:pt x="153" y="32"/>
                    <a:pt x="154" y="33"/>
                    <a:pt x="154" y="34"/>
                  </a:cubicBezTo>
                  <a:cubicBezTo>
                    <a:pt x="154" y="36"/>
                    <a:pt x="154" y="40"/>
                    <a:pt x="154" y="43"/>
                  </a:cubicBezTo>
                  <a:cubicBezTo>
                    <a:pt x="154" y="44"/>
                    <a:pt x="153" y="45"/>
                    <a:pt x="153" y="46"/>
                  </a:cubicBezTo>
                  <a:cubicBezTo>
                    <a:pt x="153" y="50"/>
                    <a:pt x="153" y="54"/>
                    <a:pt x="153" y="57"/>
                  </a:cubicBezTo>
                  <a:cubicBezTo>
                    <a:pt x="153" y="66"/>
                    <a:pt x="155" y="77"/>
                    <a:pt x="155" y="88"/>
                  </a:cubicBezTo>
                  <a:cubicBezTo>
                    <a:pt x="155" y="93"/>
                    <a:pt x="155" y="98"/>
                    <a:pt x="155" y="103"/>
                  </a:cubicBezTo>
                  <a:cubicBezTo>
                    <a:pt x="155" y="108"/>
                    <a:pt x="156" y="113"/>
                    <a:pt x="156" y="118"/>
                  </a:cubicBezTo>
                  <a:cubicBezTo>
                    <a:pt x="156" y="126"/>
                    <a:pt x="156" y="134"/>
                    <a:pt x="156" y="142"/>
                  </a:cubicBezTo>
                  <a:cubicBezTo>
                    <a:pt x="155" y="150"/>
                    <a:pt x="154" y="159"/>
                    <a:pt x="156" y="167"/>
                  </a:cubicBezTo>
                  <a:cubicBezTo>
                    <a:pt x="162" y="167"/>
                    <a:pt x="171" y="169"/>
                    <a:pt x="179" y="170"/>
                  </a:cubicBezTo>
                  <a:close/>
                  <a:moveTo>
                    <a:pt x="114" y="47"/>
                  </a:moveTo>
                  <a:cubicBezTo>
                    <a:pt x="118" y="47"/>
                    <a:pt x="122" y="50"/>
                    <a:pt x="127" y="51"/>
                  </a:cubicBezTo>
                  <a:cubicBezTo>
                    <a:pt x="133" y="52"/>
                    <a:pt x="146" y="53"/>
                    <a:pt x="151" y="49"/>
                  </a:cubicBezTo>
                  <a:cubicBezTo>
                    <a:pt x="150" y="45"/>
                    <a:pt x="150" y="44"/>
                    <a:pt x="151" y="40"/>
                  </a:cubicBezTo>
                  <a:cubicBezTo>
                    <a:pt x="140" y="44"/>
                    <a:pt x="126" y="42"/>
                    <a:pt x="114" y="39"/>
                  </a:cubicBezTo>
                  <a:cubicBezTo>
                    <a:pt x="113" y="42"/>
                    <a:pt x="114" y="44"/>
                    <a:pt x="114" y="47"/>
                  </a:cubicBezTo>
                  <a:close/>
                  <a:moveTo>
                    <a:pt x="94" y="49"/>
                  </a:moveTo>
                  <a:cubicBezTo>
                    <a:pt x="90" y="47"/>
                    <a:pt x="86" y="43"/>
                    <a:pt x="80" y="43"/>
                  </a:cubicBezTo>
                  <a:cubicBezTo>
                    <a:pt x="79" y="44"/>
                    <a:pt x="77" y="45"/>
                    <a:pt x="77" y="47"/>
                  </a:cubicBezTo>
                  <a:cubicBezTo>
                    <a:pt x="84" y="47"/>
                    <a:pt x="88" y="52"/>
                    <a:pt x="94" y="55"/>
                  </a:cubicBezTo>
                  <a:cubicBezTo>
                    <a:pt x="95" y="52"/>
                    <a:pt x="96" y="51"/>
                    <a:pt x="94" y="49"/>
                  </a:cubicBezTo>
                  <a:close/>
                  <a:moveTo>
                    <a:pt x="52" y="50"/>
                  </a:moveTo>
                  <a:cubicBezTo>
                    <a:pt x="43" y="64"/>
                    <a:pt x="36" y="80"/>
                    <a:pt x="28" y="95"/>
                  </a:cubicBezTo>
                  <a:cubicBezTo>
                    <a:pt x="28" y="96"/>
                    <a:pt x="27" y="97"/>
                    <a:pt x="26" y="98"/>
                  </a:cubicBezTo>
                  <a:cubicBezTo>
                    <a:pt x="25" y="100"/>
                    <a:pt x="25" y="103"/>
                    <a:pt x="24" y="105"/>
                  </a:cubicBezTo>
                  <a:cubicBezTo>
                    <a:pt x="21" y="113"/>
                    <a:pt x="15" y="121"/>
                    <a:pt x="12" y="130"/>
                  </a:cubicBezTo>
                  <a:cubicBezTo>
                    <a:pt x="8" y="135"/>
                    <a:pt x="6" y="141"/>
                    <a:pt x="4" y="147"/>
                  </a:cubicBezTo>
                  <a:cubicBezTo>
                    <a:pt x="6" y="150"/>
                    <a:pt x="11" y="151"/>
                    <a:pt x="13" y="152"/>
                  </a:cubicBezTo>
                  <a:cubicBezTo>
                    <a:pt x="14" y="153"/>
                    <a:pt x="15" y="153"/>
                    <a:pt x="15" y="153"/>
                  </a:cubicBezTo>
                  <a:cubicBezTo>
                    <a:pt x="20" y="155"/>
                    <a:pt x="24" y="156"/>
                    <a:pt x="27" y="156"/>
                  </a:cubicBezTo>
                  <a:cubicBezTo>
                    <a:pt x="28" y="155"/>
                    <a:pt x="28" y="154"/>
                    <a:pt x="28" y="152"/>
                  </a:cubicBezTo>
                  <a:cubicBezTo>
                    <a:pt x="28" y="151"/>
                    <a:pt x="29" y="152"/>
                    <a:pt x="30" y="151"/>
                  </a:cubicBezTo>
                  <a:cubicBezTo>
                    <a:pt x="37" y="135"/>
                    <a:pt x="45" y="119"/>
                    <a:pt x="51" y="102"/>
                  </a:cubicBezTo>
                  <a:cubicBezTo>
                    <a:pt x="58" y="85"/>
                    <a:pt x="65" y="65"/>
                    <a:pt x="74" y="50"/>
                  </a:cubicBezTo>
                  <a:cubicBezTo>
                    <a:pt x="73" y="49"/>
                    <a:pt x="72" y="49"/>
                    <a:pt x="72" y="48"/>
                  </a:cubicBezTo>
                  <a:cubicBezTo>
                    <a:pt x="74" y="47"/>
                    <a:pt x="75" y="47"/>
                    <a:pt x="75" y="45"/>
                  </a:cubicBezTo>
                  <a:cubicBezTo>
                    <a:pt x="69" y="44"/>
                    <a:pt x="58" y="46"/>
                    <a:pt x="52" y="50"/>
                  </a:cubicBezTo>
                  <a:close/>
                  <a:moveTo>
                    <a:pt x="222" y="152"/>
                  </a:moveTo>
                  <a:cubicBezTo>
                    <a:pt x="223" y="137"/>
                    <a:pt x="223" y="119"/>
                    <a:pt x="223" y="105"/>
                  </a:cubicBezTo>
                  <a:cubicBezTo>
                    <a:pt x="223" y="100"/>
                    <a:pt x="222" y="96"/>
                    <a:pt x="222" y="93"/>
                  </a:cubicBezTo>
                  <a:cubicBezTo>
                    <a:pt x="222" y="91"/>
                    <a:pt x="222" y="90"/>
                    <a:pt x="222" y="88"/>
                  </a:cubicBezTo>
                  <a:cubicBezTo>
                    <a:pt x="222" y="82"/>
                    <a:pt x="222" y="76"/>
                    <a:pt x="222" y="70"/>
                  </a:cubicBezTo>
                  <a:cubicBezTo>
                    <a:pt x="222" y="65"/>
                    <a:pt x="223" y="53"/>
                    <a:pt x="221" y="51"/>
                  </a:cubicBezTo>
                  <a:cubicBezTo>
                    <a:pt x="220" y="50"/>
                    <a:pt x="211" y="48"/>
                    <a:pt x="208" y="48"/>
                  </a:cubicBezTo>
                  <a:cubicBezTo>
                    <a:pt x="208" y="48"/>
                    <a:pt x="206" y="48"/>
                    <a:pt x="205" y="49"/>
                  </a:cubicBezTo>
                  <a:cubicBezTo>
                    <a:pt x="206" y="53"/>
                    <a:pt x="205" y="58"/>
                    <a:pt x="205" y="63"/>
                  </a:cubicBezTo>
                  <a:cubicBezTo>
                    <a:pt x="205" y="68"/>
                    <a:pt x="205" y="73"/>
                    <a:pt x="205" y="77"/>
                  </a:cubicBezTo>
                  <a:cubicBezTo>
                    <a:pt x="205" y="87"/>
                    <a:pt x="206" y="97"/>
                    <a:pt x="206" y="107"/>
                  </a:cubicBezTo>
                  <a:cubicBezTo>
                    <a:pt x="207" y="128"/>
                    <a:pt x="206" y="149"/>
                    <a:pt x="205" y="169"/>
                  </a:cubicBezTo>
                  <a:cubicBezTo>
                    <a:pt x="209" y="174"/>
                    <a:pt x="217" y="172"/>
                    <a:pt x="221" y="170"/>
                  </a:cubicBezTo>
                  <a:cubicBezTo>
                    <a:pt x="223" y="164"/>
                    <a:pt x="222" y="158"/>
                    <a:pt x="222" y="152"/>
                  </a:cubicBezTo>
                  <a:close/>
                  <a:moveTo>
                    <a:pt x="68" y="115"/>
                  </a:moveTo>
                  <a:cubicBezTo>
                    <a:pt x="68" y="114"/>
                    <a:pt x="69" y="113"/>
                    <a:pt x="70" y="111"/>
                  </a:cubicBezTo>
                  <a:cubicBezTo>
                    <a:pt x="69" y="112"/>
                    <a:pt x="68" y="112"/>
                    <a:pt x="67" y="111"/>
                  </a:cubicBezTo>
                  <a:cubicBezTo>
                    <a:pt x="67" y="107"/>
                    <a:pt x="62" y="108"/>
                    <a:pt x="60" y="105"/>
                  </a:cubicBezTo>
                  <a:cubicBezTo>
                    <a:pt x="60" y="105"/>
                    <a:pt x="60" y="103"/>
                    <a:pt x="62" y="103"/>
                  </a:cubicBezTo>
                  <a:cubicBezTo>
                    <a:pt x="63" y="97"/>
                    <a:pt x="68" y="93"/>
                    <a:pt x="69" y="85"/>
                  </a:cubicBezTo>
                  <a:cubicBezTo>
                    <a:pt x="72" y="82"/>
                    <a:pt x="76" y="87"/>
                    <a:pt x="79" y="88"/>
                  </a:cubicBezTo>
                  <a:cubicBezTo>
                    <a:pt x="80" y="87"/>
                    <a:pt x="81" y="86"/>
                    <a:pt x="81" y="85"/>
                  </a:cubicBezTo>
                  <a:cubicBezTo>
                    <a:pt x="78" y="82"/>
                    <a:pt x="75" y="83"/>
                    <a:pt x="72" y="81"/>
                  </a:cubicBezTo>
                  <a:cubicBezTo>
                    <a:pt x="71" y="76"/>
                    <a:pt x="76" y="76"/>
                    <a:pt x="76" y="71"/>
                  </a:cubicBezTo>
                  <a:cubicBezTo>
                    <a:pt x="78" y="69"/>
                    <a:pt x="79" y="66"/>
                    <a:pt x="80" y="63"/>
                  </a:cubicBezTo>
                  <a:cubicBezTo>
                    <a:pt x="81" y="61"/>
                    <a:pt x="81" y="57"/>
                    <a:pt x="82" y="59"/>
                  </a:cubicBezTo>
                  <a:cubicBezTo>
                    <a:pt x="82" y="58"/>
                    <a:pt x="81" y="58"/>
                    <a:pt x="82" y="58"/>
                  </a:cubicBezTo>
                  <a:cubicBezTo>
                    <a:pt x="86" y="56"/>
                    <a:pt x="89" y="59"/>
                    <a:pt x="92" y="61"/>
                  </a:cubicBezTo>
                  <a:cubicBezTo>
                    <a:pt x="92" y="60"/>
                    <a:pt x="93" y="59"/>
                    <a:pt x="93" y="58"/>
                  </a:cubicBezTo>
                  <a:cubicBezTo>
                    <a:pt x="89" y="53"/>
                    <a:pt x="83" y="50"/>
                    <a:pt x="76" y="49"/>
                  </a:cubicBezTo>
                  <a:cubicBezTo>
                    <a:pt x="76" y="51"/>
                    <a:pt x="74" y="52"/>
                    <a:pt x="75" y="53"/>
                  </a:cubicBezTo>
                  <a:cubicBezTo>
                    <a:pt x="77" y="54"/>
                    <a:pt x="82" y="57"/>
                    <a:pt x="78" y="60"/>
                  </a:cubicBezTo>
                  <a:cubicBezTo>
                    <a:pt x="78" y="61"/>
                    <a:pt x="77" y="62"/>
                    <a:pt x="77" y="63"/>
                  </a:cubicBezTo>
                  <a:cubicBezTo>
                    <a:pt x="75" y="67"/>
                    <a:pt x="73" y="71"/>
                    <a:pt x="72" y="74"/>
                  </a:cubicBezTo>
                  <a:cubicBezTo>
                    <a:pt x="71" y="76"/>
                    <a:pt x="71" y="79"/>
                    <a:pt x="69" y="80"/>
                  </a:cubicBezTo>
                  <a:cubicBezTo>
                    <a:pt x="68" y="79"/>
                    <a:pt x="67" y="78"/>
                    <a:pt x="66" y="77"/>
                  </a:cubicBezTo>
                  <a:cubicBezTo>
                    <a:pt x="65" y="78"/>
                    <a:pt x="64" y="78"/>
                    <a:pt x="63" y="78"/>
                  </a:cubicBezTo>
                  <a:cubicBezTo>
                    <a:pt x="62" y="79"/>
                    <a:pt x="62" y="80"/>
                    <a:pt x="62" y="82"/>
                  </a:cubicBezTo>
                  <a:cubicBezTo>
                    <a:pt x="63" y="83"/>
                    <a:pt x="66" y="84"/>
                    <a:pt x="66" y="86"/>
                  </a:cubicBezTo>
                  <a:cubicBezTo>
                    <a:pt x="66" y="87"/>
                    <a:pt x="64" y="88"/>
                    <a:pt x="63" y="90"/>
                  </a:cubicBezTo>
                  <a:cubicBezTo>
                    <a:pt x="63" y="91"/>
                    <a:pt x="63" y="92"/>
                    <a:pt x="63" y="93"/>
                  </a:cubicBezTo>
                  <a:cubicBezTo>
                    <a:pt x="61" y="97"/>
                    <a:pt x="59" y="102"/>
                    <a:pt x="58" y="105"/>
                  </a:cubicBezTo>
                  <a:cubicBezTo>
                    <a:pt x="57" y="105"/>
                    <a:pt x="57" y="105"/>
                    <a:pt x="56" y="105"/>
                  </a:cubicBezTo>
                  <a:cubicBezTo>
                    <a:pt x="55" y="105"/>
                    <a:pt x="55" y="104"/>
                    <a:pt x="53" y="103"/>
                  </a:cubicBezTo>
                  <a:cubicBezTo>
                    <a:pt x="52" y="105"/>
                    <a:pt x="52" y="107"/>
                    <a:pt x="51" y="108"/>
                  </a:cubicBezTo>
                  <a:cubicBezTo>
                    <a:pt x="53" y="109"/>
                    <a:pt x="55" y="110"/>
                    <a:pt x="55" y="112"/>
                  </a:cubicBezTo>
                  <a:cubicBezTo>
                    <a:pt x="51" y="117"/>
                    <a:pt x="48" y="125"/>
                    <a:pt x="48" y="131"/>
                  </a:cubicBezTo>
                  <a:cubicBezTo>
                    <a:pt x="47" y="132"/>
                    <a:pt x="46" y="132"/>
                    <a:pt x="45" y="133"/>
                  </a:cubicBezTo>
                  <a:cubicBezTo>
                    <a:pt x="44" y="132"/>
                    <a:pt x="43" y="130"/>
                    <a:pt x="42" y="130"/>
                  </a:cubicBezTo>
                  <a:cubicBezTo>
                    <a:pt x="41" y="133"/>
                    <a:pt x="39" y="135"/>
                    <a:pt x="39" y="138"/>
                  </a:cubicBezTo>
                  <a:cubicBezTo>
                    <a:pt x="45" y="136"/>
                    <a:pt x="50" y="141"/>
                    <a:pt x="55" y="143"/>
                  </a:cubicBezTo>
                  <a:cubicBezTo>
                    <a:pt x="56" y="142"/>
                    <a:pt x="57" y="141"/>
                    <a:pt x="57" y="140"/>
                  </a:cubicBezTo>
                  <a:cubicBezTo>
                    <a:pt x="55" y="137"/>
                    <a:pt x="52" y="135"/>
                    <a:pt x="49" y="134"/>
                  </a:cubicBezTo>
                  <a:cubicBezTo>
                    <a:pt x="49" y="134"/>
                    <a:pt x="49" y="133"/>
                    <a:pt x="49" y="133"/>
                  </a:cubicBezTo>
                  <a:cubicBezTo>
                    <a:pt x="49" y="132"/>
                    <a:pt x="49" y="131"/>
                    <a:pt x="50" y="131"/>
                  </a:cubicBezTo>
                  <a:cubicBezTo>
                    <a:pt x="50" y="130"/>
                    <a:pt x="50" y="130"/>
                    <a:pt x="50" y="129"/>
                  </a:cubicBezTo>
                  <a:cubicBezTo>
                    <a:pt x="54" y="126"/>
                    <a:pt x="54" y="120"/>
                    <a:pt x="58" y="117"/>
                  </a:cubicBezTo>
                  <a:cubicBezTo>
                    <a:pt x="58" y="114"/>
                    <a:pt x="58" y="112"/>
                    <a:pt x="60" y="111"/>
                  </a:cubicBezTo>
                  <a:cubicBezTo>
                    <a:pt x="63" y="112"/>
                    <a:pt x="65" y="114"/>
                    <a:pt x="68" y="115"/>
                  </a:cubicBezTo>
                  <a:close/>
                  <a:moveTo>
                    <a:pt x="140" y="54"/>
                  </a:moveTo>
                  <a:cubicBezTo>
                    <a:pt x="131" y="55"/>
                    <a:pt x="122" y="52"/>
                    <a:pt x="114" y="50"/>
                  </a:cubicBezTo>
                  <a:cubicBezTo>
                    <a:pt x="114" y="50"/>
                    <a:pt x="114" y="51"/>
                    <a:pt x="114" y="51"/>
                  </a:cubicBezTo>
                  <a:cubicBezTo>
                    <a:pt x="115" y="82"/>
                    <a:pt x="113" y="115"/>
                    <a:pt x="114" y="142"/>
                  </a:cubicBezTo>
                  <a:cubicBezTo>
                    <a:pt x="115" y="141"/>
                    <a:pt x="117" y="142"/>
                    <a:pt x="117" y="142"/>
                  </a:cubicBezTo>
                  <a:cubicBezTo>
                    <a:pt x="119" y="141"/>
                    <a:pt x="119" y="142"/>
                    <a:pt x="121" y="143"/>
                  </a:cubicBezTo>
                  <a:cubicBezTo>
                    <a:pt x="122" y="143"/>
                    <a:pt x="123" y="142"/>
                    <a:pt x="124" y="143"/>
                  </a:cubicBezTo>
                  <a:cubicBezTo>
                    <a:pt x="125" y="143"/>
                    <a:pt x="126" y="143"/>
                    <a:pt x="126" y="143"/>
                  </a:cubicBezTo>
                  <a:cubicBezTo>
                    <a:pt x="135" y="145"/>
                    <a:pt x="145" y="144"/>
                    <a:pt x="153" y="143"/>
                  </a:cubicBezTo>
                  <a:cubicBezTo>
                    <a:pt x="153" y="132"/>
                    <a:pt x="154" y="121"/>
                    <a:pt x="153" y="110"/>
                  </a:cubicBezTo>
                  <a:cubicBezTo>
                    <a:pt x="152" y="101"/>
                    <a:pt x="153" y="91"/>
                    <a:pt x="152" y="82"/>
                  </a:cubicBezTo>
                  <a:cubicBezTo>
                    <a:pt x="152" y="73"/>
                    <a:pt x="150" y="62"/>
                    <a:pt x="151" y="53"/>
                  </a:cubicBezTo>
                  <a:cubicBezTo>
                    <a:pt x="147" y="52"/>
                    <a:pt x="144" y="54"/>
                    <a:pt x="140" y="54"/>
                  </a:cubicBezTo>
                  <a:close/>
                  <a:moveTo>
                    <a:pt x="197" y="51"/>
                  </a:moveTo>
                  <a:cubicBezTo>
                    <a:pt x="197" y="57"/>
                    <a:pt x="198" y="59"/>
                    <a:pt x="197" y="62"/>
                  </a:cubicBezTo>
                  <a:cubicBezTo>
                    <a:pt x="198" y="70"/>
                    <a:pt x="199" y="78"/>
                    <a:pt x="198" y="86"/>
                  </a:cubicBezTo>
                  <a:cubicBezTo>
                    <a:pt x="196" y="112"/>
                    <a:pt x="197" y="141"/>
                    <a:pt x="198" y="165"/>
                  </a:cubicBezTo>
                  <a:cubicBezTo>
                    <a:pt x="199" y="166"/>
                    <a:pt x="201" y="168"/>
                    <a:pt x="202" y="167"/>
                  </a:cubicBezTo>
                  <a:cubicBezTo>
                    <a:pt x="205" y="146"/>
                    <a:pt x="204" y="126"/>
                    <a:pt x="204" y="105"/>
                  </a:cubicBezTo>
                  <a:cubicBezTo>
                    <a:pt x="204" y="98"/>
                    <a:pt x="203" y="92"/>
                    <a:pt x="202" y="85"/>
                  </a:cubicBezTo>
                  <a:cubicBezTo>
                    <a:pt x="202" y="74"/>
                    <a:pt x="203" y="62"/>
                    <a:pt x="203" y="51"/>
                  </a:cubicBezTo>
                  <a:cubicBezTo>
                    <a:pt x="200" y="51"/>
                    <a:pt x="199" y="52"/>
                    <a:pt x="198" y="51"/>
                  </a:cubicBezTo>
                  <a:cubicBezTo>
                    <a:pt x="198" y="51"/>
                    <a:pt x="197" y="51"/>
                    <a:pt x="197" y="51"/>
                  </a:cubicBezTo>
                  <a:close/>
                  <a:moveTo>
                    <a:pt x="279" y="76"/>
                  </a:moveTo>
                  <a:cubicBezTo>
                    <a:pt x="284" y="75"/>
                    <a:pt x="291" y="72"/>
                    <a:pt x="294" y="68"/>
                  </a:cubicBezTo>
                  <a:cubicBezTo>
                    <a:pt x="296" y="65"/>
                    <a:pt x="293" y="62"/>
                    <a:pt x="292" y="60"/>
                  </a:cubicBezTo>
                  <a:cubicBezTo>
                    <a:pt x="291" y="58"/>
                    <a:pt x="290" y="55"/>
                    <a:pt x="288" y="54"/>
                  </a:cubicBezTo>
                  <a:cubicBezTo>
                    <a:pt x="287" y="54"/>
                    <a:pt x="284" y="54"/>
                    <a:pt x="281" y="54"/>
                  </a:cubicBezTo>
                  <a:cubicBezTo>
                    <a:pt x="279" y="55"/>
                    <a:pt x="276" y="55"/>
                    <a:pt x="275" y="55"/>
                  </a:cubicBezTo>
                  <a:cubicBezTo>
                    <a:pt x="272" y="56"/>
                    <a:pt x="269" y="59"/>
                    <a:pt x="267" y="60"/>
                  </a:cubicBezTo>
                  <a:cubicBezTo>
                    <a:pt x="268" y="61"/>
                    <a:pt x="266" y="62"/>
                    <a:pt x="267" y="63"/>
                  </a:cubicBezTo>
                  <a:cubicBezTo>
                    <a:pt x="266" y="63"/>
                    <a:pt x="265" y="63"/>
                    <a:pt x="265" y="64"/>
                  </a:cubicBezTo>
                  <a:cubicBezTo>
                    <a:pt x="265" y="69"/>
                    <a:pt x="268" y="73"/>
                    <a:pt x="270" y="77"/>
                  </a:cubicBezTo>
                  <a:cubicBezTo>
                    <a:pt x="273" y="76"/>
                    <a:pt x="275" y="76"/>
                    <a:pt x="279" y="76"/>
                  </a:cubicBezTo>
                  <a:close/>
                  <a:moveTo>
                    <a:pt x="73" y="56"/>
                  </a:moveTo>
                  <a:cubicBezTo>
                    <a:pt x="70" y="62"/>
                    <a:pt x="67" y="68"/>
                    <a:pt x="64" y="75"/>
                  </a:cubicBezTo>
                  <a:cubicBezTo>
                    <a:pt x="66" y="74"/>
                    <a:pt x="66" y="76"/>
                    <a:pt x="68" y="76"/>
                  </a:cubicBezTo>
                  <a:cubicBezTo>
                    <a:pt x="71" y="70"/>
                    <a:pt x="74" y="63"/>
                    <a:pt x="76" y="57"/>
                  </a:cubicBezTo>
                  <a:cubicBezTo>
                    <a:pt x="76" y="56"/>
                    <a:pt x="75" y="55"/>
                    <a:pt x="73" y="56"/>
                  </a:cubicBezTo>
                  <a:close/>
                  <a:moveTo>
                    <a:pt x="85" y="61"/>
                  </a:moveTo>
                  <a:cubicBezTo>
                    <a:pt x="83" y="63"/>
                    <a:pt x="82" y="66"/>
                    <a:pt x="80" y="70"/>
                  </a:cubicBezTo>
                  <a:cubicBezTo>
                    <a:pt x="79" y="73"/>
                    <a:pt x="76" y="76"/>
                    <a:pt x="76" y="78"/>
                  </a:cubicBezTo>
                  <a:cubicBezTo>
                    <a:pt x="77" y="81"/>
                    <a:pt x="80" y="81"/>
                    <a:pt x="81" y="83"/>
                  </a:cubicBezTo>
                  <a:cubicBezTo>
                    <a:pt x="86" y="77"/>
                    <a:pt x="88" y="70"/>
                    <a:pt x="91" y="64"/>
                  </a:cubicBezTo>
                  <a:cubicBezTo>
                    <a:pt x="89" y="62"/>
                    <a:pt x="87" y="61"/>
                    <a:pt x="85" y="61"/>
                  </a:cubicBezTo>
                  <a:close/>
                  <a:moveTo>
                    <a:pt x="93" y="64"/>
                  </a:moveTo>
                  <a:cubicBezTo>
                    <a:pt x="91" y="70"/>
                    <a:pt x="86" y="77"/>
                    <a:pt x="84" y="83"/>
                  </a:cubicBezTo>
                  <a:cubicBezTo>
                    <a:pt x="83" y="89"/>
                    <a:pt x="84" y="98"/>
                    <a:pt x="85" y="105"/>
                  </a:cubicBezTo>
                  <a:cubicBezTo>
                    <a:pt x="85" y="111"/>
                    <a:pt x="84" y="117"/>
                    <a:pt x="84" y="123"/>
                  </a:cubicBezTo>
                  <a:cubicBezTo>
                    <a:pt x="85" y="135"/>
                    <a:pt x="85" y="150"/>
                    <a:pt x="85" y="163"/>
                  </a:cubicBezTo>
                  <a:cubicBezTo>
                    <a:pt x="85" y="164"/>
                    <a:pt x="87" y="165"/>
                    <a:pt x="86" y="167"/>
                  </a:cubicBezTo>
                  <a:cubicBezTo>
                    <a:pt x="93" y="170"/>
                    <a:pt x="101" y="169"/>
                    <a:pt x="107" y="167"/>
                  </a:cubicBezTo>
                  <a:cubicBezTo>
                    <a:pt x="109" y="159"/>
                    <a:pt x="108" y="152"/>
                    <a:pt x="108" y="144"/>
                  </a:cubicBezTo>
                  <a:cubicBezTo>
                    <a:pt x="108" y="132"/>
                    <a:pt x="109" y="119"/>
                    <a:pt x="109" y="105"/>
                  </a:cubicBezTo>
                  <a:cubicBezTo>
                    <a:pt x="109" y="101"/>
                    <a:pt x="109" y="96"/>
                    <a:pt x="109" y="93"/>
                  </a:cubicBezTo>
                  <a:cubicBezTo>
                    <a:pt x="109" y="92"/>
                    <a:pt x="108" y="91"/>
                    <a:pt x="108" y="90"/>
                  </a:cubicBezTo>
                  <a:cubicBezTo>
                    <a:pt x="108" y="87"/>
                    <a:pt x="109" y="84"/>
                    <a:pt x="108" y="81"/>
                  </a:cubicBezTo>
                  <a:cubicBezTo>
                    <a:pt x="108" y="75"/>
                    <a:pt x="106" y="70"/>
                    <a:pt x="106" y="64"/>
                  </a:cubicBezTo>
                  <a:cubicBezTo>
                    <a:pt x="102" y="62"/>
                    <a:pt x="97" y="62"/>
                    <a:pt x="93" y="64"/>
                  </a:cubicBezTo>
                  <a:close/>
                  <a:moveTo>
                    <a:pt x="271" y="79"/>
                  </a:moveTo>
                  <a:cubicBezTo>
                    <a:pt x="271" y="82"/>
                    <a:pt x="272" y="83"/>
                    <a:pt x="273" y="84"/>
                  </a:cubicBezTo>
                  <a:cubicBezTo>
                    <a:pt x="274" y="84"/>
                    <a:pt x="274" y="83"/>
                    <a:pt x="276" y="83"/>
                  </a:cubicBezTo>
                  <a:cubicBezTo>
                    <a:pt x="285" y="87"/>
                    <a:pt x="306" y="80"/>
                    <a:pt x="296" y="69"/>
                  </a:cubicBezTo>
                  <a:cubicBezTo>
                    <a:pt x="292" y="77"/>
                    <a:pt x="281" y="78"/>
                    <a:pt x="271" y="79"/>
                  </a:cubicBezTo>
                  <a:close/>
                  <a:moveTo>
                    <a:pt x="265" y="96"/>
                  </a:moveTo>
                  <a:cubicBezTo>
                    <a:pt x="265" y="98"/>
                    <a:pt x="265" y="100"/>
                    <a:pt x="265" y="103"/>
                  </a:cubicBezTo>
                  <a:cubicBezTo>
                    <a:pt x="265" y="107"/>
                    <a:pt x="265" y="112"/>
                    <a:pt x="265" y="118"/>
                  </a:cubicBezTo>
                  <a:cubicBezTo>
                    <a:pt x="265" y="121"/>
                    <a:pt x="265" y="125"/>
                    <a:pt x="266" y="127"/>
                  </a:cubicBezTo>
                  <a:cubicBezTo>
                    <a:pt x="266" y="128"/>
                    <a:pt x="268" y="130"/>
                    <a:pt x="269" y="132"/>
                  </a:cubicBezTo>
                  <a:cubicBezTo>
                    <a:pt x="272" y="136"/>
                    <a:pt x="274" y="141"/>
                    <a:pt x="276" y="147"/>
                  </a:cubicBezTo>
                  <a:cubicBezTo>
                    <a:pt x="278" y="151"/>
                    <a:pt x="281" y="160"/>
                    <a:pt x="284" y="163"/>
                  </a:cubicBezTo>
                  <a:cubicBezTo>
                    <a:pt x="285" y="164"/>
                    <a:pt x="289" y="165"/>
                    <a:pt x="291" y="166"/>
                  </a:cubicBezTo>
                  <a:cubicBezTo>
                    <a:pt x="296" y="168"/>
                    <a:pt x="302" y="168"/>
                    <a:pt x="306" y="169"/>
                  </a:cubicBezTo>
                  <a:cubicBezTo>
                    <a:pt x="304" y="166"/>
                    <a:pt x="303" y="162"/>
                    <a:pt x="302" y="159"/>
                  </a:cubicBezTo>
                  <a:cubicBezTo>
                    <a:pt x="301" y="156"/>
                    <a:pt x="299" y="153"/>
                    <a:pt x="298" y="151"/>
                  </a:cubicBezTo>
                  <a:cubicBezTo>
                    <a:pt x="298" y="150"/>
                    <a:pt x="298" y="148"/>
                    <a:pt x="298" y="147"/>
                  </a:cubicBezTo>
                  <a:cubicBezTo>
                    <a:pt x="296" y="141"/>
                    <a:pt x="292" y="135"/>
                    <a:pt x="290" y="128"/>
                  </a:cubicBezTo>
                  <a:cubicBezTo>
                    <a:pt x="287" y="122"/>
                    <a:pt x="285" y="115"/>
                    <a:pt x="282" y="109"/>
                  </a:cubicBezTo>
                  <a:cubicBezTo>
                    <a:pt x="276" y="97"/>
                    <a:pt x="271" y="84"/>
                    <a:pt x="265" y="73"/>
                  </a:cubicBezTo>
                  <a:cubicBezTo>
                    <a:pt x="265" y="72"/>
                    <a:pt x="265" y="72"/>
                    <a:pt x="265" y="73"/>
                  </a:cubicBezTo>
                  <a:cubicBezTo>
                    <a:pt x="264" y="79"/>
                    <a:pt x="265" y="87"/>
                    <a:pt x="265" y="96"/>
                  </a:cubicBezTo>
                  <a:close/>
                  <a:moveTo>
                    <a:pt x="274" y="87"/>
                  </a:moveTo>
                  <a:cubicBezTo>
                    <a:pt x="276" y="89"/>
                    <a:pt x="276" y="92"/>
                    <a:pt x="278" y="94"/>
                  </a:cubicBezTo>
                  <a:cubicBezTo>
                    <a:pt x="278" y="93"/>
                    <a:pt x="278" y="93"/>
                    <a:pt x="278" y="93"/>
                  </a:cubicBezTo>
                  <a:cubicBezTo>
                    <a:pt x="280" y="93"/>
                    <a:pt x="283" y="93"/>
                    <a:pt x="285" y="93"/>
                  </a:cubicBezTo>
                  <a:cubicBezTo>
                    <a:pt x="291" y="93"/>
                    <a:pt x="299" y="87"/>
                    <a:pt x="301" y="83"/>
                  </a:cubicBezTo>
                  <a:cubicBezTo>
                    <a:pt x="302" y="81"/>
                    <a:pt x="302" y="79"/>
                    <a:pt x="300" y="78"/>
                  </a:cubicBezTo>
                  <a:cubicBezTo>
                    <a:pt x="295" y="87"/>
                    <a:pt x="283" y="86"/>
                    <a:pt x="274" y="87"/>
                  </a:cubicBezTo>
                  <a:close/>
                  <a:moveTo>
                    <a:pt x="278" y="96"/>
                  </a:moveTo>
                  <a:cubicBezTo>
                    <a:pt x="279" y="96"/>
                    <a:pt x="279" y="97"/>
                    <a:pt x="279" y="98"/>
                  </a:cubicBezTo>
                  <a:cubicBezTo>
                    <a:pt x="283" y="98"/>
                    <a:pt x="287" y="99"/>
                    <a:pt x="290" y="98"/>
                  </a:cubicBezTo>
                  <a:cubicBezTo>
                    <a:pt x="297" y="98"/>
                    <a:pt x="302" y="92"/>
                    <a:pt x="305" y="87"/>
                  </a:cubicBezTo>
                  <a:cubicBezTo>
                    <a:pt x="304" y="86"/>
                    <a:pt x="304" y="84"/>
                    <a:pt x="303" y="84"/>
                  </a:cubicBezTo>
                  <a:cubicBezTo>
                    <a:pt x="298" y="92"/>
                    <a:pt x="289" y="97"/>
                    <a:pt x="278" y="96"/>
                  </a:cubicBezTo>
                  <a:close/>
                  <a:moveTo>
                    <a:pt x="54" y="102"/>
                  </a:moveTo>
                  <a:cubicBezTo>
                    <a:pt x="55" y="102"/>
                    <a:pt x="56" y="103"/>
                    <a:pt x="57" y="102"/>
                  </a:cubicBezTo>
                  <a:cubicBezTo>
                    <a:pt x="57" y="100"/>
                    <a:pt x="60" y="96"/>
                    <a:pt x="61" y="92"/>
                  </a:cubicBezTo>
                  <a:cubicBezTo>
                    <a:pt x="62" y="90"/>
                    <a:pt x="65" y="84"/>
                    <a:pt x="60" y="84"/>
                  </a:cubicBezTo>
                  <a:cubicBezTo>
                    <a:pt x="59" y="91"/>
                    <a:pt x="56" y="95"/>
                    <a:pt x="54" y="102"/>
                  </a:cubicBezTo>
                  <a:close/>
                  <a:moveTo>
                    <a:pt x="72" y="88"/>
                  </a:moveTo>
                  <a:cubicBezTo>
                    <a:pt x="69" y="92"/>
                    <a:pt x="66" y="99"/>
                    <a:pt x="64" y="105"/>
                  </a:cubicBezTo>
                  <a:cubicBezTo>
                    <a:pt x="66" y="106"/>
                    <a:pt x="68" y="108"/>
                    <a:pt x="70" y="110"/>
                  </a:cubicBezTo>
                  <a:cubicBezTo>
                    <a:pt x="73" y="104"/>
                    <a:pt x="76" y="98"/>
                    <a:pt x="78" y="91"/>
                  </a:cubicBezTo>
                  <a:cubicBezTo>
                    <a:pt x="77" y="89"/>
                    <a:pt x="74" y="88"/>
                    <a:pt x="72" y="88"/>
                  </a:cubicBezTo>
                  <a:close/>
                  <a:moveTo>
                    <a:pt x="79" y="94"/>
                  </a:moveTo>
                  <a:cubicBezTo>
                    <a:pt x="79" y="95"/>
                    <a:pt x="79" y="96"/>
                    <a:pt x="79" y="97"/>
                  </a:cubicBezTo>
                  <a:cubicBezTo>
                    <a:pt x="77" y="101"/>
                    <a:pt x="74" y="105"/>
                    <a:pt x="73" y="109"/>
                  </a:cubicBezTo>
                  <a:cubicBezTo>
                    <a:pt x="72" y="113"/>
                    <a:pt x="72" y="118"/>
                    <a:pt x="71" y="123"/>
                  </a:cubicBezTo>
                  <a:cubicBezTo>
                    <a:pt x="71" y="135"/>
                    <a:pt x="72" y="143"/>
                    <a:pt x="70" y="154"/>
                  </a:cubicBezTo>
                  <a:cubicBezTo>
                    <a:pt x="74" y="157"/>
                    <a:pt x="78" y="160"/>
                    <a:pt x="82" y="163"/>
                  </a:cubicBezTo>
                  <a:cubicBezTo>
                    <a:pt x="83" y="155"/>
                    <a:pt x="83" y="148"/>
                    <a:pt x="83" y="139"/>
                  </a:cubicBezTo>
                  <a:cubicBezTo>
                    <a:pt x="83" y="131"/>
                    <a:pt x="82" y="123"/>
                    <a:pt x="82" y="117"/>
                  </a:cubicBezTo>
                  <a:cubicBezTo>
                    <a:pt x="82" y="109"/>
                    <a:pt x="83" y="97"/>
                    <a:pt x="82" y="89"/>
                  </a:cubicBezTo>
                  <a:cubicBezTo>
                    <a:pt x="81" y="91"/>
                    <a:pt x="80" y="92"/>
                    <a:pt x="79" y="94"/>
                  </a:cubicBezTo>
                  <a:close/>
                  <a:moveTo>
                    <a:pt x="280" y="100"/>
                  </a:moveTo>
                  <a:cubicBezTo>
                    <a:pt x="285" y="111"/>
                    <a:pt x="290" y="124"/>
                    <a:pt x="295" y="136"/>
                  </a:cubicBezTo>
                  <a:cubicBezTo>
                    <a:pt x="305" y="137"/>
                    <a:pt x="318" y="131"/>
                    <a:pt x="322" y="122"/>
                  </a:cubicBezTo>
                  <a:cubicBezTo>
                    <a:pt x="317" y="111"/>
                    <a:pt x="312" y="100"/>
                    <a:pt x="306" y="90"/>
                  </a:cubicBezTo>
                  <a:cubicBezTo>
                    <a:pt x="302" y="97"/>
                    <a:pt x="291" y="104"/>
                    <a:pt x="280" y="100"/>
                  </a:cubicBezTo>
                  <a:close/>
                  <a:moveTo>
                    <a:pt x="43" y="128"/>
                  </a:moveTo>
                  <a:cubicBezTo>
                    <a:pt x="44" y="129"/>
                    <a:pt x="44" y="129"/>
                    <a:pt x="45" y="129"/>
                  </a:cubicBezTo>
                  <a:cubicBezTo>
                    <a:pt x="47" y="123"/>
                    <a:pt x="50" y="117"/>
                    <a:pt x="52" y="111"/>
                  </a:cubicBezTo>
                  <a:cubicBezTo>
                    <a:pt x="51" y="112"/>
                    <a:pt x="51" y="111"/>
                    <a:pt x="50" y="111"/>
                  </a:cubicBezTo>
                  <a:cubicBezTo>
                    <a:pt x="48" y="117"/>
                    <a:pt x="45" y="122"/>
                    <a:pt x="43" y="128"/>
                  </a:cubicBezTo>
                  <a:close/>
                  <a:moveTo>
                    <a:pt x="62" y="115"/>
                  </a:moveTo>
                  <a:cubicBezTo>
                    <a:pt x="59" y="116"/>
                    <a:pt x="58" y="121"/>
                    <a:pt x="57" y="124"/>
                  </a:cubicBezTo>
                  <a:cubicBezTo>
                    <a:pt x="56" y="126"/>
                    <a:pt x="53" y="129"/>
                    <a:pt x="52" y="133"/>
                  </a:cubicBezTo>
                  <a:cubicBezTo>
                    <a:pt x="54" y="134"/>
                    <a:pt x="57" y="136"/>
                    <a:pt x="58" y="138"/>
                  </a:cubicBezTo>
                  <a:cubicBezTo>
                    <a:pt x="61" y="132"/>
                    <a:pt x="64" y="125"/>
                    <a:pt x="66" y="118"/>
                  </a:cubicBezTo>
                  <a:cubicBezTo>
                    <a:pt x="65" y="117"/>
                    <a:pt x="64" y="116"/>
                    <a:pt x="62" y="115"/>
                  </a:cubicBezTo>
                  <a:close/>
                  <a:moveTo>
                    <a:pt x="297" y="139"/>
                  </a:moveTo>
                  <a:cubicBezTo>
                    <a:pt x="297" y="140"/>
                    <a:pt x="297" y="141"/>
                    <a:pt x="298" y="142"/>
                  </a:cubicBezTo>
                  <a:cubicBezTo>
                    <a:pt x="298" y="141"/>
                    <a:pt x="298" y="141"/>
                    <a:pt x="299" y="140"/>
                  </a:cubicBezTo>
                  <a:cubicBezTo>
                    <a:pt x="302" y="141"/>
                    <a:pt x="306" y="140"/>
                    <a:pt x="308" y="140"/>
                  </a:cubicBezTo>
                  <a:cubicBezTo>
                    <a:pt x="314" y="139"/>
                    <a:pt x="320" y="135"/>
                    <a:pt x="323" y="132"/>
                  </a:cubicBezTo>
                  <a:cubicBezTo>
                    <a:pt x="324" y="130"/>
                    <a:pt x="326" y="127"/>
                    <a:pt x="323" y="125"/>
                  </a:cubicBezTo>
                  <a:cubicBezTo>
                    <a:pt x="317" y="134"/>
                    <a:pt x="308" y="138"/>
                    <a:pt x="297" y="139"/>
                  </a:cubicBezTo>
                  <a:close/>
                  <a:moveTo>
                    <a:pt x="326" y="131"/>
                  </a:moveTo>
                  <a:cubicBezTo>
                    <a:pt x="321" y="139"/>
                    <a:pt x="310" y="145"/>
                    <a:pt x="298" y="142"/>
                  </a:cubicBezTo>
                  <a:cubicBezTo>
                    <a:pt x="299" y="146"/>
                    <a:pt x="301" y="150"/>
                    <a:pt x="306" y="148"/>
                  </a:cubicBezTo>
                  <a:cubicBezTo>
                    <a:pt x="316" y="150"/>
                    <a:pt x="327" y="146"/>
                    <a:pt x="330" y="137"/>
                  </a:cubicBezTo>
                  <a:cubicBezTo>
                    <a:pt x="328" y="135"/>
                    <a:pt x="328" y="132"/>
                    <a:pt x="326" y="131"/>
                  </a:cubicBezTo>
                  <a:close/>
                  <a:moveTo>
                    <a:pt x="37" y="140"/>
                  </a:moveTo>
                  <a:cubicBezTo>
                    <a:pt x="36" y="142"/>
                    <a:pt x="35" y="145"/>
                    <a:pt x="34" y="147"/>
                  </a:cubicBezTo>
                  <a:cubicBezTo>
                    <a:pt x="38" y="148"/>
                    <a:pt x="41" y="147"/>
                    <a:pt x="45" y="149"/>
                  </a:cubicBezTo>
                  <a:cubicBezTo>
                    <a:pt x="47" y="150"/>
                    <a:pt x="49" y="153"/>
                    <a:pt x="51" y="154"/>
                  </a:cubicBezTo>
                  <a:cubicBezTo>
                    <a:pt x="52" y="151"/>
                    <a:pt x="53" y="150"/>
                    <a:pt x="54" y="147"/>
                  </a:cubicBezTo>
                  <a:cubicBezTo>
                    <a:pt x="50" y="143"/>
                    <a:pt x="44" y="140"/>
                    <a:pt x="37" y="140"/>
                  </a:cubicBezTo>
                  <a:close/>
                  <a:moveTo>
                    <a:pt x="313" y="160"/>
                  </a:moveTo>
                  <a:cubicBezTo>
                    <a:pt x="320" y="161"/>
                    <a:pt x="328" y="157"/>
                    <a:pt x="332" y="153"/>
                  </a:cubicBezTo>
                  <a:cubicBezTo>
                    <a:pt x="335" y="149"/>
                    <a:pt x="334" y="145"/>
                    <a:pt x="332" y="141"/>
                  </a:cubicBezTo>
                  <a:cubicBezTo>
                    <a:pt x="332" y="141"/>
                    <a:pt x="331" y="141"/>
                    <a:pt x="331" y="141"/>
                  </a:cubicBezTo>
                  <a:cubicBezTo>
                    <a:pt x="326" y="150"/>
                    <a:pt x="312" y="151"/>
                    <a:pt x="302" y="151"/>
                  </a:cubicBezTo>
                  <a:cubicBezTo>
                    <a:pt x="303" y="154"/>
                    <a:pt x="304" y="157"/>
                    <a:pt x="306" y="159"/>
                  </a:cubicBezTo>
                  <a:cubicBezTo>
                    <a:pt x="308" y="159"/>
                    <a:pt x="311" y="160"/>
                    <a:pt x="313" y="160"/>
                  </a:cubicBezTo>
                  <a:close/>
                  <a:moveTo>
                    <a:pt x="114" y="154"/>
                  </a:moveTo>
                  <a:cubicBezTo>
                    <a:pt x="125" y="157"/>
                    <a:pt x="139" y="158"/>
                    <a:pt x="153" y="156"/>
                  </a:cubicBezTo>
                  <a:cubicBezTo>
                    <a:pt x="153" y="152"/>
                    <a:pt x="153" y="149"/>
                    <a:pt x="153" y="145"/>
                  </a:cubicBezTo>
                  <a:cubicBezTo>
                    <a:pt x="139" y="147"/>
                    <a:pt x="124" y="147"/>
                    <a:pt x="115" y="144"/>
                  </a:cubicBezTo>
                  <a:cubicBezTo>
                    <a:pt x="114" y="147"/>
                    <a:pt x="114" y="150"/>
                    <a:pt x="114" y="154"/>
                  </a:cubicBezTo>
                  <a:close/>
                  <a:moveTo>
                    <a:pt x="32" y="153"/>
                  </a:moveTo>
                  <a:cubicBezTo>
                    <a:pt x="40" y="153"/>
                    <a:pt x="44" y="158"/>
                    <a:pt x="49" y="160"/>
                  </a:cubicBezTo>
                  <a:cubicBezTo>
                    <a:pt x="49" y="159"/>
                    <a:pt x="50" y="158"/>
                    <a:pt x="50" y="157"/>
                  </a:cubicBezTo>
                  <a:cubicBezTo>
                    <a:pt x="47" y="152"/>
                    <a:pt x="41" y="150"/>
                    <a:pt x="34" y="149"/>
                  </a:cubicBezTo>
                  <a:cubicBezTo>
                    <a:pt x="34" y="149"/>
                    <a:pt x="33" y="149"/>
                    <a:pt x="33" y="149"/>
                  </a:cubicBezTo>
                  <a:cubicBezTo>
                    <a:pt x="33" y="150"/>
                    <a:pt x="32" y="151"/>
                    <a:pt x="32" y="153"/>
                  </a:cubicBezTo>
                  <a:close/>
                  <a:moveTo>
                    <a:pt x="332" y="156"/>
                  </a:moveTo>
                  <a:cubicBezTo>
                    <a:pt x="326" y="163"/>
                    <a:pt x="317" y="163"/>
                    <a:pt x="307" y="162"/>
                  </a:cubicBezTo>
                  <a:cubicBezTo>
                    <a:pt x="309" y="166"/>
                    <a:pt x="310" y="171"/>
                    <a:pt x="314" y="172"/>
                  </a:cubicBezTo>
                  <a:cubicBezTo>
                    <a:pt x="316" y="173"/>
                    <a:pt x="321" y="173"/>
                    <a:pt x="323" y="173"/>
                  </a:cubicBezTo>
                  <a:cubicBezTo>
                    <a:pt x="331" y="172"/>
                    <a:pt x="337" y="168"/>
                    <a:pt x="339" y="162"/>
                  </a:cubicBezTo>
                  <a:cubicBezTo>
                    <a:pt x="341" y="158"/>
                    <a:pt x="338" y="154"/>
                    <a:pt x="336" y="150"/>
                  </a:cubicBezTo>
                  <a:cubicBezTo>
                    <a:pt x="335" y="152"/>
                    <a:pt x="333" y="155"/>
                    <a:pt x="332" y="156"/>
                  </a:cubicBezTo>
                  <a:close/>
                  <a:moveTo>
                    <a:pt x="30" y="160"/>
                  </a:moveTo>
                  <a:cubicBezTo>
                    <a:pt x="33" y="164"/>
                    <a:pt x="45" y="169"/>
                    <a:pt x="48" y="162"/>
                  </a:cubicBezTo>
                  <a:cubicBezTo>
                    <a:pt x="42" y="159"/>
                    <a:pt x="38" y="155"/>
                    <a:pt x="31" y="154"/>
                  </a:cubicBezTo>
                  <a:cubicBezTo>
                    <a:pt x="30" y="156"/>
                    <a:pt x="30" y="158"/>
                    <a:pt x="30" y="160"/>
                  </a:cubicBezTo>
                  <a:close/>
                  <a:moveTo>
                    <a:pt x="115" y="166"/>
                  </a:moveTo>
                  <a:cubicBezTo>
                    <a:pt x="119" y="167"/>
                    <a:pt x="125" y="169"/>
                    <a:pt x="132" y="169"/>
                  </a:cubicBezTo>
                  <a:cubicBezTo>
                    <a:pt x="138" y="170"/>
                    <a:pt x="149" y="171"/>
                    <a:pt x="152" y="167"/>
                  </a:cubicBezTo>
                  <a:cubicBezTo>
                    <a:pt x="153" y="165"/>
                    <a:pt x="152" y="160"/>
                    <a:pt x="152" y="159"/>
                  </a:cubicBezTo>
                  <a:cubicBezTo>
                    <a:pt x="139" y="159"/>
                    <a:pt x="125" y="160"/>
                    <a:pt x="114" y="156"/>
                  </a:cubicBezTo>
                  <a:cubicBezTo>
                    <a:pt x="114" y="160"/>
                    <a:pt x="113" y="164"/>
                    <a:pt x="115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9" name="Freeform 107"/>
            <p:cNvSpPr>
              <a:spLocks noEditPoints="1"/>
            </p:cNvSpPr>
            <p:nvPr/>
          </p:nvSpPr>
          <p:spPr bwMode="auto">
            <a:xfrm>
              <a:off x="7893218" y="3755274"/>
              <a:ext cx="97606" cy="368593"/>
            </a:xfrm>
            <a:custGeom>
              <a:avLst/>
              <a:gdLst>
                <a:gd name="T0" fmla="*/ 28 w 31"/>
                <a:gd name="T1" fmla="*/ 114 h 117"/>
                <a:gd name="T2" fmla="*/ 4 w 31"/>
                <a:gd name="T3" fmla="*/ 114 h 117"/>
                <a:gd name="T4" fmla="*/ 2 w 31"/>
                <a:gd name="T5" fmla="*/ 91 h 117"/>
                <a:gd name="T6" fmla="*/ 3 w 31"/>
                <a:gd name="T7" fmla="*/ 67 h 117"/>
                <a:gd name="T8" fmla="*/ 2 w 31"/>
                <a:gd name="T9" fmla="*/ 61 h 117"/>
                <a:gd name="T10" fmla="*/ 2 w 31"/>
                <a:gd name="T11" fmla="*/ 34 h 117"/>
                <a:gd name="T12" fmla="*/ 1 w 31"/>
                <a:gd name="T13" fmla="*/ 18 h 117"/>
                <a:gd name="T14" fmla="*/ 2 w 31"/>
                <a:gd name="T15" fmla="*/ 5 h 117"/>
                <a:gd name="T16" fmla="*/ 7 w 31"/>
                <a:gd name="T17" fmla="*/ 1 h 117"/>
                <a:gd name="T18" fmla="*/ 12 w 31"/>
                <a:gd name="T19" fmla="*/ 1 h 117"/>
                <a:gd name="T20" fmla="*/ 29 w 31"/>
                <a:gd name="T21" fmla="*/ 7 h 117"/>
                <a:gd name="T22" fmla="*/ 29 w 31"/>
                <a:gd name="T23" fmla="*/ 24 h 117"/>
                <a:gd name="T24" fmla="*/ 29 w 31"/>
                <a:gd name="T25" fmla="*/ 82 h 117"/>
                <a:gd name="T26" fmla="*/ 28 w 31"/>
                <a:gd name="T27" fmla="*/ 114 h 117"/>
                <a:gd name="T28" fmla="*/ 9 w 31"/>
                <a:gd name="T29" fmla="*/ 112 h 117"/>
                <a:gd name="T30" fmla="*/ 19 w 31"/>
                <a:gd name="T31" fmla="*/ 112 h 117"/>
                <a:gd name="T32" fmla="*/ 26 w 31"/>
                <a:gd name="T33" fmla="*/ 108 h 117"/>
                <a:gd name="T34" fmla="*/ 26 w 31"/>
                <a:gd name="T35" fmla="*/ 97 h 117"/>
                <a:gd name="T36" fmla="*/ 26 w 31"/>
                <a:gd name="T37" fmla="*/ 76 h 117"/>
                <a:gd name="T38" fmla="*/ 27 w 31"/>
                <a:gd name="T39" fmla="*/ 24 h 117"/>
                <a:gd name="T40" fmla="*/ 27 w 31"/>
                <a:gd name="T41" fmla="*/ 10 h 117"/>
                <a:gd name="T42" fmla="*/ 21 w 31"/>
                <a:gd name="T43" fmla="*/ 5 h 117"/>
                <a:gd name="T44" fmla="*/ 7 w 31"/>
                <a:gd name="T45" fmla="*/ 5 h 117"/>
                <a:gd name="T46" fmla="*/ 4 w 31"/>
                <a:gd name="T47" fmla="*/ 13 h 117"/>
                <a:gd name="T48" fmla="*/ 4 w 31"/>
                <a:gd name="T49" fmla="*/ 15 h 117"/>
                <a:gd name="T50" fmla="*/ 5 w 31"/>
                <a:gd name="T51" fmla="*/ 54 h 117"/>
                <a:gd name="T52" fmla="*/ 4 w 31"/>
                <a:gd name="T53" fmla="*/ 106 h 117"/>
                <a:gd name="T54" fmla="*/ 4 w 31"/>
                <a:gd name="T55" fmla="*/ 109 h 117"/>
                <a:gd name="T56" fmla="*/ 8 w 31"/>
                <a:gd name="T57" fmla="*/ 113 h 117"/>
                <a:gd name="T58" fmla="*/ 9 w 31"/>
                <a:gd name="T59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117">
                  <a:moveTo>
                    <a:pt x="28" y="114"/>
                  </a:moveTo>
                  <a:cubicBezTo>
                    <a:pt x="22" y="117"/>
                    <a:pt x="12" y="117"/>
                    <a:pt x="4" y="114"/>
                  </a:cubicBezTo>
                  <a:cubicBezTo>
                    <a:pt x="0" y="108"/>
                    <a:pt x="2" y="100"/>
                    <a:pt x="2" y="91"/>
                  </a:cubicBezTo>
                  <a:cubicBezTo>
                    <a:pt x="2" y="83"/>
                    <a:pt x="3" y="75"/>
                    <a:pt x="3" y="67"/>
                  </a:cubicBezTo>
                  <a:cubicBezTo>
                    <a:pt x="3" y="65"/>
                    <a:pt x="2" y="63"/>
                    <a:pt x="2" y="61"/>
                  </a:cubicBezTo>
                  <a:cubicBezTo>
                    <a:pt x="3" y="51"/>
                    <a:pt x="2" y="42"/>
                    <a:pt x="2" y="34"/>
                  </a:cubicBezTo>
                  <a:cubicBezTo>
                    <a:pt x="1" y="28"/>
                    <a:pt x="1" y="23"/>
                    <a:pt x="1" y="18"/>
                  </a:cubicBezTo>
                  <a:cubicBezTo>
                    <a:pt x="2" y="14"/>
                    <a:pt x="0" y="9"/>
                    <a:pt x="2" y="5"/>
                  </a:cubicBezTo>
                  <a:cubicBezTo>
                    <a:pt x="3" y="3"/>
                    <a:pt x="6" y="1"/>
                    <a:pt x="7" y="1"/>
                  </a:cubicBezTo>
                  <a:cubicBezTo>
                    <a:pt x="8" y="1"/>
                    <a:pt x="10" y="1"/>
                    <a:pt x="12" y="1"/>
                  </a:cubicBezTo>
                  <a:cubicBezTo>
                    <a:pt x="19" y="1"/>
                    <a:pt x="26" y="0"/>
                    <a:pt x="29" y="7"/>
                  </a:cubicBezTo>
                  <a:cubicBezTo>
                    <a:pt x="31" y="13"/>
                    <a:pt x="29" y="19"/>
                    <a:pt x="29" y="24"/>
                  </a:cubicBezTo>
                  <a:cubicBezTo>
                    <a:pt x="28" y="41"/>
                    <a:pt x="29" y="64"/>
                    <a:pt x="29" y="82"/>
                  </a:cubicBezTo>
                  <a:cubicBezTo>
                    <a:pt x="29" y="94"/>
                    <a:pt x="30" y="104"/>
                    <a:pt x="28" y="114"/>
                  </a:cubicBezTo>
                  <a:close/>
                  <a:moveTo>
                    <a:pt x="9" y="112"/>
                  </a:moveTo>
                  <a:cubicBezTo>
                    <a:pt x="10" y="113"/>
                    <a:pt x="16" y="114"/>
                    <a:pt x="19" y="112"/>
                  </a:cubicBezTo>
                  <a:cubicBezTo>
                    <a:pt x="23" y="114"/>
                    <a:pt x="26" y="112"/>
                    <a:pt x="26" y="108"/>
                  </a:cubicBezTo>
                  <a:cubicBezTo>
                    <a:pt x="27" y="105"/>
                    <a:pt x="26" y="101"/>
                    <a:pt x="26" y="97"/>
                  </a:cubicBezTo>
                  <a:cubicBezTo>
                    <a:pt x="27" y="90"/>
                    <a:pt x="26" y="83"/>
                    <a:pt x="26" y="76"/>
                  </a:cubicBezTo>
                  <a:cubicBezTo>
                    <a:pt x="27" y="56"/>
                    <a:pt x="26" y="43"/>
                    <a:pt x="27" y="24"/>
                  </a:cubicBezTo>
                  <a:cubicBezTo>
                    <a:pt x="27" y="19"/>
                    <a:pt x="28" y="13"/>
                    <a:pt x="27" y="10"/>
                  </a:cubicBezTo>
                  <a:cubicBezTo>
                    <a:pt x="26" y="8"/>
                    <a:pt x="24" y="6"/>
                    <a:pt x="21" y="5"/>
                  </a:cubicBezTo>
                  <a:cubicBezTo>
                    <a:pt x="17" y="2"/>
                    <a:pt x="10" y="5"/>
                    <a:pt x="7" y="5"/>
                  </a:cubicBezTo>
                  <a:cubicBezTo>
                    <a:pt x="4" y="6"/>
                    <a:pt x="4" y="10"/>
                    <a:pt x="4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3" y="27"/>
                    <a:pt x="4" y="41"/>
                    <a:pt x="5" y="54"/>
                  </a:cubicBezTo>
                  <a:cubicBezTo>
                    <a:pt x="6" y="71"/>
                    <a:pt x="4" y="91"/>
                    <a:pt x="4" y="106"/>
                  </a:cubicBezTo>
                  <a:cubicBezTo>
                    <a:pt x="4" y="107"/>
                    <a:pt x="5" y="108"/>
                    <a:pt x="4" y="109"/>
                  </a:cubicBezTo>
                  <a:cubicBezTo>
                    <a:pt x="6" y="110"/>
                    <a:pt x="7" y="112"/>
                    <a:pt x="8" y="113"/>
                  </a:cubicBezTo>
                  <a:cubicBezTo>
                    <a:pt x="8" y="112"/>
                    <a:pt x="8" y="111"/>
                    <a:pt x="9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653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7" name="组合 3186"/>
          <p:cNvGrpSpPr/>
          <p:nvPr/>
        </p:nvGrpSpPr>
        <p:grpSpPr>
          <a:xfrm>
            <a:off x="3906837" y="1423123"/>
            <a:ext cx="3138488" cy="3148013"/>
            <a:chOff x="3908425" y="1851025"/>
            <a:chExt cx="3138488" cy="3148013"/>
          </a:xfrm>
        </p:grpSpPr>
        <p:grpSp>
          <p:nvGrpSpPr>
            <p:cNvPr id="3186" name="组合 3185"/>
            <p:cNvGrpSpPr/>
            <p:nvPr/>
          </p:nvGrpSpPr>
          <p:grpSpPr>
            <a:xfrm>
              <a:off x="6062663" y="3662363"/>
              <a:ext cx="984250" cy="1336675"/>
              <a:chOff x="6062663" y="3662363"/>
              <a:chExt cx="984250" cy="1336675"/>
            </a:xfrm>
          </p:grpSpPr>
          <p:sp>
            <p:nvSpPr>
              <p:cNvPr id="3126" name="Freeform 3112"/>
              <p:cNvSpPr>
                <a:spLocks/>
              </p:cNvSpPr>
              <p:nvPr/>
            </p:nvSpPr>
            <p:spPr bwMode="auto">
              <a:xfrm>
                <a:off x="6513513" y="4727575"/>
                <a:ext cx="157163" cy="90488"/>
              </a:xfrm>
              <a:custGeom>
                <a:avLst/>
                <a:gdLst>
                  <a:gd name="T0" fmla="*/ 0 w 99"/>
                  <a:gd name="T1" fmla="*/ 57 h 57"/>
                  <a:gd name="T2" fmla="*/ 99 w 99"/>
                  <a:gd name="T3" fmla="*/ 0 h 57"/>
                  <a:gd name="T4" fmla="*/ 40 w 99"/>
                  <a:gd name="T5" fmla="*/ 52 h 57"/>
                  <a:gd name="T6" fmla="*/ 76 w 99"/>
                  <a:gd name="T7" fmla="*/ 31 h 57"/>
                  <a:gd name="T8" fmla="*/ 54 w 99"/>
                  <a:gd name="T9" fmla="*/ 45 h 57"/>
                  <a:gd name="T10" fmla="*/ 66 w 99"/>
                  <a:gd name="T11" fmla="*/ 3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9" h="57">
                    <a:moveTo>
                      <a:pt x="0" y="57"/>
                    </a:moveTo>
                    <a:lnTo>
                      <a:pt x="99" y="0"/>
                    </a:lnTo>
                    <a:lnTo>
                      <a:pt x="40" y="52"/>
                    </a:lnTo>
                    <a:lnTo>
                      <a:pt x="76" y="31"/>
                    </a:lnTo>
                    <a:lnTo>
                      <a:pt x="54" y="45"/>
                    </a:lnTo>
                    <a:lnTo>
                      <a:pt x="66" y="38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30" name="Freeform 3116"/>
              <p:cNvSpPr>
                <a:spLocks/>
              </p:cNvSpPr>
              <p:nvPr/>
            </p:nvSpPr>
            <p:spPr bwMode="auto">
              <a:xfrm>
                <a:off x="6757988" y="4479925"/>
                <a:ext cx="115888" cy="66675"/>
              </a:xfrm>
              <a:custGeom>
                <a:avLst/>
                <a:gdLst>
                  <a:gd name="T0" fmla="*/ 4 w 73"/>
                  <a:gd name="T1" fmla="*/ 35 h 42"/>
                  <a:gd name="T2" fmla="*/ 7 w 73"/>
                  <a:gd name="T3" fmla="*/ 35 h 42"/>
                  <a:gd name="T4" fmla="*/ 0 w 73"/>
                  <a:gd name="T5" fmla="*/ 42 h 42"/>
                  <a:gd name="T6" fmla="*/ 73 w 73"/>
                  <a:gd name="T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42">
                    <a:moveTo>
                      <a:pt x="4" y="35"/>
                    </a:moveTo>
                    <a:lnTo>
                      <a:pt x="7" y="35"/>
                    </a:lnTo>
                    <a:lnTo>
                      <a:pt x="0" y="42"/>
                    </a:lnTo>
                    <a:lnTo>
                      <a:pt x="73" y="0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31" name="Freeform 3117"/>
              <p:cNvSpPr>
                <a:spLocks/>
              </p:cNvSpPr>
              <p:nvPr/>
            </p:nvSpPr>
            <p:spPr bwMode="auto">
              <a:xfrm>
                <a:off x="6873875" y="4370388"/>
                <a:ext cx="146050" cy="82550"/>
              </a:xfrm>
              <a:custGeom>
                <a:avLst/>
                <a:gdLst>
                  <a:gd name="T0" fmla="*/ 0 w 92"/>
                  <a:gd name="T1" fmla="*/ 52 h 52"/>
                  <a:gd name="T2" fmla="*/ 92 w 92"/>
                  <a:gd name="T3" fmla="*/ 0 h 52"/>
                  <a:gd name="T4" fmla="*/ 40 w 92"/>
                  <a:gd name="T5" fmla="*/ 43 h 52"/>
                  <a:gd name="T6" fmla="*/ 62 w 92"/>
                  <a:gd name="T7" fmla="*/ 3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52">
                    <a:moveTo>
                      <a:pt x="0" y="52"/>
                    </a:moveTo>
                    <a:lnTo>
                      <a:pt x="92" y="0"/>
                    </a:lnTo>
                    <a:lnTo>
                      <a:pt x="40" y="43"/>
                    </a:lnTo>
                    <a:lnTo>
                      <a:pt x="62" y="31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grpSp>
            <p:nvGrpSpPr>
              <p:cNvPr id="3185" name="组合 3184"/>
              <p:cNvGrpSpPr/>
              <p:nvPr/>
            </p:nvGrpSpPr>
            <p:grpSpPr>
              <a:xfrm>
                <a:off x="6062663" y="3662363"/>
                <a:ext cx="984250" cy="1336675"/>
                <a:chOff x="6062663" y="3662363"/>
                <a:chExt cx="984250" cy="1336675"/>
              </a:xfrm>
            </p:grpSpPr>
            <p:sp>
              <p:nvSpPr>
                <p:cNvPr id="3125" name="Freeform 3111"/>
                <p:cNvSpPr>
                  <a:spLocks/>
                </p:cNvSpPr>
                <p:nvPr/>
              </p:nvSpPr>
              <p:spPr bwMode="auto">
                <a:xfrm>
                  <a:off x="6062663" y="4727575"/>
                  <a:ext cx="450850" cy="271463"/>
                </a:xfrm>
                <a:custGeom>
                  <a:avLst/>
                  <a:gdLst>
                    <a:gd name="T0" fmla="*/ 9 w 284"/>
                    <a:gd name="T1" fmla="*/ 3 h 171"/>
                    <a:gd name="T2" fmla="*/ 14 w 284"/>
                    <a:gd name="T3" fmla="*/ 0 h 171"/>
                    <a:gd name="T4" fmla="*/ 0 w 284"/>
                    <a:gd name="T5" fmla="*/ 29 h 171"/>
                    <a:gd name="T6" fmla="*/ 40 w 284"/>
                    <a:gd name="T7" fmla="*/ 7 h 171"/>
                    <a:gd name="T8" fmla="*/ 7 w 284"/>
                    <a:gd name="T9" fmla="*/ 41 h 171"/>
                    <a:gd name="T10" fmla="*/ 49 w 284"/>
                    <a:gd name="T11" fmla="*/ 17 h 171"/>
                    <a:gd name="T12" fmla="*/ 14 w 284"/>
                    <a:gd name="T13" fmla="*/ 50 h 171"/>
                    <a:gd name="T14" fmla="*/ 57 w 284"/>
                    <a:gd name="T15" fmla="*/ 24 h 171"/>
                    <a:gd name="T16" fmla="*/ 16 w 284"/>
                    <a:gd name="T17" fmla="*/ 52 h 171"/>
                    <a:gd name="T18" fmla="*/ 59 w 284"/>
                    <a:gd name="T19" fmla="*/ 26 h 171"/>
                    <a:gd name="T20" fmla="*/ 23 w 284"/>
                    <a:gd name="T21" fmla="*/ 60 h 171"/>
                    <a:gd name="T22" fmla="*/ 66 w 284"/>
                    <a:gd name="T23" fmla="*/ 33 h 171"/>
                    <a:gd name="T24" fmla="*/ 28 w 284"/>
                    <a:gd name="T25" fmla="*/ 62 h 171"/>
                    <a:gd name="T26" fmla="*/ 71 w 284"/>
                    <a:gd name="T27" fmla="*/ 36 h 171"/>
                    <a:gd name="T28" fmla="*/ 28 w 284"/>
                    <a:gd name="T29" fmla="*/ 62 h 171"/>
                    <a:gd name="T30" fmla="*/ 71 w 284"/>
                    <a:gd name="T31" fmla="*/ 38 h 171"/>
                    <a:gd name="T32" fmla="*/ 33 w 284"/>
                    <a:gd name="T33" fmla="*/ 67 h 171"/>
                    <a:gd name="T34" fmla="*/ 75 w 284"/>
                    <a:gd name="T35" fmla="*/ 43 h 171"/>
                    <a:gd name="T36" fmla="*/ 47 w 284"/>
                    <a:gd name="T37" fmla="*/ 81 h 171"/>
                    <a:gd name="T38" fmla="*/ 90 w 284"/>
                    <a:gd name="T39" fmla="*/ 55 h 171"/>
                    <a:gd name="T40" fmla="*/ 59 w 284"/>
                    <a:gd name="T41" fmla="*/ 95 h 171"/>
                    <a:gd name="T42" fmla="*/ 101 w 284"/>
                    <a:gd name="T43" fmla="*/ 69 h 171"/>
                    <a:gd name="T44" fmla="*/ 73 w 284"/>
                    <a:gd name="T45" fmla="*/ 107 h 171"/>
                    <a:gd name="T46" fmla="*/ 116 w 284"/>
                    <a:gd name="T47" fmla="*/ 83 h 171"/>
                    <a:gd name="T48" fmla="*/ 85 w 284"/>
                    <a:gd name="T49" fmla="*/ 119 h 171"/>
                    <a:gd name="T50" fmla="*/ 128 w 284"/>
                    <a:gd name="T51" fmla="*/ 93 h 171"/>
                    <a:gd name="T52" fmla="*/ 94 w 284"/>
                    <a:gd name="T53" fmla="*/ 128 h 171"/>
                    <a:gd name="T54" fmla="*/ 137 w 284"/>
                    <a:gd name="T55" fmla="*/ 105 h 171"/>
                    <a:gd name="T56" fmla="*/ 109 w 284"/>
                    <a:gd name="T57" fmla="*/ 143 h 171"/>
                    <a:gd name="T58" fmla="*/ 151 w 284"/>
                    <a:gd name="T59" fmla="*/ 116 h 171"/>
                    <a:gd name="T60" fmla="*/ 109 w 284"/>
                    <a:gd name="T61" fmla="*/ 143 h 171"/>
                    <a:gd name="T62" fmla="*/ 154 w 284"/>
                    <a:gd name="T63" fmla="*/ 116 h 171"/>
                    <a:gd name="T64" fmla="*/ 116 w 284"/>
                    <a:gd name="T65" fmla="*/ 147 h 171"/>
                    <a:gd name="T66" fmla="*/ 163 w 284"/>
                    <a:gd name="T67" fmla="*/ 121 h 171"/>
                    <a:gd name="T68" fmla="*/ 120 w 284"/>
                    <a:gd name="T69" fmla="*/ 152 h 171"/>
                    <a:gd name="T70" fmla="*/ 170 w 284"/>
                    <a:gd name="T71" fmla="*/ 124 h 171"/>
                    <a:gd name="T72" fmla="*/ 135 w 284"/>
                    <a:gd name="T73" fmla="*/ 159 h 171"/>
                    <a:gd name="T74" fmla="*/ 284 w 284"/>
                    <a:gd name="T75" fmla="*/ 74 h 171"/>
                    <a:gd name="T76" fmla="*/ 154 w 284"/>
                    <a:gd name="T77" fmla="*/ 169 h 171"/>
                    <a:gd name="T78" fmla="*/ 279 w 284"/>
                    <a:gd name="T79" fmla="*/ 97 h 171"/>
                    <a:gd name="T80" fmla="*/ 187 w 284"/>
                    <a:gd name="T81" fmla="*/ 171 h 171"/>
                    <a:gd name="T82" fmla="*/ 262 w 284"/>
                    <a:gd name="T83" fmla="*/ 126 h 171"/>
                    <a:gd name="T84" fmla="*/ 225 w 284"/>
                    <a:gd name="T85" fmla="*/ 159 h 171"/>
                    <a:gd name="T86" fmla="*/ 236 w 284"/>
                    <a:gd name="T87" fmla="*/ 152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84" h="171">
                      <a:moveTo>
                        <a:pt x="9" y="3"/>
                      </a:moveTo>
                      <a:lnTo>
                        <a:pt x="14" y="0"/>
                      </a:lnTo>
                      <a:lnTo>
                        <a:pt x="0" y="29"/>
                      </a:lnTo>
                      <a:lnTo>
                        <a:pt x="40" y="7"/>
                      </a:lnTo>
                      <a:lnTo>
                        <a:pt x="7" y="41"/>
                      </a:lnTo>
                      <a:lnTo>
                        <a:pt x="49" y="17"/>
                      </a:lnTo>
                      <a:lnTo>
                        <a:pt x="14" y="50"/>
                      </a:lnTo>
                      <a:lnTo>
                        <a:pt x="57" y="24"/>
                      </a:lnTo>
                      <a:lnTo>
                        <a:pt x="16" y="52"/>
                      </a:lnTo>
                      <a:lnTo>
                        <a:pt x="59" y="26"/>
                      </a:lnTo>
                      <a:lnTo>
                        <a:pt x="23" y="60"/>
                      </a:lnTo>
                      <a:lnTo>
                        <a:pt x="66" y="33"/>
                      </a:lnTo>
                      <a:lnTo>
                        <a:pt x="28" y="62"/>
                      </a:lnTo>
                      <a:lnTo>
                        <a:pt x="71" y="36"/>
                      </a:lnTo>
                      <a:lnTo>
                        <a:pt x="28" y="62"/>
                      </a:lnTo>
                      <a:lnTo>
                        <a:pt x="71" y="38"/>
                      </a:lnTo>
                      <a:lnTo>
                        <a:pt x="33" y="67"/>
                      </a:lnTo>
                      <a:lnTo>
                        <a:pt x="75" y="43"/>
                      </a:lnTo>
                      <a:lnTo>
                        <a:pt x="47" y="81"/>
                      </a:lnTo>
                      <a:lnTo>
                        <a:pt x="90" y="55"/>
                      </a:lnTo>
                      <a:lnTo>
                        <a:pt x="59" y="95"/>
                      </a:lnTo>
                      <a:lnTo>
                        <a:pt x="101" y="69"/>
                      </a:lnTo>
                      <a:lnTo>
                        <a:pt x="73" y="107"/>
                      </a:lnTo>
                      <a:lnTo>
                        <a:pt x="116" y="83"/>
                      </a:lnTo>
                      <a:lnTo>
                        <a:pt x="85" y="119"/>
                      </a:lnTo>
                      <a:lnTo>
                        <a:pt x="128" y="93"/>
                      </a:lnTo>
                      <a:lnTo>
                        <a:pt x="94" y="128"/>
                      </a:lnTo>
                      <a:lnTo>
                        <a:pt x="137" y="105"/>
                      </a:lnTo>
                      <a:lnTo>
                        <a:pt x="109" y="143"/>
                      </a:lnTo>
                      <a:lnTo>
                        <a:pt x="151" y="116"/>
                      </a:lnTo>
                      <a:lnTo>
                        <a:pt x="109" y="143"/>
                      </a:lnTo>
                      <a:lnTo>
                        <a:pt x="154" y="116"/>
                      </a:lnTo>
                      <a:lnTo>
                        <a:pt x="116" y="147"/>
                      </a:lnTo>
                      <a:lnTo>
                        <a:pt x="163" y="121"/>
                      </a:lnTo>
                      <a:lnTo>
                        <a:pt x="120" y="152"/>
                      </a:lnTo>
                      <a:lnTo>
                        <a:pt x="170" y="124"/>
                      </a:lnTo>
                      <a:lnTo>
                        <a:pt x="135" y="159"/>
                      </a:lnTo>
                      <a:lnTo>
                        <a:pt x="284" y="74"/>
                      </a:lnTo>
                      <a:lnTo>
                        <a:pt x="154" y="169"/>
                      </a:lnTo>
                      <a:lnTo>
                        <a:pt x="279" y="97"/>
                      </a:lnTo>
                      <a:lnTo>
                        <a:pt x="187" y="171"/>
                      </a:lnTo>
                      <a:lnTo>
                        <a:pt x="262" y="126"/>
                      </a:lnTo>
                      <a:lnTo>
                        <a:pt x="225" y="159"/>
                      </a:lnTo>
                      <a:lnTo>
                        <a:pt x="236" y="152"/>
                      </a:lnTo>
                    </a:path>
                  </a:pathLst>
                </a:custGeom>
                <a:noFill/>
                <a:ln w="0" cap="rnd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endParaRPr>
                </a:p>
              </p:txBody>
            </p:sp>
            <p:sp>
              <p:nvSpPr>
                <p:cNvPr id="3127" name="Freeform 3113"/>
                <p:cNvSpPr>
                  <a:spLocks/>
                </p:cNvSpPr>
                <p:nvPr/>
              </p:nvSpPr>
              <p:spPr bwMode="auto">
                <a:xfrm>
                  <a:off x="6194425" y="4502150"/>
                  <a:ext cx="495300" cy="403225"/>
                </a:xfrm>
                <a:custGeom>
                  <a:avLst/>
                  <a:gdLst>
                    <a:gd name="T0" fmla="*/ 11 w 312"/>
                    <a:gd name="T1" fmla="*/ 2 h 254"/>
                    <a:gd name="T2" fmla="*/ 14 w 312"/>
                    <a:gd name="T3" fmla="*/ 0 h 254"/>
                    <a:gd name="T4" fmla="*/ 0 w 312"/>
                    <a:gd name="T5" fmla="*/ 19 h 254"/>
                    <a:gd name="T6" fmla="*/ 33 w 312"/>
                    <a:gd name="T7" fmla="*/ 0 h 254"/>
                    <a:gd name="T8" fmla="*/ 2 w 312"/>
                    <a:gd name="T9" fmla="*/ 31 h 254"/>
                    <a:gd name="T10" fmla="*/ 42 w 312"/>
                    <a:gd name="T11" fmla="*/ 7 h 254"/>
                    <a:gd name="T12" fmla="*/ 4 w 312"/>
                    <a:gd name="T13" fmla="*/ 33 h 254"/>
                    <a:gd name="T14" fmla="*/ 45 w 312"/>
                    <a:gd name="T15" fmla="*/ 9 h 254"/>
                    <a:gd name="T16" fmla="*/ 14 w 312"/>
                    <a:gd name="T17" fmla="*/ 45 h 254"/>
                    <a:gd name="T18" fmla="*/ 56 w 312"/>
                    <a:gd name="T19" fmla="*/ 21 h 254"/>
                    <a:gd name="T20" fmla="*/ 21 w 312"/>
                    <a:gd name="T21" fmla="*/ 52 h 254"/>
                    <a:gd name="T22" fmla="*/ 63 w 312"/>
                    <a:gd name="T23" fmla="*/ 28 h 254"/>
                    <a:gd name="T24" fmla="*/ 33 w 312"/>
                    <a:gd name="T25" fmla="*/ 64 h 254"/>
                    <a:gd name="T26" fmla="*/ 75 w 312"/>
                    <a:gd name="T27" fmla="*/ 40 h 254"/>
                    <a:gd name="T28" fmla="*/ 42 w 312"/>
                    <a:gd name="T29" fmla="*/ 73 h 254"/>
                    <a:gd name="T30" fmla="*/ 85 w 312"/>
                    <a:gd name="T31" fmla="*/ 50 h 254"/>
                    <a:gd name="T32" fmla="*/ 54 w 312"/>
                    <a:gd name="T33" fmla="*/ 85 h 254"/>
                    <a:gd name="T34" fmla="*/ 97 w 312"/>
                    <a:gd name="T35" fmla="*/ 62 h 254"/>
                    <a:gd name="T36" fmla="*/ 68 w 312"/>
                    <a:gd name="T37" fmla="*/ 100 h 254"/>
                    <a:gd name="T38" fmla="*/ 111 w 312"/>
                    <a:gd name="T39" fmla="*/ 76 h 254"/>
                    <a:gd name="T40" fmla="*/ 68 w 312"/>
                    <a:gd name="T41" fmla="*/ 102 h 254"/>
                    <a:gd name="T42" fmla="*/ 111 w 312"/>
                    <a:gd name="T43" fmla="*/ 76 h 254"/>
                    <a:gd name="T44" fmla="*/ 68 w 312"/>
                    <a:gd name="T45" fmla="*/ 102 h 254"/>
                    <a:gd name="T46" fmla="*/ 111 w 312"/>
                    <a:gd name="T47" fmla="*/ 76 h 254"/>
                    <a:gd name="T48" fmla="*/ 82 w 312"/>
                    <a:gd name="T49" fmla="*/ 116 h 254"/>
                    <a:gd name="T50" fmla="*/ 125 w 312"/>
                    <a:gd name="T51" fmla="*/ 90 h 254"/>
                    <a:gd name="T52" fmla="*/ 90 w 312"/>
                    <a:gd name="T53" fmla="*/ 121 h 254"/>
                    <a:gd name="T54" fmla="*/ 132 w 312"/>
                    <a:gd name="T55" fmla="*/ 97 h 254"/>
                    <a:gd name="T56" fmla="*/ 101 w 312"/>
                    <a:gd name="T57" fmla="*/ 133 h 254"/>
                    <a:gd name="T58" fmla="*/ 144 w 312"/>
                    <a:gd name="T59" fmla="*/ 109 h 254"/>
                    <a:gd name="T60" fmla="*/ 104 w 312"/>
                    <a:gd name="T61" fmla="*/ 135 h 254"/>
                    <a:gd name="T62" fmla="*/ 146 w 312"/>
                    <a:gd name="T63" fmla="*/ 111 h 254"/>
                    <a:gd name="T64" fmla="*/ 111 w 312"/>
                    <a:gd name="T65" fmla="*/ 145 h 254"/>
                    <a:gd name="T66" fmla="*/ 153 w 312"/>
                    <a:gd name="T67" fmla="*/ 119 h 254"/>
                    <a:gd name="T68" fmla="*/ 120 w 312"/>
                    <a:gd name="T69" fmla="*/ 152 h 254"/>
                    <a:gd name="T70" fmla="*/ 163 w 312"/>
                    <a:gd name="T71" fmla="*/ 128 h 254"/>
                    <a:gd name="T72" fmla="*/ 123 w 312"/>
                    <a:gd name="T73" fmla="*/ 156 h 254"/>
                    <a:gd name="T74" fmla="*/ 165 w 312"/>
                    <a:gd name="T75" fmla="*/ 130 h 254"/>
                    <a:gd name="T76" fmla="*/ 135 w 312"/>
                    <a:gd name="T77" fmla="*/ 168 h 254"/>
                    <a:gd name="T78" fmla="*/ 179 w 312"/>
                    <a:gd name="T79" fmla="*/ 142 h 254"/>
                    <a:gd name="T80" fmla="*/ 142 w 312"/>
                    <a:gd name="T81" fmla="*/ 175 h 254"/>
                    <a:gd name="T82" fmla="*/ 189 w 312"/>
                    <a:gd name="T83" fmla="*/ 147 h 254"/>
                    <a:gd name="T84" fmla="*/ 149 w 312"/>
                    <a:gd name="T85" fmla="*/ 190 h 254"/>
                    <a:gd name="T86" fmla="*/ 217 w 312"/>
                    <a:gd name="T87" fmla="*/ 152 h 254"/>
                    <a:gd name="T88" fmla="*/ 153 w 312"/>
                    <a:gd name="T89" fmla="*/ 202 h 254"/>
                    <a:gd name="T90" fmla="*/ 312 w 312"/>
                    <a:gd name="T91" fmla="*/ 109 h 254"/>
                    <a:gd name="T92" fmla="*/ 153 w 312"/>
                    <a:gd name="T93" fmla="*/ 202 h 254"/>
                    <a:gd name="T94" fmla="*/ 312 w 312"/>
                    <a:gd name="T95" fmla="*/ 109 h 254"/>
                    <a:gd name="T96" fmla="*/ 151 w 312"/>
                    <a:gd name="T97" fmla="*/ 223 h 254"/>
                    <a:gd name="T98" fmla="*/ 307 w 312"/>
                    <a:gd name="T99" fmla="*/ 133 h 254"/>
                    <a:gd name="T100" fmla="*/ 149 w 312"/>
                    <a:gd name="T101" fmla="*/ 228 h 254"/>
                    <a:gd name="T102" fmla="*/ 303 w 312"/>
                    <a:gd name="T103" fmla="*/ 140 h 254"/>
                    <a:gd name="T104" fmla="*/ 135 w 312"/>
                    <a:gd name="T105" fmla="*/ 249 h 254"/>
                    <a:gd name="T106" fmla="*/ 201 w 312"/>
                    <a:gd name="T107" fmla="*/ 211 h 254"/>
                    <a:gd name="T108" fmla="*/ 127 w 312"/>
                    <a:gd name="T109" fmla="*/ 254 h 254"/>
                    <a:gd name="T110" fmla="*/ 201 w 312"/>
                    <a:gd name="T111" fmla="*/ 213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12" h="254">
                      <a:moveTo>
                        <a:pt x="11" y="2"/>
                      </a:moveTo>
                      <a:lnTo>
                        <a:pt x="14" y="0"/>
                      </a:lnTo>
                      <a:lnTo>
                        <a:pt x="0" y="19"/>
                      </a:lnTo>
                      <a:lnTo>
                        <a:pt x="33" y="0"/>
                      </a:lnTo>
                      <a:lnTo>
                        <a:pt x="2" y="31"/>
                      </a:lnTo>
                      <a:lnTo>
                        <a:pt x="42" y="7"/>
                      </a:lnTo>
                      <a:lnTo>
                        <a:pt x="4" y="33"/>
                      </a:lnTo>
                      <a:lnTo>
                        <a:pt x="45" y="9"/>
                      </a:lnTo>
                      <a:lnTo>
                        <a:pt x="14" y="45"/>
                      </a:lnTo>
                      <a:lnTo>
                        <a:pt x="56" y="21"/>
                      </a:lnTo>
                      <a:lnTo>
                        <a:pt x="21" y="52"/>
                      </a:lnTo>
                      <a:lnTo>
                        <a:pt x="63" y="28"/>
                      </a:lnTo>
                      <a:lnTo>
                        <a:pt x="33" y="64"/>
                      </a:lnTo>
                      <a:lnTo>
                        <a:pt x="75" y="40"/>
                      </a:lnTo>
                      <a:lnTo>
                        <a:pt x="42" y="73"/>
                      </a:lnTo>
                      <a:lnTo>
                        <a:pt x="85" y="50"/>
                      </a:lnTo>
                      <a:lnTo>
                        <a:pt x="54" y="85"/>
                      </a:lnTo>
                      <a:lnTo>
                        <a:pt x="97" y="62"/>
                      </a:lnTo>
                      <a:lnTo>
                        <a:pt x="68" y="100"/>
                      </a:lnTo>
                      <a:lnTo>
                        <a:pt x="111" y="76"/>
                      </a:lnTo>
                      <a:lnTo>
                        <a:pt x="68" y="102"/>
                      </a:lnTo>
                      <a:lnTo>
                        <a:pt x="111" y="76"/>
                      </a:lnTo>
                      <a:lnTo>
                        <a:pt x="68" y="102"/>
                      </a:lnTo>
                      <a:lnTo>
                        <a:pt x="111" y="76"/>
                      </a:lnTo>
                      <a:lnTo>
                        <a:pt x="82" y="116"/>
                      </a:lnTo>
                      <a:lnTo>
                        <a:pt x="125" y="90"/>
                      </a:lnTo>
                      <a:lnTo>
                        <a:pt x="90" y="121"/>
                      </a:lnTo>
                      <a:lnTo>
                        <a:pt x="132" y="97"/>
                      </a:lnTo>
                      <a:lnTo>
                        <a:pt x="101" y="133"/>
                      </a:lnTo>
                      <a:lnTo>
                        <a:pt x="144" y="109"/>
                      </a:lnTo>
                      <a:lnTo>
                        <a:pt x="104" y="135"/>
                      </a:lnTo>
                      <a:lnTo>
                        <a:pt x="146" y="111"/>
                      </a:lnTo>
                      <a:lnTo>
                        <a:pt x="111" y="145"/>
                      </a:lnTo>
                      <a:lnTo>
                        <a:pt x="153" y="119"/>
                      </a:lnTo>
                      <a:lnTo>
                        <a:pt x="120" y="152"/>
                      </a:lnTo>
                      <a:lnTo>
                        <a:pt x="163" y="128"/>
                      </a:lnTo>
                      <a:lnTo>
                        <a:pt x="123" y="156"/>
                      </a:lnTo>
                      <a:lnTo>
                        <a:pt x="165" y="130"/>
                      </a:lnTo>
                      <a:lnTo>
                        <a:pt x="135" y="168"/>
                      </a:lnTo>
                      <a:lnTo>
                        <a:pt x="179" y="142"/>
                      </a:lnTo>
                      <a:lnTo>
                        <a:pt x="142" y="175"/>
                      </a:lnTo>
                      <a:lnTo>
                        <a:pt x="189" y="147"/>
                      </a:lnTo>
                      <a:lnTo>
                        <a:pt x="149" y="190"/>
                      </a:lnTo>
                      <a:lnTo>
                        <a:pt x="217" y="152"/>
                      </a:lnTo>
                      <a:lnTo>
                        <a:pt x="153" y="202"/>
                      </a:lnTo>
                      <a:lnTo>
                        <a:pt x="312" y="109"/>
                      </a:lnTo>
                      <a:lnTo>
                        <a:pt x="153" y="202"/>
                      </a:lnTo>
                      <a:lnTo>
                        <a:pt x="312" y="109"/>
                      </a:lnTo>
                      <a:lnTo>
                        <a:pt x="151" y="223"/>
                      </a:lnTo>
                      <a:lnTo>
                        <a:pt x="307" y="133"/>
                      </a:lnTo>
                      <a:lnTo>
                        <a:pt x="149" y="228"/>
                      </a:lnTo>
                      <a:lnTo>
                        <a:pt x="303" y="140"/>
                      </a:lnTo>
                      <a:lnTo>
                        <a:pt x="135" y="249"/>
                      </a:lnTo>
                      <a:lnTo>
                        <a:pt x="201" y="211"/>
                      </a:lnTo>
                      <a:lnTo>
                        <a:pt x="127" y="254"/>
                      </a:lnTo>
                      <a:lnTo>
                        <a:pt x="201" y="213"/>
                      </a:lnTo>
                    </a:path>
                  </a:pathLst>
                </a:custGeom>
                <a:noFill/>
                <a:ln w="0" cap="rnd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endParaRPr>
                </a:p>
              </p:txBody>
            </p:sp>
            <p:sp>
              <p:nvSpPr>
                <p:cNvPr id="3128" name="Freeform 3114"/>
                <p:cNvSpPr>
                  <a:spLocks/>
                </p:cNvSpPr>
                <p:nvPr/>
              </p:nvSpPr>
              <p:spPr bwMode="auto">
                <a:xfrm>
                  <a:off x="6692900" y="4546600"/>
                  <a:ext cx="158750" cy="95250"/>
                </a:xfrm>
                <a:custGeom>
                  <a:avLst/>
                  <a:gdLst>
                    <a:gd name="T0" fmla="*/ 0 w 100"/>
                    <a:gd name="T1" fmla="*/ 60 h 60"/>
                    <a:gd name="T2" fmla="*/ 100 w 100"/>
                    <a:gd name="T3" fmla="*/ 0 h 60"/>
                    <a:gd name="T4" fmla="*/ 15 w 100"/>
                    <a:gd name="T5" fmla="*/ 57 h 60"/>
                    <a:gd name="T6" fmla="*/ 95 w 100"/>
                    <a:gd name="T7" fmla="*/ 12 h 60"/>
                    <a:gd name="T8" fmla="*/ 50 w 100"/>
                    <a:gd name="T9" fmla="*/ 48 h 60"/>
                    <a:gd name="T10" fmla="*/ 67 w 100"/>
                    <a:gd name="T11" fmla="*/ 38 h 60"/>
                    <a:gd name="T12" fmla="*/ 55 w 100"/>
                    <a:gd name="T13" fmla="*/ 45 h 60"/>
                    <a:gd name="T14" fmla="*/ 67 w 100"/>
                    <a:gd name="T15" fmla="*/ 38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0" h="60">
                      <a:moveTo>
                        <a:pt x="0" y="60"/>
                      </a:moveTo>
                      <a:lnTo>
                        <a:pt x="100" y="0"/>
                      </a:lnTo>
                      <a:lnTo>
                        <a:pt x="15" y="57"/>
                      </a:lnTo>
                      <a:lnTo>
                        <a:pt x="95" y="12"/>
                      </a:lnTo>
                      <a:lnTo>
                        <a:pt x="50" y="48"/>
                      </a:lnTo>
                      <a:lnTo>
                        <a:pt x="67" y="38"/>
                      </a:lnTo>
                      <a:lnTo>
                        <a:pt x="55" y="45"/>
                      </a:lnTo>
                      <a:lnTo>
                        <a:pt x="67" y="38"/>
                      </a:lnTo>
                    </a:path>
                  </a:pathLst>
                </a:custGeom>
                <a:noFill/>
                <a:ln w="0" cap="rnd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endParaRPr>
                </a:p>
              </p:txBody>
            </p:sp>
            <p:sp>
              <p:nvSpPr>
                <p:cNvPr id="3129" name="Freeform 3115"/>
                <p:cNvSpPr>
                  <a:spLocks/>
                </p:cNvSpPr>
                <p:nvPr/>
              </p:nvSpPr>
              <p:spPr bwMode="auto">
                <a:xfrm>
                  <a:off x="6373813" y="4318000"/>
                  <a:ext cx="500063" cy="409575"/>
                </a:xfrm>
                <a:custGeom>
                  <a:avLst/>
                  <a:gdLst>
                    <a:gd name="T0" fmla="*/ 10 w 315"/>
                    <a:gd name="T1" fmla="*/ 4 h 258"/>
                    <a:gd name="T2" fmla="*/ 14 w 315"/>
                    <a:gd name="T3" fmla="*/ 2 h 258"/>
                    <a:gd name="T4" fmla="*/ 5 w 315"/>
                    <a:gd name="T5" fmla="*/ 9 h 258"/>
                    <a:gd name="T6" fmla="*/ 19 w 315"/>
                    <a:gd name="T7" fmla="*/ 0 h 258"/>
                    <a:gd name="T8" fmla="*/ 0 w 315"/>
                    <a:gd name="T9" fmla="*/ 23 h 258"/>
                    <a:gd name="T10" fmla="*/ 33 w 315"/>
                    <a:gd name="T11" fmla="*/ 2 h 258"/>
                    <a:gd name="T12" fmla="*/ 5 w 315"/>
                    <a:gd name="T13" fmla="*/ 38 h 258"/>
                    <a:gd name="T14" fmla="*/ 45 w 315"/>
                    <a:gd name="T15" fmla="*/ 14 h 258"/>
                    <a:gd name="T16" fmla="*/ 10 w 315"/>
                    <a:gd name="T17" fmla="*/ 42 h 258"/>
                    <a:gd name="T18" fmla="*/ 52 w 315"/>
                    <a:gd name="T19" fmla="*/ 19 h 258"/>
                    <a:gd name="T20" fmla="*/ 14 w 315"/>
                    <a:gd name="T21" fmla="*/ 50 h 258"/>
                    <a:gd name="T22" fmla="*/ 57 w 315"/>
                    <a:gd name="T23" fmla="*/ 26 h 258"/>
                    <a:gd name="T24" fmla="*/ 24 w 315"/>
                    <a:gd name="T25" fmla="*/ 59 h 258"/>
                    <a:gd name="T26" fmla="*/ 66 w 315"/>
                    <a:gd name="T27" fmla="*/ 33 h 258"/>
                    <a:gd name="T28" fmla="*/ 26 w 315"/>
                    <a:gd name="T29" fmla="*/ 61 h 258"/>
                    <a:gd name="T30" fmla="*/ 69 w 315"/>
                    <a:gd name="T31" fmla="*/ 35 h 258"/>
                    <a:gd name="T32" fmla="*/ 31 w 315"/>
                    <a:gd name="T33" fmla="*/ 66 h 258"/>
                    <a:gd name="T34" fmla="*/ 74 w 315"/>
                    <a:gd name="T35" fmla="*/ 42 h 258"/>
                    <a:gd name="T36" fmla="*/ 31 w 315"/>
                    <a:gd name="T37" fmla="*/ 66 h 258"/>
                    <a:gd name="T38" fmla="*/ 74 w 315"/>
                    <a:gd name="T39" fmla="*/ 42 h 258"/>
                    <a:gd name="T40" fmla="*/ 33 w 315"/>
                    <a:gd name="T41" fmla="*/ 69 h 258"/>
                    <a:gd name="T42" fmla="*/ 76 w 315"/>
                    <a:gd name="T43" fmla="*/ 45 h 258"/>
                    <a:gd name="T44" fmla="*/ 36 w 315"/>
                    <a:gd name="T45" fmla="*/ 71 h 258"/>
                    <a:gd name="T46" fmla="*/ 78 w 315"/>
                    <a:gd name="T47" fmla="*/ 45 h 258"/>
                    <a:gd name="T48" fmla="*/ 38 w 315"/>
                    <a:gd name="T49" fmla="*/ 73 h 258"/>
                    <a:gd name="T50" fmla="*/ 81 w 315"/>
                    <a:gd name="T51" fmla="*/ 47 h 258"/>
                    <a:gd name="T52" fmla="*/ 38 w 315"/>
                    <a:gd name="T53" fmla="*/ 73 h 258"/>
                    <a:gd name="T54" fmla="*/ 81 w 315"/>
                    <a:gd name="T55" fmla="*/ 50 h 258"/>
                    <a:gd name="T56" fmla="*/ 52 w 315"/>
                    <a:gd name="T57" fmla="*/ 87 h 258"/>
                    <a:gd name="T58" fmla="*/ 95 w 315"/>
                    <a:gd name="T59" fmla="*/ 61 h 258"/>
                    <a:gd name="T60" fmla="*/ 55 w 315"/>
                    <a:gd name="T61" fmla="*/ 90 h 258"/>
                    <a:gd name="T62" fmla="*/ 97 w 315"/>
                    <a:gd name="T63" fmla="*/ 66 h 258"/>
                    <a:gd name="T64" fmla="*/ 66 w 315"/>
                    <a:gd name="T65" fmla="*/ 99 h 258"/>
                    <a:gd name="T66" fmla="*/ 109 w 315"/>
                    <a:gd name="T67" fmla="*/ 76 h 258"/>
                    <a:gd name="T68" fmla="*/ 78 w 315"/>
                    <a:gd name="T69" fmla="*/ 114 h 258"/>
                    <a:gd name="T70" fmla="*/ 121 w 315"/>
                    <a:gd name="T71" fmla="*/ 87 h 258"/>
                    <a:gd name="T72" fmla="*/ 88 w 315"/>
                    <a:gd name="T73" fmla="*/ 123 h 258"/>
                    <a:gd name="T74" fmla="*/ 130 w 315"/>
                    <a:gd name="T75" fmla="*/ 97 h 258"/>
                    <a:gd name="T76" fmla="*/ 100 w 315"/>
                    <a:gd name="T77" fmla="*/ 135 h 258"/>
                    <a:gd name="T78" fmla="*/ 142 w 315"/>
                    <a:gd name="T79" fmla="*/ 111 h 258"/>
                    <a:gd name="T80" fmla="*/ 114 w 315"/>
                    <a:gd name="T81" fmla="*/ 149 h 258"/>
                    <a:gd name="T82" fmla="*/ 156 w 315"/>
                    <a:gd name="T83" fmla="*/ 123 h 258"/>
                    <a:gd name="T84" fmla="*/ 116 w 315"/>
                    <a:gd name="T85" fmla="*/ 152 h 258"/>
                    <a:gd name="T86" fmla="*/ 159 w 315"/>
                    <a:gd name="T87" fmla="*/ 125 h 258"/>
                    <a:gd name="T88" fmla="*/ 126 w 315"/>
                    <a:gd name="T89" fmla="*/ 161 h 258"/>
                    <a:gd name="T90" fmla="*/ 168 w 315"/>
                    <a:gd name="T91" fmla="*/ 137 h 258"/>
                    <a:gd name="T92" fmla="*/ 135 w 315"/>
                    <a:gd name="T93" fmla="*/ 170 h 258"/>
                    <a:gd name="T94" fmla="*/ 178 w 315"/>
                    <a:gd name="T95" fmla="*/ 144 h 258"/>
                    <a:gd name="T96" fmla="*/ 145 w 315"/>
                    <a:gd name="T97" fmla="*/ 182 h 258"/>
                    <a:gd name="T98" fmla="*/ 197 w 315"/>
                    <a:gd name="T99" fmla="*/ 152 h 258"/>
                    <a:gd name="T100" fmla="*/ 152 w 315"/>
                    <a:gd name="T101" fmla="*/ 197 h 258"/>
                    <a:gd name="T102" fmla="*/ 315 w 315"/>
                    <a:gd name="T103" fmla="*/ 102 h 258"/>
                    <a:gd name="T104" fmla="*/ 152 w 315"/>
                    <a:gd name="T105" fmla="*/ 197 h 258"/>
                    <a:gd name="T106" fmla="*/ 315 w 315"/>
                    <a:gd name="T107" fmla="*/ 104 h 258"/>
                    <a:gd name="T108" fmla="*/ 154 w 315"/>
                    <a:gd name="T109" fmla="*/ 208 h 258"/>
                    <a:gd name="T110" fmla="*/ 313 w 315"/>
                    <a:gd name="T111" fmla="*/ 118 h 258"/>
                    <a:gd name="T112" fmla="*/ 147 w 315"/>
                    <a:gd name="T113" fmla="*/ 235 h 258"/>
                    <a:gd name="T114" fmla="*/ 201 w 315"/>
                    <a:gd name="T115" fmla="*/ 204 h 258"/>
                    <a:gd name="T116" fmla="*/ 128 w 315"/>
                    <a:gd name="T117" fmla="*/ 258 h 258"/>
                    <a:gd name="T118" fmla="*/ 201 w 315"/>
                    <a:gd name="T119" fmla="*/ 216 h 2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315" h="258">
                      <a:moveTo>
                        <a:pt x="10" y="4"/>
                      </a:moveTo>
                      <a:lnTo>
                        <a:pt x="14" y="2"/>
                      </a:lnTo>
                      <a:lnTo>
                        <a:pt x="5" y="9"/>
                      </a:lnTo>
                      <a:lnTo>
                        <a:pt x="19" y="0"/>
                      </a:lnTo>
                      <a:lnTo>
                        <a:pt x="0" y="23"/>
                      </a:lnTo>
                      <a:lnTo>
                        <a:pt x="33" y="2"/>
                      </a:lnTo>
                      <a:lnTo>
                        <a:pt x="5" y="38"/>
                      </a:lnTo>
                      <a:lnTo>
                        <a:pt x="45" y="14"/>
                      </a:lnTo>
                      <a:lnTo>
                        <a:pt x="10" y="42"/>
                      </a:lnTo>
                      <a:lnTo>
                        <a:pt x="52" y="19"/>
                      </a:lnTo>
                      <a:lnTo>
                        <a:pt x="14" y="50"/>
                      </a:lnTo>
                      <a:lnTo>
                        <a:pt x="57" y="26"/>
                      </a:lnTo>
                      <a:lnTo>
                        <a:pt x="24" y="59"/>
                      </a:lnTo>
                      <a:lnTo>
                        <a:pt x="66" y="33"/>
                      </a:lnTo>
                      <a:lnTo>
                        <a:pt x="26" y="61"/>
                      </a:lnTo>
                      <a:lnTo>
                        <a:pt x="69" y="35"/>
                      </a:lnTo>
                      <a:lnTo>
                        <a:pt x="31" y="66"/>
                      </a:lnTo>
                      <a:lnTo>
                        <a:pt x="74" y="42"/>
                      </a:lnTo>
                      <a:lnTo>
                        <a:pt x="31" y="66"/>
                      </a:lnTo>
                      <a:lnTo>
                        <a:pt x="74" y="42"/>
                      </a:lnTo>
                      <a:lnTo>
                        <a:pt x="33" y="69"/>
                      </a:lnTo>
                      <a:lnTo>
                        <a:pt x="76" y="45"/>
                      </a:lnTo>
                      <a:lnTo>
                        <a:pt x="36" y="71"/>
                      </a:lnTo>
                      <a:lnTo>
                        <a:pt x="78" y="45"/>
                      </a:lnTo>
                      <a:lnTo>
                        <a:pt x="38" y="73"/>
                      </a:lnTo>
                      <a:lnTo>
                        <a:pt x="81" y="47"/>
                      </a:lnTo>
                      <a:lnTo>
                        <a:pt x="38" y="73"/>
                      </a:lnTo>
                      <a:lnTo>
                        <a:pt x="81" y="50"/>
                      </a:lnTo>
                      <a:lnTo>
                        <a:pt x="52" y="87"/>
                      </a:lnTo>
                      <a:lnTo>
                        <a:pt x="95" y="61"/>
                      </a:lnTo>
                      <a:lnTo>
                        <a:pt x="55" y="90"/>
                      </a:lnTo>
                      <a:lnTo>
                        <a:pt x="97" y="66"/>
                      </a:lnTo>
                      <a:lnTo>
                        <a:pt x="66" y="99"/>
                      </a:lnTo>
                      <a:lnTo>
                        <a:pt x="109" y="76"/>
                      </a:lnTo>
                      <a:lnTo>
                        <a:pt x="78" y="114"/>
                      </a:lnTo>
                      <a:lnTo>
                        <a:pt x="121" y="87"/>
                      </a:lnTo>
                      <a:lnTo>
                        <a:pt x="88" y="123"/>
                      </a:lnTo>
                      <a:lnTo>
                        <a:pt x="130" y="97"/>
                      </a:lnTo>
                      <a:lnTo>
                        <a:pt x="100" y="135"/>
                      </a:lnTo>
                      <a:lnTo>
                        <a:pt x="142" y="111"/>
                      </a:lnTo>
                      <a:lnTo>
                        <a:pt x="114" y="149"/>
                      </a:lnTo>
                      <a:lnTo>
                        <a:pt x="156" y="123"/>
                      </a:lnTo>
                      <a:lnTo>
                        <a:pt x="116" y="152"/>
                      </a:lnTo>
                      <a:lnTo>
                        <a:pt x="159" y="125"/>
                      </a:lnTo>
                      <a:lnTo>
                        <a:pt x="126" y="161"/>
                      </a:lnTo>
                      <a:lnTo>
                        <a:pt x="168" y="137"/>
                      </a:lnTo>
                      <a:lnTo>
                        <a:pt x="135" y="170"/>
                      </a:lnTo>
                      <a:lnTo>
                        <a:pt x="178" y="144"/>
                      </a:lnTo>
                      <a:lnTo>
                        <a:pt x="145" y="182"/>
                      </a:lnTo>
                      <a:lnTo>
                        <a:pt x="197" y="152"/>
                      </a:lnTo>
                      <a:lnTo>
                        <a:pt x="152" y="197"/>
                      </a:lnTo>
                      <a:lnTo>
                        <a:pt x="315" y="102"/>
                      </a:lnTo>
                      <a:lnTo>
                        <a:pt x="152" y="197"/>
                      </a:lnTo>
                      <a:lnTo>
                        <a:pt x="315" y="104"/>
                      </a:lnTo>
                      <a:lnTo>
                        <a:pt x="154" y="208"/>
                      </a:lnTo>
                      <a:lnTo>
                        <a:pt x="313" y="118"/>
                      </a:lnTo>
                      <a:lnTo>
                        <a:pt x="147" y="235"/>
                      </a:lnTo>
                      <a:lnTo>
                        <a:pt x="201" y="204"/>
                      </a:lnTo>
                      <a:lnTo>
                        <a:pt x="128" y="258"/>
                      </a:lnTo>
                      <a:lnTo>
                        <a:pt x="201" y="216"/>
                      </a:lnTo>
                    </a:path>
                  </a:pathLst>
                </a:custGeom>
                <a:noFill/>
                <a:ln w="0" cap="rnd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endParaRPr>
                </a:p>
              </p:txBody>
            </p:sp>
            <p:sp>
              <p:nvSpPr>
                <p:cNvPr id="3132" name="Freeform 3118"/>
                <p:cNvSpPr>
                  <a:spLocks/>
                </p:cNvSpPr>
                <p:nvPr/>
              </p:nvSpPr>
              <p:spPr bwMode="auto">
                <a:xfrm>
                  <a:off x="6554788" y="4140200"/>
                  <a:ext cx="488950" cy="395288"/>
                </a:xfrm>
                <a:custGeom>
                  <a:avLst/>
                  <a:gdLst>
                    <a:gd name="T0" fmla="*/ 9 w 308"/>
                    <a:gd name="T1" fmla="*/ 3 h 249"/>
                    <a:gd name="T2" fmla="*/ 14 w 308"/>
                    <a:gd name="T3" fmla="*/ 0 h 249"/>
                    <a:gd name="T4" fmla="*/ 0 w 308"/>
                    <a:gd name="T5" fmla="*/ 19 h 249"/>
                    <a:gd name="T6" fmla="*/ 31 w 308"/>
                    <a:gd name="T7" fmla="*/ 0 h 249"/>
                    <a:gd name="T8" fmla="*/ 0 w 308"/>
                    <a:gd name="T9" fmla="*/ 24 h 249"/>
                    <a:gd name="T10" fmla="*/ 35 w 308"/>
                    <a:gd name="T11" fmla="*/ 3 h 249"/>
                    <a:gd name="T12" fmla="*/ 0 w 308"/>
                    <a:gd name="T13" fmla="*/ 29 h 249"/>
                    <a:gd name="T14" fmla="*/ 40 w 308"/>
                    <a:gd name="T15" fmla="*/ 5 h 249"/>
                    <a:gd name="T16" fmla="*/ 2 w 308"/>
                    <a:gd name="T17" fmla="*/ 33 h 249"/>
                    <a:gd name="T18" fmla="*/ 42 w 308"/>
                    <a:gd name="T19" fmla="*/ 10 h 249"/>
                    <a:gd name="T20" fmla="*/ 14 w 308"/>
                    <a:gd name="T21" fmla="*/ 48 h 249"/>
                    <a:gd name="T22" fmla="*/ 57 w 308"/>
                    <a:gd name="T23" fmla="*/ 24 h 249"/>
                    <a:gd name="T24" fmla="*/ 14 w 308"/>
                    <a:gd name="T25" fmla="*/ 50 h 249"/>
                    <a:gd name="T26" fmla="*/ 57 w 308"/>
                    <a:gd name="T27" fmla="*/ 24 h 249"/>
                    <a:gd name="T28" fmla="*/ 21 w 308"/>
                    <a:gd name="T29" fmla="*/ 55 h 249"/>
                    <a:gd name="T30" fmla="*/ 64 w 308"/>
                    <a:gd name="T31" fmla="*/ 31 h 249"/>
                    <a:gd name="T32" fmla="*/ 33 w 308"/>
                    <a:gd name="T33" fmla="*/ 67 h 249"/>
                    <a:gd name="T34" fmla="*/ 76 w 308"/>
                    <a:gd name="T35" fmla="*/ 41 h 249"/>
                    <a:gd name="T36" fmla="*/ 40 w 308"/>
                    <a:gd name="T37" fmla="*/ 74 h 249"/>
                    <a:gd name="T38" fmla="*/ 83 w 308"/>
                    <a:gd name="T39" fmla="*/ 50 h 249"/>
                    <a:gd name="T40" fmla="*/ 45 w 308"/>
                    <a:gd name="T41" fmla="*/ 79 h 249"/>
                    <a:gd name="T42" fmla="*/ 87 w 308"/>
                    <a:gd name="T43" fmla="*/ 55 h 249"/>
                    <a:gd name="T44" fmla="*/ 50 w 308"/>
                    <a:gd name="T45" fmla="*/ 83 h 249"/>
                    <a:gd name="T46" fmla="*/ 90 w 308"/>
                    <a:gd name="T47" fmla="*/ 57 h 249"/>
                    <a:gd name="T48" fmla="*/ 61 w 308"/>
                    <a:gd name="T49" fmla="*/ 95 h 249"/>
                    <a:gd name="T50" fmla="*/ 104 w 308"/>
                    <a:gd name="T51" fmla="*/ 71 h 249"/>
                    <a:gd name="T52" fmla="*/ 76 w 308"/>
                    <a:gd name="T53" fmla="*/ 109 h 249"/>
                    <a:gd name="T54" fmla="*/ 118 w 308"/>
                    <a:gd name="T55" fmla="*/ 86 h 249"/>
                    <a:gd name="T56" fmla="*/ 90 w 308"/>
                    <a:gd name="T57" fmla="*/ 124 h 249"/>
                    <a:gd name="T58" fmla="*/ 132 w 308"/>
                    <a:gd name="T59" fmla="*/ 98 h 249"/>
                    <a:gd name="T60" fmla="*/ 102 w 308"/>
                    <a:gd name="T61" fmla="*/ 135 h 249"/>
                    <a:gd name="T62" fmla="*/ 144 w 308"/>
                    <a:gd name="T63" fmla="*/ 112 h 249"/>
                    <a:gd name="T64" fmla="*/ 109 w 308"/>
                    <a:gd name="T65" fmla="*/ 143 h 249"/>
                    <a:gd name="T66" fmla="*/ 151 w 308"/>
                    <a:gd name="T67" fmla="*/ 116 h 249"/>
                    <a:gd name="T68" fmla="*/ 121 w 308"/>
                    <a:gd name="T69" fmla="*/ 154 h 249"/>
                    <a:gd name="T70" fmla="*/ 163 w 308"/>
                    <a:gd name="T71" fmla="*/ 131 h 249"/>
                    <a:gd name="T72" fmla="*/ 125 w 308"/>
                    <a:gd name="T73" fmla="*/ 159 h 249"/>
                    <a:gd name="T74" fmla="*/ 168 w 308"/>
                    <a:gd name="T75" fmla="*/ 135 h 249"/>
                    <a:gd name="T76" fmla="*/ 137 w 308"/>
                    <a:gd name="T77" fmla="*/ 173 h 249"/>
                    <a:gd name="T78" fmla="*/ 185 w 308"/>
                    <a:gd name="T79" fmla="*/ 145 h 249"/>
                    <a:gd name="T80" fmla="*/ 147 w 308"/>
                    <a:gd name="T81" fmla="*/ 183 h 249"/>
                    <a:gd name="T82" fmla="*/ 206 w 308"/>
                    <a:gd name="T83" fmla="*/ 150 h 249"/>
                    <a:gd name="T84" fmla="*/ 151 w 308"/>
                    <a:gd name="T85" fmla="*/ 202 h 249"/>
                    <a:gd name="T86" fmla="*/ 308 w 308"/>
                    <a:gd name="T87" fmla="*/ 112 h 249"/>
                    <a:gd name="T88" fmla="*/ 151 w 308"/>
                    <a:gd name="T89" fmla="*/ 202 h 249"/>
                    <a:gd name="T90" fmla="*/ 308 w 308"/>
                    <a:gd name="T91" fmla="*/ 112 h 249"/>
                    <a:gd name="T92" fmla="*/ 154 w 308"/>
                    <a:gd name="T93" fmla="*/ 211 h 249"/>
                    <a:gd name="T94" fmla="*/ 303 w 308"/>
                    <a:gd name="T95" fmla="*/ 124 h 249"/>
                    <a:gd name="T96" fmla="*/ 151 w 308"/>
                    <a:gd name="T97" fmla="*/ 218 h 249"/>
                    <a:gd name="T98" fmla="*/ 301 w 308"/>
                    <a:gd name="T99" fmla="*/ 133 h 249"/>
                    <a:gd name="T100" fmla="*/ 144 w 308"/>
                    <a:gd name="T101" fmla="*/ 237 h 249"/>
                    <a:gd name="T102" fmla="*/ 201 w 308"/>
                    <a:gd name="T103" fmla="*/ 207 h 249"/>
                    <a:gd name="T104" fmla="*/ 135 w 308"/>
                    <a:gd name="T105" fmla="*/ 249 h 249"/>
                    <a:gd name="T106" fmla="*/ 201 w 308"/>
                    <a:gd name="T107" fmla="*/ 211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08" h="249">
                      <a:moveTo>
                        <a:pt x="9" y="3"/>
                      </a:moveTo>
                      <a:lnTo>
                        <a:pt x="14" y="0"/>
                      </a:lnTo>
                      <a:lnTo>
                        <a:pt x="0" y="19"/>
                      </a:lnTo>
                      <a:lnTo>
                        <a:pt x="31" y="0"/>
                      </a:lnTo>
                      <a:lnTo>
                        <a:pt x="0" y="24"/>
                      </a:lnTo>
                      <a:lnTo>
                        <a:pt x="35" y="3"/>
                      </a:lnTo>
                      <a:lnTo>
                        <a:pt x="0" y="29"/>
                      </a:lnTo>
                      <a:lnTo>
                        <a:pt x="40" y="5"/>
                      </a:lnTo>
                      <a:lnTo>
                        <a:pt x="2" y="33"/>
                      </a:lnTo>
                      <a:lnTo>
                        <a:pt x="42" y="10"/>
                      </a:lnTo>
                      <a:lnTo>
                        <a:pt x="14" y="48"/>
                      </a:lnTo>
                      <a:lnTo>
                        <a:pt x="57" y="24"/>
                      </a:lnTo>
                      <a:lnTo>
                        <a:pt x="14" y="50"/>
                      </a:lnTo>
                      <a:lnTo>
                        <a:pt x="57" y="24"/>
                      </a:lnTo>
                      <a:lnTo>
                        <a:pt x="21" y="55"/>
                      </a:lnTo>
                      <a:lnTo>
                        <a:pt x="64" y="31"/>
                      </a:lnTo>
                      <a:lnTo>
                        <a:pt x="33" y="67"/>
                      </a:lnTo>
                      <a:lnTo>
                        <a:pt x="76" y="41"/>
                      </a:lnTo>
                      <a:lnTo>
                        <a:pt x="40" y="74"/>
                      </a:lnTo>
                      <a:lnTo>
                        <a:pt x="83" y="50"/>
                      </a:lnTo>
                      <a:lnTo>
                        <a:pt x="45" y="79"/>
                      </a:lnTo>
                      <a:lnTo>
                        <a:pt x="87" y="55"/>
                      </a:lnTo>
                      <a:lnTo>
                        <a:pt x="50" y="83"/>
                      </a:lnTo>
                      <a:lnTo>
                        <a:pt x="90" y="57"/>
                      </a:lnTo>
                      <a:lnTo>
                        <a:pt x="61" y="95"/>
                      </a:lnTo>
                      <a:lnTo>
                        <a:pt x="104" y="71"/>
                      </a:lnTo>
                      <a:lnTo>
                        <a:pt x="76" y="109"/>
                      </a:lnTo>
                      <a:lnTo>
                        <a:pt x="118" y="86"/>
                      </a:lnTo>
                      <a:lnTo>
                        <a:pt x="90" y="124"/>
                      </a:lnTo>
                      <a:lnTo>
                        <a:pt x="132" y="98"/>
                      </a:lnTo>
                      <a:lnTo>
                        <a:pt x="102" y="135"/>
                      </a:lnTo>
                      <a:lnTo>
                        <a:pt x="144" y="112"/>
                      </a:lnTo>
                      <a:lnTo>
                        <a:pt x="109" y="143"/>
                      </a:lnTo>
                      <a:lnTo>
                        <a:pt x="151" y="116"/>
                      </a:lnTo>
                      <a:lnTo>
                        <a:pt x="121" y="154"/>
                      </a:lnTo>
                      <a:lnTo>
                        <a:pt x="163" y="131"/>
                      </a:lnTo>
                      <a:lnTo>
                        <a:pt x="125" y="159"/>
                      </a:lnTo>
                      <a:lnTo>
                        <a:pt x="168" y="135"/>
                      </a:lnTo>
                      <a:lnTo>
                        <a:pt x="137" y="173"/>
                      </a:lnTo>
                      <a:lnTo>
                        <a:pt x="185" y="145"/>
                      </a:lnTo>
                      <a:lnTo>
                        <a:pt x="147" y="183"/>
                      </a:lnTo>
                      <a:lnTo>
                        <a:pt x="206" y="150"/>
                      </a:lnTo>
                      <a:lnTo>
                        <a:pt x="151" y="202"/>
                      </a:lnTo>
                      <a:lnTo>
                        <a:pt x="308" y="112"/>
                      </a:lnTo>
                      <a:lnTo>
                        <a:pt x="151" y="202"/>
                      </a:lnTo>
                      <a:lnTo>
                        <a:pt x="308" y="112"/>
                      </a:lnTo>
                      <a:lnTo>
                        <a:pt x="154" y="211"/>
                      </a:lnTo>
                      <a:lnTo>
                        <a:pt x="303" y="124"/>
                      </a:lnTo>
                      <a:lnTo>
                        <a:pt x="151" y="218"/>
                      </a:lnTo>
                      <a:lnTo>
                        <a:pt x="301" y="133"/>
                      </a:lnTo>
                      <a:lnTo>
                        <a:pt x="144" y="237"/>
                      </a:lnTo>
                      <a:lnTo>
                        <a:pt x="201" y="207"/>
                      </a:lnTo>
                      <a:lnTo>
                        <a:pt x="135" y="249"/>
                      </a:lnTo>
                      <a:lnTo>
                        <a:pt x="201" y="211"/>
                      </a:lnTo>
                    </a:path>
                  </a:pathLst>
                </a:custGeom>
                <a:noFill/>
                <a:ln w="0" cap="rnd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endParaRPr>
                </a:p>
              </p:txBody>
            </p:sp>
            <p:sp>
              <p:nvSpPr>
                <p:cNvPr id="3133" name="Freeform 3119"/>
                <p:cNvSpPr>
                  <a:spLocks/>
                </p:cNvSpPr>
                <p:nvPr/>
              </p:nvSpPr>
              <p:spPr bwMode="auto">
                <a:xfrm>
                  <a:off x="6430963" y="3662363"/>
                  <a:ext cx="615950" cy="696913"/>
                </a:xfrm>
                <a:custGeom>
                  <a:avLst/>
                  <a:gdLst>
                    <a:gd name="T0" fmla="*/ 16 w 388"/>
                    <a:gd name="T1" fmla="*/ 2 h 439"/>
                    <a:gd name="T2" fmla="*/ 26 w 388"/>
                    <a:gd name="T3" fmla="*/ 0 h 439"/>
                    <a:gd name="T4" fmla="*/ 30 w 388"/>
                    <a:gd name="T5" fmla="*/ 2 h 439"/>
                    <a:gd name="T6" fmla="*/ 47 w 388"/>
                    <a:gd name="T7" fmla="*/ 14 h 439"/>
                    <a:gd name="T8" fmla="*/ 57 w 388"/>
                    <a:gd name="T9" fmla="*/ 24 h 439"/>
                    <a:gd name="T10" fmla="*/ 61 w 388"/>
                    <a:gd name="T11" fmla="*/ 29 h 439"/>
                    <a:gd name="T12" fmla="*/ 75 w 388"/>
                    <a:gd name="T13" fmla="*/ 43 h 439"/>
                    <a:gd name="T14" fmla="*/ 78 w 388"/>
                    <a:gd name="T15" fmla="*/ 45 h 439"/>
                    <a:gd name="T16" fmla="*/ 87 w 388"/>
                    <a:gd name="T17" fmla="*/ 55 h 439"/>
                    <a:gd name="T18" fmla="*/ 87 w 388"/>
                    <a:gd name="T19" fmla="*/ 55 h 439"/>
                    <a:gd name="T20" fmla="*/ 92 w 388"/>
                    <a:gd name="T21" fmla="*/ 59 h 439"/>
                    <a:gd name="T22" fmla="*/ 97 w 388"/>
                    <a:gd name="T23" fmla="*/ 64 h 439"/>
                    <a:gd name="T24" fmla="*/ 104 w 388"/>
                    <a:gd name="T25" fmla="*/ 71 h 439"/>
                    <a:gd name="T26" fmla="*/ 109 w 388"/>
                    <a:gd name="T27" fmla="*/ 76 h 439"/>
                    <a:gd name="T28" fmla="*/ 123 w 388"/>
                    <a:gd name="T29" fmla="*/ 90 h 439"/>
                    <a:gd name="T30" fmla="*/ 128 w 388"/>
                    <a:gd name="T31" fmla="*/ 95 h 439"/>
                    <a:gd name="T32" fmla="*/ 142 w 388"/>
                    <a:gd name="T33" fmla="*/ 109 h 439"/>
                    <a:gd name="T34" fmla="*/ 151 w 388"/>
                    <a:gd name="T35" fmla="*/ 119 h 439"/>
                    <a:gd name="T36" fmla="*/ 158 w 388"/>
                    <a:gd name="T37" fmla="*/ 126 h 439"/>
                    <a:gd name="T38" fmla="*/ 173 w 388"/>
                    <a:gd name="T39" fmla="*/ 140 h 439"/>
                    <a:gd name="T40" fmla="*/ 184 w 388"/>
                    <a:gd name="T41" fmla="*/ 152 h 439"/>
                    <a:gd name="T42" fmla="*/ 194 w 388"/>
                    <a:gd name="T43" fmla="*/ 159 h 439"/>
                    <a:gd name="T44" fmla="*/ 194 w 388"/>
                    <a:gd name="T45" fmla="*/ 161 h 439"/>
                    <a:gd name="T46" fmla="*/ 206 w 388"/>
                    <a:gd name="T47" fmla="*/ 173 h 439"/>
                    <a:gd name="T48" fmla="*/ 215 w 388"/>
                    <a:gd name="T49" fmla="*/ 183 h 439"/>
                    <a:gd name="T50" fmla="*/ 215 w 388"/>
                    <a:gd name="T51" fmla="*/ 183 h 439"/>
                    <a:gd name="T52" fmla="*/ 218 w 388"/>
                    <a:gd name="T53" fmla="*/ 183 h 439"/>
                    <a:gd name="T54" fmla="*/ 218 w 388"/>
                    <a:gd name="T55" fmla="*/ 185 h 439"/>
                    <a:gd name="T56" fmla="*/ 220 w 388"/>
                    <a:gd name="T57" fmla="*/ 187 h 439"/>
                    <a:gd name="T58" fmla="*/ 222 w 388"/>
                    <a:gd name="T59" fmla="*/ 190 h 439"/>
                    <a:gd name="T60" fmla="*/ 234 w 388"/>
                    <a:gd name="T61" fmla="*/ 202 h 439"/>
                    <a:gd name="T62" fmla="*/ 239 w 388"/>
                    <a:gd name="T63" fmla="*/ 206 h 439"/>
                    <a:gd name="T64" fmla="*/ 244 w 388"/>
                    <a:gd name="T65" fmla="*/ 211 h 439"/>
                    <a:gd name="T66" fmla="*/ 248 w 388"/>
                    <a:gd name="T67" fmla="*/ 216 h 439"/>
                    <a:gd name="T68" fmla="*/ 263 w 388"/>
                    <a:gd name="T69" fmla="*/ 230 h 439"/>
                    <a:gd name="T70" fmla="*/ 265 w 388"/>
                    <a:gd name="T71" fmla="*/ 233 h 439"/>
                    <a:gd name="T72" fmla="*/ 270 w 388"/>
                    <a:gd name="T73" fmla="*/ 237 h 439"/>
                    <a:gd name="T74" fmla="*/ 281 w 388"/>
                    <a:gd name="T75" fmla="*/ 249 h 439"/>
                    <a:gd name="T76" fmla="*/ 291 w 388"/>
                    <a:gd name="T77" fmla="*/ 259 h 439"/>
                    <a:gd name="T78" fmla="*/ 303 w 388"/>
                    <a:gd name="T79" fmla="*/ 270 h 439"/>
                    <a:gd name="T80" fmla="*/ 310 w 388"/>
                    <a:gd name="T81" fmla="*/ 275 h 439"/>
                    <a:gd name="T82" fmla="*/ 312 w 388"/>
                    <a:gd name="T83" fmla="*/ 280 h 439"/>
                    <a:gd name="T84" fmla="*/ 317 w 388"/>
                    <a:gd name="T85" fmla="*/ 282 h 439"/>
                    <a:gd name="T86" fmla="*/ 322 w 388"/>
                    <a:gd name="T87" fmla="*/ 287 h 439"/>
                    <a:gd name="T88" fmla="*/ 322 w 388"/>
                    <a:gd name="T89" fmla="*/ 289 h 439"/>
                    <a:gd name="T90" fmla="*/ 336 w 388"/>
                    <a:gd name="T91" fmla="*/ 304 h 439"/>
                    <a:gd name="T92" fmla="*/ 345 w 388"/>
                    <a:gd name="T93" fmla="*/ 313 h 439"/>
                    <a:gd name="T94" fmla="*/ 355 w 388"/>
                    <a:gd name="T95" fmla="*/ 323 h 439"/>
                    <a:gd name="T96" fmla="*/ 357 w 388"/>
                    <a:gd name="T97" fmla="*/ 325 h 439"/>
                    <a:gd name="T98" fmla="*/ 360 w 388"/>
                    <a:gd name="T99" fmla="*/ 327 h 439"/>
                    <a:gd name="T100" fmla="*/ 364 w 388"/>
                    <a:gd name="T101" fmla="*/ 332 h 439"/>
                    <a:gd name="T102" fmla="*/ 369 w 388"/>
                    <a:gd name="T103" fmla="*/ 339 h 439"/>
                    <a:gd name="T104" fmla="*/ 379 w 388"/>
                    <a:gd name="T105" fmla="*/ 353 h 439"/>
                    <a:gd name="T106" fmla="*/ 381 w 388"/>
                    <a:gd name="T107" fmla="*/ 358 h 439"/>
                    <a:gd name="T108" fmla="*/ 386 w 388"/>
                    <a:gd name="T109" fmla="*/ 372 h 439"/>
                    <a:gd name="T110" fmla="*/ 386 w 388"/>
                    <a:gd name="T111" fmla="*/ 375 h 439"/>
                    <a:gd name="T112" fmla="*/ 388 w 388"/>
                    <a:gd name="T113" fmla="*/ 387 h 439"/>
                    <a:gd name="T114" fmla="*/ 388 w 388"/>
                    <a:gd name="T115" fmla="*/ 389 h 439"/>
                    <a:gd name="T116" fmla="*/ 388 w 388"/>
                    <a:gd name="T117" fmla="*/ 391 h 439"/>
                    <a:gd name="T118" fmla="*/ 388 w 388"/>
                    <a:gd name="T119" fmla="*/ 396 h 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388" h="439">
                      <a:moveTo>
                        <a:pt x="12" y="5"/>
                      </a:moveTo>
                      <a:lnTo>
                        <a:pt x="16" y="2"/>
                      </a:lnTo>
                      <a:lnTo>
                        <a:pt x="2" y="14"/>
                      </a:lnTo>
                      <a:lnTo>
                        <a:pt x="26" y="0"/>
                      </a:lnTo>
                      <a:lnTo>
                        <a:pt x="0" y="19"/>
                      </a:lnTo>
                      <a:lnTo>
                        <a:pt x="30" y="2"/>
                      </a:lnTo>
                      <a:lnTo>
                        <a:pt x="4" y="38"/>
                      </a:lnTo>
                      <a:lnTo>
                        <a:pt x="47" y="14"/>
                      </a:lnTo>
                      <a:lnTo>
                        <a:pt x="14" y="48"/>
                      </a:lnTo>
                      <a:lnTo>
                        <a:pt x="57" y="24"/>
                      </a:lnTo>
                      <a:lnTo>
                        <a:pt x="19" y="55"/>
                      </a:lnTo>
                      <a:lnTo>
                        <a:pt x="61" y="29"/>
                      </a:lnTo>
                      <a:lnTo>
                        <a:pt x="33" y="67"/>
                      </a:lnTo>
                      <a:lnTo>
                        <a:pt x="75" y="43"/>
                      </a:lnTo>
                      <a:lnTo>
                        <a:pt x="35" y="71"/>
                      </a:lnTo>
                      <a:lnTo>
                        <a:pt x="78" y="45"/>
                      </a:lnTo>
                      <a:lnTo>
                        <a:pt x="45" y="78"/>
                      </a:lnTo>
                      <a:lnTo>
                        <a:pt x="87" y="55"/>
                      </a:lnTo>
                      <a:lnTo>
                        <a:pt x="45" y="78"/>
                      </a:lnTo>
                      <a:lnTo>
                        <a:pt x="87" y="55"/>
                      </a:lnTo>
                      <a:lnTo>
                        <a:pt x="49" y="85"/>
                      </a:lnTo>
                      <a:lnTo>
                        <a:pt x="92" y="59"/>
                      </a:lnTo>
                      <a:lnTo>
                        <a:pt x="54" y="88"/>
                      </a:lnTo>
                      <a:lnTo>
                        <a:pt x="97" y="64"/>
                      </a:lnTo>
                      <a:lnTo>
                        <a:pt x="61" y="97"/>
                      </a:lnTo>
                      <a:lnTo>
                        <a:pt x="104" y="71"/>
                      </a:lnTo>
                      <a:lnTo>
                        <a:pt x="66" y="102"/>
                      </a:lnTo>
                      <a:lnTo>
                        <a:pt x="109" y="76"/>
                      </a:lnTo>
                      <a:lnTo>
                        <a:pt x="80" y="114"/>
                      </a:lnTo>
                      <a:lnTo>
                        <a:pt x="123" y="90"/>
                      </a:lnTo>
                      <a:lnTo>
                        <a:pt x="85" y="121"/>
                      </a:lnTo>
                      <a:lnTo>
                        <a:pt x="128" y="95"/>
                      </a:lnTo>
                      <a:lnTo>
                        <a:pt x="99" y="135"/>
                      </a:lnTo>
                      <a:lnTo>
                        <a:pt x="142" y="109"/>
                      </a:lnTo>
                      <a:lnTo>
                        <a:pt x="109" y="142"/>
                      </a:lnTo>
                      <a:lnTo>
                        <a:pt x="151" y="119"/>
                      </a:lnTo>
                      <a:lnTo>
                        <a:pt x="116" y="152"/>
                      </a:lnTo>
                      <a:lnTo>
                        <a:pt x="158" y="126"/>
                      </a:lnTo>
                      <a:lnTo>
                        <a:pt x="130" y="164"/>
                      </a:lnTo>
                      <a:lnTo>
                        <a:pt x="173" y="140"/>
                      </a:lnTo>
                      <a:lnTo>
                        <a:pt x="142" y="178"/>
                      </a:lnTo>
                      <a:lnTo>
                        <a:pt x="184" y="152"/>
                      </a:lnTo>
                      <a:lnTo>
                        <a:pt x="151" y="185"/>
                      </a:lnTo>
                      <a:lnTo>
                        <a:pt x="194" y="159"/>
                      </a:lnTo>
                      <a:lnTo>
                        <a:pt x="151" y="187"/>
                      </a:lnTo>
                      <a:lnTo>
                        <a:pt x="194" y="161"/>
                      </a:lnTo>
                      <a:lnTo>
                        <a:pt x="163" y="197"/>
                      </a:lnTo>
                      <a:lnTo>
                        <a:pt x="206" y="173"/>
                      </a:lnTo>
                      <a:lnTo>
                        <a:pt x="173" y="206"/>
                      </a:lnTo>
                      <a:lnTo>
                        <a:pt x="215" y="183"/>
                      </a:lnTo>
                      <a:lnTo>
                        <a:pt x="173" y="206"/>
                      </a:lnTo>
                      <a:lnTo>
                        <a:pt x="215" y="183"/>
                      </a:lnTo>
                      <a:lnTo>
                        <a:pt x="175" y="209"/>
                      </a:lnTo>
                      <a:lnTo>
                        <a:pt x="218" y="183"/>
                      </a:lnTo>
                      <a:lnTo>
                        <a:pt x="175" y="209"/>
                      </a:lnTo>
                      <a:lnTo>
                        <a:pt x="218" y="185"/>
                      </a:lnTo>
                      <a:lnTo>
                        <a:pt x="177" y="211"/>
                      </a:lnTo>
                      <a:lnTo>
                        <a:pt x="220" y="187"/>
                      </a:lnTo>
                      <a:lnTo>
                        <a:pt x="180" y="214"/>
                      </a:lnTo>
                      <a:lnTo>
                        <a:pt x="222" y="190"/>
                      </a:lnTo>
                      <a:lnTo>
                        <a:pt x="192" y="228"/>
                      </a:lnTo>
                      <a:lnTo>
                        <a:pt x="234" y="202"/>
                      </a:lnTo>
                      <a:lnTo>
                        <a:pt x="196" y="233"/>
                      </a:lnTo>
                      <a:lnTo>
                        <a:pt x="239" y="206"/>
                      </a:lnTo>
                      <a:lnTo>
                        <a:pt x="201" y="237"/>
                      </a:lnTo>
                      <a:lnTo>
                        <a:pt x="244" y="211"/>
                      </a:lnTo>
                      <a:lnTo>
                        <a:pt x="206" y="242"/>
                      </a:lnTo>
                      <a:lnTo>
                        <a:pt x="248" y="216"/>
                      </a:lnTo>
                      <a:lnTo>
                        <a:pt x="220" y="254"/>
                      </a:lnTo>
                      <a:lnTo>
                        <a:pt x="263" y="230"/>
                      </a:lnTo>
                      <a:lnTo>
                        <a:pt x="222" y="256"/>
                      </a:lnTo>
                      <a:lnTo>
                        <a:pt x="265" y="233"/>
                      </a:lnTo>
                      <a:lnTo>
                        <a:pt x="227" y="263"/>
                      </a:lnTo>
                      <a:lnTo>
                        <a:pt x="270" y="237"/>
                      </a:lnTo>
                      <a:lnTo>
                        <a:pt x="239" y="273"/>
                      </a:lnTo>
                      <a:lnTo>
                        <a:pt x="281" y="249"/>
                      </a:lnTo>
                      <a:lnTo>
                        <a:pt x="248" y="282"/>
                      </a:lnTo>
                      <a:lnTo>
                        <a:pt x="291" y="259"/>
                      </a:lnTo>
                      <a:lnTo>
                        <a:pt x="260" y="294"/>
                      </a:lnTo>
                      <a:lnTo>
                        <a:pt x="303" y="270"/>
                      </a:lnTo>
                      <a:lnTo>
                        <a:pt x="267" y="301"/>
                      </a:lnTo>
                      <a:lnTo>
                        <a:pt x="310" y="275"/>
                      </a:lnTo>
                      <a:lnTo>
                        <a:pt x="270" y="304"/>
                      </a:lnTo>
                      <a:lnTo>
                        <a:pt x="312" y="280"/>
                      </a:lnTo>
                      <a:lnTo>
                        <a:pt x="274" y="308"/>
                      </a:lnTo>
                      <a:lnTo>
                        <a:pt x="317" y="282"/>
                      </a:lnTo>
                      <a:lnTo>
                        <a:pt x="279" y="313"/>
                      </a:lnTo>
                      <a:lnTo>
                        <a:pt x="322" y="287"/>
                      </a:lnTo>
                      <a:lnTo>
                        <a:pt x="279" y="313"/>
                      </a:lnTo>
                      <a:lnTo>
                        <a:pt x="322" y="289"/>
                      </a:lnTo>
                      <a:lnTo>
                        <a:pt x="293" y="327"/>
                      </a:lnTo>
                      <a:lnTo>
                        <a:pt x="336" y="304"/>
                      </a:lnTo>
                      <a:lnTo>
                        <a:pt x="303" y="339"/>
                      </a:lnTo>
                      <a:lnTo>
                        <a:pt x="345" y="313"/>
                      </a:lnTo>
                      <a:lnTo>
                        <a:pt x="312" y="346"/>
                      </a:lnTo>
                      <a:lnTo>
                        <a:pt x="355" y="323"/>
                      </a:lnTo>
                      <a:lnTo>
                        <a:pt x="315" y="349"/>
                      </a:lnTo>
                      <a:lnTo>
                        <a:pt x="357" y="325"/>
                      </a:lnTo>
                      <a:lnTo>
                        <a:pt x="317" y="351"/>
                      </a:lnTo>
                      <a:lnTo>
                        <a:pt x="360" y="327"/>
                      </a:lnTo>
                      <a:lnTo>
                        <a:pt x="322" y="356"/>
                      </a:lnTo>
                      <a:lnTo>
                        <a:pt x="364" y="332"/>
                      </a:lnTo>
                      <a:lnTo>
                        <a:pt x="329" y="363"/>
                      </a:lnTo>
                      <a:lnTo>
                        <a:pt x="369" y="339"/>
                      </a:lnTo>
                      <a:lnTo>
                        <a:pt x="336" y="377"/>
                      </a:lnTo>
                      <a:lnTo>
                        <a:pt x="379" y="353"/>
                      </a:lnTo>
                      <a:lnTo>
                        <a:pt x="338" y="382"/>
                      </a:lnTo>
                      <a:lnTo>
                        <a:pt x="381" y="358"/>
                      </a:lnTo>
                      <a:lnTo>
                        <a:pt x="338" y="401"/>
                      </a:lnTo>
                      <a:lnTo>
                        <a:pt x="386" y="372"/>
                      </a:lnTo>
                      <a:lnTo>
                        <a:pt x="338" y="401"/>
                      </a:lnTo>
                      <a:lnTo>
                        <a:pt x="386" y="375"/>
                      </a:lnTo>
                      <a:lnTo>
                        <a:pt x="334" y="417"/>
                      </a:lnTo>
                      <a:lnTo>
                        <a:pt x="388" y="387"/>
                      </a:lnTo>
                      <a:lnTo>
                        <a:pt x="326" y="425"/>
                      </a:lnTo>
                      <a:lnTo>
                        <a:pt x="388" y="389"/>
                      </a:lnTo>
                      <a:lnTo>
                        <a:pt x="326" y="427"/>
                      </a:lnTo>
                      <a:lnTo>
                        <a:pt x="388" y="391"/>
                      </a:lnTo>
                      <a:lnTo>
                        <a:pt x="315" y="439"/>
                      </a:lnTo>
                      <a:lnTo>
                        <a:pt x="388" y="396"/>
                      </a:lnTo>
                    </a:path>
                  </a:pathLst>
                </a:custGeom>
                <a:noFill/>
                <a:ln w="0" cap="rnd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endParaRPr>
                </a:p>
              </p:txBody>
            </p:sp>
          </p:grpSp>
          <p:sp>
            <p:nvSpPr>
              <p:cNvPr id="3141" name="Freeform 3127"/>
              <p:cNvSpPr>
                <a:spLocks/>
              </p:cNvSpPr>
              <p:nvPr/>
            </p:nvSpPr>
            <p:spPr bwMode="auto">
              <a:xfrm>
                <a:off x="6757988" y="4479925"/>
                <a:ext cx="115888" cy="66675"/>
              </a:xfrm>
              <a:custGeom>
                <a:avLst/>
                <a:gdLst>
                  <a:gd name="T0" fmla="*/ 4 w 73"/>
                  <a:gd name="T1" fmla="*/ 35 h 42"/>
                  <a:gd name="T2" fmla="*/ 7 w 73"/>
                  <a:gd name="T3" fmla="*/ 35 h 42"/>
                  <a:gd name="T4" fmla="*/ 0 w 73"/>
                  <a:gd name="T5" fmla="*/ 42 h 42"/>
                  <a:gd name="T6" fmla="*/ 73 w 73"/>
                  <a:gd name="T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42">
                    <a:moveTo>
                      <a:pt x="4" y="35"/>
                    </a:moveTo>
                    <a:lnTo>
                      <a:pt x="7" y="35"/>
                    </a:lnTo>
                    <a:lnTo>
                      <a:pt x="0" y="42"/>
                    </a:lnTo>
                    <a:lnTo>
                      <a:pt x="73" y="0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</p:grpSp>
        <p:grpSp>
          <p:nvGrpSpPr>
            <p:cNvPr id="3184" name="组合 3183"/>
            <p:cNvGrpSpPr/>
            <p:nvPr/>
          </p:nvGrpSpPr>
          <p:grpSpPr>
            <a:xfrm>
              <a:off x="3908425" y="1851025"/>
              <a:ext cx="2225676" cy="2225676"/>
              <a:chOff x="3908425" y="1851025"/>
              <a:chExt cx="2225676" cy="2225676"/>
            </a:xfrm>
          </p:grpSpPr>
          <p:sp>
            <p:nvSpPr>
              <p:cNvPr id="3134" name="Freeform 3120"/>
              <p:cNvSpPr>
                <a:spLocks/>
              </p:cNvSpPr>
              <p:nvPr/>
            </p:nvSpPr>
            <p:spPr bwMode="auto">
              <a:xfrm>
                <a:off x="4975225" y="3636963"/>
                <a:ext cx="436563" cy="439738"/>
              </a:xfrm>
              <a:custGeom>
                <a:avLst/>
                <a:gdLst>
                  <a:gd name="T0" fmla="*/ 31 w 275"/>
                  <a:gd name="T1" fmla="*/ 0 h 277"/>
                  <a:gd name="T2" fmla="*/ 31 w 275"/>
                  <a:gd name="T3" fmla="*/ 0 h 277"/>
                  <a:gd name="T4" fmla="*/ 34 w 275"/>
                  <a:gd name="T5" fmla="*/ 2 h 277"/>
                  <a:gd name="T6" fmla="*/ 45 w 275"/>
                  <a:gd name="T7" fmla="*/ 11 h 277"/>
                  <a:gd name="T8" fmla="*/ 57 w 275"/>
                  <a:gd name="T9" fmla="*/ 26 h 277"/>
                  <a:gd name="T10" fmla="*/ 69 w 275"/>
                  <a:gd name="T11" fmla="*/ 37 h 277"/>
                  <a:gd name="T12" fmla="*/ 81 w 275"/>
                  <a:gd name="T13" fmla="*/ 49 h 277"/>
                  <a:gd name="T14" fmla="*/ 81 w 275"/>
                  <a:gd name="T15" fmla="*/ 49 h 277"/>
                  <a:gd name="T16" fmla="*/ 86 w 275"/>
                  <a:gd name="T17" fmla="*/ 54 h 277"/>
                  <a:gd name="T18" fmla="*/ 95 w 275"/>
                  <a:gd name="T19" fmla="*/ 61 h 277"/>
                  <a:gd name="T20" fmla="*/ 100 w 275"/>
                  <a:gd name="T21" fmla="*/ 68 h 277"/>
                  <a:gd name="T22" fmla="*/ 105 w 275"/>
                  <a:gd name="T23" fmla="*/ 73 h 277"/>
                  <a:gd name="T24" fmla="*/ 107 w 275"/>
                  <a:gd name="T25" fmla="*/ 75 h 277"/>
                  <a:gd name="T26" fmla="*/ 116 w 275"/>
                  <a:gd name="T27" fmla="*/ 85 h 277"/>
                  <a:gd name="T28" fmla="*/ 131 w 275"/>
                  <a:gd name="T29" fmla="*/ 97 h 277"/>
                  <a:gd name="T30" fmla="*/ 142 w 275"/>
                  <a:gd name="T31" fmla="*/ 111 h 277"/>
                  <a:gd name="T32" fmla="*/ 152 w 275"/>
                  <a:gd name="T33" fmla="*/ 118 h 277"/>
                  <a:gd name="T34" fmla="*/ 154 w 275"/>
                  <a:gd name="T35" fmla="*/ 123 h 277"/>
                  <a:gd name="T36" fmla="*/ 166 w 275"/>
                  <a:gd name="T37" fmla="*/ 135 h 277"/>
                  <a:gd name="T38" fmla="*/ 178 w 275"/>
                  <a:gd name="T39" fmla="*/ 147 h 277"/>
                  <a:gd name="T40" fmla="*/ 183 w 275"/>
                  <a:gd name="T41" fmla="*/ 149 h 277"/>
                  <a:gd name="T42" fmla="*/ 183 w 275"/>
                  <a:gd name="T43" fmla="*/ 151 h 277"/>
                  <a:gd name="T44" fmla="*/ 187 w 275"/>
                  <a:gd name="T45" fmla="*/ 156 h 277"/>
                  <a:gd name="T46" fmla="*/ 202 w 275"/>
                  <a:gd name="T47" fmla="*/ 170 h 277"/>
                  <a:gd name="T48" fmla="*/ 204 w 275"/>
                  <a:gd name="T49" fmla="*/ 173 h 277"/>
                  <a:gd name="T50" fmla="*/ 209 w 275"/>
                  <a:gd name="T51" fmla="*/ 177 h 277"/>
                  <a:gd name="T52" fmla="*/ 221 w 275"/>
                  <a:gd name="T53" fmla="*/ 189 h 277"/>
                  <a:gd name="T54" fmla="*/ 230 w 275"/>
                  <a:gd name="T55" fmla="*/ 196 h 277"/>
                  <a:gd name="T56" fmla="*/ 237 w 275"/>
                  <a:gd name="T57" fmla="*/ 203 h 277"/>
                  <a:gd name="T58" fmla="*/ 244 w 275"/>
                  <a:gd name="T59" fmla="*/ 211 h 277"/>
                  <a:gd name="T60" fmla="*/ 249 w 275"/>
                  <a:gd name="T61" fmla="*/ 218 h 277"/>
                  <a:gd name="T62" fmla="*/ 258 w 275"/>
                  <a:gd name="T63" fmla="*/ 227 h 277"/>
                  <a:gd name="T64" fmla="*/ 270 w 275"/>
                  <a:gd name="T65" fmla="*/ 239 h 277"/>
                  <a:gd name="T66" fmla="*/ 275 w 275"/>
                  <a:gd name="T67" fmla="*/ 244 h 277"/>
                  <a:gd name="T68" fmla="*/ 275 w 275"/>
                  <a:gd name="T69" fmla="*/ 249 h 277"/>
                  <a:gd name="T70" fmla="*/ 266 w 275"/>
                  <a:gd name="T71" fmla="*/ 275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75" h="277">
                    <a:moveTo>
                      <a:pt x="31" y="0"/>
                    </a:moveTo>
                    <a:lnTo>
                      <a:pt x="31" y="0"/>
                    </a:lnTo>
                    <a:lnTo>
                      <a:pt x="29" y="2"/>
                    </a:lnTo>
                    <a:lnTo>
                      <a:pt x="31" y="0"/>
                    </a:lnTo>
                    <a:lnTo>
                      <a:pt x="24" y="7"/>
                    </a:lnTo>
                    <a:lnTo>
                      <a:pt x="34" y="2"/>
                    </a:lnTo>
                    <a:lnTo>
                      <a:pt x="0" y="37"/>
                    </a:lnTo>
                    <a:lnTo>
                      <a:pt x="45" y="11"/>
                    </a:lnTo>
                    <a:lnTo>
                      <a:pt x="15" y="49"/>
                    </a:lnTo>
                    <a:lnTo>
                      <a:pt x="57" y="26"/>
                    </a:lnTo>
                    <a:lnTo>
                      <a:pt x="26" y="64"/>
                    </a:lnTo>
                    <a:lnTo>
                      <a:pt x="69" y="37"/>
                    </a:lnTo>
                    <a:lnTo>
                      <a:pt x="38" y="73"/>
                    </a:lnTo>
                    <a:lnTo>
                      <a:pt x="81" y="49"/>
                    </a:lnTo>
                    <a:lnTo>
                      <a:pt x="38" y="73"/>
                    </a:lnTo>
                    <a:lnTo>
                      <a:pt x="81" y="49"/>
                    </a:lnTo>
                    <a:lnTo>
                      <a:pt x="43" y="78"/>
                    </a:lnTo>
                    <a:lnTo>
                      <a:pt x="86" y="54"/>
                    </a:lnTo>
                    <a:lnTo>
                      <a:pt x="53" y="87"/>
                    </a:lnTo>
                    <a:lnTo>
                      <a:pt x="95" y="61"/>
                    </a:lnTo>
                    <a:lnTo>
                      <a:pt x="57" y="92"/>
                    </a:lnTo>
                    <a:lnTo>
                      <a:pt x="100" y="68"/>
                    </a:lnTo>
                    <a:lnTo>
                      <a:pt x="62" y="97"/>
                    </a:lnTo>
                    <a:lnTo>
                      <a:pt x="105" y="73"/>
                    </a:lnTo>
                    <a:lnTo>
                      <a:pt x="64" y="99"/>
                    </a:lnTo>
                    <a:lnTo>
                      <a:pt x="107" y="75"/>
                    </a:lnTo>
                    <a:lnTo>
                      <a:pt x="74" y="109"/>
                    </a:lnTo>
                    <a:lnTo>
                      <a:pt x="116" y="85"/>
                    </a:lnTo>
                    <a:lnTo>
                      <a:pt x="86" y="123"/>
                    </a:lnTo>
                    <a:lnTo>
                      <a:pt x="131" y="97"/>
                    </a:lnTo>
                    <a:lnTo>
                      <a:pt x="100" y="135"/>
                    </a:lnTo>
                    <a:lnTo>
                      <a:pt x="142" y="111"/>
                    </a:lnTo>
                    <a:lnTo>
                      <a:pt x="107" y="144"/>
                    </a:lnTo>
                    <a:lnTo>
                      <a:pt x="152" y="118"/>
                    </a:lnTo>
                    <a:lnTo>
                      <a:pt x="112" y="147"/>
                    </a:lnTo>
                    <a:lnTo>
                      <a:pt x="154" y="123"/>
                    </a:lnTo>
                    <a:lnTo>
                      <a:pt x="124" y="158"/>
                    </a:lnTo>
                    <a:lnTo>
                      <a:pt x="166" y="135"/>
                    </a:lnTo>
                    <a:lnTo>
                      <a:pt x="135" y="173"/>
                    </a:lnTo>
                    <a:lnTo>
                      <a:pt x="178" y="147"/>
                    </a:lnTo>
                    <a:lnTo>
                      <a:pt x="140" y="175"/>
                    </a:lnTo>
                    <a:lnTo>
                      <a:pt x="183" y="149"/>
                    </a:lnTo>
                    <a:lnTo>
                      <a:pt x="140" y="177"/>
                    </a:lnTo>
                    <a:lnTo>
                      <a:pt x="183" y="151"/>
                    </a:lnTo>
                    <a:lnTo>
                      <a:pt x="145" y="180"/>
                    </a:lnTo>
                    <a:lnTo>
                      <a:pt x="187" y="156"/>
                    </a:lnTo>
                    <a:lnTo>
                      <a:pt x="159" y="194"/>
                    </a:lnTo>
                    <a:lnTo>
                      <a:pt x="202" y="170"/>
                    </a:lnTo>
                    <a:lnTo>
                      <a:pt x="161" y="196"/>
                    </a:lnTo>
                    <a:lnTo>
                      <a:pt x="204" y="173"/>
                    </a:lnTo>
                    <a:lnTo>
                      <a:pt x="166" y="201"/>
                    </a:lnTo>
                    <a:lnTo>
                      <a:pt x="209" y="177"/>
                    </a:lnTo>
                    <a:lnTo>
                      <a:pt x="178" y="213"/>
                    </a:lnTo>
                    <a:lnTo>
                      <a:pt x="221" y="189"/>
                    </a:lnTo>
                    <a:lnTo>
                      <a:pt x="187" y="222"/>
                    </a:lnTo>
                    <a:lnTo>
                      <a:pt x="230" y="196"/>
                    </a:lnTo>
                    <a:lnTo>
                      <a:pt x="195" y="230"/>
                    </a:lnTo>
                    <a:lnTo>
                      <a:pt x="237" y="203"/>
                    </a:lnTo>
                    <a:lnTo>
                      <a:pt x="202" y="237"/>
                    </a:lnTo>
                    <a:lnTo>
                      <a:pt x="244" y="211"/>
                    </a:lnTo>
                    <a:lnTo>
                      <a:pt x="206" y="241"/>
                    </a:lnTo>
                    <a:lnTo>
                      <a:pt x="249" y="218"/>
                    </a:lnTo>
                    <a:lnTo>
                      <a:pt x="216" y="251"/>
                    </a:lnTo>
                    <a:lnTo>
                      <a:pt x="258" y="227"/>
                    </a:lnTo>
                    <a:lnTo>
                      <a:pt x="228" y="265"/>
                    </a:lnTo>
                    <a:lnTo>
                      <a:pt x="270" y="239"/>
                    </a:lnTo>
                    <a:lnTo>
                      <a:pt x="232" y="270"/>
                    </a:lnTo>
                    <a:lnTo>
                      <a:pt x="275" y="244"/>
                    </a:lnTo>
                    <a:lnTo>
                      <a:pt x="237" y="272"/>
                    </a:lnTo>
                    <a:lnTo>
                      <a:pt x="275" y="249"/>
                    </a:lnTo>
                    <a:lnTo>
                      <a:pt x="261" y="277"/>
                    </a:lnTo>
                    <a:lnTo>
                      <a:pt x="266" y="275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35" name="Freeform 3121"/>
              <p:cNvSpPr>
                <a:spLocks/>
              </p:cNvSpPr>
              <p:nvPr/>
            </p:nvSpPr>
            <p:spPr bwMode="auto">
              <a:xfrm>
                <a:off x="5694363" y="2913063"/>
                <a:ext cx="439738" cy="444500"/>
              </a:xfrm>
              <a:custGeom>
                <a:avLst/>
                <a:gdLst>
                  <a:gd name="T0" fmla="*/ 33 w 277"/>
                  <a:gd name="T1" fmla="*/ 0 h 280"/>
                  <a:gd name="T2" fmla="*/ 42 w 277"/>
                  <a:gd name="T3" fmla="*/ 12 h 280"/>
                  <a:gd name="T4" fmla="*/ 45 w 277"/>
                  <a:gd name="T5" fmla="*/ 12 h 280"/>
                  <a:gd name="T6" fmla="*/ 52 w 277"/>
                  <a:gd name="T7" fmla="*/ 22 h 280"/>
                  <a:gd name="T8" fmla="*/ 54 w 277"/>
                  <a:gd name="T9" fmla="*/ 24 h 280"/>
                  <a:gd name="T10" fmla="*/ 61 w 277"/>
                  <a:gd name="T11" fmla="*/ 31 h 280"/>
                  <a:gd name="T12" fmla="*/ 68 w 277"/>
                  <a:gd name="T13" fmla="*/ 38 h 280"/>
                  <a:gd name="T14" fmla="*/ 80 w 277"/>
                  <a:gd name="T15" fmla="*/ 50 h 280"/>
                  <a:gd name="T16" fmla="*/ 83 w 277"/>
                  <a:gd name="T17" fmla="*/ 52 h 280"/>
                  <a:gd name="T18" fmla="*/ 83 w 277"/>
                  <a:gd name="T19" fmla="*/ 52 h 280"/>
                  <a:gd name="T20" fmla="*/ 90 w 277"/>
                  <a:gd name="T21" fmla="*/ 59 h 280"/>
                  <a:gd name="T22" fmla="*/ 94 w 277"/>
                  <a:gd name="T23" fmla="*/ 64 h 280"/>
                  <a:gd name="T24" fmla="*/ 106 w 277"/>
                  <a:gd name="T25" fmla="*/ 76 h 280"/>
                  <a:gd name="T26" fmla="*/ 120 w 277"/>
                  <a:gd name="T27" fmla="*/ 90 h 280"/>
                  <a:gd name="T28" fmla="*/ 132 w 277"/>
                  <a:gd name="T29" fmla="*/ 102 h 280"/>
                  <a:gd name="T30" fmla="*/ 139 w 277"/>
                  <a:gd name="T31" fmla="*/ 109 h 280"/>
                  <a:gd name="T32" fmla="*/ 142 w 277"/>
                  <a:gd name="T33" fmla="*/ 112 h 280"/>
                  <a:gd name="T34" fmla="*/ 154 w 277"/>
                  <a:gd name="T35" fmla="*/ 124 h 280"/>
                  <a:gd name="T36" fmla="*/ 156 w 277"/>
                  <a:gd name="T37" fmla="*/ 126 h 280"/>
                  <a:gd name="T38" fmla="*/ 168 w 277"/>
                  <a:gd name="T39" fmla="*/ 138 h 280"/>
                  <a:gd name="T40" fmla="*/ 175 w 277"/>
                  <a:gd name="T41" fmla="*/ 145 h 280"/>
                  <a:gd name="T42" fmla="*/ 184 w 277"/>
                  <a:gd name="T43" fmla="*/ 154 h 280"/>
                  <a:gd name="T44" fmla="*/ 189 w 277"/>
                  <a:gd name="T45" fmla="*/ 159 h 280"/>
                  <a:gd name="T46" fmla="*/ 194 w 277"/>
                  <a:gd name="T47" fmla="*/ 164 h 280"/>
                  <a:gd name="T48" fmla="*/ 203 w 277"/>
                  <a:gd name="T49" fmla="*/ 173 h 280"/>
                  <a:gd name="T50" fmla="*/ 213 w 277"/>
                  <a:gd name="T51" fmla="*/ 183 h 280"/>
                  <a:gd name="T52" fmla="*/ 220 w 277"/>
                  <a:gd name="T53" fmla="*/ 190 h 280"/>
                  <a:gd name="T54" fmla="*/ 225 w 277"/>
                  <a:gd name="T55" fmla="*/ 195 h 280"/>
                  <a:gd name="T56" fmla="*/ 236 w 277"/>
                  <a:gd name="T57" fmla="*/ 207 h 280"/>
                  <a:gd name="T58" fmla="*/ 248 w 277"/>
                  <a:gd name="T59" fmla="*/ 218 h 280"/>
                  <a:gd name="T60" fmla="*/ 260 w 277"/>
                  <a:gd name="T61" fmla="*/ 230 h 280"/>
                  <a:gd name="T62" fmla="*/ 260 w 277"/>
                  <a:gd name="T63" fmla="*/ 230 h 280"/>
                  <a:gd name="T64" fmla="*/ 267 w 277"/>
                  <a:gd name="T65" fmla="*/ 237 h 280"/>
                  <a:gd name="T66" fmla="*/ 272 w 277"/>
                  <a:gd name="T67" fmla="*/ 242 h 280"/>
                  <a:gd name="T68" fmla="*/ 277 w 277"/>
                  <a:gd name="T69" fmla="*/ 249 h 280"/>
                  <a:gd name="T70" fmla="*/ 277 w 277"/>
                  <a:gd name="T71" fmla="*/ 266 h 280"/>
                  <a:gd name="T72" fmla="*/ 267 w 277"/>
                  <a:gd name="T73" fmla="*/ 278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77" h="280">
                    <a:moveTo>
                      <a:pt x="30" y="3"/>
                    </a:moveTo>
                    <a:lnTo>
                      <a:pt x="33" y="0"/>
                    </a:lnTo>
                    <a:lnTo>
                      <a:pt x="0" y="38"/>
                    </a:lnTo>
                    <a:lnTo>
                      <a:pt x="42" y="12"/>
                    </a:lnTo>
                    <a:lnTo>
                      <a:pt x="0" y="38"/>
                    </a:lnTo>
                    <a:lnTo>
                      <a:pt x="45" y="12"/>
                    </a:lnTo>
                    <a:lnTo>
                      <a:pt x="9" y="45"/>
                    </a:lnTo>
                    <a:lnTo>
                      <a:pt x="52" y="22"/>
                    </a:lnTo>
                    <a:lnTo>
                      <a:pt x="11" y="50"/>
                    </a:lnTo>
                    <a:lnTo>
                      <a:pt x="54" y="24"/>
                    </a:lnTo>
                    <a:lnTo>
                      <a:pt x="19" y="55"/>
                    </a:lnTo>
                    <a:lnTo>
                      <a:pt x="61" y="31"/>
                    </a:lnTo>
                    <a:lnTo>
                      <a:pt x="26" y="64"/>
                    </a:lnTo>
                    <a:lnTo>
                      <a:pt x="68" y="38"/>
                    </a:lnTo>
                    <a:lnTo>
                      <a:pt x="38" y="74"/>
                    </a:lnTo>
                    <a:lnTo>
                      <a:pt x="80" y="50"/>
                    </a:lnTo>
                    <a:lnTo>
                      <a:pt x="40" y="76"/>
                    </a:lnTo>
                    <a:lnTo>
                      <a:pt x="83" y="52"/>
                    </a:lnTo>
                    <a:lnTo>
                      <a:pt x="40" y="78"/>
                    </a:lnTo>
                    <a:lnTo>
                      <a:pt x="83" y="52"/>
                    </a:lnTo>
                    <a:lnTo>
                      <a:pt x="47" y="83"/>
                    </a:lnTo>
                    <a:lnTo>
                      <a:pt x="90" y="59"/>
                    </a:lnTo>
                    <a:lnTo>
                      <a:pt x="52" y="90"/>
                    </a:lnTo>
                    <a:lnTo>
                      <a:pt x="94" y="64"/>
                    </a:lnTo>
                    <a:lnTo>
                      <a:pt x="64" y="100"/>
                    </a:lnTo>
                    <a:lnTo>
                      <a:pt x="106" y="76"/>
                    </a:lnTo>
                    <a:lnTo>
                      <a:pt x="78" y="114"/>
                    </a:lnTo>
                    <a:lnTo>
                      <a:pt x="120" y="90"/>
                    </a:lnTo>
                    <a:lnTo>
                      <a:pt x="90" y="128"/>
                    </a:lnTo>
                    <a:lnTo>
                      <a:pt x="132" y="102"/>
                    </a:lnTo>
                    <a:lnTo>
                      <a:pt x="97" y="135"/>
                    </a:lnTo>
                    <a:lnTo>
                      <a:pt x="139" y="109"/>
                    </a:lnTo>
                    <a:lnTo>
                      <a:pt x="99" y="135"/>
                    </a:lnTo>
                    <a:lnTo>
                      <a:pt x="142" y="112"/>
                    </a:lnTo>
                    <a:lnTo>
                      <a:pt x="111" y="150"/>
                    </a:lnTo>
                    <a:lnTo>
                      <a:pt x="154" y="124"/>
                    </a:lnTo>
                    <a:lnTo>
                      <a:pt x="113" y="150"/>
                    </a:lnTo>
                    <a:lnTo>
                      <a:pt x="156" y="126"/>
                    </a:lnTo>
                    <a:lnTo>
                      <a:pt x="125" y="164"/>
                    </a:lnTo>
                    <a:lnTo>
                      <a:pt x="168" y="138"/>
                    </a:lnTo>
                    <a:lnTo>
                      <a:pt x="132" y="169"/>
                    </a:lnTo>
                    <a:lnTo>
                      <a:pt x="175" y="145"/>
                    </a:lnTo>
                    <a:lnTo>
                      <a:pt x="142" y="180"/>
                    </a:lnTo>
                    <a:lnTo>
                      <a:pt x="184" y="154"/>
                    </a:lnTo>
                    <a:lnTo>
                      <a:pt x="146" y="185"/>
                    </a:lnTo>
                    <a:lnTo>
                      <a:pt x="189" y="159"/>
                    </a:lnTo>
                    <a:lnTo>
                      <a:pt x="151" y="188"/>
                    </a:lnTo>
                    <a:lnTo>
                      <a:pt x="194" y="164"/>
                    </a:lnTo>
                    <a:lnTo>
                      <a:pt x="161" y="199"/>
                    </a:lnTo>
                    <a:lnTo>
                      <a:pt x="203" y="173"/>
                    </a:lnTo>
                    <a:lnTo>
                      <a:pt x="170" y="207"/>
                    </a:lnTo>
                    <a:lnTo>
                      <a:pt x="213" y="183"/>
                    </a:lnTo>
                    <a:lnTo>
                      <a:pt x="177" y="216"/>
                    </a:lnTo>
                    <a:lnTo>
                      <a:pt x="220" y="190"/>
                    </a:lnTo>
                    <a:lnTo>
                      <a:pt x="182" y="218"/>
                    </a:lnTo>
                    <a:lnTo>
                      <a:pt x="225" y="195"/>
                    </a:lnTo>
                    <a:lnTo>
                      <a:pt x="194" y="230"/>
                    </a:lnTo>
                    <a:lnTo>
                      <a:pt x="236" y="207"/>
                    </a:lnTo>
                    <a:lnTo>
                      <a:pt x="206" y="242"/>
                    </a:lnTo>
                    <a:lnTo>
                      <a:pt x="248" y="218"/>
                    </a:lnTo>
                    <a:lnTo>
                      <a:pt x="217" y="254"/>
                    </a:lnTo>
                    <a:lnTo>
                      <a:pt x="260" y="230"/>
                    </a:lnTo>
                    <a:lnTo>
                      <a:pt x="217" y="254"/>
                    </a:lnTo>
                    <a:lnTo>
                      <a:pt x="260" y="230"/>
                    </a:lnTo>
                    <a:lnTo>
                      <a:pt x="225" y="261"/>
                    </a:lnTo>
                    <a:lnTo>
                      <a:pt x="267" y="237"/>
                    </a:lnTo>
                    <a:lnTo>
                      <a:pt x="229" y="266"/>
                    </a:lnTo>
                    <a:lnTo>
                      <a:pt x="272" y="242"/>
                    </a:lnTo>
                    <a:lnTo>
                      <a:pt x="236" y="273"/>
                    </a:lnTo>
                    <a:lnTo>
                      <a:pt x="277" y="249"/>
                    </a:lnTo>
                    <a:lnTo>
                      <a:pt x="251" y="280"/>
                    </a:lnTo>
                    <a:lnTo>
                      <a:pt x="277" y="266"/>
                    </a:lnTo>
                    <a:lnTo>
                      <a:pt x="262" y="280"/>
                    </a:lnTo>
                    <a:lnTo>
                      <a:pt x="267" y="278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55" name="Freeform 3141"/>
              <p:cNvSpPr>
                <a:spLocks/>
              </p:cNvSpPr>
              <p:nvPr/>
            </p:nvSpPr>
            <p:spPr bwMode="auto">
              <a:xfrm>
                <a:off x="5697538" y="3775075"/>
                <a:ext cx="3175" cy="4763"/>
              </a:xfrm>
              <a:custGeom>
                <a:avLst/>
                <a:gdLst>
                  <a:gd name="T0" fmla="*/ 0 w 2"/>
                  <a:gd name="T1" fmla="*/ 0 h 3"/>
                  <a:gd name="T2" fmla="*/ 2 w 2"/>
                  <a:gd name="T3" fmla="*/ 0 h 3"/>
                  <a:gd name="T4" fmla="*/ 0 w 2"/>
                  <a:gd name="T5" fmla="*/ 3 h 3"/>
                  <a:gd name="T6" fmla="*/ 2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2" y="0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68" name="Freeform 3154"/>
              <p:cNvSpPr>
                <a:spLocks/>
              </p:cNvSpPr>
              <p:nvPr/>
            </p:nvSpPr>
            <p:spPr bwMode="auto">
              <a:xfrm>
                <a:off x="4457700" y="1851025"/>
                <a:ext cx="1325563" cy="1179513"/>
              </a:xfrm>
              <a:custGeom>
                <a:avLst/>
                <a:gdLst>
                  <a:gd name="T0" fmla="*/ 222 w 835"/>
                  <a:gd name="T1" fmla="*/ 0 h 743"/>
                  <a:gd name="T2" fmla="*/ 277 w 835"/>
                  <a:gd name="T3" fmla="*/ 0 h 743"/>
                  <a:gd name="T4" fmla="*/ 303 w 835"/>
                  <a:gd name="T5" fmla="*/ 3 h 743"/>
                  <a:gd name="T6" fmla="*/ 326 w 835"/>
                  <a:gd name="T7" fmla="*/ 5 h 743"/>
                  <a:gd name="T8" fmla="*/ 369 w 835"/>
                  <a:gd name="T9" fmla="*/ 12 h 743"/>
                  <a:gd name="T10" fmla="*/ 388 w 835"/>
                  <a:gd name="T11" fmla="*/ 17 h 743"/>
                  <a:gd name="T12" fmla="*/ 414 w 835"/>
                  <a:gd name="T13" fmla="*/ 24 h 743"/>
                  <a:gd name="T14" fmla="*/ 423 w 835"/>
                  <a:gd name="T15" fmla="*/ 27 h 743"/>
                  <a:gd name="T16" fmla="*/ 435 w 835"/>
                  <a:gd name="T17" fmla="*/ 31 h 743"/>
                  <a:gd name="T18" fmla="*/ 445 w 835"/>
                  <a:gd name="T19" fmla="*/ 36 h 743"/>
                  <a:gd name="T20" fmla="*/ 461 w 835"/>
                  <a:gd name="T21" fmla="*/ 41 h 743"/>
                  <a:gd name="T22" fmla="*/ 490 w 835"/>
                  <a:gd name="T23" fmla="*/ 53 h 743"/>
                  <a:gd name="T24" fmla="*/ 502 w 835"/>
                  <a:gd name="T25" fmla="*/ 60 h 743"/>
                  <a:gd name="T26" fmla="*/ 528 w 835"/>
                  <a:gd name="T27" fmla="*/ 72 h 743"/>
                  <a:gd name="T28" fmla="*/ 544 w 835"/>
                  <a:gd name="T29" fmla="*/ 81 h 743"/>
                  <a:gd name="T30" fmla="*/ 561 w 835"/>
                  <a:gd name="T31" fmla="*/ 91 h 743"/>
                  <a:gd name="T32" fmla="*/ 570 w 835"/>
                  <a:gd name="T33" fmla="*/ 95 h 743"/>
                  <a:gd name="T34" fmla="*/ 580 w 835"/>
                  <a:gd name="T35" fmla="*/ 102 h 743"/>
                  <a:gd name="T36" fmla="*/ 596 w 835"/>
                  <a:gd name="T37" fmla="*/ 117 h 743"/>
                  <a:gd name="T38" fmla="*/ 613 w 835"/>
                  <a:gd name="T39" fmla="*/ 129 h 743"/>
                  <a:gd name="T40" fmla="*/ 627 w 835"/>
                  <a:gd name="T41" fmla="*/ 140 h 743"/>
                  <a:gd name="T42" fmla="*/ 639 w 835"/>
                  <a:gd name="T43" fmla="*/ 150 h 743"/>
                  <a:gd name="T44" fmla="*/ 651 w 835"/>
                  <a:gd name="T45" fmla="*/ 162 h 743"/>
                  <a:gd name="T46" fmla="*/ 667 w 835"/>
                  <a:gd name="T47" fmla="*/ 176 h 743"/>
                  <a:gd name="T48" fmla="*/ 689 w 835"/>
                  <a:gd name="T49" fmla="*/ 200 h 743"/>
                  <a:gd name="T50" fmla="*/ 696 w 835"/>
                  <a:gd name="T51" fmla="*/ 209 h 743"/>
                  <a:gd name="T52" fmla="*/ 715 w 835"/>
                  <a:gd name="T53" fmla="*/ 230 h 743"/>
                  <a:gd name="T54" fmla="*/ 724 w 835"/>
                  <a:gd name="T55" fmla="*/ 247 h 743"/>
                  <a:gd name="T56" fmla="*/ 738 w 835"/>
                  <a:gd name="T57" fmla="*/ 266 h 743"/>
                  <a:gd name="T58" fmla="*/ 750 w 835"/>
                  <a:gd name="T59" fmla="*/ 283 h 743"/>
                  <a:gd name="T60" fmla="*/ 753 w 835"/>
                  <a:gd name="T61" fmla="*/ 290 h 743"/>
                  <a:gd name="T62" fmla="*/ 764 w 835"/>
                  <a:gd name="T63" fmla="*/ 311 h 743"/>
                  <a:gd name="T64" fmla="*/ 772 w 835"/>
                  <a:gd name="T65" fmla="*/ 321 h 743"/>
                  <a:gd name="T66" fmla="*/ 779 w 835"/>
                  <a:gd name="T67" fmla="*/ 335 h 743"/>
                  <a:gd name="T68" fmla="*/ 781 w 835"/>
                  <a:gd name="T69" fmla="*/ 342 h 743"/>
                  <a:gd name="T70" fmla="*/ 788 w 835"/>
                  <a:gd name="T71" fmla="*/ 359 h 743"/>
                  <a:gd name="T72" fmla="*/ 798 w 835"/>
                  <a:gd name="T73" fmla="*/ 382 h 743"/>
                  <a:gd name="T74" fmla="*/ 805 w 835"/>
                  <a:gd name="T75" fmla="*/ 401 h 743"/>
                  <a:gd name="T76" fmla="*/ 814 w 835"/>
                  <a:gd name="T77" fmla="*/ 425 h 743"/>
                  <a:gd name="T78" fmla="*/ 817 w 835"/>
                  <a:gd name="T79" fmla="*/ 444 h 743"/>
                  <a:gd name="T80" fmla="*/ 826 w 835"/>
                  <a:gd name="T81" fmla="*/ 477 h 743"/>
                  <a:gd name="T82" fmla="*/ 828 w 835"/>
                  <a:gd name="T83" fmla="*/ 501 h 743"/>
                  <a:gd name="T84" fmla="*/ 833 w 835"/>
                  <a:gd name="T85" fmla="*/ 527 h 743"/>
                  <a:gd name="T86" fmla="*/ 833 w 835"/>
                  <a:gd name="T87" fmla="*/ 539 h 743"/>
                  <a:gd name="T88" fmla="*/ 835 w 835"/>
                  <a:gd name="T89" fmla="*/ 562 h 743"/>
                  <a:gd name="T90" fmla="*/ 835 w 835"/>
                  <a:gd name="T91" fmla="*/ 591 h 743"/>
                  <a:gd name="T92" fmla="*/ 835 w 835"/>
                  <a:gd name="T93" fmla="*/ 624 h 743"/>
                  <a:gd name="T94" fmla="*/ 833 w 835"/>
                  <a:gd name="T95" fmla="*/ 655 h 743"/>
                  <a:gd name="T96" fmla="*/ 828 w 835"/>
                  <a:gd name="T97" fmla="*/ 683 h 743"/>
                  <a:gd name="T98" fmla="*/ 826 w 835"/>
                  <a:gd name="T99" fmla="*/ 702 h 743"/>
                  <a:gd name="T100" fmla="*/ 819 w 835"/>
                  <a:gd name="T101" fmla="*/ 733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35" h="743">
                    <a:moveTo>
                      <a:pt x="0" y="119"/>
                    </a:moveTo>
                    <a:lnTo>
                      <a:pt x="203" y="0"/>
                    </a:lnTo>
                    <a:lnTo>
                      <a:pt x="66" y="91"/>
                    </a:lnTo>
                    <a:lnTo>
                      <a:pt x="222" y="0"/>
                    </a:lnTo>
                    <a:lnTo>
                      <a:pt x="135" y="72"/>
                    </a:lnTo>
                    <a:lnTo>
                      <a:pt x="258" y="0"/>
                    </a:lnTo>
                    <a:lnTo>
                      <a:pt x="163" y="67"/>
                    </a:lnTo>
                    <a:lnTo>
                      <a:pt x="277" y="0"/>
                    </a:lnTo>
                    <a:lnTo>
                      <a:pt x="187" y="62"/>
                    </a:lnTo>
                    <a:lnTo>
                      <a:pt x="293" y="0"/>
                    </a:lnTo>
                    <a:lnTo>
                      <a:pt x="201" y="62"/>
                    </a:lnTo>
                    <a:lnTo>
                      <a:pt x="303" y="3"/>
                    </a:lnTo>
                    <a:lnTo>
                      <a:pt x="206" y="62"/>
                    </a:lnTo>
                    <a:lnTo>
                      <a:pt x="307" y="3"/>
                    </a:lnTo>
                    <a:lnTo>
                      <a:pt x="234" y="60"/>
                    </a:lnTo>
                    <a:lnTo>
                      <a:pt x="326" y="5"/>
                    </a:lnTo>
                    <a:lnTo>
                      <a:pt x="251" y="60"/>
                    </a:lnTo>
                    <a:lnTo>
                      <a:pt x="341" y="8"/>
                    </a:lnTo>
                    <a:lnTo>
                      <a:pt x="284" y="62"/>
                    </a:lnTo>
                    <a:lnTo>
                      <a:pt x="369" y="12"/>
                    </a:lnTo>
                    <a:lnTo>
                      <a:pt x="300" y="62"/>
                    </a:lnTo>
                    <a:lnTo>
                      <a:pt x="381" y="15"/>
                    </a:lnTo>
                    <a:lnTo>
                      <a:pt x="307" y="64"/>
                    </a:lnTo>
                    <a:lnTo>
                      <a:pt x="388" y="17"/>
                    </a:lnTo>
                    <a:lnTo>
                      <a:pt x="336" y="67"/>
                    </a:lnTo>
                    <a:lnTo>
                      <a:pt x="412" y="24"/>
                    </a:lnTo>
                    <a:lnTo>
                      <a:pt x="338" y="67"/>
                    </a:lnTo>
                    <a:lnTo>
                      <a:pt x="414" y="24"/>
                    </a:lnTo>
                    <a:lnTo>
                      <a:pt x="338" y="67"/>
                    </a:lnTo>
                    <a:lnTo>
                      <a:pt x="414" y="24"/>
                    </a:lnTo>
                    <a:lnTo>
                      <a:pt x="350" y="69"/>
                    </a:lnTo>
                    <a:lnTo>
                      <a:pt x="423" y="27"/>
                    </a:lnTo>
                    <a:lnTo>
                      <a:pt x="350" y="69"/>
                    </a:lnTo>
                    <a:lnTo>
                      <a:pt x="423" y="27"/>
                    </a:lnTo>
                    <a:lnTo>
                      <a:pt x="364" y="74"/>
                    </a:lnTo>
                    <a:lnTo>
                      <a:pt x="435" y="31"/>
                    </a:lnTo>
                    <a:lnTo>
                      <a:pt x="367" y="74"/>
                    </a:lnTo>
                    <a:lnTo>
                      <a:pt x="438" y="31"/>
                    </a:lnTo>
                    <a:lnTo>
                      <a:pt x="374" y="76"/>
                    </a:lnTo>
                    <a:lnTo>
                      <a:pt x="445" y="36"/>
                    </a:lnTo>
                    <a:lnTo>
                      <a:pt x="390" y="79"/>
                    </a:lnTo>
                    <a:lnTo>
                      <a:pt x="459" y="41"/>
                    </a:lnTo>
                    <a:lnTo>
                      <a:pt x="393" y="81"/>
                    </a:lnTo>
                    <a:lnTo>
                      <a:pt x="461" y="41"/>
                    </a:lnTo>
                    <a:lnTo>
                      <a:pt x="407" y="86"/>
                    </a:lnTo>
                    <a:lnTo>
                      <a:pt x="476" y="46"/>
                    </a:lnTo>
                    <a:lnTo>
                      <a:pt x="423" y="91"/>
                    </a:lnTo>
                    <a:lnTo>
                      <a:pt x="490" y="53"/>
                    </a:lnTo>
                    <a:lnTo>
                      <a:pt x="435" y="95"/>
                    </a:lnTo>
                    <a:lnTo>
                      <a:pt x="499" y="57"/>
                    </a:lnTo>
                    <a:lnTo>
                      <a:pt x="438" y="95"/>
                    </a:lnTo>
                    <a:lnTo>
                      <a:pt x="502" y="60"/>
                    </a:lnTo>
                    <a:lnTo>
                      <a:pt x="447" y="100"/>
                    </a:lnTo>
                    <a:lnTo>
                      <a:pt x="511" y="62"/>
                    </a:lnTo>
                    <a:lnTo>
                      <a:pt x="466" y="107"/>
                    </a:lnTo>
                    <a:lnTo>
                      <a:pt x="528" y="72"/>
                    </a:lnTo>
                    <a:lnTo>
                      <a:pt x="483" y="117"/>
                    </a:lnTo>
                    <a:lnTo>
                      <a:pt x="544" y="81"/>
                    </a:lnTo>
                    <a:lnTo>
                      <a:pt x="485" y="117"/>
                    </a:lnTo>
                    <a:lnTo>
                      <a:pt x="544" y="81"/>
                    </a:lnTo>
                    <a:lnTo>
                      <a:pt x="492" y="119"/>
                    </a:lnTo>
                    <a:lnTo>
                      <a:pt x="551" y="86"/>
                    </a:lnTo>
                    <a:lnTo>
                      <a:pt x="502" y="126"/>
                    </a:lnTo>
                    <a:lnTo>
                      <a:pt x="561" y="91"/>
                    </a:lnTo>
                    <a:lnTo>
                      <a:pt x="504" y="126"/>
                    </a:lnTo>
                    <a:lnTo>
                      <a:pt x="563" y="93"/>
                    </a:lnTo>
                    <a:lnTo>
                      <a:pt x="511" y="131"/>
                    </a:lnTo>
                    <a:lnTo>
                      <a:pt x="570" y="95"/>
                    </a:lnTo>
                    <a:lnTo>
                      <a:pt x="518" y="136"/>
                    </a:lnTo>
                    <a:lnTo>
                      <a:pt x="575" y="100"/>
                    </a:lnTo>
                    <a:lnTo>
                      <a:pt x="521" y="138"/>
                    </a:lnTo>
                    <a:lnTo>
                      <a:pt x="580" y="102"/>
                    </a:lnTo>
                    <a:lnTo>
                      <a:pt x="525" y="138"/>
                    </a:lnTo>
                    <a:lnTo>
                      <a:pt x="582" y="105"/>
                    </a:lnTo>
                    <a:lnTo>
                      <a:pt x="540" y="147"/>
                    </a:lnTo>
                    <a:lnTo>
                      <a:pt x="596" y="117"/>
                    </a:lnTo>
                    <a:lnTo>
                      <a:pt x="544" y="152"/>
                    </a:lnTo>
                    <a:lnTo>
                      <a:pt x="601" y="119"/>
                    </a:lnTo>
                    <a:lnTo>
                      <a:pt x="556" y="159"/>
                    </a:lnTo>
                    <a:lnTo>
                      <a:pt x="613" y="129"/>
                    </a:lnTo>
                    <a:lnTo>
                      <a:pt x="558" y="162"/>
                    </a:lnTo>
                    <a:lnTo>
                      <a:pt x="615" y="131"/>
                    </a:lnTo>
                    <a:lnTo>
                      <a:pt x="573" y="171"/>
                    </a:lnTo>
                    <a:lnTo>
                      <a:pt x="627" y="140"/>
                    </a:lnTo>
                    <a:lnTo>
                      <a:pt x="582" y="181"/>
                    </a:lnTo>
                    <a:lnTo>
                      <a:pt x="637" y="147"/>
                    </a:lnTo>
                    <a:lnTo>
                      <a:pt x="584" y="183"/>
                    </a:lnTo>
                    <a:lnTo>
                      <a:pt x="639" y="150"/>
                    </a:lnTo>
                    <a:lnTo>
                      <a:pt x="594" y="190"/>
                    </a:lnTo>
                    <a:lnTo>
                      <a:pt x="648" y="159"/>
                    </a:lnTo>
                    <a:lnTo>
                      <a:pt x="596" y="193"/>
                    </a:lnTo>
                    <a:lnTo>
                      <a:pt x="651" y="162"/>
                    </a:lnTo>
                    <a:lnTo>
                      <a:pt x="599" y="195"/>
                    </a:lnTo>
                    <a:lnTo>
                      <a:pt x="653" y="164"/>
                    </a:lnTo>
                    <a:lnTo>
                      <a:pt x="613" y="207"/>
                    </a:lnTo>
                    <a:lnTo>
                      <a:pt x="667" y="176"/>
                    </a:lnTo>
                    <a:lnTo>
                      <a:pt x="622" y="216"/>
                    </a:lnTo>
                    <a:lnTo>
                      <a:pt x="674" y="185"/>
                    </a:lnTo>
                    <a:lnTo>
                      <a:pt x="634" y="230"/>
                    </a:lnTo>
                    <a:lnTo>
                      <a:pt x="689" y="200"/>
                    </a:lnTo>
                    <a:lnTo>
                      <a:pt x="644" y="240"/>
                    </a:lnTo>
                    <a:lnTo>
                      <a:pt x="696" y="209"/>
                    </a:lnTo>
                    <a:lnTo>
                      <a:pt x="644" y="240"/>
                    </a:lnTo>
                    <a:lnTo>
                      <a:pt x="696" y="209"/>
                    </a:lnTo>
                    <a:lnTo>
                      <a:pt x="653" y="252"/>
                    </a:lnTo>
                    <a:lnTo>
                      <a:pt x="708" y="221"/>
                    </a:lnTo>
                    <a:lnTo>
                      <a:pt x="663" y="261"/>
                    </a:lnTo>
                    <a:lnTo>
                      <a:pt x="715" y="230"/>
                    </a:lnTo>
                    <a:lnTo>
                      <a:pt x="665" y="266"/>
                    </a:lnTo>
                    <a:lnTo>
                      <a:pt x="717" y="238"/>
                    </a:lnTo>
                    <a:lnTo>
                      <a:pt x="672" y="278"/>
                    </a:lnTo>
                    <a:lnTo>
                      <a:pt x="724" y="247"/>
                    </a:lnTo>
                    <a:lnTo>
                      <a:pt x="679" y="285"/>
                    </a:lnTo>
                    <a:lnTo>
                      <a:pt x="731" y="257"/>
                    </a:lnTo>
                    <a:lnTo>
                      <a:pt x="686" y="297"/>
                    </a:lnTo>
                    <a:lnTo>
                      <a:pt x="738" y="266"/>
                    </a:lnTo>
                    <a:lnTo>
                      <a:pt x="689" y="299"/>
                    </a:lnTo>
                    <a:lnTo>
                      <a:pt x="741" y="268"/>
                    </a:lnTo>
                    <a:lnTo>
                      <a:pt x="698" y="313"/>
                    </a:lnTo>
                    <a:lnTo>
                      <a:pt x="750" y="283"/>
                    </a:lnTo>
                    <a:lnTo>
                      <a:pt x="701" y="316"/>
                    </a:lnTo>
                    <a:lnTo>
                      <a:pt x="750" y="287"/>
                    </a:lnTo>
                    <a:lnTo>
                      <a:pt x="701" y="318"/>
                    </a:lnTo>
                    <a:lnTo>
                      <a:pt x="753" y="290"/>
                    </a:lnTo>
                    <a:lnTo>
                      <a:pt x="705" y="325"/>
                    </a:lnTo>
                    <a:lnTo>
                      <a:pt x="757" y="297"/>
                    </a:lnTo>
                    <a:lnTo>
                      <a:pt x="715" y="340"/>
                    </a:lnTo>
                    <a:lnTo>
                      <a:pt x="764" y="311"/>
                    </a:lnTo>
                    <a:lnTo>
                      <a:pt x="715" y="344"/>
                    </a:lnTo>
                    <a:lnTo>
                      <a:pt x="767" y="313"/>
                    </a:lnTo>
                    <a:lnTo>
                      <a:pt x="719" y="351"/>
                    </a:lnTo>
                    <a:lnTo>
                      <a:pt x="772" y="321"/>
                    </a:lnTo>
                    <a:lnTo>
                      <a:pt x="727" y="366"/>
                    </a:lnTo>
                    <a:lnTo>
                      <a:pt x="779" y="335"/>
                    </a:lnTo>
                    <a:lnTo>
                      <a:pt x="727" y="366"/>
                    </a:lnTo>
                    <a:lnTo>
                      <a:pt x="779" y="335"/>
                    </a:lnTo>
                    <a:lnTo>
                      <a:pt x="729" y="370"/>
                    </a:lnTo>
                    <a:lnTo>
                      <a:pt x="781" y="340"/>
                    </a:lnTo>
                    <a:lnTo>
                      <a:pt x="729" y="370"/>
                    </a:lnTo>
                    <a:lnTo>
                      <a:pt x="781" y="342"/>
                    </a:lnTo>
                    <a:lnTo>
                      <a:pt x="731" y="375"/>
                    </a:lnTo>
                    <a:lnTo>
                      <a:pt x="783" y="344"/>
                    </a:lnTo>
                    <a:lnTo>
                      <a:pt x="736" y="387"/>
                    </a:lnTo>
                    <a:lnTo>
                      <a:pt x="788" y="359"/>
                    </a:lnTo>
                    <a:lnTo>
                      <a:pt x="741" y="399"/>
                    </a:lnTo>
                    <a:lnTo>
                      <a:pt x="793" y="368"/>
                    </a:lnTo>
                    <a:lnTo>
                      <a:pt x="746" y="413"/>
                    </a:lnTo>
                    <a:lnTo>
                      <a:pt x="798" y="382"/>
                    </a:lnTo>
                    <a:lnTo>
                      <a:pt x="746" y="413"/>
                    </a:lnTo>
                    <a:lnTo>
                      <a:pt x="798" y="385"/>
                    </a:lnTo>
                    <a:lnTo>
                      <a:pt x="753" y="430"/>
                    </a:lnTo>
                    <a:lnTo>
                      <a:pt x="805" y="401"/>
                    </a:lnTo>
                    <a:lnTo>
                      <a:pt x="755" y="439"/>
                    </a:lnTo>
                    <a:lnTo>
                      <a:pt x="807" y="408"/>
                    </a:lnTo>
                    <a:lnTo>
                      <a:pt x="760" y="458"/>
                    </a:lnTo>
                    <a:lnTo>
                      <a:pt x="814" y="425"/>
                    </a:lnTo>
                    <a:lnTo>
                      <a:pt x="760" y="458"/>
                    </a:lnTo>
                    <a:lnTo>
                      <a:pt x="814" y="427"/>
                    </a:lnTo>
                    <a:lnTo>
                      <a:pt x="764" y="477"/>
                    </a:lnTo>
                    <a:lnTo>
                      <a:pt x="817" y="444"/>
                    </a:lnTo>
                    <a:lnTo>
                      <a:pt x="767" y="494"/>
                    </a:lnTo>
                    <a:lnTo>
                      <a:pt x="821" y="463"/>
                    </a:lnTo>
                    <a:lnTo>
                      <a:pt x="769" y="508"/>
                    </a:lnTo>
                    <a:lnTo>
                      <a:pt x="826" y="477"/>
                    </a:lnTo>
                    <a:lnTo>
                      <a:pt x="772" y="513"/>
                    </a:lnTo>
                    <a:lnTo>
                      <a:pt x="826" y="482"/>
                    </a:lnTo>
                    <a:lnTo>
                      <a:pt x="774" y="532"/>
                    </a:lnTo>
                    <a:lnTo>
                      <a:pt x="828" y="501"/>
                    </a:lnTo>
                    <a:lnTo>
                      <a:pt x="774" y="541"/>
                    </a:lnTo>
                    <a:lnTo>
                      <a:pt x="831" y="510"/>
                    </a:lnTo>
                    <a:lnTo>
                      <a:pt x="776" y="560"/>
                    </a:lnTo>
                    <a:lnTo>
                      <a:pt x="833" y="527"/>
                    </a:lnTo>
                    <a:lnTo>
                      <a:pt x="776" y="565"/>
                    </a:lnTo>
                    <a:lnTo>
                      <a:pt x="833" y="532"/>
                    </a:lnTo>
                    <a:lnTo>
                      <a:pt x="776" y="572"/>
                    </a:lnTo>
                    <a:lnTo>
                      <a:pt x="833" y="539"/>
                    </a:lnTo>
                    <a:lnTo>
                      <a:pt x="776" y="579"/>
                    </a:lnTo>
                    <a:lnTo>
                      <a:pt x="835" y="546"/>
                    </a:lnTo>
                    <a:lnTo>
                      <a:pt x="776" y="596"/>
                    </a:lnTo>
                    <a:lnTo>
                      <a:pt x="835" y="562"/>
                    </a:lnTo>
                    <a:lnTo>
                      <a:pt x="776" y="612"/>
                    </a:lnTo>
                    <a:lnTo>
                      <a:pt x="835" y="577"/>
                    </a:lnTo>
                    <a:lnTo>
                      <a:pt x="774" y="627"/>
                    </a:lnTo>
                    <a:lnTo>
                      <a:pt x="835" y="591"/>
                    </a:lnTo>
                    <a:lnTo>
                      <a:pt x="774" y="638"/>
                    </a:lnTo>
                    <a:lnTo>
                      <a:pt x="835" y="603"/>
                    </a:lnTo>
                    <a:lnTo>
                      <a:pt x="772" y="660"/>
                    </a:lnTo>
                    <a:lnTo>
                      <a:pt x="835" y="624"/>
                    </a:lnTo>
                    <a:lnTo>
                      <a:pt x="772" y="669"/>
                    </a:lnTo>
                    <a:lnTo>
                      <a:pt x="835" y="631"/>
                    </a:lnTo>
                    <a:lnTo>
                      <a:pt x="767" y="693"/>
                    </a:lnTo>
                    <a:lnTo>
                      <a:pt x="833" y="655"/>
                    </a:lnTo>
                    <a:lnTo>
                      <a:pt x="772" y="698"/>
                    </a:lnTo>
                    <a:lnTo>
                      <a:pt x="833" y="662"/>
                    </a:lnTo>
                    <a:lnTo>
                      <a:pt x="783" y="710"/>
                    </a:lnTo>
                    <a:lnTo>
                      <a:pt x="828" y="683"/>
                    </a:lnTo>
                    <a:lnTo>
                      <a:pt x="790" y="719"/>
                    </a:lnTo>
                    <a:lnTo>
                      <a:pt x="826" y="698"/>
                    </a:lnTo>
                    <a:lnTo>
                      <a:pt x="793" y="721"/>
                    </a:lnTo>
                    <a:lnTo>
                      <a:pt x="826" y="702"/>
                    </a:lnTo>
                    <a:lnTo>
                      <a:pt x="805" y="731"/>
                    </a:lnTo>
                    <a:lnTo>
                      <a:pt x="821" y="721"/>
                    </a:lnTo>
                    <a:lnTo>
                      <a:pt x="812" y="738"/>
                    </a:lnTo>
                    <a:lnTo>
                      <a:pt x="819" y="733"/>
                    </a:lnTo>
                    <a:lnTo>
                      <a:pt x="817" y="743"/>
                    </a:lnTo>
                    <a:lnTo>
                      <a:pt x="817" y="743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69" name="Freeform 3155"/>
              <p:cNvSpPr>
                <a:spLocks/>
              </p:cNvSpPr>
              <p:nvPr/>
            </p:nvSpPr>
            <p:spPr bwMode="auto">
              <a:xfrm>
                <a:off x="3908425" y="1851025"/>
                <a:ext cx="1179513" cy="1879600"/>
              </a:xfrm>
              <a:custGeom>
                <a:avLst/>
                <a:gdLst>
                  <a:gd name="T0" fmla="*/ 362 w 743"/>
                  <a:gd name="T1" fmla="*/ 46 h 1184"/>
                  <a:gd name="T2" fmla="*/ 462 w 743"/>
                  <a:gd name="T3" fmla="*/ 15 h 1184"/>
                  <a:gd name="T4" fmla="*/ 542 w 743"/>
                  <a:gd name="T5" fmla="*/ 0 h 1184"/>
                  <a:gd name="T6" fmla="*/ 204 w 743"/>
                  <a:gd name="T7" fmla="*/ 228 h 1184"/>
                  <a:gd name="T8" fmla="*/ 175 w 743"/>
                  <a:gd name="T9" fmla="*/ 259 h 1184"/>
                  <a:gd name="T10" fmla="*/ 154 w 743"/>
                  <a:gd name="T11" fmla="*/ 290 h 1184"/>
                  <a:gd name="T12" fmla="*/ 135 w 743"/>
                  <a:gd name="T13" fmla="*/ 321 h 1184"/>
                  <a:gd name="T14" fmla="*/ 116 w 743"/>
                  <a:gd name="T15" fmla="*/ 354 h 1184"/>
                  <a:gd name="T16" fmla="*/ 107 w 743"/>
                  <a:gd name="T17" fmla="*/ 375 h 1184"/>
                  <a:gd name="T18" fmla="*/ 97 w 743"/>
                  <a:gd name="T19" fmla="*/ 394 h 1184"/>
                  <a:gd name="T20" fmla="*/ 83 w 743"/>
                  <a:gd name="T21" fmla="*/ 437 h 1184"/>
                  <a:gd name="T22" fmla="*/ 71 w 743"/>
                  <a:gd name="T23" fmla="*/ 479 h 1184"/>
                  <a:gd name="T24" fmla="*/ 66 w 743"/>
                  <a:gd name="T25" fmla="*/ 515 h 1184"/>
                  <a:gd name="T26" fmla="*/ 64 w 743"/>
                  <a:gd name="T27" fmla="*/ 529 h 1184"/>
                  <a:gd name="T28" fmla="*/ 62 w 743"/>
                  <a:gd name="T29" fmla="*/ 541 h 1184"/>
                  <a:gd name="T30" fmla="*/ 62 w 743"/>
                  <a:gd name="T31" fmla="*/ 579 h 1184"/>
                  <a:gd name="T32" fmla="*/ 59 w 743"/>
                  <a:gd name="T33" fmla="*/ 603 h 1184"/>
                  <a:gd name="T34" fmla="*/ 62 w 743"/>
                  <a:gd name="T35" fmla="*/ 638 h 1184"/>
                  <a:gd name="T36" fmla="*/ 64 w 743"/>
                  <a:gd name="T37" fmla="*/ 655 h 1184"/>
                  <a:gd name="T38" fmla="*/ 66 w 743"/>
                  <a:gd name="T39" fmla="*/ 679 h 1184"/>
                  <a:gd name="T40" fmla="*/ 73 w 743"/>
                  <a:gd name="T41" fmla="*/ 705 h 1184"/>
                  <a:gd name="T42" fmla="*/ 76 w 743"/>
                  <a:gd name="T43" fmla="*/ 721 h 1184"/>
                  <a:gd name="T44" fmla="*/ 85 w 743"/>
                  <a:gd name="T45" fmla="*/ 755 h 1184"/>
                  <a:gd name="T46" fmla="*/ 92 w 743"/>
                  <a:gd name="T47" fmla="*/ 771 h 1184"/>
                  <a:gd name="T48" fmla="*/ 97 w 743"/>
                  <a:gd name="T49" fmla="*/ 788 h 1184"/>
                  <a:gd name="T50" fmla="*/ 104 w 743"/>
                  <a:gd name="T51" fmla="*/ 802 h 1184"/>
                  <a:gd name="T52" fmla="*/ 114 w 743"/>
                  <a:gd name="T53" fmla="*/ 826 h 1184"/>
                  <a:gd name="T54" fmla="*/ 130 w 743"/>
                  <a:gd name="T55" fmla="*/ 857 h 1184"/>
                  <a:gd name="T56" fmla="*/ 142 w 743"/>
                  <a:gd name="T57" fmla="*/ 873 h 1184"/>
                  <a:gd name="T58" fmla="*/ 154 w 743"/>
                  <a:gd name="T59" fmla="*/ 894 h 1184"/>
                  <a:gd name="T60" fmla="*/ 168 w 743"/>
                  <a:gd name="T61" fmla="*/ 913 h 1184"/>
                  <a:gd name="T62" fmla="*/ 185 w 743"/>
                  <a:gd name="T63" fmla="*/ 935 h 1184"/>
                  <a:gd name="T64" fmla="*/ 199 w 743"/>
                  <a:gd name="T65" fmla="*/ 951 h 1184"/>
                  <a:gd name="T66" fmla="*/ 218 w 743"/>
                  <a:gd name="T67" fmla="*/ 970 h 1184"/>
                  <a:gd name="T68" fmla="*/ 234 w 743"/>
                  <a:gd name="T69" fmla="*/ 985 h 1184"/>
                  <a:gd name="T70" fmla="*/ 253 w 743"/>
                  <a:gd name="T71" fmla="*/ 1004 h 1184"/>
                  <a:gd name="T72" fmla="*/ 272 w 743"/>
                  <a:gd name="T73" fmla="*/ 1018 h 1184"/>
                  <a:gd name="T74" fmla="*/ 294 w 743"/>
                  <a:gd name="T75" fmla="*/ 1032 h 1184"/>
                  <a:gd name="T76" fmla="*/ 313 w 743"/>
                  <a:gd name="T77" fmla="*/ 1044 h 1184"/>
                  <a:gd name="T78" fmla="*/ 339 w 743"/>
                  <a:gd name="T79" fmla="*/ 1060 h 1184"/>
                  <a:gd name="T80" fmla="*/ 346 w 743"/>
                  <a:gd name="T81" fmla="*/ 1063 h 1184"/>
                  <a:gd name="T82" fmla="*/ 362 w 743"/>
                  <a:gd name="T83" fmla="*/ 1072 h 1184"/>
                  <a:gd name="T84" fmla="*/ 388 w 743"/>
                  <a:gd name="T85" fmla="*/ 1084 h 1184"/>
                  <a:gd name="T86" fmla="*/ 421 w 743"/>
                  <a:gd name="T87" fmla="*/ 1096 h 1184"/>
                  <a:gd name="T88" fmla="*/ 452 w 743"/>
                  <a:gd name="T89" fmla="*/ 1106 h 1184"/>
                  <a:gd name="T90" fmla="*/ 483 w 743"/>
                  <a:gd name="T91" fmla="*/ 1113 h 1184"/>
                  <a:gd name="T92" fmla="*/ 523 w 743"/>
                  <a:gd name="T93" fmla="*/ 1120 h 1184"/>
                  <a:gd name="T94" fmla="*/ 542 w 743"/>
                  <a:gd name="T95" fmla="*/ 1122 h 1184"/>
                  <a:gd name="T96" fmla="*/ 580 w 743"/>
                  <a:gd name="T97" fmla="*/ 1125 h 1184"/>
                  <a:gd name="T98" fmla="*/ 618 w 743"/>
                  <a:gd name="T99" fmla="*/ 1122 h 1184"/>
                  <a:gd name="T100" fmla="*/ 658 w 743"/>
                  <a:gd name="T101" fmla="*/ 1120 h 1184"/>
                  <a:gd name="T102" fmla="*/ 708 w 743"/>
                  <a:gd name="T103" fmla="*/ 1129 h 1184"/>
                  <a:gd name="T104" fmla="*/ 722 w 743"/>
                  <a:gd name="T105" fmla="*/ 1143 h 1184"/>
                  <a:gd name="T106" fmla="*/ 736 w 743"/>
                  <a:gd name="T107" fmla="*/ 1155 h 1184"/>
                  <a:gd name="T108" fmla="*/ 743 w 743"/>
                  <a:gd name="T109" fmla="*/ 1165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43" h="1184">
                    <a:moveTo>
                      <a:pt x="294" y="81"/>
                    </a:moveTo>
                    <a:lnTo>
                      <a:pt x="320" y="67"/>
                    </a:lnTo>
                    <a:lnTo>
                      <a:pt x="237" y="119"/>
                    </a:lnTo>
                    <a:lnTo>
                      <a:pt x="362" y="46"/>
                    </a:lnTo>
                    <a:lnTo>
                      <a:pt x="170" y="176"/>
                    </a:lnTo>
                    <a:lnTo>
                      <a:pt x="440" y="19"/>
                    </a:lnTo>
                    <a:lnTo>
                      <a:pt x="159" y="190"/>
                    </a:lnTo>
                    <a:lnTo>
                      <a:pt x="462" y="15"/>
                    </a:lnTo>
                    <a:lnTo>
                      <a:pt x="128" y="223"/>
                    </a:lnTo>
                    <a:lnTo>
                      <a:pt x="504" y="5"/>
                    </a:lnTo>
                    <a:lnTo>
                      <a:pt x="104" y="254"/>
                    </a:lnTo>
                    <a:lnTo>
                      <a:pt x="542" y="0"/>
                    </a:lnTo>
                    <a:lnTo>
                      <a:pt x="83" y="287"/>
                    </a:lnTo>
                    <a:lnTo>
                      <a:pt x="225" y="207"/>
                    </a:lnTo>
                    <a:lnTo>
                      <a:pt x="76" y="302"/>
                    </a:lnTo>
                    <a:lnTo>
                      <a:pt x="204" y="228"/>
                    </a:lnTo>
                    <a:lnTo>
                      <a:pt x="71" y="311"/>
                    </a:lnTo>
                    <a:lnTo>
                      <a:pt x="192" y="240"/>
                    </a:lnTo>
                    <a:lnTo>
                      <a:pt x="64" y="325"/>
                    </a:lnTo>
                    <a:lnTo>
                      <a:pt x="175" y="259"/>
                    </a:lnTo>
                    <a:lnTo>
                      <a:pt x="57" y="340"/>
                    </a:lnTo>
                    <a:lnTo>
                      <a:pt x="161" y="280"/>
                    </a:lnTo>
                    <a:lnTo>
                      <a:pt x="52" y="349"/>
                    </a:lnTo>
                    <a:lnTo>
                      <a:pt x="154" y="290"/>
                    </a:lnTo>
                    <a:lnTo>
                      <a:pt x="45" y="366"/>
                    </a:lnTo>
                    <a:lnTo>
                      <a:pt x="142" y="309"/>
                    </a:lnTo>
                    <a:lnTo>
                      <a:pt x="40" y="375"/>
                    </a:lnTo>
                    <a:lnTo>
                      <a:pt x="135" y="321"/>
                    </a:lnTo>
                    <a:lnTo>
                      <a:pt x="40" y="378"/>
                    </a:lnTo>
                    <a:lnTo>
                      <a:pt x="133" y="323"/>
                    </a:lnTo>
                    <a:lnTo>
                      <a:pt x="31" y="401"/>
                    </a:lnTo>
                    <a:lnTo>
                      <a:pt x="116" y="354"/>
                    </a:lnTo>
                    <a:lnTo>
                      <a:pt x="26" y="418"/>
                    </a:lnTo>
                    <a:lnTo>
                      <a:pt x="109" y="370"/>
                    </a:lnTo>
                    <a:lnTo>
                      <a:pt x="24" y="423"/>
                    </a:lnTo>
                    <a:lnTo>
                      <a:pt x="107" y="375"/>
                    </a:lnTo>
                    <a:lnTo>
                      <a:pt x="21" y="432"/>
                    </a:lnTo>
                    <a:lnTo>
                      <a:pt x="102" y="387"/>
                    </a:lnTo>
                    <a:lnTo>
                      <a:pt x="21" y="439"/>
                    </a:lnTo>
                    <a:lnTo>
                      <a:pt x="97" y="394"/>
                    </a:lnTo>
                    <a:lnTo>
                      <a:pt x="14" y="461"/>
                    </a:lnTo>
                    <a:lnTo>
                      <a:pt x="90" y="418"/>
                    </a:lnTo>
                    <a:lnTo>
                      <a:pt x="12" y="477"/>
                    </a:lnTo>
                    <a:lnTo>
                      <a:pt x="83" y="437"/>
                    </a:lnTo>
                    <a:lnTo>
                      <a:pt x="9" y="496"/>
                    </a:lnTo>
                    <a:lnTo>
                      <a:pt x="78" y="456"/>
                    </a:lnTo>
                    <a:lnTo>
                      <a:pt x="5" y="520"/>
                    </a:lnTo>
                    <a:lnTo>
                      <a:pt x="71" y="479"/>
                    </a:lnTo>
                    <a:lnTo>
                      <a:pt x="2" y="541"/>
                    </a:lnTo>
                    <a:lnTo>
                      <a:pt x="69" y="503"/>
                    </a:lnTo>
                    <a:lnTo>
                      <a:pt x="2" y="551"/>
                    </a:lnTo>
                    <a:lnTo>
                      <a:pt x="66" y="515"/>
                    </a:lnTo>
                    <a:lnTo>
                      <a:pt x="2" y="555"/>
                    </a:lnTo>
                    <a:lnTo>
                      <a:pt x="66" y="520"/>
                    </a:lnTo>
                    <a:lnTo>
                      <a:pt x="0" y="565"/>
                    </a:lnTo>
                    <a:lnTo>
                      <a:pt x="64" y="529"/>
                    </a:lnTo>
                    <a:lnTo>
                      <a:pt x="0" y="570"/>
                    </a:lnTo>
                    <a:lnTo>
                      <a:pt x="64" y="534"/>
                    </a:lnTo>
                    <a:lnTo>
                      <a:pt x="0" y="577"/>
                    </a:lnTo>
                    <a:lnTo>
                      <a:pt x="62" y="541"/>
                    </a:lnTo>
                    <a:lnTo>
                      <a:pt x="0" y="596"/>
                    </a:lnTo>
                    <a:lnTo>
                      <a:pt x="62" y="560"/>
                    </a:lnTo>
                    <a:lnTo>
                      <a:pt x="0" y="612"/>
                    </a:lnTo>
                    <a:lnTo>
                      <a:pt x="62" y="579"/>
                    </a:lnTo>
                    <a:lnTo>
                      <a:pt x="2" y="629"/>
                    </a:lnTo>
                    <a:lnTo>
                      <a:pt x="59" y="596"/>
                    </a:lnTo>
                    <a:lnTo>
                      <a:pt x="2" y="636"/>
                    </a:lnTo>
                    <a:lnTo>
                      <a:pt x="59" y="603"/>
                    </a:lnTo>
                    <a:lnTo>
                      <a:pt x="2" y="650"/>
                    </a:lnTo>
                    <a:lnTo>
                      <a:pt x="62" y="617"/>
                    </a:lnTo>
                    <a:lnTo>
                      <a:pt x="5" y="669"/>
                    </a:lnTo>
                    <a:lnTo>
                      <a:pt x="62" y="638"/>
                    </a:lnTo>
                    <a:lnTo>
                      <a:pt x="7" y="683"/>
                    </a:lnTo>
                    <a:lnTo>
                      <a:pt x="64" y="653"/>
                    </a:lnTo>
                    <a:lnTo>
                      <a:pt x="9" y="688"/>
                    </a:lnTo>
                    <a:lnTo>
                      <a:pt x="64" y="655"/>
                    </a:lnTo>
                    <a:lnTo>
                      <a:pt x="9" y="700"/>
                    </a:lnTo>
                    <a:lnTo>
                      <a:pt x="66" y="667"/>
                    </a:lnTo>
                    <a:lnTo>
                      <a:pt x="12" y="712"/>
                    </a:lnTo>
                    <a:lnTo>
                      <a:pt x="66" y="679"/>
                    </a:lnTo>
                    <a:lnTo>
                      <a:pt x="14" y="721"/>
                    </a:lnTo>
                    <a:lnTo>
                      <a:pt x="69" y="691"/>
                    </a:lnTo>
                    <a:lnTo>
                      <a:pt x="19" y="736"/>
                    </a:lnTo>
                    <a:lnTo>
                      <a:pt x="73" y="705"/>
                    </a:lnTo>
                    <a:lnTo>
                      <a:pt x="19" y="740"/>
                    </a:lnTo>
                    <a:lnTo>
                      <a:pt x="73" y="710"/>
                    </a:lnTo>
                    <a:lnTo>
                      <a:pt x="21" y="752"/>
                    </a:lnTo>
                    <a:lnTo>
                      <a:pt x="76" y="721"/>
                    </a:lnTo>
                    <a:lnTo>
                      <a:pt x="26" y="766"/>
                    </a:lnTo>
                    <a:lnTo>
                      <a:pt x="80" y="736"/>
                    </a:lnTo>
                    <a:lnTo>
                      <a:pt x="33" y="785"/>
                    </a:lnTo>
                    <a:lnTo>
                      <a:pt x="85" y="755"/>
                    </a:lnTo>
                    <a:lnTo>
                      <a:pt x="36" y="790"/>
                    </a:lnTo>
                    <a:lnTo>
                      <a:pt x="88" y="759"/>
                    </a:lnTo>
                    <a:lnTo>
                      <a:pt x="40" y="802"/>
                    </a:lnTo>
                    <a:lnTo>
                      <a:pt x="92" y="771"/>
                    </a:lnTo>
                    <a:lnTo>
                      <a:pt x="43" y="814"/>
                    </a:lnTo>
                    <a:lnTo>
                      <a:pt x="97" y="785"/>
                    </a:lnTo>
                    <a:lnTo>
                      <a:pt x="45" y="819"/>
                    </a:lnTo>
                    <a:lnTo>
                      <a:pt x="97" y="788"/>
                    </a:lnTo>
                    <a:lnTo>
                      <a:pt x="50" y="828"/>
                    </a:lnTo>
                    <a:lnTo>
                      <a:pt x="102" y="800"/>
                    </a:lnTo>
                    <a:lnTo>
                      <a:pt x="52" y="833"/>
                    </a:lnTo>
                    <a:lnTo>
                      <a:pt x="104" y="802"/>
                    </a:lnTo>
                    <a:lnTo>
                      <a:pt x="59" y="847"/>
                    </a:lnTo>
                    <a:lnTo>
                      <a:pt x="111" y="816"/>
                    </a:lnTo>
                    <a:lnTo>
                      <a:pt x="64" y="857"/>
                    </a:lnTo>
                    <a:lnTo>
                      <a:pt x="114" y="826"/>
                    </a:lnTo>
                    <a:lnTo>
                      <a:pt x="71" y="871"/>
                    </a:lnTo>
                    <a:lnTo>
                      <a:pt x="121" y="840"/>
                    </a:lnTo>
                    <a:lnTo>
                      <a:pt x="78" y="885"/>
                    </a:lnTo>
                    <a:lnTo>
                      <a:pt x="130" y="857"/>
                    </a:lnTo>
                    <a:lnTo>
                      <a:pt x="85" y="897"/>
                    </a:lnTo>
                    <a:lnTo>
                      <a:pt x="137" y="868"/>
                    </a:lnTo>
                    <a:lnTo>
                      <a:pt x="90" y="904"/>
                    </a:lnTo>
                    <a:lnTo>
                      <a:pt x="142" y="873"/>
                    </a:lnTo>
                    <a:lnTo>
                      <a:pt x="92" y="909"/>
                    </a:lnTo>
                    <a:lnTo>
                      <a:pt x="144" y="878"/>
                    </a:lnTo>
                    <a:lnTo>
                      <a:pt x="102" y="925"/>
                    </a:lnTo>
                    <a:lnTo>
                      <a:pt x="154" y="894"/>
                    </a:lnTo>
                    <a:lnTo>
                      <a:pt x="114" y="940"/>
                    </a:lnTo>
                    <a:lnTo>
                      <a:pt x="166" y="909"/>
                    </a:lnTo>
                    <a:lnTo>
                      <a:pt x="116" y="942"/>
                    </a:lnTo>
                    <a:lnTo>
                      <a:pt x="168" y="913"/>
                    </a:lnTo>
                    <a:lnTo>
                      <a:pt x="125" y="956"/>
                    </a:lnTo>
                    <a:lnTo>
                      <a:pt x="178" y="925"/>
                    </a:lnTo>
                    <a:lnTo>
                      <a:pt x="133" y="966"/>
                    </a:lnTo>
                    <a:lnTo>
                      <a:pt x="185" y="935"/>
                    </a:lnTo>
                    <a:lnTo>
                      <a:pt x="140" y="973"/>
                    </a:lnTo>
                    <a:lnTo>
                      <a:pt x="192" y="942"/>
                    </a:lnTo>
                    <a:lnTo>
                      <a:pt x="147" y="982"/>
                    </a:lnTo>
                    <a:lnTo>
                      <a:pt x="199" y="951"/>
                    </a:lnTo>
                    <a:lnTo>
                      <a:pt x="156" y="992"/>
                    </a:lnTo>
                    <a:lnTo>
                      <a:pt x="211" y="961"/>
                    </a:lnTo>
                    <a:lnTo>
                      <a:pt x="163" y="1001"/>
                    </a:lnTo>
                    <a:lnTo>
                      <a:pt x="218" y="970"/>
                    </a:lnTo>
                    <a:lnTo>
                      <a:pt x="168" y="1004"/>
                    </a:lnTo>
                    <a:lnTo>
                      <a:pt x="220" y="973"/>
                    </a:lnTo>
                    <a:lnTo>
                      <a:pt x="180" y="1015"/>
                    </a:lnTo>
                    <a:lnTo>
                      <a:pt x="234" y="985"/>
                    </a:lnTo>
                    <a:lnTo>
                      <a:pt x="189" y="1025"/>
                    </a:lnTo>
                    <a:lnTo>
                      <a:pt x="244" y="994"/>
                    </a:lnTo>
                    <a:lnTo>
                      <a:pt x="199" y="1034"/>
                    </a:lnTo>
                    <a:lnTo>
                      <a:pt x="253" y="1004"/>
                    </a:lnTo>
                    <a:lnTo>
                      <a:pt x="204" y="1039"/>
                    </a:lnTo>
                    <a:lnTo>
                      <a:pt x="260" y="1008"/>
                    </a:lnTo>
                    <a:lnTo>
                      <a:pt x="218" y="1051"/>
                    </a:lnTo>
                    <a:lnTo>
                      <a:pt x="272" y="1018"/>
                    </a:lnTo>
                    <a:lnTo>
                      <a:pt x="223" y="1053"/>
                    </a:lnTo>
                    <a:lnTo>
                      <a:pt x="277" y="1020"/>
                    </a:lnTo>
                    <a:lnTo>
                      <a:pt x="237" y="1065"/>
                    </a:lnTo>
                    <a:lnTo>
                      <a:pt x="294" y="1032"/>
                    </a:lnTo>
                    <a:lnTo>
                      <a:pt x="241" y="1068"/>
                    </a:lnTo>
                    <a:lnTo>
                      <a:pt x="298" y="1037"/>
                    </a:lnTo>
                    <a:lnTo>
                      <a:pt x="256" y="1077"/>
                    </a:lnTo>
                    <a:lnTo>
                      <a:pt x="313" y="1044"/>
                    </a:lnTo>
                    <a:lnTo>
                      <a:pt x="268" y="1087"/>
                    </a:lnTo>
                    <a:lnTo>
                      <a:pt x="327" y="1053"/>
                    </a:lnTo>
                    <a:lnTo>
                      <a:pt x="279" y="1094"/>
                    </a:lnTo>
                    <a:lnTo>
                      <a:pt x="339" y="1060"/>
                    </a:lnTo>
                    <a:lnTo>
                      <a:pt x="282" y="1096"/>
                    </a:lnTo>
                    <a:lnTo>
                      <a:pt x="341" y="1060"/>
                    </a:lnTo>
                    <a:lnTo>
                      <a:pt x="284" y="1098"/>
                    </a:lnTo>
                    <a:lnTo>
                      <a:pt x="346" y="1063"/>
                    </a:lnTo>
                    <a:lnTo>
                      <a:pt x="294" y="1103"/>
                    </a:lnTo>
                    <a:lnTo>
                      <a:pt x="353" y="1068"/>
                    </a:lnTo>
                    <a:lnTo>
                      <a:pt x="301" y="1108"/>
                    </a:lnTo>
                    <a:lnTo>
                      <a:pt x="362" y="1072"/>
                    </a:lnTo>
                    <a:lnTo>
                      <a:pt x="310" y="1113"/>
                    </a:lnTo>
                    <a:lnTo>
                      <a:pt x="374" y="1077"/>
                    </a:lnTo>
                    <a:lnTo>
                      <a:pt x="324" y="1120"/>
                    </a:lnTo>
                    <a:lnTo>
                      <a:pt x="388" y="1084"/>
                    </a:lnTo>
                    <a:lnTo>
                      <a:pt x="334" y="1125"/>
                    </a:lnTo>
                    <a:lnTo>
                      <a:pt x="398" y="1087"/>
                    </a:lnTo>
                    <a:lnTo>
                      <a:pt x="355" y="1134"/>
                    </a:lnTo>
                    <a:lnTo>
                      <a:pt x="421" y="1096"/>
                    </a:lnTo>
                    <a:lnTo>
                      <a:pt x="362" y="1136"/>
                    </a:lnTo>
                    <a:lnTo>
                      <a:pt x="429" y="1098"/>
                    </a:lnTo>
                    <a:lnTo>
                      <a:pt x="384" y="1146"/>
                    </a:lnTo>
                    <a:lnTo>
                      <a:pt x="452" y="1106"/>
                    </a:lnTo>
                    <a:lnTo>
                      <a:pt x="395" y="1151"/>
                    </a:lnTo>
                    <a:lnTo>
                      <a:pt x="466" y="1108"/>
                    </a:lnTo>
                    <a:lnTo>
                      <a:pt x="410" y="1155"/>
                    </a:lnTo>
                    <a:lnTo>
                      <a:pt x="483" y="1113"/>
                    </a:lnTo>
                    <a:lnTo>
                      <a:pt x="429" y="1160"/>
                    </a:lnTo>
                    <a:lnTo>
                      <a:pt x="504" y="1117"/>
                    </a:lnTo>
                    <a:lnTo>
                      <a:pt x="445" y="1165"/>
                    </a:lnTo>
                    <a:lnTo>
                      <a:pt x="523" y="1120"/>
                    </a:lnTo>
                    <a:lnTo>
                      <a:pt x="459" y="1167"/>
                    </a:lnTo>
                    <a:lnTo>
                      <a:pt x="540" y="1122"/>
                    </a:lnTo>
                    <a:lnTo>
                      <a:pt x="462" y="1170"/>
                    </a:lnTo>
                    <a:lnTo>
                      <a:pt x="542" y="1122"/>
                    </a:lnTo>
                    <a:lnTo>
                      <a:pt x="485" y="1174"/>
                    </a:lnTo>
                    <a:lnTo>
                      <a:pt x="573" y="1122"/>
                    </a:lnTo>
                    <a:lnTo>
                      <a:pt x="490" y="1174"/>
                    </a:lnTo>
                    <a:lnTo>
                      <a:pt x="580" y="1125"/>
                    </a:lnTo>
                    <a:lnTo>
                      <a:pt x="495" y="1174"/>
                    </a:lnTo>
                    <a:lnTo>
                      <a:pt x="585" y="1125"/>
                    </a:lnTo>
                    <a:lnTo>
                      <a:pt x="521" y="1179"/>
                    </a:lnTo>
                    <a:lnTo>
                      <a:pt x="618" y="1122"/>
                    </a:lnTo>
                    <a:lnTo>
                      <a:pt x="549" y="1181"/>
                    </a:lnTo>
                    <a:lnTo>
                      <a:pt x="658" y="1120"/>
                    </a:lnTo>
                    <a:lnTo>
                      <a:pt x="549" y="1181"/>
                    </a:lnTo>
                    <a:lnTo>
                      <a:pt x="658" y="1120"/>
                    </a:lnTo>
                    <a:lnTo>
                      <a:pt x="585" y="1184"/>
                    </a:lnTo>
                    <a:lnTo>
                      <a:pt x="698" y="1120"/>
                    </a:lnTo>
                    <a:lnTo>
                      <a:pt x="616" y="1184"/>
                    </a:lnTo>
                    <a:lnTo>
                      <a:pt x="708" y="1129"/>
                    </a:lnTo>
                    <a:lnTo>
                      <a:pt x="618" y="1184"/>
                    </a:lnTo>
                    <a:lnTo>
                      <a:pt x="708" y="1129"/>
                    </a:lnTo>
                    <a:lnTo>
                      <a:pt x="661" y="1179"/>
                    </a:lnTo>
                    <a:lnTo>
                      <a:pt x="722" y="1143"/>
                    </a:lnTo>
                    <a:lnTo>
                      <a:pt x="677" y="1177"/>
                    </a:lnTo>
                    <a:lnTo>
                      <a:pt x="727" y="1148"/>
                    </a:lnTo>
                    <a:lnTo>
                      <a:pt x="708" y="1172"/>
                    </a:lnTo>
                    <a:lnTo>
                      <a:pt x="736" y="1155"/>
                    </a:lnTo>
                    <a:lnTo>
                      <a:pt x="720" y="1170"/>
                    </a:lnTo>
                    <a:lnTo>
                      <a:pt x="739" y="1160"/>
                    </a:lnTo>
                    <a:lnTo>
                      <a:pt x="743" y="1165"/>
                    </a:lnTo>
                    <a:lnTo>
                      <a:pt x="743" y="1165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70" name="Freeform 3156"/>
              <p:cNvSpPr>
                <a:spLocks/>
              </p:cNvSpPr>
              <p:nvPr/>
            </p:nvSpPr>
            <p:spPr bwMode="auto">
              <a:xfrm>
                <a:off x="5238750" y="3695700"/>
                <a:ext cx="244475" cy="260350"/>
              </a:xfrm>
              <a:custGeom>
                <a:avLst/>
                <a:gdLst>
                  <a:gd name="T0" fmla="*/ 111 w 154"/>
                  <a:gd name="T1" fmla="*/ 5 h 164"/>
                  <a:gd name="T2" fmla="*/ 116 w 154"/>
                  <a:gd name="T3" fmla="*/ 3 h 164"/>
                  <a:gd name="T4" fmla="*/ 92 w 154"/>
                  <a:gd name="T5" fmla="*/ 22 h 164"/>
                  <a:gd name="T6" fmla="*/ 128 w 154"/>
                  <a:gd name="T7" fmla="*/ 0 h 164"/>
                  <a:gd name="T8" fmla="*/ 48 w 154"/>
                  <a:gd name="T9" fmla="*/ 67 h 164"/>
                  <a:gd name="T10" fmla="*/ 147 w 154"/>
                  <a:gd name="T11" fmla="*/ 10 h 164"/>
                  <a:gd name="T12" fmla="*/ 14 w 154"/>
                  <a:gd name="T13" fmla="*/ 100 h 164"/>
                  <a:gd name="T14" fmla="*/ 154 w 154"/>
                  <a:gd name="T15" fmla="*/ 19 h 164"/>
                  <a:gd name="T16" fmla="*/ 0 w 154"/>
                  <a:gd name="T17" fmla="*/ 129 h 164"/>
                  <a:gd name="T18" fmla="*/ 154 w 154"/>
                  <a:gd name="T19" fmla="*/ 38 h 164"/>
                  <a:gd name="T20" fmla="*/ 7 w 154"/>
                  <a:gd name="T21" fmla="*/ 138 h 164"/>
                  <a:gd name="T22" fmla="*/ 135 w 154"/>
                  <a:gd name="T23" fmla="*/ 62 h 164"/>
                  <a:gd name="T24" fmla="*/ 12 w 154"/>
                  <a:gd name="T25" fmla="*/ 140 h 164"/>
                  <a:gd name="T26" fmla="*/ 121 w 154"/>
                  <a:gd name="T27" fmla="*/ 79 h 164"/>
                  <a:gd name="T28" fmla="*/ 24 w 154"/>
                  <a:gd name="T29" fmla="*/ 152 h 164"/>
                  <a:gd name="T30" fmla="*/ 81 w 154"/>
                  <a:gd name="T31" fmla="*/ 117 h 164"/>
                  <a:gd name="T32" fmla="*/ 33 w 154"/>
                  <a:gd name="T33" fmla="*/ 162 h 164"/>
                  <a:gd name="T34" fmla="*/ 48 w 154"/>
                  <a:gd name="T35" fmla="*/ 152 h 164"/>
                  <a:gd name="T36" fmla="*/ 33 w 154"/>
                  <a:gd name="T37" fmla="*/ 162 h 164"/>
                  <a:gd name="T38" fmla="*/ 40 w 154"/>
                  <a:gd name="T39" fmla="*/ 159 h 164"/>
                  <a:gd name="T40" fmla="*/ 36 w 154"/>
                  <a:gd name="T41" fmla="*/ 164 h 164"/>
                  <a:gd name="T42" fmla="*/ 36 w 154"/>
                  <a:gd name="T4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4" h="164">
                    <a:moveTo>
                      <a:pt x="111" y="5"/>
                    </a:moveTo>
                    <a:lnTo>
                      <a:pt x="116" y="3"/>
                    </a:lnTo>
                    <a:lnTo>
                      <a:pt x="92" y="22"/>
                    </a:lnTo>
                    <a:lnTo>
                      <a:pt x="128" y="0"/>
                    </a:lnTo>
                    <a:lnTo>
                      <a:pt x="48" y="67"/>
                    </a:lnTo>
                    <a:lnTo>
                      <a:pt x="147" y="10"/>
                    </a:lnTo>
                    <a:lnTo>
                      <a:pt x="14" y="100"/>
                    </a:lnTo>
                    <a:lnTo>
                      <a:pt x="154" y="19"/>
                    </a:lnTo>
                    <a:lnTo>
                      <a:pt x="0" y="129"/>
                    </a:lnTo>
                    <a:lnTo>
                      <a:pt x="154" y="38"/>
                    </a:lnTo>
                    <a:lnTo>
                      <a:pt x="7" y="138"/>
                    </a:lnTo>
                    <a:lnTo>
                      <a:pt x="135" y="62"/>
                    </a:lnTo>
                    <a:lnTo>
                      <a:pt x="12" y="140"/>
                    </a:lnTo>
                    <a:lnTo>
                      <a:pt x="121" y="79"/>
                    </a:lnTo>
                    <a:lnTo>
                      <a:pt x="24" y="152"/>
                    </a:lnTo>
                    <a:lnTo>
                      <a:pt x="81" y="117"/>
                    </a:lnTo>
                    <a:lnTo>
                      <a:pt x="33" y="162"/>
                    </a:lnTo>
                    <a:lnTo>
                      <a:pt x="48" y="152"/>
                    </a:lnTo>
                    <a:lnTo>
                      <a:pt x="33" y="162"/>
                    </a:lnTo>
                    <a:lnTo>
                      <a:pt x="40" y="159"/>
                    </a:lnTo>
                    <a:lnTo>
                      <a:pt x="36" y="164"/>
                    </a:lnTo>
                    <a:lnTo>
                      <a:pt x="36" y="164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71" name="Freeform 3157"/>
              <p:cNvSpPr>
                <a:spLocks/>
              </p:cNvSpPr>
              <p:nvPr/>
            </p:nvSpPr>
            <p:spPr bwMode="auto">
              <a:xfrm>
                <a:off x="5100638" y="3571875"/>
                <a:ext cx="255588" cy="255588"/>
              </a:xfrm>
              <a:custGeom>
                <a:avLst/>
                <a:gdLst>
                  <a:gd name="T0" fmla="*/ 118 w 161"/>
                  <a:gd name="T1" fmla="*/ 3 h 161"/>
                  <a:gd name="T2" fmla="*/ 123 w 161"/>
                  <a:gd name="T3" fmla="*/ 0 h 161"/>
                  <a:gd name="T4" fmla="*/ 111 w 161"/>
                  <a:gd name="T5" fmla="*/ 7 h 161"/>
                  <a:gd name="T6" fmla="*/ 123 w 161"/>
                  <a:gd name="T7" fmla="*/ 0 h 161"/>
                  <a:gd name="T8" fmla="*/ 68 w 161"/>
                  <a:gd name="T9" fmla="*/ 50 h 161"/>
                  <a:gd name="T10" fmla="*/ 149 w 161"/>
                  <a:gd name="T11" fmla="*/ 3 h 161"/>
                  <a:gd name="T12" fmla="*/ 47 w 161"/>
                  <a:gd name="T13" fmla="*/ 71 h 161"/>
                  <a:gd name="T14" fmla="*/ 153 w 161"/>
                  <a:gd name="T15" fmla="*/ 10 h 161"/>
                  <a:gd name="T16" fmla="*/ 35 w 161"/>
                  <a:gd name="T17" fmla="*/ 83 h 161"/>
                  <a:gd name="T18" fmla="*/ 156 w 161"/>
                  <a:gd name="T19" fmla="*/ 12 h 161"/>
                  <a:gd name="T20" fmla="*/ 30 w 161"/>
                  <a:gd name="T21" fmla="*/ 88 h 161"/>
                  <a:gd name="T22" fmla="*/ 158 w 161"/>
                  <a:gd name="T23" fmla="*/ 14 h 161"/>
                  <a:gd name="T24" fmla="*/ 23 w 161"/>
                  <a:gd name="T25" fmla="*/ 95 h 161"/>
                  <a:gd name="T26" fmla="*/ 158 w 161"/>
                  <a:gd name="T27" fmla="*/ 17 h 161"/>
                  <a:gd name="T28" fmla="*/ 0 w 161"/>
                  <a:gd name="T29" fmla="*/ 119 h 161"/>
                  <a:gd name="T30" fmla="*/ 161 w 161"/>
                  <a:gd name="T31" fmla="*/ 26 h 161"/>
                  <a:gd name="T32" fmla="*/ 7 w 161"/>
                  <a:gd name="T33" fmla="*/ 126 h 161"/>
                  <a:gd name="T34" fmla="*/ 161 w 161"/>
                  <a:gd name="T35" fmla="*/ 36 h 161"/>
                  <a:gd name="T36" fmla="*/ 14 w 161"/>
                  <a:gd name="T37" fmla="*/ 135 h 161"/>
                  <a:gd name="T38" fmla="*/ 139 w 161"/>
                  <a:gd name="T39" fmla="*/ 62 h 161"/>
                  <a:gd name="T40" fmla="*/ 18 w 161"/>
                  <a:gd name="T41" fmla="*/ 138 h 161"/>
                  <a:gd name="T42" fmla="*/ 125 w 161"/>
                  <a:gd name="T43" fmla="*/ 76 h 161"/>
                  <a:gd name="T44" fmla="*/ 28 w 161"/>
                  <a:gd name="T45" fmla="*/ 147 h 161"/>
                  <a:gd name="T46" fmla="*/ 90 w 161"/>
                  <a:gd name="T47" fmla="*/ 112 h 161"/>
                  <a:gd name="T48" fmla="*/ 37 w 161"/>
                  <a:gd name="T49" fmla="*/ 157 h 161"/>
                  <a:gd name="T50" fmla="*/ 59 w 161"/>
                  <a:gd name="T51" fmla="*/ 145 h 161"/>
                  <a:gd name="T52" fmla="*/ 37 w 161"/>
                  <a:gd name="T53" fmla="*/ 157 h 161"/>
                  <a:gd name="T54" fmla="*/ 54 w 161"/>
                  <a:gd name="T55" fmla="*/ 147 h 161"/>
                  <a:gd name="T56" fmla="*/ 40 w 161"/>
                  <a:gd name="T57" fmla="*/ 159 h 161"/>
                  <a:gd name="T58" fmla="*/ 47 w 161"/>
                  <a:gd name="T59" fmla="*/ 154 h 161"/>
                  <a:gd name="T60" fmla="*/ 42 w 161"/>
                  <a:gd name="T61" fmla="*/ 161 h 161"/>
                  <a:gd name="T62" fmla="*/ 42 w 161"/>
                  <a:gd name="T63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1" h="161">
                    <a:moveTo>
                      <a:pt x="118" y="3"/>
                    </a:moveTo>
                    <a:lnTo>
                      <a:pt x="123" y="0"/>
                    </a:lnTo>
                    <a:lnTo>
                      <a:pt x="111" y="7"/>
                    </a:lnTo>
                    <a:lnTo>
                      <a:pt x="123" y="0"/>
                    </a:lnTo>
                    <a:lnTo>
                      <a:pt x="68" y="50"/>
                    </a:lnTo>
                    <a:lnTo>
                      <a:pt x="149" y="3"/>
                    </a:lnTo>
                    <a:lnTo>
                      <a:pt x="47" y="71"/>
                    </a:lnTo>
                    <a:lnTo>
                      <a:pt x="153" y="10"/>
                    </a:lnTo>
                    <a:lnTo>
                      <a:pt x="35" y="83"/>
                    </a:lnTo>
                    <a:lnTo>
                      <a:pt x="156" y="12"/>
                    </a:lnTo>
                    <a:lnTo>
                      <a:pt x="30" y="88"/>
                    </a:lnTo>
                    <a:lnTo>
                      <a:pt x="158" y="14"/>
                    </a:lnTo>
                    <a:lnTo>
                      <a:pt x="23" y="95"/>
                    </a:lnTo>
                    <a:lnTo>
                      <a:pt x="158" y="17"/>
                    </a:lnTo>
                    <a:lnTo>
                      <a:pt x="0" y="119"/>
                    </a:lnTo>
                    <a:lnTo>
                      <a:pt x="161" y="26"/>
                    </a:lnTo>
                    <a:lnTo>
                      <a:pt x="7" y="126"/>
                    </a:lnTo>
                    <a:lnTo>
                      <a:pt x="161" y="36"/>
                    </a:lnTo>
                    <a:lnTo>
                      <a:pt x="14" y="135"/>
                    </a:lnTo>
                    <a:lnTo>
                      <a:pt x="139" y="62"/>
                    </a:lnTo>
                    <a:lnTo>
                      <a:pt x="18" y="138"/>
                    </a:lnTo>
                    <a:lnTo>
                      <a:pt x="125" y="76"/>
                    </a:lnTo>
                    <a:lnTo>
                      <a:pt x="28" y="147"/>
                    </a:lnTo>
                    <a:lnTo>
                      <a:pt x="90" y="112"/>
                    </a:lnTo>
                    <a:lnTo>
                      <a:pt x="37" y="157"/>
                    </a:lnTo>
                    <a:lnTo>
                      <a:pt x="59" y="145"/>
                    </a:lnTo>
                    <a:lnTo>
                      <a:pt x="37" y="157"/>
                    </a:lnTo>
                    <a:lnTo>
                      <a:pt x="54" y="147"/>
                    </a:lnTo>
                    <a:lnTo>
                      <a:pt x="40" y="159"/>
                    </a:lnTo>
                    <a:lnTo>
                      <a:pt x="47" y="154"/>
                    </a:lnTo>
                    <a:lnTo>
                      <a:pt x="42" y="161"/>
                    </a:lnTo>
                    <a:lnTo>
                      <a:pt x="42" y="161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72" name="Freeform 3158"/>
              <p:cNvSpPr>
                <a:spLocks/>
              </p:cNvSpPr>
              <p:nvPr/>
            </p:nvSpPr>
            <p:spPr bwMode="auto">
              <a:xfrm>
                <a:off x="5494338" y="3173413"/>
                <a:ext cx="515938" cy="515938"/>
              </a:xfrm>
              <a:custGeom>
                <a:avLst/>
                <a:gdLst>
                  <a:gd name="T0" fmla="*/ 282 w 325"/>
                  <a:gd name="T1" fmla="*/ 0 h 325"/>
                  <a:gd name="T2" fmla="*/ 284 w 325"/>
                  <a:gd name="T3" fmla="*/ 0 h 325"/>
                  <a:gd name="T4" fmla="*/ 239 w 325"/>
                  <a:gd name="T5" fmla="*/ 43 h 325"/>
                  <a:gd name="T6" fmla="*/ 296 w 325"/>
                  <a:gd name="T7" fmla="*/ 9 h 325"/>
                  <a:gd name="T8" fmla="*/ 201 w 325"/>
                  <a:gd name="T9" fmla="*/ 80 h 325"/>
                  <a:gd name="T10" fmla="*/ 306 w 325"/>
                  <a:gd name="T11" fmla="*/ 21 h 325"/>
                  <a:gd name="T12" fmla="*/ 190 w 325"/>
                  <a:gd name="T13" fmla="*/ 92 h 325"/>
                  <a:gd name="T14" fmla="*/ 308 w 325"/>
                  <a:gd name="T15" fmla="*/ 24 h 325"/>
                  <a:gd name="T16" fmla="*/ 161 w 325"/>
                  <a:gd name="T17" fmla="*/ 121 h 325"/>
                  <a:gd name="T18" fmla="*/ 315 w 325"/>
                  <a:gd name="T19" fmla="*/ 31 h 325"/>
                  <a:gd name="T20" fmla="*/ 130 w 325"/>
                  <a:gd name="T21" fmla="*/ 149 h 325"/>
                  <a:gd name="T22" fmla="*/ 325 w 325"/>
                  <a:gd name="T23" fmla="*/ 40 h 325"/>
                  <a:gd name="T24" fmla="*/ 81 w 325"/>
                  <a:gd name="T25" fmla="*/ 201 h 325"/>
                  <a:gd name="T26" fmla="*/ 280 w 325"/>
                  <a:gd name="T27" fmla="*/ 85 h 325"/>
                  <a:gd name="T28" fmla="*/ 64 w 325"/>
                  <a:gd name="T29" fmla="*/ 216 h 325"/>
                  <a:gd name="T30" fmla="*/ 265 w 325"/>
                  <a:gd name="T31" fmla="*/ 102 h 325"/>
                  <a:gd name="T32" fmla="*/ 52 w 325"/>
                  <a:gd name="T33" fmla="*/ 230 h 325"/>
                  <a:gd name="T34" fmla="*/ 254 w 325"/>
                  <a:gd name="T35" fmla="*/ 114 h 325"/>
                  <a:gd name="T36" fmla="*/ 45 w 325"/>
                  <a:gd name="T37" fmla="*/ 237 h 325"/>
                  <a:gd name="T38" fmla="*/ 246 w 325"/>
                  <a:gd name="T39" fmla="*/ 121 h 325"/>
                  <a:gd name="T40" fmla="*/ 29 w 325"/>
                  <a:gd name="T41" fmla="*/ 254 h 325"/>
                  <a:gd name="T42" fmla="*/ 227 w 325"/>
                  <a:gd name="T43" fmla="*/ 137 h 325"/>
                  <a:gd name="T44" fmla="*/ 0 w 325"/>
                  <a:gd name="T45" fmla="*/ 284 h 325"/>
                  <a:gd name="T46" fmla="*/ 192 w 325"/>
                  <a:gd name="T47" fmla="*/ 175 h 325"/>
                  <a:gd name="T48" fmla="*/ 0 w 325"/>
                  <a:gd name="T49" fmla="*/ 292 h 325"/>
                  <a:gd name="T50" fmla="*/ 180 w 325"/>
                  <a:gd name="T51" fmla="*/ 187 h 325"/>
                  <a:gd name="T52" fmla="*/ 0 w 325"/>
                  <a:gd name="T53" fmla="*/ 299 h 325"/>
                  <a:gd name="T54" fmla="*/ 159 w 325"/>
                  <a:gd name="T55" fmla="*/ 209 h 325"/>
                  <a:gd name="T56" fmla="*/ 0 w 325"/>
                  <a:gd name="T57" fmla="*/ 303 h 325"/>
                  <a:gd name="T58" fmla="*/ 152 w 325"/>
                  <a:gd name="T59" fmla="*/ 216 h 325"/>
                  <a:gd name="T60" fmla="*/ 0 w 325"/>
                  <a:gd name="T61" fmla="*/ 306 h 325"/>
                  <a:gd name="T62" fmla="*/ 142 w 325"/>
                  <a:gd name="T63" fmla="*/ 225 h 325"/>
                  <a:gd name="T64" fmla="*/ 5 w 325"/>
                  <a:gd name="T65" fmla="*/ 313 h 325"/>
                  <a:gd name="T66" fmla="*/ 121 w 325"/>
                  <a:gd name="T67" fmla="*/ 246 h 325"/>
                  <a:gd name="T68" fmla="*/ 7 w 325"/>
                  <a:gd name="T69" fmla="*/ 315 h 325"/>
                  <a:gd name="T70" fmla="*/ 116 w 325"/>
                  <a:gd name="T71" fmla="*/ 251 h 325"/>
                  <a:gd name="T72" fmla="*/ 17 w 325"/>
                  <a:gd name="T73" fmla="*/ 322 h 325"/>
                  <a:gd name="T74" fmla="*/ 81 w 325"/>
                  <a:gd name="T75" fmla="*/ 287 h 325"/>
                  <a:gd name="T76" fmla="*/ 19 w 325"/>
                  <a:gd name="T77" fmla="*/ 322 h 325"/>
                  <a:gd name="T78" fmla="*/ 78 w 325"/>
                  <a:gd name="T79" fmla="*/ 289 h 325"/>
                  <a:gd name="T80" fmla="*/ 33 w 325"/>
                  <a:gd name="T81" fmla="*/ 325 h 325"/>
                  <a:gd name="T82" fmla="*/ 55 w 325"/>
                  <a:gd name="T83" fmla="*/ 310 h 325"/>
                  <a:gd name="T84" fmla="*/ 40 w 325"/>
                  <a:gd name="T85" fmla="*/ 322 h 325"/>
                  <a:gd name="T86" fmla="*/ 43 w 325"/>
                  <a:gd name="T87" fmla="*/ 320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25" h="325">
                    <a:moveTo>
                      <a:pt x="282" y="0"/>
                    </a:moveTo>
                    <a:lnTo>
                      <a:pt x="284" y="0"/>
                    </a:lnTo>
                    <a:lnTo>
                      <a:pt x="239" y="43"/>
                    </a:lnTo>
                    <a:lnTo>
                      <a:pt x="296" y="9"/>
                    </a:lnTo>
                    <a:lnTo>
                      <a:pt x="201" y="80"/>
                    </a:lnTo>
                    <a:lnTo>
                      <a:pt x="306" y="21"/>
                    </a:lnTo>
                    <a:lnTo>
                      <a:pt x="190" y="92"/>
                    </a:lnTo>
                    <a:lnTo>
                      <a:pt x="308" y="24"/>
                    </a:lnTo>
                    <a:lnTo>
                      <a:pt x="161" y="121"/>
                    </a:lnTo>
                    <a:lnTo>
                      <a:pt x="315" y="31"/>
                    </a:lnTo>
                    <a:lnTo>
                      <a:pt x="130" y="149"/>
                    </a:lnTo>
                    <a:lnTo>
                      <a:pt x="325" y="40"/>
                    </a:lnTo>
                    <a:lnTo>
                      <a:pt x="81" y="201"/>
                    </a:lnTo>
                    <a:lnTo>
                      <a:pt x="280" y="85"/>
                    </a:lnTo>
                    <a:lnTo>
                      <a:pt x="64" y="216"/>
                    </a:lnTo>
                    <a:lnTo>
                      <a:pt x="265" y="102"/>
                    </a:lnTo>
                    <a:lnTo>
                      <a:pt x="52" y="230"/>
                    </a:lnTo>
                    <a:lnTo>
                      <a:pt x="254" y="114"/>
                    </a:lnTo>
                    <a:lnTo>
                      <a:pt x="45" y="237"/>
                    </a:lnTo>
                    <a:lnTo>
                      <a:pt x="246" y="121"/>
                    </a:lnTo>
                    <a:lnTo>
                      <a:pt x="29" y="254"/>
                    </a:lnTo>
                    <a:lnTo>
                      <a:pt x="227" y="137"/>
                    </a:lnTo>
                    <a:lnTo>
                      <a:pt x="0" y="284"/>
                    </a:lnTo>
                    <a:lnTo>
                      <a:pt x="192" y="175"/>
                    </a:lnTo>
                    <a:lnTo>
                      <a:pt x="0" y="292"/>
                    </a:lnTo>
                    <a:lnTo>
                      <a:pt x="180" y="187"/>
                    </a:lnTo>
                    <a:lnTo>
                      <a:pt x="0" y="299"/>
                    </a:lnTo>
                    <a:lnTo>
                      <a:pt x="159" y="209"/>
                    </a:lnTo>
                    <a:lnTo>
                      <a:pt x="0" y="303"/>
                    </a:lnTo>
                    <a:lnTo>
                      <a:pt x="152" y="216"/>
                    </a:lnTo>
                    <a:lnTo>
                      <a:pt x="0" y="306"/>
                    </a:lnTo>
                    <a:lnTo>
                      <a:pt x="142" y="225"/>
                    </a:lnTo>
                    <a:lnTo>
                      <a:pt x="5" y="313"/>
                    </a:lnTo>
                    <a:lnTo>
                      <a:pt x="121" y="246"/>
                    </a:lnTo>
                    <a:lnTo>
                      <a:pt x="7" y="315"/>
                    </a:lnTo>
                    <a:lnTo>
                      <a:pt x="116" y="251"/>
                    </a:lnTo>
                    <a:lnTo>
                      <a:pt x="17" y="322"/>
                    </a:lnTo>
                    <a:lnTo>
                      <a:pt x="81" y="287"/>
                    </a:lnTo>
                    <a:lnTo>
                      <a:pt x="19" y="322"/>
                    </a:lnTo>
                    <a:lnTo>
                      <a:pt x="78" y="289"/>
                    </a:lnTo>
                    <a:lnTo>
                      <a:pt x="33" y="325"/>
                    </a:lnTo>
                    <a:lnTo>
                      <a:pt x="55" y="310"/>
                    </a:lnTo>
                    <a:lnTo>
                      <a:pt x="40" y="322"/>
                    </a:lnTo>
                    <a:lnTo>
                      <a:pt x="43" y="320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73" name="Freeform 3159"/>
              <p:cNvSpPr>
                <a:spLocks/>
              </p:cNvSpPr>
              <p:nvPr/>
            </p:nvSpPr>
            <p:spPr bwMode="auto">
              <a:xfrm>
                <a:off x="5367338" y="3041650"/>
                <a:ext cx="514350" cy="515938"/>
              </a:xfrm>
              <a:custGeom>
                <a:avLst/>
                <a:gdLst>
                  <a:gd name="T0" fmla="*/ 281 w 324"/>
                  <a:gd name="T1" fmla="*/ 2 h 325"/>
                  <a:gd name="T2" fmla="*/ 281 w 324"/>
                  <a:gd name="T3" fmla="*/ 0 h 325"/>
                  <a:gd name="T4" fmla="*/ 251 w 324"/>
                  <a:gd name="T5" fmla="*/ 33 h 325"/>
                  <a:gd name="T6" fmla="*/ 291 w 324"/>
                  <a:gd name="T7" fmla="*/ 9 h 325"/>
                  <a:gd name="T8" fmla="*/ 215 w 324"/>
                  <a:gd name="T9" fmla="*/ 69 h 325"/>
                  <a:gd name="T10" fmla="*/ 300 w 324"/>
                  <a:gd name="T11" fmla="*/ 19 h 325"/>
                  <a:gd name="T12" fmla="*/ 213 w 324"/>
                  <a:gd name="T13" fmla="*/ 69 h 325"/>
                  <a:gd name="T14" fmla="*/ 300 w 324"/>
                  <a:gd name="T15" fmla="*/ 19 h 325"/>
                  <a:gd name="T16" fmla="*/ 170 w 324"/>
                  <a:gd name="T17" fmla="*/ 114 h 325"/>
                  <a:gd name="T18" fmla="*/ 312 w 324"/>
                  <a:gd name="T19" fmla="*/ 31 h 325"/>
                  <a:gd name="T20" fmla="*/ 168 w 324"/>
                  <a:gd name="T21" fmla="*/ 116 h 325"/>
                  <a:gd name="T22" fmla="*/ 315 w 324"/>
                  <a:gd name="T23" fmla="*/ 31 h 325"/>
                  <a:gd name="T24" fmla="*/ 123 w 324"/>
                  <a:gd name="T25" fmla="*/ 159 h 325"/>
                  <a:gd name="T26" fmla="*/ 324 w 324"/>
                  <a:gd name="T27" fmla="*/ 43 h 325"/>
                  <a:gd name="T28" fmla="*/ 120 w 324"/>
                  <a:gd name="T29" fmla="*/ 161 h 325"/>
                  <a:gd name="T30" fmla="*/ 322 w 324"/>
                  <a:gd name="T31" fmla="*/ 47 h 325"/>
                  <a:gd name="T32" fmla="*/ 118 w 324"/>
                  <a:gd name="T33" fmla="*/ 163 h 325"/>
                  <a:gd name="T34" fmla="*/ 319 w 324"/>
                  <a:gd name="T35" fmla="*/ 47 h 325"/>
                  <a:gd name="T36" fmla="*/ 85 w 324"/>
                  <a:gd name="T37" fmla="*/ 197 h 325"/>
                  <a:gd name="T38" fmla="*/ 286 w 324"/>
                  <a:gd name="T39" fmla="*/ 83 h 325"/>
                  <a:gd name="T40" fmla="*/ 66 w 324"/>
                  <a:gd name="T41" fmla="*/ 218 h 325"/>
                  <a:gd name="T42" fmla="*/ 265 w 324"/>
                  <a:gd name="T43" fmla="*/ 102 h 325"/>
                  <a:gd name="T44" fmla="*/ 26 w 324"/>
                  <a:gd name="T45" fmla="*/ 256 h 325"/>
                  <a:gd name="T46" fmla="*/ 227 w 324"/>
                  <a:gd name="T47" fmla="*/ 142 h 325"/>
                  <a:gd name="T48" fmla="*/ 0 w 324"/>
                  <a:gd name="T49" fmla="*/ 292 h 325"/>
                  <a:gd name="T50" fmla="*/ 184 w 324"/>
                  <a:gd name="T51" fmla="*/ 185 h 325"/>
                  <a:gd name="T52" fmla="*/ 0 w 324"/>
                  <a:gd name="T53" fmla="*/ 306 h 325"/>
                  <a:gd name="T54" fmla="*/ 146 w 324"/>
                  <a:gd name="T55" fmla="*/ 223 h 325"/>
                  <a:gd name="T56" fmla="*/ 0 w 324"/>
                  <a:gd name="T57" fmla="*/ 308 h 325"/>
                  <a:gd name="T58" fmla="*/ 137 w 324"/>
                  <a:gd name="T59" fmla="*/ 230 h 325"/>
                  <a:gd name="T60" fmla="*/ 9 w 324"/>
                  <a:gd name="T61" fmla="*/ 320 h 325"/>
                  <a:gd name="T62" fmla="*/ 101 w 324"/>
                  <a:gd name="T63" fmla="*/ 268 h 325"/>
                  <a:gd name="T64" fmla="*/ 38 w 324"/>
                  <a:gd name="T65" fmla="*/ 325 h 325"/>
                  <a:gd name="T66" fmla="*/ 49 w 324"/>
                  <a:gd name="T67" fmla="*/ 318 h 325"/>
                  <a:gd name="T68" fmla="*/ 38 w 324"/>
                  <a:gd name="T69" fmla="*/ 325 h 325"/>
                  <a:gd name="T70" fmla="*/ 42 w 324"/>
                  <a:gd name="T71" fmla="*/ 322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24" h="325">
                    <a:moveTo>
                      <a:pt x="281" y="2"/>
                    </a:moveTo>
                    <a:lnTo>
                      <a:pt x="281" y="0"/>
                    </a:lnTo>
                    <a:lnTo>
                      <a:pt x="251" y="33"/>
                    </a:lnTo>
                    <a:lnTo>
                      <a:pt x="291" y="9"/>
                    </a:lnTo>
                    <a:lnTo>
                      <a:pt x="215" y="69"/>
                    </a:lnTo>
                    <a:lnTo>
                      <a:pt x="300" y="19"/>
                    </a:lnTo>
                    <a:lnTo>
                      <a:pt x="213" y="69"/>
                    </a:lnTo>
                    <a:lnTo>
                      <a:pt x="300" y="19"/>
                    </a:lnTo>
                    <a:lnTo>
                      <a:pt x="170" y="114"/>
                    </a:lnTo>
                    <a:lnTo>
                      <a:pt x="312" y="31"/>
                    </a:lnTo>
                    <a:lnTo>
                      <a:pt x="168" y="116"/>
                    </a:lnTo>
                    <a:lnTo>
                      <a:pt x="315" y="31"/>
                    </a:lnTo>
                    <a:lnTo>
                      <a:pt x="123" y="159"/>
                    </a:lnTo>
                    <a:lnTo>
                      <a:pt x="324" y="43"/>
                    </a:lnTo>
                    <a:lnTo>
                      <a:pt x="120" y="161"/>
                    </a:lnTo>
                    <a:lnTo>
                      <a:pt x="322" y="47"/>
                    </a:lnTo>
                    <a:lnTo>
                      <a:pt x="118" y="163"/>
                    </a:lnTo>
                    <a:lnTo>
                      <a:pt x="319" y="47"/>
                    </a:lnTo>
                    <a:lnTo>
                      <a:pt x="85" y="197"/>
                    </a:lnTo>
                    <a:lnTo>
                      <a:pt x="286" y="83"/>
                    </a:lnTo>
                    <a:lnTo>
                      <a:pt x="66" y="218"/>
                    </a:lnTo>
                    <a:lnTo>
                      <a:pt x="265" y="102"/>
                    </a:lnTo>
                    <a:lnTo>
                      <a:pt x="26" y="256"/>
                    </a:lnTo>
                    <a:lnTo>
                      <a:pt x="227" y="142"/>
                    </a:lnTo>
                    <a:lnTo>
                      <a:pt x="0" y="292"/>
                    </a:lnTo>
                    <a:lnTo>
                      <a:pt x="184" y="185"/>
                    </a:lnTo>
                    <a:lnTo>
                      <a:pt x="0" y="306"/>
                    </a:lnTo>
                    <a:lnTo>
                      <a:pt x="146" y="223"/>
                    </a:lnTo>
                    <a:lnTo>
                      <a:pt x="0" y="308"/>
                    </a:lnTo>
                    <a:lnTo>
                      <a:pt x="137" y="230"/>
                    </a:lnTo>
                    <a:lnTo>
                      <a:pt x="9" y="320"/>
                    </a:lnTo>
                    <a:lnTo>
                      <a:pt x="101" y="268"/>
                    </a:lnTo>
                    <a:lnTo>
                      <a:pt x="38" y="325"/>
                    </a:lnTo>
                    <a:lnTo>
                      <a:pt x="49" y="318"/>
                    </a:lnTo>
                    <a:lnTo>
                      <a:pt x="38" y="325"/>
                    </a:lnTo>
                    <a:lnTo>
                      <a:pt x="42" y="322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74" name="Freeform 3160"/>
              <p:cNvSpPr>
                <a:spLocks/>
              </p:cNvSpPr>
              <p:nvPr/>
            </p:nvSpPr>
            <p:spPr bwMode="auto">
              <a:xfrm>
                <a:off x="4614863" y="3025775"/>
                <a:ext cx="788988" cy="474663"/>
              </a:xfrm>
              <a:custGeom>
                <a:avLst/>
                <a:gdLst>
                  <a:gd name="T0" fmla="*/ 36 w 497"/>
                  <a:gd name="T1" fmla="*/ 0 h 299"/>
                  <a:gd name="T2" fmla="*/ 50 w 497"/>
                  <a:gd name="T3" fmla="*/ 3 h 299"/>
                  <a:gd name="T4" fmla="*/ 57 w 497"/>
                  <a:gd name="T5" fmla="*/ 5 h 299"/>
                  <a:gd name="T6" fmla="*/ 78 w 497"/>
                  <a:gd name="T7" fmla="*/ 12 h 299"/>
                  <a:gd name="T8" fmla="*/ 78 w 497"/>
                  <a:gd name="T9" fmla="*/ 12 h 299"/>
                  <a:gd name="T10" fmla="*/ 97 w 497"/>
                  <a:gd name="T11" fmla="*/ 17 h 299"/>
                  <a:gd name="T12" fmla="*/ 102 w 497"/>
                  <a:gd name="T13" fmla="*/ 19 h 299"/>
                  <a:gd name="T14" fmla="*/ 107 w 497"/>
                  <a:gd name="T15" fmla="*/ 19 h 299"/>
                  <a:gd name="T16" fmla="*/ 130 w 497"/>
                  <a:gd name="T17" fmla="*/ 26 h 299"/>
                  <a:gd name="T18" fmla="*/ 130 w 497"/>
                  <a:gd name="T19" fmla="*/ 26 h 299"/>
                  <a:gd name="T20" fmla="*/ 154 w 497"/>
                  <a:gd name="T21" fmla="*/ 34 h 299"/>
                  <a:gd name="T22" fmla="*/ 163 w 497"/>
                  <a:gd name="T23" fmla="*/ 38 h 299"/>
                  <a:gd name="T24" fmla="*/ 175 w 497"/>
                  <a:gd name="T25" fmla="*/ 41 h 299"/>
                  <a:gd name="T26" fmla="*/ 197 w 497"/>
                  <a:gd name="T27" fmla="*/ 48 h 299"/>
                  <a:gd name="T28" fmla="*/ 199 w 497"/>
                  <a:gd name="T29" fmla="*/ 48 h 299"/>
                  <a:gd name="T30" fmla="*/ 220 w 497"/>
                  <a:gd name="T31" fmla="*/ 53 h 299"/>
                  <a:gd name="T32" fmla="*/ 242 w 497"/>
                  <a:gd name="T33" fmla="*/ 60 h 299"/>
                  <a:gd name="T34" fmla="*/ 263 w 497"/>
                  <a:gd name="T35" fmla="*/ 67 h 299"/>
                  <a:gd name="T36" fmla="*/ 282 w 497"/>
                  <a:gd name="T37" fmla="*/ 71 h 299"/>
                  <a:gd name="T38" fmla="*/ 282 w 497"/>
                  <a:gd name="T39" fmla="*/ 71 h 299"/>
                  <a:gd name="T40" fmla="*/ 294 w 497"/>
                  <a:gd name="T41" fmla="*/ 76 h 299"/>
                  <a:gd name="T42" fmla="*/ 308 w 497"/>
                  <a:gd name="T43" fmla="*/ 88 h 299"/>
                  <a:gd name="T44" fmla="*/ 320 w 497"/>
                  <a:gd name="T45" fmla="*/ 100 h 299"/>
                  <a:gd name="T46" fmla="*/ 324 w 497"/>
                  <a:gd name="T47" fmla="*/ 105 h 299"/>
                  <a:gd name="T48" fmla="*/ 336 w 497"/>
                  <a:gd name="T49" fmla="*/ 117 h 299"/>
                  <a:gd name="T50" fmla="*/ 341 w 497"/>
                  <a:gd name="T51" fmla="*/ 121 h 299"/>
                  <a:gd name="T52" fmla="*/ 353 w 497"/>
                  <a:gd name="T53" fmla="*/ 133 h 299"/>
                  <a:gd name="T54" fmla="*/ 360 w 497"/>
                  <a:gd name="T55" fmla="*/ 140 h 299"/>
                  <a:gd name="T56" fmla="*/ 374 w 497"/>
                  <a:gd name="T57" fmla="*/ 154 h 299"/>
                  <a:gd name="T58" fmla="*/ 384 w 497"/>
                  <a:gd name="T59" fmla="*/ 164 h 299"/>
                  <a:gd name="T60" fmla="*/ 391 w 497"/>
                  <a:gd name="T61" fmla="*/ 171 h 299"/>
                  <a:gd name="T62" fmla="*/ 391 w 497"/>
                  <a:gd name="T63" fmla="*/ 171 h 299"/>
                  <a:gd name="T64" fmla="*/ 398 w 497"/>
                  <a:gd name="T65" fmla="*/ 178 h 299"/>
                  <a:gd name="T66" fmla="*/ 400 w 497"/>
                  <a:gd name="T67" fmla="*/ 181 h 299"/>
                  <a:gd name="T68" fmla="*/ 405 w 497"/>
                  <a:gd name="T69" fmla="*/ 185 h 299"/>
                  <a:gd name="T70" fmla="*/ 419 w 497"/>
                  <a:gd name="T71" fmla="*/ 200 h 299"/>
                  <a:gd name="T72" fmla="*/ 431 w 497"/>
                  <a:gd name="T73" fmla="*/ 211 h 299"/>
                  <a:gd name="T74" fmla="*/ 441 w 497"/>
                  <a:gd name="T75" fmla="*/ 221 h 299"/>
                  <a:gd name="T76" fmla="*/ 452 w 497"/>
                  <a:gd name="T77" fmla="*/ 233 h 299"/>
                  <a:gd name="T78" fmla="*/ 457 w 497"/>
                  <a:gd name="T79" fmla="*/ 237 h 299"/>
                  <a:gd name="T80" fmla="*/ 467 w 497"/>
                  <a:gd name="T81" fmla="*/ 247 h 299"/>
                  <a:gd name="T82" fmla="*/ 474 w 497"/>
                  <a:gd name="T83" fmla="*/ 254 h 299"/>
                  <a:gd name="T84" fmla="*/ 488 w 497"/>
                  <a:gd name="T85" fmla="*/ 268 h 299"/>
                  <a:gd name="T86" fmla="*/ 493 w 497"/>
                  <a:gd name="T87" fmla="*/ 273 h 299"/>
                  <a:gd name="T88" fmla="*/ 493 w 497"/>
                  <a:gd name="T89" fmla="*/ 273 h 299"/>
                  <a:gd name="T90" fmla="*/ 497 w 497"/>
                  <a:gd name="T91" fmla="*/ 285 h 299"/>
                  <a:gd name="T92" fmla="*/ 493 w 497"/>
                  <a:gd name="T93" fmla="*/ 294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97" h="299">
                    <a:moveTo>
                      <a:pt x="0" y="19"/>
                    </a:moveTo>
                    <a:lnTo>
                      <a:pt x="36" y="0"/>
                    </a:lnTo>
                    <a:lnTo>
                      <a:pt x="14" y="24"/>
                    </a:lnTo>
                    <a:lnTo>
                      <a:pt x="50" y="3"/>
                    </a:lnTo>
                    <a:lnTo>
                      <a:pt x="21" y="26"/>
                    </a:lnTo>
                    <a:lnTo>
                      <a:pt x="57" y="5"/>
                    </a:lnTo>
                    <a:lnTo>
                      <a:pt x="43" y="31"/>
                    </a:lnTo>
                    <a:lnTo>
                      <a:pt x="78" y="12"/>
                    </a:lnTo>
                    <a:lnTo>
                      <a:pt x="43" y="34"/>
                    </a:lnTo>
                    <a:lnTo>
                      <a:pt x="78" y="12"/>
                    </a:lnTo>
                    <a:lnTo>
                      <a:pt x="59" y="38"/>
                    </a:lnTo>
                    <a:lnTo>
                      <a:pt x="97" y="17"/>
                    </a:lnTo>
                    <a:lnTo>
                      <a:pt x="66" y="41"/>
                    </a:lnTo>
                    <a:lnTo>
                      <a:pt x="102" y="19"/>
                    </a:lnTo>
                    <a:lnTo>
                      <a:pt x="71" y="41"/>
                    </a:lnTo>
                    <a:lnTo>
                      <a:pt x="107" y="19"/>
                    </a:lnTo>
                    <a:lnTo>
                      <a:pt x="95" y="48"/>
                    </a:lnTo>
                    <a:lnTo>
                      <a:pt x="130" y="26"/>
                    </a:lnTo>
                    <a:lnTo>
                      <a:pt x="95" y="48"/>
                    </a:lnTo>
                    <a:lnTo>
                      <a:pt x="130" y="26"/>
                    </a:lnTo>
                    <a:lnTo>
                      <a:pt x="119" y="55"/>
                    </a:lnTo>
                    <a:lnTo>
                      <a:pt x="154" y="34"/>
                    </a:lnTo>
                    <a:lnTo>
                      <a:pt x="128" y="57"/>
                    </a:lnTo>
                    <a:lnTo>
                      <a:pt x="163" y="38"/>
                    </a:lnTo>
                    <a:lnTo>
                      <a:pt x="140" y="60"/>
                    </a:lnTo>
                    <a:lnTo>
                      <a:pt x="175" y="41"/>
                    </a:lnTo>
                    <a:lnTo>
                      <a:pt x="161" y="67"/>
                    </a:lnTo>
                    <a:lnTo>
                      <a:pt x="197" y="48"/>
                    </a:lnTo>
                    <a:lnTo>
                      <a:pt x="163" y="67"/>
                    </a:lnTo>
                    <a:lnTo>
                      <a:pt x="199" y="48"/>
                    </a:lnTo>
                    <a:lnTo>
                      <a:pt x="185" y="74"/>
                    </a:lnTo>
                    <a:lnTo>
                      <a:pt x="220" y="53"/>
                    </a:lnTo>
                    <a:lnTo>
                      <a:pt x="206" y="81"/>
                    </a:lnTo>
                    <a:lnTo>
                      <a:pt x="242" y="60"/>
                    </a:lnTo>
                    <a:lnTo>
                      <a:pt x="227" y="86"/>
                    </a:lnTo>
                    <a:lnTo>
                      <a:pt x="263" y="67"/>
                    </a:lnTo>
                    <a:lnTo>
                      <a:pt x="246" y="93"/>
                    </a:lnTo>
                    <a:lnTo>
                      <a:pt x="282" y="71"/>
                    </a:lnTo>
                    <a:lnTo>
                      <a:pt x="249" y="93"/>
                    </a:lnTo>
                    <a:lnTo>
                      <a:pt x="282" y="71"/>
                    </a:lnTo>
                    <a:lnTo>
                      <a:pt x="258" y="95"/>
                    </a:lnTo>
                    <a:lnTo>
                      <a:pt x="294" y="76"/>
                    </a:lnTo>
                    <a:lnTo>
                      <a:pt x="282" y="105"/>
                    </a:lnTo>
                    <a:lnTo>
                      <a:pt x="308" y="88"/>
                    </a:lnTo>
                    <a:lnTo>
                      <a:pt x="291" y="114"/>
                    </a:lnTo>
                    <a:lnTo>
                      <a:pt x="320" y="100"/>
                    </a:lnTo>
                    <a:lnTo>
                      <a:pt x="298" y="121"/>
                    </a:lnTo>
                    <a:lnTo>
                      <a:pt x="324" y="105"/>
                    </a:lnTo>
                    <a:lnTo>
                      <a:pt x="310" y="133"/>
                    </a:lnTo>
                    <a:lnTo>
                      <a:pt x="336" y="117"/>
                    </a:lnTo>
                    <a:lnTo>
                      <a:pt x="313" y="136"/>
                    </a:lnTo>
                    <a:lnTo>
                      <a:pt x="341" y="121"/>
                    </a:lnTo>
                    <a:lnTo>
                      <a:pt x="327" y="150"/>
                    </a:lnTo>
                    <a:lnTo>
                      <a:pt x="353" y="133"/>
                    </a:lnTo>
                    <a:lnTo>
                      <a:pt x="334" y="154"/>
                    </a:lnTo>
                    <a:lnTo>
                      <a:pt x="360" y="140"/>
                    </a:lnTo>
                    <a:lnTo>
                      <a:pt x="348" y="169"/>
                    </a:lnTo>
                    <a:lnTo>
                      <a:pt x="374" y="154"/>
                    </a:lnTo>
                    <a:lnTo>
                      <a:pt x="358" y="178"/>
                    </a:lnTo>
                    <a:lnTo>
                      <a:pt x="384" y="164"/>
                    </a:lnTo>
                    <a:lnTo>
                      <a:pt x="362" y="185"/>
                    </a:lnTo>
                    <a:lnTo>
                      <a:pt x="391" y="171"/>
                    </a:lnTo>
                    <a:lnTo>
                      <a:pt x="365" y="188"/>
                    </a:lnTo>
                    <a:lnTo>
                      <a:pt x="391" y="171"/>
                    </a:lnTo>
                    <a:lnTo>
                      <a:pt x="372" y="195"/>
                    </a:lnTo>
                    <a:lnTo>
                      <a:pt x="398" y="178"/>
                    </a:lnTo>
                    <a:lnTo>
                      <a:pt x="372" y="195"/>
                    </a:lnTo>
                    <a:lnTo>
                      <a:pt x="400" y="181"/>
                    </a:lnTo>
                    <a:lnTo>
                      <a:pt x="379" y="202"/>
                    </a:lnTo>
                    <a:lnTo>
                      <a:pt x="405" y="185"/>
                    </a:lnTo>
                    <a:lnTo>
                      <a:pt x="393" y="214"/>
                    </a:lnTo>
                    <a:lnTo>
                      <a:pt x="419" y="200"/>
                    </a:lnTo>
                    <a:lnTo>
                      <a:pt x="403" y="226"/>
                    </a:lnTo>
                    <a:lnTo>
                      <a:pt x="431" y="211"/>
                    </a:lnTo>
                    <a:lnTo>
                      <a:pt x="412" y="235"/>
                    </a:lnTo>
                    <a:lnTo>
                      <a:pt x="441" y="221"/>
                    </a:lnTo>
                    <a:lnTo>
                      <a:pt x="426" y="249"/>
                    </a:lnTo>
                    <a:lnTo>
                      <a:pt x="452" y="233"/>
                    </a:lnTo>
                    <a:lnTo>
                      <a:pt x="431" y="254"/>
                    </a:lnTo>
                    <a:lnTo>
                      <a:pt x="457" y="237"/>
                    </a:lnTo>
                    <a:lnTo>
                      <a:pt x="441" y="261"/>
                    </a:lnTo>
                    <a:lnTo>
                      <a:pt x="467" y="247"/>
                    </a:lnTo>
                    <a:lnTo>
                      <a:pt x="448" y="271"/>
                    </a:lnTo>
                    <a:lnTo>
                      <a:pt x="474" y="254"/>
                    </a:lnTo>
                    <a:lnTo>
                      <a:pt x="459" y="283"/>
                    </a:lnTo>
                    <a:lnTo>
                      <a:pt x="488" y="268"/>
                    </a:lnTo>
                    <a:lnTo>
                      <a:pt x="464" y="287"/>
                    </a:lnTo>
                    <a:lnTo>
                      <a:pt x="493" y="273"/>
                    </a:lnTo>
                    <a:lnTo>
                      <a:pt x="467" y="290"/>
                    </a:lnTo>
                    <a:lnTo>
                      <a:pt x="493" y="273"/>
                    </a:lnTo>
                    <a:lnTo>
                      <a:pt x="476" y="297"/>
                    </a:lnTo>
                    <a:lnTo>
                      <a:pt x="497" y="285"/>
                    </a:lnTo>
                    <a:lnTo>
                      <a:pt x="485" y="299"/>
                    </a:lnTo>
                    <a:lnTo>
                      <a:pt x="493" y="294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75" name="Freeform 3161"/>
              <p:cNvSpPr>
                <a:spLocks/>
              </p:cNvSpPr>
              <p:nvPr/>
            </p:nvSpPr>
            <p:spPr bwMode="auto">
              <a:xfrm>
                <a:off x="4641850" y="2924175"/>
                <a:ext cx="119063" cy="68263"/>
              </a:xfrm>
              <a:custGeom>
                <a:avLst/>
                <a:gdLst>
                  <a:gd name="T0" fmla="*/ 0 w 75"/>
                  <a:gd name="T1" fmla="*/ 43 h 43"/>
                  <a:gd name="T2" fmla="*/ 75 w 75"/>
                  <a:gd name="T3" fmla="*/ 0 h 43"/>
                  <a:gd name="T4" fmla="*/ 14 w 75"/>
                  <a:gd name="T5" fmla="*/ 41 h 43"/>
                  <a:gd name="T6" fmla="*/ 75 w 75"/>
                  <a:gd name="T7" fmla="*/ 7 h 43"/>
                  <a:gd name="T8" fmla="*/ 23 w 75"/>
                  <a:gd name="T9" fmla="*/ 41 h 43"/>
                  <a:gd name="T10" fmla="*/ 73 w 75"/>
                  <a:gd name="T11" fmla="*/ 12 h 43"/>
                  <a:gd name="T12" fmla="*/ 52 w 75"/>
                  <a:gd name="T13" fmla="*/ 36 h 43"/>
                  <a:gd name="T14" fmla="*/ 57 w 75"/>
                  <a:gd name="T15" fmla="*/ 3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5" h="43">
                    <a:moveTo>
                      <a:pt x="0" y="43"/>
                    </a:moveTo>
                    <a:lnTo>
                      <a:pt x="75" y="0"/>
                    </a:lnTo>
                    <a:lnTo>
                      <a:pt x="14" y="41"/>
                    </a:lnTo>
                    <a:lnTo>
                      <a:pt x="75" y="7"/>
                    </a:lnTo>
                    <a:lnTo>
                      <a:pt x="23" y="41"/>
                    </a:lnTo>
                    <a:lnTo>
                      <a:pt x="73" y="12"/>
                    </a:lnTo>
                    <a:lnTo>
                      <a:pt x="52" y="36"/>
                    </a:lnTo>
                    <a:lnTo>
                      <a:pt x="57" y="34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76" name="Freeform 3162"/>
              <p:cNvSpPr>
                <a:spLocks/>
              </p:cNvSpPr>
              <p:nvPr/>
            </p:nvSpPr>
            <p:spPr bwMode="auto">
              <a:xfrm>
                <a:off x="4562475" y="2913063"/>
                <a:ext cx="203200" cy="203200"/>
              </a:xfrm>
              <a:custGeom>
                <a:avLst/>
                <a:gdLst>
                  <a:gd name="T0" fmla="*/ 31 w 128"/>
                  <a:gd name="T1" fmla="*/ 26 h 128"/>
                  <a:gd name="T2" fmla="*/ 35 w 128"/>
                  <a:gd name="T3" fmla="*/ 24 h 128"/>
                  <a:gd name="T4" fmla="*/ 21 w 128"/>
                  <a:gd name="T5" fmla="*/ 33 h 128"/>
                  <a:gd name="T6" fmla="*/ 45 w 128"/>
                  <a:gd name="T7" fmla="*/ 22 h 128"/>
                  <a:gd name="T8" fmla="*/ 17 w 128"/>
                  <a:gd name="T9" fmla="*/ 41 h 128"/>
                  <a:gd name="T10" fmla="*/ 52 w 128"/>
                  <a:gd name="T11" fmla="*/ 19 h 128"/>
                  <a:gd name="T12" fmla="*/ 9 w 128"/>
                  <a:gd name="T13" fmla="*/ 52 h 128"/>
                  <a:gd name="T14" fmla="*/ 71 w 128"/>
                  <a:gd name="T15" fmla="*/ 19 h 128"/>
                  <a:gd name="T16" fmla="*/ 5 w 128"/>
                  <a:gd name="T17" fmla="*/ 71 h 128"/>
                  <a:gd name="T18" fmla="*/ 128 w 128"/>
                  <a:gd name="T19" fmla="*/ 0 h 128"/>
                  <a:gd name="T20" fmla="*/ 5 w 128"/>
                  <a:gd name="T21" fmla="*/ 88 h 128"/>
                  <a:gd name="T22" fmla="*/ 45 w 128"/>
                  <a:gd name="T23" fmla="*/ 64 h 128"/>
                  <a:gd name="T24" fmla="*/ 0 w 128"/>
                  <a:gd name="T25" fmla="*/ 109 h 128"/>
                  <a:gd name="T26" fmla="*/ 69 w 128"/>
                  <a:gd name="T27" fmla="*/ 71 h 128"/>
                  <a:gd name="T28" fmla="*/ 2 w 128"/>
                  <a:gd name="T29" fmla="*/ 124 h 128"/>
                  <a:gd name="T30" fmla="*/ 31 w 128"/>
                  <a:gd name="T31" fmla="*/ 107 h 128"/>
                  <a:gd name="T32" fmla="*/ 17 w 128"/>
                  <a:gd name="T33" fmla="*/ 128 h 128"/>
                  <a:gd name="T34" fmla="*/ 26 w 128"/>
                  <a:gd name="T35" fmla="*/ 121 h 128"/>
                  <a:gd name="T36" fmla="*/ 17 w 128"/>
                  <a:gd name="T37" fmla="*/ 128 h 128"/>
                  <a:gd name="T38" fmla="*/ 26 w 128"/>
                  <a:gd name="T39" fmla="*/ 12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8" h="128">
                    <a:moveTo>
                      <a:pt x="31" y="26"/>
                    </a:moveTo>
                    <a:lnTo>
                      <a:pt x="35" y="24"/>
                    </a:lnTo>
                    <a:lnTo>
                      <a:pt x="21" y="33"/>
                    </a:lnTo>
                    <a:lnTo>
                      <a:pt x="45" y="22"/>
                    </a:lnTo>
                    <a:lnTo>
                      <a:pt x="17" y="41"/>
                    </a:lnTo>
                    <a:lnTo>
                      <a:pt x="52" y="19"/>
                    </a:lnTo>
                    <a:lnTo>
                      <a:pt x="9" y="52"/>
                    </a:lnTo>
                    <a:lnTo>
                      <a:pt x="71" y="19"/>
                    </a:lnTo>
                    <a:lnTo>
                      <a:pt x="5" y="71"/>
                    </a:lnTo>
                    <a:lnTo>
                      <a:pt x="128" y="0"/>
                    </a:lnTo>
                    <a:lnTo>
                      <a:pt x="5" y="88"/>
                    </a:lnTo>
                    <a:lnTo>
                      <a:pt x="45" y="64"/>
                    </a:lnTo>
                    <a:lnTo>
                      <a:pt x="0" y="109"/>
                    </a:lnTo>
                    <a:lnTo>
                      <a:pt x="69" y="71"/>
                    </a:lnTo>
                    <a:lnTo>
                      <a:pt x="2" y="124"/>
                    </a:lnTo>
                    <a:lnTo>
                      <a:pt x="31" y="107"/>
                    </a:lnTo>
                    <a:lnTo>
                      <a:pt x="17" y="128"/>
                    </a:lnTo>
                    <a:lnTo>
                      <a:pt x="26" y="121"/>
                    </a:lnTo>
                    <a:lnTo>
                      <a:pt x="17" y="128"/>
                    </a:lnTo>
                    <a:lnTo>
                      <a:pt x="26" y="124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77" name="Freeform 3163"/>
              <p:cNvSpPr>
                <a:spLocks/>
              </p:cNvSpPr>
              <p:nvPr/>
            </p:nvSpPr>
            <p:spPr bwMode="auto">
              <a:xfrm>
                <a:off x="4784725" y="2781300"/>
                <a:ext cx="119063" cy="71438"/>
              </a:xfrm>
              <a:custGeom>
                <a:avLst/>
                <a:gdLst>
                  <a:gd name="T0" fmla="*/ 0 w 75"/>
                  <a:gd name="T1" fmla="*/ 45 h 45"/>
                  <a:gd name="T2" fmla="*/ 75 w 75"/>
                  <a:gd name="T3" fmla="*/ 0 h 45"/>
                  <a:gd name="T4" fmla="*/ 40 w 75"/>
                  <a:gd name="T5" fmla="*/ 41 h 45"/>
                  <a:gd name="T6" fmla="*/ 64 w 75"/>
                  <a:gd name="T7" fmla="*/ 26 h 45"/>
                  <a:gd name="T8" fmla="*/ 47 w 75"/>
                  <a:gd name="T9" fmla="*/ 38 h 45"/>
                  <a:gd name="T10" fmla="*/ 59 w 75"/>
                  <a:gd name="T11" fmla="*/ 31 h 45"/>
                  <a:gd name="T12" fmla="*/ 52 w 75"/>
                  <a:gd name="T13" fmla="*/ 36 h 45"/>
                  <a:gd name="T14" fmla="*/ 54 w 75"/>
                  <a:gd name="T15" fmla="*/ 36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5" h="45">
                    <a:moveTo>
                      <a:pt x="0" y="45"/>
                    </a:moveTo>
                    <a:lnTo>
                      <a:pt x="75" y="0"/>
                    </a:lnTo>
                    <a:lnTo>
                      <a:pt x="40" y="41"/>
                    </a:lnTo>
                    <a:lnTo>
                      <a:pt x="64" y="26"/>
                    </a:lnTo>
                    <a:lnTo>
                      <a:pt x="47" y="38"/>
                    </a:lnTo>
                    <a:lnTo>
                      <a:pt x="59" y="31"/>
                    </a:lnTo>
                    <a:lnTo>
                      <a:pt x="52" y="36"/>
                    </a:lnTo>
                    <a:lnTo>
                      <a:pt x="54" y="36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78" name="Freeform 3164"/>
              <p:cNvSpPr>
                <a:spLocks/>
              </p:cNvSpPr>
              <p:nvPr/>
            </p:nvSpPr>
            <p:spPr bwMode="auto">
              <a:xfrm>
                <a:off x="4708525" y="2800350"/>
                <a:ext cx="131763" cy="131763"/>
              </a:xfrm>
              <a:custGeom>
                <a:avLst/>
                <a:gdLst>
                  <a:gd name="T0" fmla="*/ 29 w 83"/>
                  <a:gd name="T1" fmla="*/ 10 h 83"/>
                  <a:gd name="T2" fmla="*/ 31 w 83"/>
                  <a:gd name="T3" fmla="*/ 7 h 83"/>
                  <a:gd name="T4" fmla="*/ 10 w 83"/>
                  <a:gd name="T5" fmla="*/ 36 h 83"/>
                  <a:gd name="T6" fmla="*/ 67 w 83"/>
                  <a:gd name="T7" fmla="*/ 0 h 83"/>
                  <a:gd name="T8" fmla="*/ 10 w 83"/>
                  <a:gd name="T9" fmla="*/ 36 h 83"/>
                  <a:gd name="T10" fmla="*/ 69 w 83"/>
                  <a:gd name="T11" fmla="*/ 0 h 83"/>
                  <a:gd name="T12" fmla="*/ 7 w 83"/>
                  <a:gd name="T13" fmla="*/ 36 h 83"/>
                  <a:gd name="T14" fmla="*/ 69 w 83"/>
                  <a:gd name="T15" fmla="*/ 0 h 83"/>
                  <a:gd name="T16" fmla="*/ 7 w 83"/>
                  <a:gd name="T17" fmla="*/ 43 h 83"/>
                  <a:gd name="T18" fmla="*/ 83 w 83"/>
                  <a:gd name="T19" fmla="*/ 0 h 83"/>
                  <a:gd name="T20" fmla="*/ 5 w 83"/>
                  <a:gd name="T21" fmla="*/ 57 h 83"/>
                  <a:gd name="T22" fmla="*/ 41 w 83"/>
                  <a:gd name="T23" fmla="*/ 38 h 83"/>
                  <a:gd name="T24" fmla="*/ 5 w 83"/>
                  <a:gd name="T25" fmla="*/ 71 h 83"/>
                  <a:gd name="T26" fmla="*/ 36 w 83"/>
                  <a:gd name="T27" fmla="*/ 55 h 83"/>
                  <a:gd name="T28" fmla="*/ 5 w 83"/>
                  <a:gd name="T29" fmla="*/ 76 h 83"/>
                  <a:gd name="T30" fmla="*/ 36 w 83"/>
                  <a:gd name="T31" fmla="*/ 59 h 83"/>
                  <a:gd name="T32" fmla="*/ 3 w 83"/>
                  <a:gd name="T33" fmla="*/ 81 h 83"/>
                  <a:gd name="T34" fmla="*/ 36 w 83"/>
                  <a:gd name="T35" fmla="*/ 62 h 83"/>
                  <a:gd name="T36" fmla="*/ 3 w 83"/>
                  <a:gd name="T37" fmla="*/ 83 h 83"/>
                  <a:gd name="T38" fmla="*/ 36 w 83"/>
                  <a:gd name="T39" fmla="*/ 62 h 83"/>
                  <a:gd name="T40" fmla="*/ 0 w 83"/>
                  <a:gd name="T41" fmla="*/ 83 h 83"/>
                  <a:gd name="T42" fmla="*/ 36 w 83"/>
                  <a:gd name="T43" fmla="*/ 6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3" h="83">
                    <a:moveTo>
                      <a:pt x="29" y="10"/>
                    </a:moveTo>
                    <a:lnTo>
                      <a:pt x="31" y="7"/>
                    </a:lnTo>
                    <a:lnTo>
                      <a:pt x="10" y="36"/>
                    </a:lnTo>
                    <a:lnTo>
                      <a:pt x="67" y="0"/>
                    </a:lnTo>
                    <a:lnTo>
                      <a:pt x="10" y="36"/>
                    </a:lnTo>
                    <a:lnTo>
                      <a:pt x="69" y="0"/>
                    </a:lnTo>
                    <a:lnTo>
                      <a:pt x="7" y="36"/>
                    </a:lnTo>
                    <a:lnTo>
                      <a:pt x="69" y="0"/>
                    </a:lnTo>
                    <a:lnTo>
                      <a:pt x="7" y="43"/>
                    </a:lnTo>
                    <a:lnTo>
                      <a:pt x="83" y="0"/>
                    </a:lnTo>
                    <a:lnTo>
                      <a:pt x="5" y="57"/>
                    </a:lnTo>
                    <a:lnTo>
                      <a:pt x="41" y="38"/>
                    </a:lnTo>
                    <a:lnTo>
                      <a:pt x="5" y="71"/>
                    </a:lnTo>
                    <a:lnTo>
                      <a:pt x="36" y="55"/>
                    </a:lnTo>
                    <a:lnTo>
                      <a:pt x="5" y="76"/>
                    </a:lnTo>
                    <a:lnTo>
                      <a:pt x="36" y="59"/>
                    </a:lnTo>
                    <a:lnTo>
                      <a:pt x="3" y="81"/>
                    </a:lnTo>
                    <a:lnTo>
                      <a:pt x="36" y="62"/>
                    </a:lnTo>
                    <a:lnTo>
                      <a:pt x="3" y="83"/>
                    </a:lnTo>
                    <a:lnTo>
                      <a:pt x="36" y="62"/>
                    </a:lnTo>
                    <a:lnTo>
                      <a:pt x="0" y="83"/>
                    </a:lnTo>
                    <a:lnTo>
                      <a:pt x="36" y="64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79" name="Freeform 3165"/>
              <p:cNvSpPr>
                <a:spLocks/>
              </p:cNvSpPr>
              <p:nvPr/>
            </p:nvSpPr>
            <p:spPr bwMode="auto">
              <a:xfrm>
                <a:off x="4922838" y="2641600"/>
                <a:ext cx="120650" cy="68263"/>
              </a:xfrm>
              <a:custGeom>
                <a:avLst/>
                <a:gdLst>
                  <a:gd name="T0" fmla="*/ 0 w 76"/>
                  <a:gd name="T1" fmla="*/ 43 h 43"/>
                  <a:gd name="T2" fmla="*/ 76 w 76"/>
                  <a:gd name="T3" fmla="*/ 0 h 43"/>
                  <a:gd name="T4" fmla="*/ 22 w 76"/>
                  <a:gd name="T5" fmla="*/ 41 h 43"/>
                  <a:gd name="T6" fmla="*/ 74 w 76"/>
                  <a:gd name="T7" fmla="*/ 12 h 43"/>
                  <a:gd name="T8" fmla="*/ 52 w 76"/>
                  <a:gd name="T9" fmla="*/ 36 h 43"/>
                  <a:gd name="T10" fmla="*/ 57 w 76"/>
                  <a:gd name="T11" fmla="*/ 3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43">
                    <a:moveTo>
                      <a:pt x="0" y="43"/>
                    </a:moveTo>
                    <a:lnTo>
                      <a:pt x="76" y="0"/>
                    </a:lnTo>
                    <a:lnTo>
                      <a:pt x="22" y="41"/>
                    </a:lnTo>
                    <a:lnTo>
                      <a:pt x="74" y="12"/>
                    </a:lnTo>
                    <a:lnTo>
                      <a:pt x="52" y="36"/>
                    </a:lnTo>
                    <a:lnTo>
                      <a:pt x="57" y="34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80" name="Freeform 3166"/>
              <p:cNvSpPr>
                <a:spLocks/>
              </p:cNvSpPr>
              <p:nvPr/>
            </p:nvSpPr>
            <p:spPr bwMode="auto">
              <a:xfrm>
                <a:off x="4851400" y="2624138"/>
                <a:ext cx="195263" cy="168275"/>
              </a:xfrm>
              <a:custGeom>
                <a:avLst/>
                <a:gdLst>
                  <a:gd name="T0" fmla="*/ 26 w 123"/>
                  <a:gd name="T1" fmla="*/ 30 h 106"/>
                  <a:gd name="T2" fmla="*/ 31 w 123"/>
                  <a:gd name="T3" fmla="*/ 28 h 106"/>
                  <a:gd name="T4" fmla="*/ 12 w 123"/>
                  <a:gd name="T5" fmla="*/ 45 h 106"/>
                  <a:gd name="T6" fmla="*/ 48 w 123"/>
                  <a:gd name="T7" fmla="*/ 23 h 106"/>
                  <a:gd name="T8" fmla="*/ 5 w 123"/>
                  <a:gd name="T9" fmla="*/ 68 h 106"/>
                  <a:gd name="T10" fmla="*/ 123 w 123"/>
                  <a:gd name="T11" fmla="*/ 0 h 106"/>
                  <a:gd name="T12" fmla="*/ 5 w 123"/>
                  <a:gd name="T13" fmla="*/ 83 h 106"/>
                  <a:gd name="T14" fmla="*/ 36 w 123"/>
                  <a:gd name="T15" fmla="*/ 64 h 106"/>
                  <a:gd name="T16" fmla="*/ 0 w 123"/>
                  <a:gd name="T17" fmla="*/ 104 h 106"/>
                  <a:gd name="T18" fmla="*/ 33 w 123"/>
                  <a:gd name="T19" fmla="*/ 85 h 106"/>
                  <a:gd name="T20" fmla="*/ 0 w 123"/>
                  <a:gd name="T21" fmla="*/ 106 h 106"/>
                  <a:gd name="T22" fmla="*/ 33 w 123"/>
                  <a:gd name="T23" fmla="*/ 8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3" h="106">
                    <a:moveTo>
                      <a:pt x="26" y="30"/>
                    </a:moveTo>
                    <a:lnTo>
                      <a:pt x="31" y="28"/>
                    </a:lnTo>
                    <a:lnTo>
                      <a:pt x="12" y="45"/>
                    </a:lnTo>
                    <a:lnTo>
                      <a:pt x="48" y="23"/>
                    </a:lnTo>
                    <a:lnTo>
                      <a:pt x="5" y="68"/>
                    </a:lnTo>
                    <a:lnTo>
                      <a:pt x="123" y="0"/>
                    </a:lnTo>
                    <a:lnTo>
                      <a:pt x="5" y="83"/>
                    </a:lnTo>
                    <a:lnTo>
                      <a:pt x="36" y="64"/>
                    </a:lnTo>
                    <a:lnTo>
                      <a:pt x="0" y="104"/>
                    </a:lnTo>
                    <a:lnTo>
                      <a:pt x="33" y="85"/>
                    </a:lnTo>
                    <a:lnTo>
                      <a:pt x="0" y="106"/>
                    </a:lnTo>
                    <a:lnTo>
                      <a:pt x="33" y="87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81" name="Freeform 3167"/>
              <p:cNvSpPr>
                <a:spLocks/>
              </p:cNvSpPr>
              <p:nvPr/>
            </p:nvSpPr>
            <p:spPr bwMode="auto">
              <a:xfrm>
                <a:off x="5114925" y="2525713"/>
                <a:ext cx="57150" cy="33338"/>
              </a:xfrm>
              <a:custGeom>
                <a:avLst/>
                <a:gdLst>
                  <a:gd name="T0" fmla="*/ 0 w 36"/>
                  <a:gd name="T1" fmla="*/ 21 h 21"/>
                  <a:gd name="T2" fmla="*/ 36 w 36"/>
                  <a:gd name="T3" fmla="*/ 0 h 21"/>
                  <a:gd name="T4" fmla="*/ 2 w 36"/>
                  <a:gd name="T5" fmla="*/ 19 h 21"/>
                  <a:gd name="T6" fmla="*/ 36 w 36"/>
                  <a:gd name="T7" fmla="*/ 0 h 21"/>
                  <a:gd name="T8" fmla="*/ 24 w 36"/>
                  <a:gd name="T9" fmla="*/ 17 h 21"/>
                  <a:gd name="T10" fmla="*/ 33 w 36"/>
                  <a:gd name="T11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21">
                    <a:moveTo>
                      <a:pt x="0" y="21"/>
                    </a:moveTo>
                    <a:lnTo>
                      <a:pt x="36" y="0"/>
                    </a:lnTo>
                    <a:lnTo>
                      <a:pt x="2" y="19"/>
                    </a:lnTo>
                    <a:lnTo>
                      <a:pt x="36" y="0"/>
                    </a:lnTo>
                    <a:lnTo>
                      <a:pt x="24" y="17"/>
                    </a:lnTo>
                    <a:lnTo>
                      <a:pt x="33" y="12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82" name="Freeform 3168"/>
              <p:cNvSpPr>
                <a:spLocks/>
              </p:cNvSpPr>
              <p:nvPr/>
            </p:nvSpPr>
            <p:spPr bwMode="auto">
              <a:xfrm>
                <a:off x="5065713" y="2509838"/>
                <a:ext cx="488950" cy="836613"/>
              </a:xfrm>
              <a:custGeom>
                <a:avLst/>
                <a:gdLst>
                  <a:gd name="T0" fmla="*/ 62 w 308"/>
                  <a:gd name="T1" fmla="*/ 0 h 527"/>
                  <a:gd name="T2" fmla="*/ 31 w 308"/>
                  <a:gd name="T3" fmla="*/ 36 h 527"/>
                  <a:gd name="T4" fmla="*/ 36 w 308"/>
                  <a:gd name="T5" fmla="*/ 50 h 527"/>
                  <a:gd name="T6" fmla="*/ 38 w 308"/>
                  <a:gd name="T7" fmla="*/ 55 h 527"/>
                  <a:gd name="T8" fmla="*/ 40 w 308"/>
                  <a:gd name="T9" fmla="*/ 64 h 527"/>
                  <a:gd name="T10" fmla="*/ 43 w 308"/>
                  <a:gd name="T11" fmla="*/ 76 h 527"/>
                  <a:gd name="T12" fmla="*/ 50 w 308"/>
                  <a:gd name="T13" fmla="*/ 93 h 527"/>
                  <a:gd name="T14" fmla="*/ 50 w 308"/>
                  <a:gd name="T15" fmla="*/ 100 h 527"/>
                  <a:gd name="T16" fmla="*/ 52 w 308"/>
                  <a:gd name="T17" fmla="*/ 105 h 527"/>
                  <a:gd name="T18" fmla="*/ 52 w 308"/>
                  <a:gd name="T19" fmla="*/ 107 h 527"/>
                  <a:gd name="T20" fmla="*/ 55 w 308"/>
                  <a:gd name="T21" fmla="*/ 112 h 527"/>
                  <a:gd name="T22" fmla="*/ 59 w 308"/>
                  <a:gd name="T23" fmla="*/ 126 h 527"/>
                  <a:gd name="T24" fmla="*/ 59 w 308"/>
                  <a:gd name="T25" fmla="*/ 131 h 527"/>
                  <a:gd name="T26" fmla="*/ 62 w 308"/>
                  <a:gd name="T27" fmla="*/ 138 h 527"/>
                  <a:gd name="T28" fmla="*/ 62 w 308"/>
                  <a:gd name="T29" fmla="*/ 140 h 527"/>
                  <a:gd name="T30" fmla="*/ 64 w 308"/>
                  <a:gd name="T31" fmla="*/ 145 h 527"/>
                  <a:gd name="T32" fmla="*/ 67 w 308"/>
                  <a:gd name="T33" fmla="*/ 152 h 527"/>
                  <a:gd name="T34" fmla="*/ 67 w 308"/>
                  <a:gd name="T35" fmla="*/ 155 h 527"/>
                  <a:gd name="T36" fmla="*/ 71 w 308"/>
                  <a:gd name="T37" fmla="*/ 166 h 527"/>
                  <a:gd name="T38" fmla="*/ 71 w 308"/>
                  <a:gd name="T39" fmla="*/ 166 h 527"/>
                  <a:gd name="T40" fmla="*/ 74 w 308"/>
                  <a:gd name="T41" fmla="*/ 176 h 527"/>
                  <a:gd name="T42" fmla="*/ 76 w 308"/>
                  <a:gd name="T43" fmla="*/ 190 h 527"/>
                  <a:gd name="T44" fmla="*/ 81 w 308"/>
                  <a:gd name="T45" fmla="*/ 200 h 527"/>
                  <a:gd name="T46" fmla="*/ 83 w 308"/>
                  <a:gd name="T47" fmla="*/ 214 h 527"/>
                  <a:gd name="T48" fmla="*/ 88 w 308"/>
                  <a:gd name="T49" fmla="*/ 226 h 527"/>
                  <a:gd name="T50" fmla="*/ 90 w 308"/>
                  <a:gd name="T51" fmla="*/ 238 h 527"/>
                  <a:gd name="T52" fmla="*/ 97 w 308"/>
                  <a:gd name="T53" fmla="*/ 257 h 527"/>
                  <a:gd name="T54" fmla="*/ 100 w 308"/>
                  <a:gd name="T55" fmla="*/ 264 h 527"/>
                  <a:gd name="T56" fmla="*/ 102 w 308"/>
                  <a:gd name="T57" fmla="*/ 273 h 527"/>
                  <a:gd name="T58" fmla="*/ 102 w 308"/>
                  <a:gd name="T59" fmla="*/ 276 h 527"/>
                  <a:gd name="T60" fmla="*/ 104 w 308"/>
                  <a:gd name="T61" fmla="*/ 280 h 527"/>
                  <a:gd name="T62" fmla="*/ 107 w 308"/>
                  <a:gd name="T63" fmla="*/ 295 h 527"/>
                  <a:gd name="T64" fmla="*/ 112 w 308"/>
                  <a:gd name="T65" fmla="*/ 304 h 527"/>
                  <a:gd name="T66" fmla="*/ 119 w 308"/>
                  <a:gd name="T67" fmla="*/ 316 h 527"/>
                  <a:gd name="T68" fmla="*/ 130 w 308"/>
                  <a:gd name="T69" fmla="*/ 328 h 527"/>
                  <a:gd name="T70" fmla="*/ 142 w 308"/>
                  <a:gd name="T71" fmla="*/ 342 h 527"/>
                  <a:gd name="T72" fmla="*/ 154 w 308"/>
                  <a:gd name="T73" fmla="*/ 351 h 527"/>
                  <a:gd name="T74" fmla="*/ 164 w 308"/>
                  <a:gd name="T75" fmla="*/ 361 h 527"/>
                  <a:gd name="T76" fmla="*/ 173 w 308"/>
                  <a:gd name="T77" fmla="*/ 373 h 527"/>
                  <a:gd name="T78" fmla="*/ 175 w 308"/>
                  <a:gd name="T79" fmla="*/ 373 h 527"/>
                  <a:gd name="T80" fmla="*/ 180 w 308"/>
                  <a:gd name="T81" fmla="*/ 378 h 527"/>
                  <a:gd name="T82" fmla="*/ 183 w 308"/>
                  <a:gd name="T83" fmla="*/ 380 h 527"/>
                  <a:gd name="T84" fmla="*/ 190 w 308"/>
                  <a:gd name="T85" fmla="*/ 389 h 527"/>
                  <a:gd name="T86" fmla="*/ 192 w 308"/>
                  <a:gd name="T87" fmla="*/ 389 h 527"/>
                  <a:gd name="T88" fmla="*/ 201 w 308"/>
                  <a:gd name="T89" fmla="*/ 399 h 527"/>
                  <a:gd name="T90" fmla="*/ 206 w 308"/>
                  <a:gd name="T91" fmla="*/ 406 h 527"/>
                  <a:gd name="T92" fmla="*/ 209 w 308"/>
                  <a:gd name="T93" fmla="*/ 406 h 527"/>
                  <a:gd name="T94" fmla="*/ 218 w 308"/>
                  <a:gd name="T95" fmla="*/ 415 h 527"/>
                  <a:gd name="T96" fmla="*/ 225 w 308"/>
                  <a:gd name="T97" fmla="*/ 423 h 527"/>
                  <a:gd name="T98" fmla="*/ 232 w 308"/>
                  <a:gd name="T99" fmla="*/ 430 h 527"/>
                  <a:gd name="T100" fmla="*/ 237 w 308"/>
                  <a:gd name="T101" fmla="*/ 434 h 527"/>
                  <a:gd name="T102" fmla="*/ 242 w 308"/>
                  <a:gd name="T103" fmla="*/ 439 h 527"/>
                  <a:gd name="T104" fmla="*/ 251 w 308"/>
                  <a:gd name="T105" fmla="*/ 449 h 527"/>
                  <a:gd name="T106" fmla="*/ 261 w 308"/>
                  <a:gd name="T107" fmla="*/ 461 h 527"/>
                  <a:gd name="T108" fmla="*/ 275 w 308"/>
                  <a:gd name="T109" fmla="*/ 472 h 527"/>
                  <a:gd name="T110" fmla="*/ 282 w 308"/>
                  <a:gd name="T111" fmla="*/ 479 h 527"/>
                  <a:gd name="T112" fmla="*/ 294 w 308"/>
                  <a:gd name="T113" fmla="*/ 494 h 527"/>
                  <a:gd name="T114" fmla="*/ 308 w 308"/>
                  <a:gd name="T115" fmla="*/ 508 h 527"/>
                  <a:gd name="T116" fmla="*/ 306 w 308"/>
                  <a:gd name="T117" fmla="*/ 522 h 527"/>
                  <a:gd name="T118" fmla="*/ 306 w 308"/>
                  <a:gd name="T119" fmla="*/ 525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08" h="527">
                    <a:moveTo>
                      <a:pt x="0" y="36"/>
                    </a:moveTo>
                    <a:lnTo>
                      <a:pt x="62" y="0"/>
                    </a:lnTo>
                    <a:lnTo>
                      <a:pt x="5" y="53"/>
                    </a:lnTo>
                    <a:lnTo>
                      <a:pt x="31" y="36"/>
                    </a:lnTo>
                    <a:lnTo>
                      <a:pt x="10" y="67"/>
                    </a:lnTo>
                    <a:lnTo>
                      <a:pt x="36" y="50"/>
                    </a:lnTo>
                    <a:lnTo>
                      <a:pt x="10" y="69"/>
                    </a:lnTo>
                    <a:lnTo>
                      <a:pt x="38" y="55"/>
                    </a:lnTo>
                    <a:lnTo>
                      <a:pt x="14" y="81"/>
                    </a:lnTo>
                    <a:lnTo>
                      <a:pt x="40" y="64"/>
                    </a:lnTo>
                    <a:lnTo>
                      <a:pt x="17" y="91"/>
                    </a:lnTo>
                    <a:lnTo>
                      <a:pt x="43" y="76"/>
                    </a:lnTo>
                    <a:lnTo>
                      <a:pt x="22" y="110"/>
                    </a:lnTo>
                    <a:lnTo>
                      <a:pt x="50" y="93"/>
                    </a:lnTo>
                    <a:lnTo>
                      <a:pt x="24" y="114"/>
                    </a:lnTo>
                    <a:lnTo>
                      <a:pt x="50" y="100"/>
                    </a:lnTo>
                    <a:lnTo>
                      <a:pt x="26" y="119"/>
                    </a:lnTo>
                    <a:lnTo>
                      <a:pt x="52" y="105"/>
                    </a:lnTo>
                    <a:lnTo>
                      <a:pt x="26" y="121"/>
                    </a:lnTo>
                    <a:lnTo>
                      <a:pt x="52" y="107"/>
                    </a:lnTo>
                    <a:lnTo>
                      <a:pt x="29" y="129"/>
                    </a:lnTo>
                    <a:lnTo>
                      <a:pt x="55" y="112"/>
                    </a:lnTo>
                    <a:lnTo>
                      <a:pt x="31" y="143"/>
                    </a:lnTo>
                    <a:lnTo>
                      <a:pt x="59" y="126"/>
                    </a:lnTo>
                    <a:lnTo>
                      <a:pt x="33" y="145"/>
                    </a:lnTo>
                    <a:lnTo>
                      <a:pt x="59" y="131"/>
                    </a:lnTo>
                    <a:lnTo>
                      <a:pt x="36" y="155"/>
                    </a:lnTo>
                    <a:lnTo>
                      <a:pt x="62" y="138"/>
                    </a:lnTo>
                    <a:lnTo>
                      <a:pt x="36" y="157"/>
                    </a:lnTo>
                    <a:lnTo>
                      <a:pt x="62" y="140"/>
                    </a:lnTo>
                    <a:lnTo>
                      <a:pt x="38" y="159"/>
                    </a:lnTo>
                    <a:lnTo>
                      <a:pt x="64" y="145"/>
                    </a:lnTo>
                    <a:lnTo>
                      <a:pt x="38" y="166"/>
                    </a:lnTo>
                    <a:lnTo>
                      <a:pt x="67" y="152"/>
                    </a:lnTo>
                    <a:lnTo>
                      <a:pt x="40" y="169"/>
                    </a:lnTo>
                    <a:lnTo>
                      <a:pt x="67" y="155"/>
                    </a:lnTo>
                    <a:lnTo>
                      <a:pt x="43" y="183"/>
                    </a:lnTo>
                    <a:lnTo>
                      <a:pt x="71" y="166"/>
                    </a:lnTo>
                    <a:lnTo>
                      <a:pt x="43" y="183"/>
                    </a:lnTo>
                    <a:lnTo>
                      <a:pt x="71" y="166"/>
                    </a:lnTo>
                    <a:lnTo>
                      <a:pt x="45" y="190"/>
                    </a:lnTo>
                    <a:lnTo>
                      <a:pt x="74" y="176"/>
                    </a:lnTo>
                    <a:lnTo>
                      <a:pt x="50" y="204"/>
                    </a:lnTo>
                    <a:lnTo>
                      <a:pt x="76" y="190"/>
                    </a:lnTo>
                    <a:lnTo>
                      <a:pt x="52" y="216"/>
                    </a:lnTo>
                    <a:lnTo>
                      <a:pt x="81" y="200"/>
                    </a:lnTo>
                    <a:lnTo>
                      <a:pt x="57" y="228"/>
                    </a:lnTo>
                    <a:lnTo>
                      <a:pt x="83" y="214"/>
                    </a:lnTo>
                    <a:lnTo>
                      <a:pt x="62" y="240"/>
                    </a:lnTo>
                    <a:lnTo>
                      <a:pt x="88" y="226"/>
                    </a:lnTo>
                    <a:lnTo>
                      <a:pt x="64" y="254"/>
                    </a:lnTo>
                    <a:lnTo>
                      <a:pt x="90" y="238"/>
                    </a:lnTo>
                    <a:lnTo>
                      <a:pt x="69" y="271"/>
                    </a:lnTo>
                    <a:lnTo>
                      <a:pt x="97" y="257"/>
                    </a:lnTo>
                    <a:lnTo>
                      <a:pt x="71" y="278"/>
                    </a:lnTo>
                    <a:lnTo>
                      <a:pt x="100" y="264"/>
                    </a:lnTo>
                    <a:lnTo>
                      <a:pt x="74" y="287"/>
                    </a:lnTo>
                    <a:lnTo>
                      <a:pt x="102" y="273"/>
                    </a:lnTo>
                    <a:lnTo>
                      <a:pt x="76" y="290"/>
                    </a:lnTo>
                    <a:lnTo>
                      <a:pt x="102" y="276"/>
                    </a:lnTo>
                    <a:lnTo>
                      <a:pt x="78" y="297"/>
                    </a:lnTo>
                    <a:lnTo>
                      <a:pt x="104" y="280"/>
                    </a:lnTo>
                    <a:lnTo>
                      <a:pt x="81" y="309"/>
                    </a:lnTo>
                    <a:lnTo>
                      <a:pt x="107" y="295"/>
                    </a:lnTo>
                    <a:lnTo>
                      <a:pt x="83" y="321"/>
                    </a:lnTo>
                    <a:lnTo>
                      <a:pt x="112" y="304"/>
                    </a:lnTo>
                    <a:lnTo>
                      <a:pt x="90" y="330"/>
                    </a:lnTo>
                    <a:lnTo>
                      <a:pt x="119" y="316"/>
                    </a:lnTo>
                    <a:lnTo>
                      <a:pt x="104" y="344"/>
                    </a:lnTo>
                    <a:lnTo>
                      <a:pt x="130" y="328"/>
                    </a:lnTo>
                    <a:lnTo>
                      <a:pt x="116" y="356"/>
                    </a:lnTo>
                    <a:lnTo>
                      <a:pt x="142" y="342"/>
                    </a:lnTo>
                    <a:lnTo>
                      <a:pt x="126" y="366"/>
                    </a:lnTo>
                    <a:lnTo>
                      <a:pt x="154" y="351"/>
                    </a:lnTo>
                    <a:lnTo>
                      <a:pt x="135" y="375"/>
                    </a:lnTo>
                    <a:lnTo>
                      <a:pt x="164" y="361"/>
                    </a:lnTo>
                    <a:lnTo>
                      <a:pt x="147" y="387"/>
                    </a:lnTo>
                    <a:lnTo>
                      <a:pt x="173" y="373"/>
                    </a:lnTo>
                    <a:lnTo>
                      <a:pt x="149" y="389"/>
                    </a:lnTo>
                    <a:lnTo>
                      <a:pt x="175" y="373"/>
                    </a:lnTo>
                    <a:lnTo>
                      <a:pt x="154" y="394"/>
                    </a:lnTo>
                    <a:lnTo>
                      <a:pt x="180" y="378"/>
                    </a:lnTo>
                    <a:lnTo>
                      <a:pt x="157" y="396"/>
                    </a:lnTo>
                    <a:lnTo>
                      <a:pt x="183" y="380"/>
                    </a:lnTo>
                    <a:lnTo>
                      <a:pt x="164" y="404"/>
                    </a:lnTo>
                    <a:lnTo>
                      <a:pt x="190" y="389"/>
                    </a:lnTo>
                    <a:lnTo>
                      <a:pt x="166" y="406"/>
                    </a:lnTo>
                    <a:lnTo>
                      <a:pt x="192" y="389"/>
                    </a:lnTo>
                    <a:lnTo>
                      <a:pt x="175" y="415"/>
                    </a:lnTo>
                    <a:lnTo>
                      <a:pt x="201" y="399"/>
                    </a:lnTo>
                    <a:lnTo>
                      <a:pt x="180" y="420"/>
                    </a:lnTo>
                    <a:lnTo>
                      <a:pt x="206" y="406"/>
                    </a:lnTo>
                    <a:lnTo>
                      <a:pt x="180" y="420"/>
                    </a:lnTo>
                    <a:lnTo>
                      <a:pt x="209" y="406"/>
                    </a:lnTo>
                    <a:lnTo>
                      <a:pt x="192" y="432"/>
                    </a:lnTo>
                    <a:lnTo>
                      <a:pt x="218" y="415"/>
                    </a:lnTo>
                    <a:lnTo>
                      <a:pt x="199" y="439"/>
                    </a:lnTo>
                    <a:lnTo>
                      <a:pt x="225" y="423"/>
                    </a:lnTo>
                    <a:lnTo>
                      <a:pt x="204" y="444"/>
                    </a:lnTo>
                    <a:lnTo>
                      <a:pt x="232" y="430"/>
                    </a:lnTo>
                    <a:lnTo>
                      <a:pt x="211" y="451"/>
                    </a:lnTo>
                    <a:lnTo>
                      <a:pt x="237" y="434"/>
                    </a:lnTo>
                    <a:lnTo>
                      <a:pt x="213" y="453"/>
                    </a:lnTo>
                    <a:lnTo>
                      <a:pt x="242" y="439"/>
                    </a:lnTo>
                    <a:lnTo>
                      <a:pt x="225" y="465"/>
                    </a:lnTo>
                    <a:lnTo>
                      <a:pt x="251" y="449"/>
                    </a:lnTo>
                    <a:lnTo>
                      <a:pt x="235" y="475"/>
                    </a:lnTo>
                    <a:lnTo>
                      <a:pt x="261" y="461"/>
                    </a:lnTo>
                    <a:lnTo>
                      <a:pt x="249" y="489"/>
                    </a:lnTo>
                    <a:lnTo>
                      <a:pt x="275" y="472"/>
                    </a:lnTo>
                    <a:lnTo>
                      <a:pt x="254" y="496"/>
                    </a:lnTo>
                    <a:lnTo>
                      <a:pt x="282" y="479"/>
                    </a:lnTo>
                    <a:lnTo>
                      <a:pt x="268" y="508"/>
                    </a:lnTo>
                    <a:lnTo>
                      <a:pt x="294" y="494"/>
                    </a:lnTo>
                    <a:lnTo>
                      <a:pt x="282" y="522"/>
                    </a:lnTo>
                    <a:lnTo>
                      <a:pt x="308" y="508"/>
                    </a:lnTo>
                    <a:lnTo>
                      <a:pt x="296" y="527"/>
                    </a:lnTo>
                    <a:lnTo>
                      <a:pt x="306" y="522"/>
                    </a:lnTo>
                    <a:lnTo>
                      <a:pt x="299" y="527"/>
                    </a:lnTo>
                    <a:lnTo>
                      <a:pt x="306" y="525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83" name="Freeform 3169"/>
              <p:cNvSpPr>
                <a:spLocks/>
              </p:cNvSpPr>
              <p:nvPr/>
            </p:nvSpPr>
            <p:spPr bwMode="auto">
              <a:xfrm>
                <a:off x="4991100" y="2506663"/>
                <a:ext cx="165100" cy="142875"/>
              </a:xfrm>
              <a:custGeom>
                <a:avLst/>
                <a:gdLst>
                  <a:gd name="T0" fmla="*/ 28 w 104"/>
                  <a:gd name="T1" fmla="*/ 14 h 90"/>
                  <a:gd name="T2" fmla="*/ 33 w 104"/>
                  <a:gd name="T3" fmla="*/ 12 h 90"/>
                  <a:gd name="T4" fmla="*/ 9 w 104"/>
                  <a:gd name="T5" fmla="*/ 40 h 90"/>
                  <a:gd name="T6" fmla="*/ 73 w 104"/>
                  <a:gd name="T7" fmla="*/ 2 h 90"/>
                  <a:gd name="T8" fmla="*/ 7 w 104"/>
                  <a:gd name="T9" fmla="*/ 57 h 90"/>
                  <a:gd name="T10" fmla="*/ 104 w 104"/>
                  <a:gd name="T11" fmla="*/ 0 h 90"/>
                  <a:gd name="T12" fmla="*/ 7 w 104"/>
                  <a:gd name="T13" fmla="*/ 57 h 90"/>
                  <a:gd name="T14" fmla="*/ 104 w 104"/>
                  <a:gd name="T15" fmla="*/ 0 h 90"/>
                  <a:gd name="T16" fmla="*/ 5 w 104"/>
                  <a:gd name="T17" fmla="*/ 76 h 90"/>
                  <a:gd name="T18" fmla="*/ 35 w 104"/>
                  <a:gd name="T19" fmla="*/ 57 h 90"/>
                  <a:gd name="T20" fmla="*/ 5 w 104"/>
                  <a:gd name="T21" fmla="*/ 78 h 90"/>
                  <a:gd name="T22" fmla="*/ 35 w 104"/>
                  <a:gd name="T23" fmla="*/ 59 h 90"/>
                  <a:gd name="T24" fmla="*/ 0 w 104"/>
                  <a:gd name="T25" fmla="*/ 90 h 90"/>
                  <a:gd name="T26" fmla="*/ 35 w 104"/>
                  <a:gd name="T27" fmla="*/ 71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4" h="90">
                    <a:moveTo>
                      <a:pt x="28" y="14"/>
                    </a:moveTo>
                    <a:lnTo>
                      <a:pt x="33" y="12"/>
                    </a:lnTo>
                    <a:lnTo>
                      <a:pt x="9" y="40"/>
                    </a:lnTo>
                    <a:lnTo>
                      <a:pt x="73" y="2"/>
                    </a:lnTo>
                    <a:lnTo>
                      <a:pt x="7" y="57"/>
                    </a:lnTo>
                    <a:lnTo>
                      <a:pt x="104" y="0"/>
                    </a:lnTo>
                    <a:lnTo>
                      <a:pt x="7" y="57"/>
                    </a:lnTo>
                    <a:lnTo>
                      <a:pt x="104" y="0"/>
                    </a:lnTo>
                    <a:lnTo>
                      <a:pt x="5" y="76"/>
                    </a:lnTo>
                    <a:lnTo>
                      <a:pt x="35" y="57"/>
                    </a:lnTo>
                    <a:lnTo>
                      <a:pt x="5" y="78"/>
                    </a:lnTo>
                    <a:lnTo>
                      <a:pt x="35" y="59"/>
                    </a:lnTo>
                    <a:lnTo>
                      <a:pt x="0" y="90"/>
                    </a:lnTo>
                    <a:lnTo>
                      <a:pt x="35" y="71"/>
                    </a:lnTo>
                  </a:path>
                </a:pathLst>
              </a:custGeom>
              <a:noFill/>
              <a:ln w="0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</p:grpSp>
      </p:grpSp>
      <p:grpSp>
        <p:nvGrpSpPr>
          <p:cNvPr id="3188" name="组合 3187"/>
          <p:cNvGrpSpPr/>
          <p:nvPr/>
        </p:nvGrpSpPr>
        <p:grpSpPr>
          <a:xfrm>
            <a:off x="5132387" y="1423123"/>
            <a:ext cx="3152776" cy="3155951"/>
            <a:chOff x="5133975" y="1851025"/>
            <a:chExt cx="3152776" cy="3155951"/>
          </a:xfrm>
        </p:grpSpPr>
        <p:sp>
          <p:nvSpPr>
            <p:cNvPr id="3147" name="Freeform 3133"/>
            <p:cNvSpPr>
              <a:spLocks/>
            </p:cNvSpPr>
            <p:nvPr/>
          </p:nvSpPr>
          <p:spPr bwMode="auto">
            <a:xfrm>
              <a:off x="6780213" y="3636963"/>
              <a:ext cx="436563" cy="439738"/>
            </a:xfrm>
            <a:custGeom>
              <a:avLst/>
              <a:gdLst>
                <a:gd name="T0" fmla="*/ 244 w 275"/>
                <a:gd name="T1" fmla="*/ 0 h 277"/>
                <a:gd name="T2" fmla="*/ 246 w 275"/>
                <a:gd name="T3" fmla="*/ 0 h 277"/>
                <a:gd name="T4" fmla="*/ 196 w 275"/>
                <a:gd name="T5" fmla="*/ 47 h 277"/>
                <a:gd name="T6" fmla="*/ 258 w 275"/>
                <a:gd name="T7" fmla="*/ 11 h 277"/>
                <a:gd name="T8" fmla="*/ 144 w 275"/>
                <a:gd name="T9" fmla="*/ 99 h 277"/>
                <a:gd name="T10" fmla="*/ 272 w 275"/>
                <a:gd name="T11" fmla="*/ 26 h 277"/>
                <a:gd name="T12" fmla="*/ 133 w 275"/>
                <a:gd name="T13" fmla="*/ 113 h 277"/>
                <a:gd name="T14" fmla="*/ 275 w 275"/>
                <a:gd name="T15" fmla="*/ 30 h 277"/>
                <a:gd name="T16" fmla="*/ 104 w 275"/>
                <a:gd name="T17" fmla="*/ 142 h 277"/>
                <a:gd name="T18" fmla="*/ 263 w 275"/>
                <a:gd name="T19" fmla="*/ 49 h 277"/>
                <a:gd name="T20" fmla="*/ 66 w 275"/>
                <a:gd name="T21" fmla="*/ 180 h 277"/>
                <a:gd name="T22" fmla="*/ 225 w 275"/>
                <a:gd name="T23" fmla="*/ 87 h 277"/>
                <a:gd name="T24" fmla="*/ 61 w 275"/>
                <a:gd name="T25" fmla="*/ 184 h 277"/>
                <a:gd name="T26" fmla="*/ 220 w 275"/>
                <a:gd name="T27" fmla="*/ 92 h 277"/>
                <a:gd name="T28" fmla="*/ 50 w 275"/>
                <a:gd name="T29" fmla="*/ 194 h 277"/>
                <a:gd name="T30" fmla="*/ 211 w 275"/>
                <a:gd name="T31" fmla="*/ 101 h 277"/>
                <a:gd name="T32" fmla="*/ 28 w 275"/>
                <a:gd name="T33" fmla="*/ 218 h 277"/>
                <a:gd name="T34" fmla="*/ 187 w 275"/>
                <a:gd name="T35" fmla="*/ 125 h 277"/>
                <a:gd name="T36" fmla="*/ 0 w 275"/>
                <a:gd name="T37" fmla="*/ 246 h 277"/>
                <a:gd name="T38" fmla="*/ 151 w 275"/>
                <a:gd name="T39" fmla="*/ 158 h 277"/>
                <a:gd name="T40" fmla="*/ 2 w 275"/>
                <a:gd name="T41" fmla="*/ 265 h 277"/>
                <a:gd name="T42" fmla="*/ 109 w 275"/>
                <a:gd name="T43" fmla="*/ 203 h 277"/>
                <a:gd name="T44" fmla="*/ 5 w 275"/>
                <a:gd name="T45" fmla="*/ 270 h 277"/>
                <a:gd name="T46" fmla="*/ 95 w 275"/>
                <a:gd name="T47" fmla="*/ 218 h 277"/>
                <a:gd name="T48" fmla="*/ 12 w 275"/>
                <a:gd name="T49" fmla="*/ 277 h 277"/>
                <a:gd name="T50" fmla="*/ 69 w 275"/>
                <a:gd name="T51" fmla="*/ 244 h 277"/>
                <a:gd name="T52" fmla="*/ 31 w 275"/>
                <a:gd name="T53" fmla="*/ 277 h 277"/>
                <a:gd name="T54" fmla="*/ 35 w 275"/>
                <a:gd name="T55" fmla="*/ 275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5" h="277">
                  <a:moveTo>
                    <a:pt x="244" y="0"/>
                  </a:moveTo>
                  <a:lnTo>
                    <a:pt x="246" y="0"/>
                  </a:lnTo>
                  <a:lnTo>
                    <a:pt x="196" y="47"/>
                  </a:lnTo>
                  <a:lnTo>
                    <a:pt x="258" y="11"/>
                  </a:lnTo>
                  <a:lnTo>
                    <a:pt x="144" y="99"/>
                  </a:lnTo>
                  <a:lnTo>
                    <a:pt x="272" y="26"/>
                  </a:lnTo>
                  <a:lnTo>
                    <a:pt x="133" y="113"/>
                  </a:lnTo>
                  <a:lnTo>
                    <a:pt x="275" y="30"/>
                  </a:lnTo>
                  <a:lnTo>
                    <a:pt x="104" y="142"/>
                  </a:lnTo>
                  <a:lnTo>
                    <a:pt x="263" y="49"/>
                  </a:lnTo>
                  <a:lnTo>
                    <a:pt x="66" y="180"/>
                  </a:lnTo>
                  <a:lnTo>
                    <a:pt x="225" y="87"/>
                  </a:lnTo>
                  <a:lnTo>
                    <a:pt x="61" y="184"/>
                  </a:lnTo>
                  <a:lnTo>
                    <a:pt x="220" y="92"/>
                  </a:lnTo>
                  <a:lnTo>
                    <a:pt x="50" y="194"/>
                  </a:lnTo>
                  <a:lnTo>
                    <a:pt x="211" y="101"/>
                  </a:lnTo>
                  <a:lnTo>
                    <a:pt x="28" y="218"/>
                  </a:lnTo>
                  <a:lnTo>
                    <a:pt x="187" y="125"/>
                  </a:lnTo>
                  <a:lnTo>
                    <a:pt x="0" y="246"/>
                  </a:lnTo>
                  <a:lnTo>
                    <a:pt x="151" y="158"/>
                  </a:lnTo>
                  <a:lnTo>
                    <a:pt x="2" y="265"/>
                  </a:lnTo>
                  <a:lnTo>
                    <a:pt x="109" y="203"/>
                  </a:lnTo>
                  <a:lnTo>
                    <a:pt x="5" y="270"/>
                  </a:lnTo>
                  <a:lnTo>
                    <a:pt x="95" y="218"/>
                  </a:lnTo>
                  <a:lnTo>
                    <a:pt x="12" y="277"/>
                  </a:lnTo>
                  <a:lnTo>
                    <a:pt x="69" y="244"/>
                  </a:lnTo>
                  <a:lnTo>
                    <a:pt x="31" y="277"/>
                  </a:lnTo>
                  <a:lnTo>
                    <a:pt x="35" y="275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48" name="Freeform 3134"/>
            <p:cNvSpPr>
              <a:spLocks/>
            </p:cNvSpPr>
            <p:nvPr/>
          </p:nvSpPr>
          <p:spPr bwMode="auto">
            <a:xfrm>
              <a:off x="5884863" y="4483100"/>
              <a:ext cx="327025" cy="436563"/>
            </a:xfrm>
            <a:custGeom>
              <a:avLst/>
              <a:gdLst>
                <a:gd name="T0" fmla="*/ 81 w 206"/>
                <a:gd name="T1" fmla="*/ 40 h 275"/>
                <a:gd name="T2" fmla="*/ 152 w 206"/>
                <a:gd name="T3" fmla="*/ 0 h 275"/>
                <a:gd name="T4" fmla="*/ 114 w 206"/>
                <a:gd name="T5" fmla="*/ 38 h 275"/>
                <a:gd name="T6" fmla="*/ 164 w 206"/>
                <a:gd name="T7" fmla="*/ 10 h 275"/>
                <a:gd name="T8" fmla="*/ 135 w 206"/>
                <a:gd name="T9" fmla="*/ 45 h 275"/>
                <a:gd name="T10" fmla="*/ 178 w 206"/>
                <a:gd name="T11" fmla="*/ 21 h 275"/>
                <a:gd name="T12" fmla="*/ 135 w 206"/>
                <a:gd name="T13" fmla="*/ 45 h 275"/>
                <a:gd name="T14" fmla="*/ 180 w 206"/>
                <a:gd name="T15" fmla="*/ 21 h 275"/>
                <a:gd name="T16" fmla="*/ 150 w 206"/>
                <a:gd name="T17" fmla="*/ 57 h 275"/>
                <a:gd name="T18" fmla="*/ 190 w 206"/>
                <a:gd name="T19" fmla="*/ 33 h 275"/>
                <a:gd name="T20" fmla="*/ 152 w 206"/>
                <a:gd name="T21" fmla="*/ 62 h 275"/>
                <a:gd name="T22" fmla="*/ 192 w 206"/>
                <a:gd name="T23" fmla="*/ 38 h 275"/>
                <a:gd name="T24" fmla="*/ 159 w 206"/>
                <a:gd name="T25" fmla="*/ 78 h 275"/>
                <a:gd name="T26" fmla="*/ 199 w 206"/>
                <a:gd name="T27" fmla="*/ 55 h 275"/>
                <a:gd name="T28" fmla="*/ 159 w 206"/>
                <a:gd name="T29" fmla="*/ 97 h 275"/>
                <a:gd name="T30" fmla="*/ 206 w 206"/>
                <a:gd name="T31" fmla="*/ 71 h 275"/>
                <a:gd name="T32" fmla="*/ 159 w 206"/>
                <a:gd name="T33" fmla="*/ 104 h 275"/>
                <a:gd name="T34" fmla="*/ 206 w 206"/>
                <a:gd name="T35" fmla="*/ 76 h 275"/>
                <a:gd name="T36" fmla="*/ 159 w 206"/>
                <a:gd name="T37" fmla="*/ 107 h 275"/>
                <a:gd name="T38" fmla="*/ 206 w 206"/>
                <a:gd name="T39" fmla="*/ 81 h 275"/>
                <a:gd name="T40" fmla="*/ 138 w 206"/>
                <a:gd name="T41" fmla="*/ 138 h 275"/>
                <a:gd name="T42" fmla="*/ 206 w 206"/>
                <a:gd name="T43" fmla="*/ 100 h 275"/>
                <a:gd name="T44" fmla="*/ 121 w 206"/>
                <a:gd name="T45" fmla="*/ 157 h 275"/>
                <a:gd name="T46" fmla="*/ 206 w 206"/>
                <a:gd name="T47" fmla="*/ 107 h 275"/>
                <a:gd name="T48" fmla="*/ 116 w 206"/>
                <a:gd name="T49" fmla="*/ 159 h 275"/>
                <a:gd name="T50" fmla="*/ 206 w 206"/>
                <a:gd name="T51" fmla="*/ 109 h 275"/>
                <a:gd name="T52" fmla="*/ 112 w 206"/>
                <a:gd name="T53" fmla="*/ 166 h 275"/>
                <a:gd name="T54" fmla="*/ 206 w 206"/>
                <a:gd name="T55" fmla="*/ 112 h 275"/>
                <a:gd name="T56" fmla="*/ 107 w 206"/>
                <a:gd name="T57" fmla="*/ 171 h 275"/>
                <a:gd name="T58" fmla="*/ 206 w 206"/>
                <a:gd name="T59" fmla="*/ 114 h 275"/>
                <a:gd name="T60" fmla="*/ 100 w 206"/>
                <a:gd name="T61" fmla="*/ 178 h 275"/>
                <a:gd name="T62" fmla="*/ 204 w 206"/>
                <a:gd name="T63" fmla="*/ 116 h 275"/>
                <a:gd name="T64" fmla="*/ 71 w 206"/>
                <a:gd name="T65" fmla="*/ 206 h 275"/>
                <a:gd name="T66" fmla="*/ 199 w 206"/>
                <a:gd name="T67" fmla="*/ 131 h 275"/>
                <a:gd name="T68" fmla="*/ 69 w 206"/>
                <a:gd name="T69" fmla="*/ 209 h 275"/>
                <a:gd name="T70" fmla="*/ 199 w 206"/>
                <a:gd name="T71" fmla="*/ 133 h 275"/>
                <a:gd name="T72" fmla="*/ 29 w 206"/>
                <a:gd name="T73" fmla="*/ 249 h 275"/>
                <a:gd name="T74" fmla="*/ 183 w 206"/>
                <a:gd name="T75" fmla="*/ 159 h 275"/>
                <a:gd name="T76" fmla="*/ 0 w 206"/>
                <a:gd name="T77" fmla="*/ 275 h 275"/>
                <a:gd name="T78" fmla="*/ 164 w 206"/>
                <a:gd name="T79" fmla="*/ 18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6" h="275">
                  <a:moveTo>
                    <a:pt x="81" y="40"/>
                  </a:moveTo>
                  <a:lnTo>
                    <a:pt x="152" y="0"/>
                  </a:lnTo>
                  <a:lnTo>
                    <a:pt x="114" y="38"/>
                  </a:lnTo>
                  <a:lnTo>
                    <a:pt x="164" y="10"/>
                  </a:lnTo>
                  <a:lnTo>
                    <a:pt x="135" y="45"/>
                  </a:lnTo>
                  <a:lnTo>
                    <a:pt x="178" y="21"/>
                  </a:lnTo>
                  <a:lnTo>
                    <a:pt x="135" y="45"/>
                  </a:lnTo>
                  <a:lnTo>
                    <a:pt x="180" y="21"/>
                  </a:lnTo>
                  <a:lnTo>
                    <a:pt x="150" y="57"/>
                  </a:lnTo>
                  <a:lnTo>
                    <a:pt x="190" y="33"/>
                  </a:lnTo>
                  <a:lnTo>
                    <a:pt x="152" y="62"/>
                  </a:lnTo>
                  <a:lnTo>
                    <a:pt x="192" y="38"/>
                  </a:lnTo>
                  <a:lnTo>
                    <a:pt x="159" y="78"/>
                  </a:lnTo>
                  <a:lnTo>
                    <a:pt x="199" y="55"/>
                  </a:lnTo>
                  <a:lnTo>
                    <a:pt x="159" y="97"/>
                  </a:lnTo>
                  <a:lnTo>
                    <a:pt x="206" y="71"/>
                  </a:lnTo>
                  <a:lnTo>
                    <a:pt x="159" y="104"/>
                  </a:lnTo>
                  <a:lnTo>
                    <a:pt x="206" y="76"/>
                  </a:lnTo>
                  <a:lnTo>
                    <a:pt x="159" y="107"/>
                  </a:lnTo>
                  <a:lnTo>
                    <a:pt x="206" y="81"/>
                  </a:lnTo>
                  <a:lnTo>
                    <a:pt x="138" y="138"/>
                  </a:lnTo>
                  <a:lnTo>
                    <a:pt x="206" y="100"/>
                  </a:lnTo>
                  <a:lnTo>
                    <a:pt x="121" y="157"/>
                  </a:lnTo>
                  <a:lnTo>
                    <a:pt x="206" y="107"/>
                  </a:lnTo>
                  <a:lnTo>
                    <a:pt x="116" y="159"/>
                  </a:lnTo>
                  <a:lnTo>
                    <a:pt x="206" y="109"/>
                  </a:lnTo>
                  <a:lnTo>
                    <a:pt x="112" y="166"/>
                  </a:lnTo>
                  <a:lnTo>
                    <a:pt x="206" y="112"/>
                  </a:lnTo>
                  <a:lnTo>
                    <a:pt x="107" y="171"/>
                  </a:lnTo>
                  <a:lnTo>
                    <a:pt x="206" y="114"/>
                  </a:lnTo>
                  <a:lnTo>
                    <a:pt x="100" y="178"/>
                  </a:lnTo>
                  <a:lnTo>
                    <a:pt x="204" y="116"/>
                  </a:lnTo>
                  <a:lnTo>
                    <a:pt x="71" y="206"/>
                  </a:lnTo>
                  <a:lnTo>
                    <a:pt x="199" y="131"/>
                  </a:lnTo>
                  <a:lnTo>
                    <a:pt x="69" y="209"/>
                  </a:lnTo>
                  <a:lnTo>
                    <a:pt x="199" y="133"/>
                  </a:lnTo>
                  <a:lnTo>
                    <a:pt x="29" y="249"/>
                  </a:lnTo>
                  <a:lnTo>
                    <a:pt x="183" y="159"/>
                  </a:lnTo>
                  <a:lnTo>
                    <a:pt x="0" y="275"/>
                  </a:lnTo>
                  <a:lnTo>
                    <a:pt x="164" y="180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49" name="Freeform 3135"/>
            <p:cNvSpPr>
              <a:spLocks/>
            </p:cNvSpPr>
            <p:nvPr/>
          </p:nvSpPr>
          <p:spPr bwMode="auto">
            <a:xfrm>
              <a:off x="5705475" y="4265613"/>
              <a:ext cx="417513" cy="473075"/>
            </a:xfrm>
            <a:custGeom>
              <a:avLst/>
              <a:gdLst>
                <a:gd name="T0" fmla="*/ 104 w 263"/>
                <a:gd name="T1" fmla="*/ 40 h 298"/>
                <a:gd name="T2" fmla="*/ 175 w 263"/>
                <a:gd name="T3" fmla="*/ 0 h 298"/>
                <a:gd name="T4" fmla="*/ 132 w 263"/>
                <a:gd name="T5" fmla="*/ 35 h 298"/>
                <a:gd name="T6" fmla="*/ 184 w 263"/>
                <a:gd name="T7" fmla="*/ 4 h 298"/>
                <a:gd name="T8" fmla="*/ 154 w 263"/>
                <a:gd name="T9" fmla="*/ 42 h 298"/>
                <a:gd name="T10" fmla="*/ 199 w 263"/>
                <a:gd name="T11" fmla="*/ 16 h 298"/>
                <a:gd name="T12" fmla="*/ 168 w 263"/>
                <a:gd name="T13" fmla="*/ 52 h 298"/>
                <a:gd name="T14" fmla="*/ 210 w 263"/>
                <a:gd name="T15" fmla="*/ 28 h 298"/>
                <a:gd name="T16" fmla="*/ 170 w 263"/>
                <a:gd name="T17" fmla="*/ 54 h 298"/>
                <a:gd name="T18" fmla="*/ 210 w 263"/>
                <a:gd name="T19" fmla="*/ 30 h 298"/>
                <a:gd name="T20" fmla="*/ 177 w 263"/>
                <a:gd name="T21" fmla="*/ 66 h 298"/>
                <a:gd name="T22" fmla="*/ 218 w 263"/>
                <a:gd name="T23" fmla="*/ 42 h 298"/>
                <a:gd name="T24" fmla="*/ 182 w 263"/>
                <a:gd name="T25" fmla="*/ 80 h 298"/>
                <a:gd name="T26" fmla="*/ 225 w 263"/>
                <a:gd name="T27" fmla="*/ 56 h 298"/>
                <a:gd name="T28" fmla="*/ 184 w 263"/>
                <a:gd name="T29" fmla="*/ 97 h 298"/>
                <a:gd name="T30" fmla="*/ 229 w 263"/>
                <a:gd name="T31" fmla="*/ 71 h 298"/>
                <a:gd name="T32" fmla="*/ 184 w 263"/>
                <a:gd name="T33" fmla="*/ 97 h 298"/>
                <a:gd name="T34" fmla="*/ 229 w 263"/>
                <a:gd name="T35" fmla="*/ 71 h 298"/>
                <a:gd name="T36" fmla="*/ 180 w 263"/>
                <a:gd name="T37" fmla="*/ 113 h 298"/>
                <a:gd name="T38" fmla="*/ 232 w 263"/>
                <a:gd name="T39" fmla="*/ 85 h 298"/>
                <a:gd name="T40" fmla="*/ 149 w 263"/>
                <a:gd name="T41" fmla="*/ 151 h 298"/>
                <a:gd name="T42" fmla="*/ 229 w 263"/>
                <a:gd name="T43" fmla="*/ 104 h 298"/>
                <a:gd name="T44" fmla="*/ 128 w 263"/>
                <a:gd name="T45" fmla="*/ 173 h 298"/>
                <a:gd name="T46" fmla="*/ 229 w 263"/>
                <a:gd name="T47" fmla="*/ 113 h 298"/>
                <a:gd name="T48" fmla="*/ 92 w 263"/>
                <a:gd name="T49" fmla="*/ 208 h 298"/>
                <a:gd name="T50" fmla="*/ 232 w 263"/>
                <a:gd name="T51" fmla="*/ 128 h 298"/>
                <a:gd name="T52" fmla="*/ 71 w 263"/>
                <a:gd name="T53" fmla="*/ 230 h 298"/>
                <a:gd name="T54" fmla="*/ 244 w 263"/>
                <a:gd name="T55" fmla="*/ 130 h 298"/>
                <a:gd name="T56" fmla="*/ 64 w 263"/>
                <a:gd name="T57" fmla="*/ 237 h 298"/>
                <a:gd name="T58" fmla="*/ 246 w 263"/>
                <a:gd name="T59" fmla="*/ 130 h 298"/>
                <a:gd name="T60" fmla="*/ 28 w 263"/>
                <a:gd name="T61" fmla="*/ 272 h 298"/>
                <a:gd name="T62" fmla="*/ 263 w 263"/>
                <a:gd name="T63" fmla="*/ 137 h 298"/>
                <a:gd name="T64" fmla="*/ 23 w 263"/>
                <a:gd name="T65" fmla="*/ 277 h 298"/>
                <a:gd name="T66" fmla="*/ 187 w 263"/>
                <a:gd name="T67" fmla="*/ 182 h 298"/>
                <a:gd name="T68" fmla="*/ 0 w 263"/>
                <a:gd name="T69" fmla="*/ 298 h 298"/>
                <a:gd name="T70" fmla="*/ 163 w 263"/>
                <a:gd name="T71" fmla="*/ 203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3" h="298">
                  <a:moveTo>
                    <a:pt x="104" y="40"/>
                  </a:moveTo>
                  <a:lnTo>
                    <a:pt x="175" y="0"/>
                  </a:lnTo>
                  <a:lnTo>
                    <a:pt x="132" y="35"/>
                  </a:lnTo>
                  <a:lnTo>
                    <a:pt x="184" y="4"/>
                  </a:lnTo>
                  <a:lnTo>
                    <a:pt x="154" y="42"/>
                  </a:lnTo>
                  <a:lnTo>
                    <a:pt x="199" y="16"/>
                  </a:lnTo>
                  <a:lnTo>
                    <a:pt x="168" y="52"/>
                  </a:lnTo>
                  <a:lnTo>
                    <a:pt x="210" y="28"/>
                  </a:lnTo>
                  <a:lnTo>
                    <a:pt x="170" y="54"/>
                  </a:lnTo>
                  <a:lnTo>
                    <a:pt x="210" y="30"/>
                  </a:lnTo>
                  <a:lnTo>
                    <a:pt x="177" y="66"/>
                  </a:lnTo>
                  <a:lnTo>
                    <a:pt x="218" y="42"/>
                  </a:lnTo>
                  <a:lnTo>
                    <a:pt x="182" y="80"/>
                  </a:lnTo>
                  <a:lnTo>
                    <a:pt x="225" y="56"/>
                  </a:lnTo>
                  <a:lnTo>
                    <a:pt x="184" y="97"/>
                  </a:lnTo>
                  <a:lnTo>
                    <a:pt x="229" y="71"/>
                  </a:lnTo>
                  <a:lnTo>
                    <a:pt x="184" y="97"/>
                  </a:lnTo>
                  <a:lnTo>
                    <a:pt x="229" y="71"/>
                  </a:lnTo>
                  <a:lnTo>
                    <a:pt x="180" y="113"/>
                  </a:lnTo>
                  <a:lnTo>
                    <a:pt x="232" y="85"/>
                  </a:lnTo>
                  <a:lnTo>
                    <a:pt x="149" y="151"/>
                  </a:lnTo>
                  <a:lnTo>
                    <a:pt x="229" y="104"/>
                  </a:lnTo>
                  <a:lnTo>
                    <a:pt x="128" y="173"/>
                  </a:lnTo>
                  <a:lnTo>
                    <a:pt x="229" y="113"/>
                  </a:lnTo>
                  <a:lnTo>
                    <a:pt x="92" y="208"/>
                  </a:lnTo>
                  <a:lnTo>
                    <a:pt x="232" y="128"/>
                  </a:lnTo>
                  <a:lnTo>
                    <a:pt x="71" y="230"/>
                  </a:lnTo>
                  <a:lnTo>
                    <a:pt x="244" y="130"/>
                  </a:lnTo>
                  <a:lnTo>
                    <a:pt x="64" y="237"/>
                  </a:lnTo>
                  <a:lnTo>
                    <a:pt x="246" y="130"/>
                  </a:lnTo>
                  <a:lnTo>
                    <a:pt x="28" y="272"/>
                  </a:lnTo>
                  <a:lnTo>
                    <a:pt x="263" y="137"/>
                  </a:lnTo>
                  <a:lnTo>
                    <a:pt x="23" y="277"/>
                  </a:lnTo>
                  <a:lnTo>
                    <a:pt x="187" y="182"/>
                  </a:lnTo>
                  <a:lnTo>
                    <a:pt x="0" y="298"/>
                  </a:lnTo>
                  <a:lnTo>
                    <a:pt x="163" y="203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50" name="Freeform 3136"/>
            <p:cNvSpPr>
              <a:spLocks/>
            </p:cNvSpPr>
            <p:nvPr/>
          </p:nvSpPr>
          <p:spPr bwMode="auto">
            <a:xfrm>
              <a:off x="5524500" y="4008438"/>
              <a:ext cx="442913" cy="550863"/>
            </a:xfrm>
            <a:custGeom>
              <a:avLst/>
              <a:gdLst>
                <a:gd name="T0" fmla="*/ 154 w 279"/>
                <a:gd name="T1" fmla="*/ 41 h 347"/>
                <a:gd name="T2" fmla="*/ 225 w 279"/>
                <a:gd name="T3" fmla="*/ 0 h 347"/>
                <a:gd name="T4" fmla="*/ 173 w 279"/>
                <a:gd name="T5" fmla="*/ 36 h 347"/>
                <a:gd name="T6" fmla="*/ 230 w 279"/>
                <a:gd name="T7" fmla="*/ 3 h 347"/>
                <a:gd name="T8" fmla="*/ 197 w 279"/>
                <a:gd name="T9" fmla="*/ 38 h 347"/>
                <a:gd name="T10" fmla="*/ 244 w 279"/>
                <a:gd name="T11" fmla="*/ 12 h 347"/>
                <a:gd name="T12" fmla="*/ 211 w 279"/>
                <a:gd name="T13" fmla="*/ 45 h 347"/>
                <a:gd name="T14" fmla="*/ 253 w 279"/>
                <a:gd name="T15" fmla="*/ 22 h 347"/>
                <a:gd name="T16" fmla="*/ 218 w 279"/>
                <a:gd name="T17" fmla="*/ 52 h 347"/>
                <a:gd name="T18" fmla="*/ 258 w 279"/>
                <a:gd name="T19" fmla="*/ 29 h 347"/>
                <a:gd name="T20" fmla="*/ 220 w 279"/>
                <a:gd name="T21" fmla="*/ 55 h 347"/>
                <a:gd name="T22" fmla="*/ 261 w 279"/>
                <a:gd name="T23" fmla="*/ 31 h 347"/>
                <a:gd name="T24" fmla="*/ 227 w 279"/>
                <a:gd name="T25" fmla="*/ 64 h 347"/>
                <a:gd name="T26" fmla="*/ 268 w 279"/>
                <a:gd name="T27" fmla="*/ 41 h 347"/>
                <a:gd name="T28" fmla="*/ 230 w 279"/>
                <a:gd name="T29" fmla="*/ 74 h 347"/>
                <a:gd name="T30" fmla="*/ 272 w 279"/>
                <a:gd name="T31" fmla="*/ 50 h 347"/>
                <a:gd name="T32" fmla="*/ 235 w 279"/>
                <a:gd name="T33" fmla="*/ 88 h 347"/>
                <a:gd name="T34" fmla="*/ 277 w 279"/>
                <a:gd name="T35" fmla="*/ 64 h 347"/>
                <a:gd name="T36" fmla="*/ 235 w 279"/>
                <a:gd name="T37" fmla="*/ 93 h 347"/>
                <a:gd name="T38" fmla="*/ 277 w 279"/>
                <a:gd name="T39" fmla="*/ 67 h 347"/>
                <a:gd name="T40" fmla="*/ 227 w 279"/>
                <a:gd name="T41" fmla="*/ 119 h 347"/>
                <a:gd name="T42" fmla="*/ 279 w 279"/>
                <a:gd name="T43" fmla="*/ 88 h 347"/>
                <a:gd name="T44" fmla="*/ 213 w 279"/>
                <a:gd name="T45" fmla="*/ 135 h 347"/>
                <a:gd name="T46" fmla="*/ 279 w 279"/>
                <a:gd name="T47" fmla="*/ 98 h 347"/>
                <a:gd name="T48" fmla="*/ 199 w 279"/>
                <a:gd name="T49" fmla="*/ 150 h 347"/>
                <a:gd name="T50" fmla="*/ 279 w 279"/>
                <a:gd name="T51" fmla="*/ 105 h 347"/>
                <a:gd name="T52" fmla="*/ 161 w 279"/>
                <a:gd name="T53" fmla="*/ 190 h 347"/>
                <a:gd name="T54" fmla="*/ 275 w 279"/>
                <a:gd name="T55" fmla="*/ 121 h 347"/>
                <a:gd name="T56" fmla="*/ 154 w 279"/>
                <a:gd name="T57" fmla="*/ 195 h 347"/>
                <a:gd name="T58" fmla="*/ 275 w 279"/>
                <a:gd name="T59" fmla="*/ 126 h 347"/>
                <a:gd name="T60" fmla="*/ 142 w 279"/>
                <a:gd name="T61" fmla="*/ 207 h 347"/>
                <a:gd name="T62" fmla="*/ 272 w 279"/>
                <a:gd name="T63" fmla="*/ 131 h 347"/>
                <a:gd name="T64" fmla="*/ 107 w 279"/>
                <a:gd name="T65" fmla="*/ 242 h 347"/>
                <a:gd name="T66" fmla="*/ 263 w 279"/>
                <a:gd name="T67" fmla="*/ 152 h 347"/>
                <a:gd name="T68" fmla="*/ 88 w 279"/>
                <a:gd name="T69" fmla="*/ 261 h 347"/>
                <a:gd name="T70" fmla="*/ 272 w 279"/>
                <a:gd name="T71" fmla="*/ 154 h 347"/>
                <a:gd name="T72" fmla="*/ 76 w 279"/>
                <a:gd name="T73" fmla="*/ 275 h 347"/>
                <a:gd name="T74" fmla="*/ 277 w 279"/>
                <a:gd name="T75" fmla="*/ 157 h 347"/>
                <a:gd name="T76" fmla="*/ 29 w 279"/>
                <a:gd name="T77" fmla="*/ 320 h 347"/>
                <a:gd name="T78" fmla="*/ 185 w 279"/>
                <a:gd name="T79" fmla="*/ 230 h 347"/>
                <a:gd name="T80" fmla="*/ 17 w 279"/>
                <a:gd name="T81" fmla="*/ 332 h 347"/>
                <a:gd name="T82" fmla="*/ 175 w 279"/>
                <a:gd name="T83" fmla="*/ 242 h 347"/>
                <a:gd name="T84" fmla="*/ 0 w 279"/>
                <a:gd name="T85" fmla="*/ 347 h 347"/>
                <a:gd name="T86" fmla="*/ 163 w 279"/>
                <a:gd name="T87" fmla="*/ 252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9" h="347">
                  <a:moveTo>
                    <a:pt x="154" y="41"/>
                  </a:moveTo>
                  <a:lnTo>
                    <a:pt x="225" y="0"/>
                  </a:lnTo>
                  <a:lnTo>
                    <a:pt x="173" y="36"/>
                  </a:lnTo>
                  <a:lnTo>
                    <a:pt x="230" y="3"/>
                  </a:lnTo>
                  <a:lnTo>
                    <a:pt x="197" y="38"/>
                  </a:lnTo>
                  <a:lnTo>
                    <a:pt x="244" y="12"/>
                  </a:lnTo>
                  <a:lnTo>
                    <a:pt x="211" y="45"/>
                  </a:lnTo>
                  <a:lnTo>
                    <a:pt x="253" y="22"/>
                  </a:lnTo>
                  <a:lnTo>
                    <a:pt x="218" y="52"/>
                  </a:lnTo>
                  <a:lnTo>
                    <a:pt x="258" y="29"/>
                  </a:lnTo>
                  <a:lnTo>
                    <a:pt x="220" y="55"/>
                  </a:lnTo>
                  <a:lnTo>
                    <a:pt x="261" y="31"/>
                  </a:lnTo>
                  <a:lnTo>
                    <a:pt x="227" y="64"/>
                  </a:lnTo>
                  <a:lnTo>
                    <a:pt x="268" y="41"/>
                  </a:lnTo>
                  <a:lnTo>
                    <a:pt x="230" y="74"/>
                  </a:lnTo>
                  <a:lnTo>
                    <a:pt x="272" y="50"/>
                  </a:lnTo>
                  <a:lnTo>
                    <a:pt x="235" y="88"/>
                  </a:lnTo>
                  <a:lnTo>
                    <a:pt x="277" y="64"/>
                  </a:lnTo>
                  <a:lnTo>
                    <a:pt x="235" y="93"/>
                  </a:lnTo>
                  <a:lnTo>
                    <a:pt x="277" y="67"/>
                  </a:lnTo>
                  <a:lnTo>
                    <a:pt x="227" y="119"/>
                  </a:lnTo>
                  <a:lnTo>
                    <a:pt x="279" y="88"/>
                  </a:lnTo>
                  <a:lnTo>
                    <a:pt x="213" y="135"/>
                  </a:lnTo>
                  <a:lnTo>
                    <a:pt x="279" y="98"/>
                  </a:lnTo>
                  <a:lnTo>
                    <a:pt x="199" y="150"/>
                  </a:lnTo>
                  <a:lnTo>
                    <a:pt x="279" y="105"/>
                  </a:lnTo>
                  <a:lnTo>
                    <a:pt x="161" y="190"/>
                  </a:lnTo>
                  <a:lnTo>
                    <a:pt x="275" y="121"/>
                  </a:lnTo>
                  <a:lnTo>
                    <a:pt x="154" y="195"/>
                  </a:lnTo>
                  <a:lnTo>
                    <a:pt x="275" y="126"/>
                  </a:lnTo>
                  <a:lnTo>
                    <a:pt x="142" y="207"/>
                  </a:lnTo>
                  <a:lnTo>
                    <a:pt x="272" y="131"/>
                  </a:lnTo>
                  <a:lnTo>
                    <a:pt x="107" y="242"/>
                  </a:lnTo>
                  <a:lnTo>
                    <a:pt x="263" y="152"/>
                  </a:lnTo>
                  <a:lnTo>
                    <a:pt x="88" y="261"/>
                  </a:lnTo>
                  <a:lnTo>
                    <a:pt x="272" y="154"/>
                  </a:lnTo>
                  <a:lnTo>
                    <a:pt x="76" y="275"/>
                  </a:lnTo>
                  <a:lnTo>
                    <a:pt x="277" y="157"/>
                  </a:lnTo>
                  <a:lnTo>
                    <a:pt x="29" y="320"/>
                  </a:lnTo>
                  <a:lnTo>
                    <a:pt x="185" y="230"/>
                  </a:lnTo>
                  <a:lnTo>
                    <a:pt x="17" y="332"/>
                  </a:lnTo>
                  <a:lnTo>
                    <a:pt x="175" y="242"/>
                  </a:lnTo>
                  <a:lnTo>
                    <a:pt x="0" y="347"/>
                  </a:lnTo>
                  <a:lnTo>
                    <a:pt x="163" y="252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51" name="Freeform 3137"/>
            <p:cNvSpPr>
              <a:spLocks/>
            </p:cNvSpPr>
            <p:nvPr/>
          </p:nvSpPr>
          <p:spPr bwMode="auto">
            <a:xfrm>
              <a:off x="5343525" y="3906838"/>
              <a:ext cx="534988" cy="471488"/>
            </a:xfrm>
            <a:custGeom>
              <a:avLst/>
              <a:gdLst>
                <a:gd name="T0" fmla="*/ 107 w 337"/>
                <a:gd name="T1" fmla="*/ 41 h 297"/>
                <a:gd name="T2" fmla="*/ 176 w 337"/>
                <a:gd name="T3" fmla="*/ 0 h 297"/>
                <a:gd name="T4" fmla="*/ 112 w 337"/>
                <a:gd name="T5" fmla="*/ 38 h 297"/>
                <a:gd name="T6" fmla="*/ 178 w 337"/>
                <a:gd name="T7" fmla="*/ 0 h 297"/>
                <a:gd name="T8" fmla="*/ 143 w 337"/>
                <a:gd name="T9" fmla="*/ 36 h 297"/>
                <a:gd name="T10" fmla="*/ 190 w 337"/>
                <a:gd name="T11" fmla="*/ 7 h 297"/>
                <a:gd name="T12" fmla="*/ 152 w 337"/>
                <a:gd name="T13" fmla="*/ 41 h 297"/>
                <a:gd name="T14" fmla="*/ 197 w 337"/>
                <a:gd name="T15" fmla="*/ 14 h 297"/>
                <a:gd name="T16" fmla="*/ 166 w 337"/>
                <a:gd name="T17" fmla="*/ 50 h 297"/>
                <a:gd name="T18" fmla="*/ 209 w 337"/>
                <a:gd name="T19" fmla="*/ 24 h 297"/>
                <a:gd name="T20" fmla="*/ 176 w 337"/>
                <a:gd name="T21" fmla="*/ 60 h 297"/>
                <a:gd name="T22" fmla="*/ 216 w 337"/>
                <a:gd name="T23" fmla="*/ 36 h 297"/>
                <a:gd name="T24" fmla="*/ 180 w 337"/>
                <a:gd name="T25" fmla="*/ 67 h 297"/>
                <a:gd name="T26" fmla="*/ 221 w 337"/>
                <a:gd name="T27" fmla="*/ 43 h 297"/>
                <a:gd name="T28" fmla="*/ 183 w 337"/>
                <a:gd name="T29" fmla="*/ 71 h 297"/>
                <a:gd name="T30" fmla="*/ 223 w 337"/>
                <a:gd name="T31" fmla="*/ 48 h 297"/>
                <a:gd name="T32" fmla="*/ 185 w 337"/>
                <a:gd name="T33" fmla="*/ 83 h 297"/>
                <a:gd name="T34" fmla="*/ 228 w 337"/>
                <a:gd name="T35" fmla="*/ 57 h 297"/>
                <a:gd name="T36" fmla="*/ 185 w 337"/>
                <a:gd name="T37" fmla="*/ 97 h 297"/>
                <a:gd name="T38" fmla="*/ 240 w 337"/>
                <a:gd name="T39" fmla="*/ 67 h 297"/>
                <a:gd name="T40" fmla="*/ 171 w 337"/>
                <a:gd name="T41" fmla="*/ 128 h 297"/>
                <a:gd name="T42" fmla="*/ 301 w 337"/>
                <a:gd name="T43" fmla="*/ 52 h 297"/>
                <a:gd name="T44" fmla="*/ 150 w 337"/>
                <a:gd name="T45" fmla="*/ 152 h 297"/>
                <a:gd name="T46" fmla="*/ 315 w 337"/>
                <a:gd name="T47" fmla="*/ 55 h 297"/>
                <a:gd name="T48" fmla="*/ 102 w 337"/>
                <a:gd name="T49" fmla="*/ 197 h 297"/>
                <a:gd name="T50" fmla="*/ 337 w 337"/>
                <a:gd name="T51" fmla="*/ 62 h 297"/>
                <a:gd name="T52" fmla="*/ 100 w 337"/>
                <a:gd name="T53" fmla="*/ 202 h 297"/>
                <a:gd name="T54" fmla="*/ 337 w 337"/>
                <a:gd name="T55" fmla="*/ 64 h 297"/>
                <a:gd name="T56" fmla="*/ 93 w 337"/>
                <a:gd name="T57" fmla="*/ 207 h 297"/>
                <a:gd name="T58" fmla="*/ 251 w 337"/>
                <a:gd name="T59" fmla="*/ 116 h 297"/>
                <a:gd name="T60" fmla="*/ 53 w 337"/>
                <a:gd name="T61" fmla="*/ 247 h 297"/>
                <a:gd name="T62" fmla="*/ 209 w 337"/>
                <a:gd name="T63" fmla="*/ 157 h 297"/>
                <a:gd name="T64" fmla="*/ 41 w 337"/>
                <a:gd name="T65" fmla="*/ 259 h 297"/>
                <a:gd name="T66" fmla="*/ 199 w 337"/>
                <a:gd name="T67" fmla="*/ 169 h 297"/>
                <a:gd name="T68" fmla="*/ 38 w 337"/>
                <a:gd name="T69" fmla="*/ 261 h 297"/>
                <a:gd name="T70" fmla="*/ 195 w 337"/>
                <a:gd name="T71" fmla="*/ 171 h 297"/>
                <a:gd name="T72" fmla="*/ 15 w 337"/>
                <a:gd name="T73" fmla="*/ 287 h 297"/>
                <a:gd name="T74" fmla="*/ 171 w 337"/>
                <a:gd name="T75" fmla="*/ 197 h 297"/>
                <a:gd name="T76" fmla="*/ 0 w 337"/>
                <a:gd name="T77" fmla="*/ 297 h 297"/>
                <a:gd name="T78" fmla="*/ 164 w 337"/>
                <a:gd name="T79" fmla="*/ 204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7" h="297">
                  <a:moveTo>
                    <a:pt x="107" y="41"/>
                  </a:moveTo>
                  <a:lnTo>
                    <a:pt x="176" y="0"/>
                  </a:lnTo>
                  <a:lnTo>
                    <a:pt x="112" y="38"/>
                  </a:lnTo>
                  <a:lnTo>
                    <a:pt x="178" y="0"/>
                  </a:lnTo>
                  <a:lnTo>
                    <a:pt x="143" y="36"/>
                  </a:lnTo>
                  <a:lnTo>
                    <a:pt x="190" y="7"/>
                  </a:lnTo>
                  <a:lnTo>
                    <a:pt x="152" y="41"/>
                  </a:lnTo>
                  <a:lnTo>
                    <a:pt x="197" y="14"/>
                  </a:lnTo>
                  <a:lnTo>
                    <a:pt x="166" y="50"/>
                  </a:lnTo>
                  <a:lnTo>
                    <a:pt x="209" y="24"/>
                  </a:lnTo>
                  <a:lnTo>
                    <a:pt x="176" y="60"/>
                  </a:lnTo>
                  <a:lnTo>
                    <a:pt x="216" y="36"/>
                  </a:lnTo>
                  <a:lnTo>
                    <a:pt x="180" y="67"/>
                  </a:lnTo>
                  <a:lnTo>
                    <a:pt x="221" y="43"/>
                  </a:lnTo>
                  <a:lnTo>
                    <a:pt x="183" y="71"/>
                  </a:lnTo>
                  <a:lnTo>
                    <a:pt x="223" y="48"/>
                  </a:lnTo>
                  <a:lnTo>
                    <a:pt x="185" y="83"/>
                  </a:lnTo>
                  <a:lnTo>
                    <a:pt x="228" y="57"/>
                  </a:lnTo>
                  <a:lnTo>
                    <a:pt x="185" y="97"/>
                  </a:lnTo>
                  <a:lnTo>
                    <a:pt x="240" y="67"/>
                  </a:lnTo>
                  <a:lnTo>
                    <a:pt x="171" y="128"/>
                  </a:lnTo>
                  <a:lnTo>
                    <a:pt x="301" y="52"/>
                  </a:lnTo>
                  <a:lnTo>
                    <a:pt x="150" y="152"/>
                  </a:lnTo>
                  <a:lnTo>
                    <a:pt x="315" y="55"/>
                  </a:lnTo>
                  <a:lnTo>
                    <a:pt x="102" y="197"/>
                  </a:lnTo>
                  <a:lnTo>
                    <a:pt x="337" y="62"/>
                  </a:lnTo>
                  <a:lnTo>
                    <a:pt x="100" y="202"/>
                  </a:lnTo>
                  <a:lnTo>
                    <a:pt x="337" y="64"/>
                  </a:lnTo>
                  <a:lnTo>
                    <a:pt x="93" y="207"/>
                  </a:lnTo>
                  <a:lnTo>
                    <a:pt x="251" y="116"/>
                  </a:lnTo>
                  <a:lnTo>
                    <a:pt x="53" y="247"/>
                  </a:lnTo>
                  <a:lnTo>
                    <a:pt x="209" y="157"/>
                  </a:lnTo>
                  <a:lnTo>
                    <a:pt x="41" y="259"/>
                  </a:lnTo>
                  <a:lnTo>
                    <a:pt x="199" y="169"/>
                  </a:lnTo>
                  <a:lnTo>
                    <a:pt x="38" y="261"/>
                  </a:lnTo>
                  <a:lnTo>
                    <a:pt x="195" y="171"/>
                  </a:lnTo>
                  <a:lnTo>
                    <a:pt x="15" y="287"/>
                  </a:lnTo>
                  <a:lnTo>
                    <a:pt x="171" y="197"/>
                  </a:lnTo>
                  <a:lnTo>
                    <a:pt x="0" y="297"/>
                  </a:lnTo>
                  <a:lnTo>
                    <a:pt x="164" y="204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52" name="Freeform 3138"/>
            <p:cNvSpPr>
              <a:spLocks/>
            </p:cNvSpPr>
            <p:nvPr/>
          </p:nvSpPr>
          <p:spPr bwMode="auto">
            <a:xfrm>
              <a:off x="5133975" y="3887788"/>
              <a:ext cx="969963" cy="1119188"/>
            </a:xfrm>
            <a:custGeom>
              <a:avLst/>
              <a:gdLst>
                <a:gd name="T0" fmla="*/ 151 w 611"/>
                <a:gd name="T1" fmla="*/ 64 h 705"/>
                <a:gd name="T2" fmla="*/ 286 w 611"/>
                <a:gd name="T3" fmla="*/ 3 h 705"/>
                <a:gd name="T4" fmla="*/ 102 w 611"/>
                <a:gd name="T5" fmla="*/ 117 h 705"/>
                <a:gd name="T6" fmla="*/ 298 w 611"/>
                <a:gd name="T7" fmla="*/ 5 h 705"/>
                <a:gd name="T8" fmla="*/ 76 w 611"/>
                <a:gd name="T9" fmla="*/ 143 h 705"/>
                <a:gd name="T10" fmla="*/ 213 w 611"/>
                <a:gd name="T11" fmla="*/ 72 h 705"/>
                <a:gd name="T12" fmla="*/ 42 w 611"/>
                <a:gd name="T13" fmla="*/ 176 h 705"/>
                <a:gd name="T14" fmla="*/ 173 w 611"/>
                <a:gd name="T15" fmla="*/ 112 h 705"/>
                <a:gd name="T16" fmla="*/ 5 w 611"/>
                <a:gd name="T17" fmla="*/ 228 h 705"/>
                <a:gd name="T18" fmla="*/ 121 w 611"/>
                <a:gd name="T19" fmla="*/ 164 h 705"/>
                <a:gd name="T20" fmla="*/ 0 w 611"/>
                <a:gd name="T21" fmla="*/ 259 h 705"/>
                <a:gd name="T22" fmla="*/ 50 w 611"/>
                <a:gd name="T23" fmla="*/ 245 h 705"/>
                <a:gd name="T24" fmla="*/ 9 w 611"/>
                <a:gd name="T25" fmla="*/ 304 h 705"/>
                <a:gd name="T26" fmla="*/ 57 w 611"/>
                <a:gd name="T27" fmla="*/ 292 h 705"/>
                <a:gd name="T28" fmla="*/ 26 w 611"/>
                <a:gd name="T29" fmla="*/ 330 h 705"/>
                <a:gd name="T30" fmla="*/ 71 w 611"/>
                <a:gd name="T31" fmla="*/ 306 h 705"/>
                <a:gd name="T32" fmla="*/ 57 w 611"/>
                <a:gd name="T33" fmla="*/ 354 h 705"/>
                <a:gd name="T34" fmla="*/ 286 w 611"/>
                <a:gd name="T35" fmla="*/ 226 h 705"/>
                <a:gd name="T36" fmla="*/ 80 w 611"/>
                <a:gd name="T37" fmla="*/ 363 h 705"/>
                <a:gd name="T38" fmla="*/ 208 w 611"/>
                <a:gd name="T39" fmla="*/ 302 h 705"/>
                <a:gd name="T40" fmla="*/ 111 w 611"/>
                <a:gd name="T41" fmla="*/ 366 h 705"/>
                <a:gd name="T42" fmla="*/ 173 w 611"/>
                <a:gd name="T43" fmla="*/ 340 h 705"/>
                <a:gd name="T44" fmla="*/ 116 w 611"/>
                <a:gd name="T45" fmla="*/ 394 h 705"/>
                <a:gd name="T46" fmla="*/ 161 w 611"/>
                <a:gd name="T47" fmla="*/ 368 h 705"/>
                <a:gd name="T48" fmla="*/ 123 w 611"/>
                <a:gd name="T49" fmla="*/ 420 h 705"/>
                <a:gd name="T50" fmla="*/ 173 w 611"/>
                <a:gd name="T51" fmla="*/ 411 h 705"/>
                <a:gd name="T52" fmla="*/ 135 w 611"/>
                <a:gd name="T53" fmla="*/ 437 h 705"/>
                <a:gd name="T54" fmla="*/ 187 w 611"/>
                <a:gd name="T55" fmla="*/ 423 h 705"/>
                <a:gd name="T56" fmla="*/ 168 w 611"/>
                <a:gd name="T57" fmla="*/ 468 h 705"/>
                <a:gd name="T58" fmla="*/ 395 w 611"/>
                <a:gd name="T59" fmla="*/ 342 h 705"/>
                <a:gd name="T60" fmla="*/ 201 w 611"/>
                <a:gd name="T61" fmla="*/ 477 h 705"/>
                <a:gd name="T62" fmla="*/ 338 w 611"/>
                <a:gd name="T63" fmla="*/ 399 h 705"/>
                <a:gd name="T64" fmla="*/ 227 w 611"/>
                <a:gd name="T65" fmla="*/ 494 h 705"/>
                <a:gd name="T66" fmla="*/ 275 w 611"/>
                <a:gd name="T67" fmla="*/ 487 h 705"/>
                <a:gd name="T68" fmla="*/ 241 w 611"/>
                <a:gd name="T69" fmla="*/ 541 h 705"/>
                <a:gd name="T70" fmla="*/ 293 w 611"/>
                <a:gd name="T71" fmla="*/ 532 h 705"/>
                <a:gd name="T72" fmla="*/ 258 w 611"/>
                <a:gd name="T73" fmla="*/ 562 h 705"/>
                <a:gd name="T74" fmla="*/ 324 w 611"/>
                <a:gd name="T75" fmla="*/ 543 h 705"/>
                <a:gd name="T76" fmla="*/ 277 w 611"/>
                <a:gd name="T77" fmla="*/ 577 h 705"/>
                <a:gd name="T78" fmla="*/ 511 w 611"/>
                <a:gd name="T79" fmla="*/ 453 h 705"/>
                <a:gd name="T80" fmla="*/ 301 w 611"/>
                <a:gd name="T81" fmla="*/ 586 h 705"/>
                <a:gd name="T82" fmla="*/ 471 w 611"/>
                <a:gd name="T83" fmla="*/ 494 h 705"/>
                <a:gd name="T84" fmla="*/ 324 w 611"/>
                <a:gd name="T85" fmla="*/ 591 h 705"/>
                <a:gd name="T86" fmla="*/ 419 w 611"/>
                <a:gd name="T87" fmla="*/ 546 h 705"/>
                <a:gd name="T88" fmla="*/ 341 w 611"/>
                <a:gd name="T89" fmla="*/ 622 h 705"/>
                <a:gd name="T90" fmla="*/ 386 w 611"/>
                <a:gd name="T91" fmla="*/ 600 h 705"/>
                <a:gd name="T92" fmla="*/ 355 w 611"/>
                <a:gd name="T93" fmla="*/ 657 h 705"/>
                <a:gd name="T94" fmla="*/ 400 w 611"/>
                <a:gd name="T95" fmla="*/ 638 h 705"/>
                <a:gd name="T96" fmla="*/ 362 w 611"/>
                <a:gd name="T97" fmla="*/ 667 h 705"/>
                <a:gd name="T98" fmla="*/ 414 w 611"/>
                <a:gd name="T99" fmla="*/ 650 h 705"/>
                <a:gd name="T100" fmla="*/ 391 w 611"/>
                <a:gd name="T101" fmla="*/ 690 h 705"/>
                <a:gd name="T102" fmla="*/ 452 w 611"/>
                <a:gd name="T103" fmla="*/ 657 h 705"/>
                <a:gd name="T104" fmla="*/ 395 w 611"/>
                <a:gd name="T105" fmla="*/ 693 h 705"/>
                <a:gd name="T106" fmla="*/ 611 w 611"/>
                <a:gd name="T107" fmla="*/ 581 h 705"/>
                <a:gd name="T108" fmla="*/ 417 w 611"/>
                <a:gd name="T109" fmla="*/ 702 h 705"/>
                <a:gd name="T110" fmla="*/ 542 w 611"/>
                <a:gd name="T111" fmla="*/ 650 h 705"/>
                <a:gd name="T112" fmla="*/ 495 w 611"/>
                <a:gd name="T113" fmla="*/ 69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11" h="705">
                  <a:moveTo>
                    <a:pt x="203" y="17"/>
                  </a:moveTo>
                  <a:lnTo>
                    <a:pt x="211" y="12"/>
                  </a:lnTo>
                  <a:lnTo>
                    <a:pt x="151" y="64"/>
                  </a:lnTo>
                  <a:lnTo>
                    <a:pt x="265" y="0"/>
                  </a:lnTo>
                  <a:lnTo>
                    <a:pt x="118" y="100"/>
                  </a:lnTo>
                  <a:lnTo>
                    <a:pt x="286" y="3"/>
                  </a:lnTo>
                  <a:lnTo>
                    <a:pt x="104" y="112"/>
                  </a:lnTo>
                  <a:lnTo>
                    <a:pt x="291" y="5"/>
                  </a:lnTo>
                  <a:lnTo>
                    <a:pt x="102" y="117"/>
                  </a:lnTo>
                  <a:lnTo>
                    <a:pt x="293" y="5"/>
                  </a:lnTo>
                  <a:lnTo>
                    <a:pt x="92" y="124"/>
                  </a:lnTo>
                  <a:lnTo>
                    <a:pt x="298" y="5"/>
                  </a:lnTo>
                  <a:lnTo>
                    <a:pt x="76" y="140"/>
                  </a:lnTo>
                  <a:lnTo>
                    <a:pt x="305" y="10"/>
                  </a:lnTo>
                  <a:lnTo>
                    <a:pt x="76" y="143"/>
                  </a:lnTo>
                  <a:lnTo>
                    <a:pt x="305" y="10"/>
                  </a:lnTo>
                  <a:lnTo>
                    <a:pt x="57" y="162"/>
                  </a:lnTo>
                  <a:lnTo>
                    <a:pt x="213" y="72"/>
                  </a:lnTo>
                  <a:lnTo>
                    <a:pt x="45" y="174"/>
                  </a:lnTo>
                  <a:lnTo>
                    <a:pt x="201" y="83"/>
                  </a:lnTo>
                  <a:lnTo>
                    <a:pt x="42" y="176"/>
                  </a:lnTo>
                  <a:lnTo>
                    <a:pt x="199" y="86"/>
                  </a:lnTo>
                  <a:lnTo>
                    <a:pt x="21" y="200"/>
                  </a:lnTo>
                  <a:lnTo>
                    <a:pt x="173" y="112"/>
                  </a:lnTo>
                  <a:lnTo>
                    <a:pt x="9" y="216"/>
                  </a:lnTo>
                  <a:lnTo>
                    <a:pt x="147" y="138"/>
                  </a:lnTo>
                  <a:lnTo>
                    <a:pt x="5" y="228"/>
                  </a:lnTo>
                  <a:lnTo>
                    <a:pt x="128" y="157"/>
                  </a:lnTo>
                  <a:lnTo>
                    <a:pt x="5" y="230"/>
                  </a:lnTo>
                  <a:lnTo>
                    <a:pt x="121" y="164"/>
                  </a:lnTo>
                  <a:lnTo>
                    <a:pt x="2" y="240"/>
                  </a:lnTo>
                  <a:lnTo>
                    <a:pt x="104" y="181"/>
                  </a:lnTo>
                  <a:lnTo>
                    <a:pt x="0" y="259"/>
                  </a:lnTo>
                  <a:lnTo>
                    <a:pt x="61" y="221"/>
                  </a:lnTo>
                  <a:lnTo>
                    <a:pt x="0" y="273"/>
                  </a:lnTo>
                  <a:lnTo>
                    <a:pt x="50" y="245"/>
                  </a:lnTo>
                  <a:lnTo>
                    <a:pt x="5" y="287"/>
                  </a:lnTo>
                  <a:lnTo>
                    <a:pt x="47" y="264"/>
                  </a:lnTo>
                  <a:lnTo>
                    <a:pt x="9" y="304"/>
                  </a:lnTo>
                  <a:lnTo>
                    <a:pt x="50" y="280"/>
                  </a:lnTo>
                  <a:lnTo>
                    <a:pt x="16" y="316"/>
                  </a:lnTo>
                  <a:lnTo>
                    <a:pt x="57" y="292"/>
                  </a:lnTo>
                  <a:lnTo>
                    <a:pt x="21" y="325"/>
                  </a:lnTo>
                  <a:lnTo>
                    <a:pt x="64" y="302"/>
                  </a:lnTo>
                  <a:lnTo>
                    <a:pt x="26" y="330"/>
                  </a:lnTo>
                  <a:lnTo>
                    <a:pt x="69" y="306"/>
                  </a:lnTo>
                  <a:lnTo>
                    <a:pt x="26" y="332"/>
                  </a:lnTo>
                  <a:lnTo>
                    <a:pt x="71" y="306"/>
                  </a:lnTo>
                  <a:lnTo>
                    <a:pt x="40" y="344"/>
                  </a:lnTo>
                  <a:lnTo>
                    <a:pt x="87" y="316"/>
                  </a:lnTo>
                  <a:lnTo>
                    <a:pt x="57" y="354"/>
                  </a:lnTo>
                  <a:lnTo>
                    <a:pt x="293" y="219"/>
                  </a:lnTo>
                  <a:lnTo>
                    <a:pt x="61" y="356"/>
                  </a:lnTo>
                  <a:lnTo>
                    <a:pt x="286" y="226"/>
                  </a:lnTo>
                  <a:lnTo>
                    <a:pt x="69" y="358"/>
                  </a:lnTo>
                  <a:lnTo>
                    <a:pt x="267" y="245"/>
                  </a:lnTo>
                  <a:lnTo>
                    <a:pt x="80" y="363"/>
                  </a:lnTo>
                  <a:lnTo>
                    <a:pt x="241" y="271"/>
                  </a:lnTo>
                  <a:lnTo>
                    <a:pt x="102" y="366"/>
                  </a:lnTo>
                  <a:lnTo>
                    <a:pt x="208" y="302"/>
                  </a:lnTo>
                  <a:lnTo>
                    <a:pt x="102" y="366"/>
                  </a:lnTo>
                  <a:lnTo>
                    <a:pt x="206" y="306"/>
                  </a:lnTo>
                  <a:lnTo>
                    <a:pt x="111" y="366"/>
                  </a:lnTo>
                  <a:lnTo>
                    <a:pt x="194" y="316"/>
                  </a:lnTo>
                  <a:lnTo>
                    <a:pt x="114" y="375"/>
                  </a:lnTo>
                  <a:lnTo>
                    <a:pt x="173" y="340"/>
                  </a:lnTo>
                  <a:lnTo>
                    <a:pt x="114" y="389"/>
                  </a:lnTo>
                  <a:lnTo>
                    <a:pt x="161" y="361"/>
                  </a:lnTo>
                  <a:lnTo>
                    <a:pt x="116" y="394"/>
                  </a:lnTo>
                  <a:lnTo>
                    <a:pt x="161" y="366"/>
                  </a:lnTo>
                  <a:lnTo>
                    <a:pt x="116" y="394"/>
                  </a:lnTo>
                  <a:lnTo>
                    <a:pt x="161" y="368"/>
                  </a:lnTo>
                  <a:lnTo>
                    <a:pt x="121" y="411"/>
                  </a:lnTo>
                  <a:lnTo>
                    <a:pt x="161" y="387"/>
                  </a:lnTo>
                  <a:lnTo>
                    <a:pt x="123" y="420"/>
                  </a:lnTo>
                  <a:lnTo>
                    <a:pt x="163" y="396"/>
                  </a:lnTo>
                  <a:lnTo>
                    <a:pt x="132" y="434"/>
                  </a:lnTo>
                  <a:lnTo>
                    <a:pt x="173" y="411"/>
                  </a:lnTo>
                  <a:lnTo>
                    <a:pt x="135" y="437"/>
                  </a:lnTo>
                  <a:lnTo>
                    <a:pt x="175" y="413"/>
                  </a:lnTo>
                  <a:lnTo>
                    <a:pt x="135" y="437"/>
                  </a:lnTo>
                  <a:lnTo>
                    <a:pt x="175" y="413"/>
                  </a:lnTo>
                  <a:lnTo>
                    <a:pt x="142" y="449"/>
                  </a:lnTo>
                  <a:lnTo>
                    <a:pt x="187" y="423"/>
                  </a:lnTo>
                  <a:lnTo>
                    <a:pt x="154" y="456"/>
                  </a:lnTo>
                  <a:lnTo>
                    <a:pt x="201" y="430"/>
                  </a:lnTo>
                  <a:lnTo>
                    <a:pt x="168" y="468"/>
                  </a:lnTo>
                  <a:lnTo>
                    <a:pt x="234" y="427"/>
                  </a:lnTo>
                  <a:lnTo>
                    <a:pt x="175" y="470"/>
                  </a:lnTo>
                  <a:lnTo>
                    <a:pt x="395" y="342"/>
                  </a:lnTo>
                  <a:lnTo>
                    <a:pt x="199" y="477"/>
                  </a:lnTo>
                  <a:lnTo>
                    <a:pt x="348" y="389"/>
                  </a:lnTo>
                  <a:lnTo>
                    <a:pt x="201" y="477"/>
                  </a:lnTo>
                  <a:lnTo>
                    <a:pt x="343" y="394"/>
                  </a:lnTo>
                  <a:lnTo>
                    <a:pt x="203" y="477"/>
                  </a:lnTo>
                  <a:lnTo>
                    <a:pt x="338" y="399"/>
                  </a:lnTo>
                  <a:lnTo>
                    <a:pt x="227" y="479"/>
                  </a:lnTo>
                  <a:lnTo>
                    <a:pt x="305" y="434"/>
                  </a:lnTo>
                  <a:lnTo>
                    <a:pt x="227" y="494"/>
                  </a:lnTo>
                  <a:lnTo>
                    <a:pt x="279" y="463"/>
                  </a:lnTo>
                  <a:lnTo>
                    <a:pt x="230" y="510"/>
                  </a:lnTo>
                  <a:lnTo>
                    <a:pt x="275" y="487"/>
                  </a:lnTo>
                  <a:lnTo>
                    <a:pt x="234" y="527"/>
                  </a:lnTo>
                  <a:lnTo>
                    <a:pt x="275" y="503"/>
                  </a:lnTo>
                  <a:lnTo>
                    <a:pt x="241" y="541"/>
                  </a:lnTo>
                  <a:lnTo>
                    <a:pt x="282" y="517"/>
                  </a:lnTo>
                  <a:lnTo>
                    <a:pt x="251" y="555"/>
                  </a:lnTo>
                  <a:lnTo>
                    <a:pt x="293" y="532"/>
                  </a:lnTo>
                  <a:lnTo>
                    <a:pt x="251" y="555"/>
                  </a:lnTo>
                  <a:lnTo>
                    <a:pt x="293" y="532"/>
                  </a:lnTo>
                  <a:lnTo>
                    <a:pt x="258" y="562"/>
                  </a:lnTo>
                  <a:lnTo>
                    <a:pt x="301" y="536"/>
                  </a:lnTo>
                  <a:lnTo>
                    <a:pt x="272" y="574"/>
                  </a:lnTo>
                  <a:lnTo>
                    <a:pt x="324" y="543"/>
                  </a:lnTo>
                  <a:lnTo>
                    <a:pt x="272" y="574"/>
                  </a:lnTo>
                  <a:lnTo>
                    <a:pt x="324" y="543"/>
                  </a:lnTo>
                  <a:lnTo>
                    <a:pt x="277" y="577"/>
                  </a:lnTo>
                  <a:lnTo>
                    <a:pt x="331" y="546"/>
                  </a:lnTo>
                  <a:lnTo>
                    <a:pt x="286" y="584"/>
                  </a:lnTo>
                  <a:lnTo>
                    <a:pt x="511" y="453"/>
                  </a:lnTo>
                  <a:lnTo>
                    <a:pt x="291" y="584"/>
                  </a:lnTo>
                  <a:lnTo>
                    <a:pt x="504" y="460"/>
                  </a:lnTo>
                  <a:lnTo>
                    <a:pt x="301" y="586"/>
                  </a:lnTo>
                  <a:lnTo>
                    <a:pt x="485" y="479"/>
                  </a:lnTo>
                  <a:lnTo>
                    <a:pt x="305" y="589"/>
                  </a:lnTo>
                  <a:lnTo>
                    <a:pt x="471" y="494"/>
                  </a:lnTo>
                  <a:lnTo>
                    <a:pt x="312" y="591"/>
                  </a:lnTo>
                  <a:lnTo>
                    <a:pt x="459" y="506"/>
                  </a:lnTo>
                  <a:lnTo>
                    <a:pt x="324" y="591"/>
                  </a:lnTo>
                  <a:lnTo>
                    <a:pt x="440" y="524"/>
                  </a:lnTo>
                  <a:lnTo>
                    <a:pt x="338" y="591"/>
                  </a:lnTo>
                  <a:lnTo>
                    <a:pt x="419" y="546"/>
                  </a:lnTo>
                  <a:lnTo>
                    <a:pt x="341" y="610"/>
                  </a:lnTo>
                  <a:lnTo>
                    <a:pt x="391" y="581"/>
                  </a:lnTo>
                  <a:lnTo>
                    <a:pt x="341" y="622"/>
                  </a:lnTo>
                  <a:lnTo>
                    <a:pt x="388" y="593"/>
                  </a:lnTo>
                  <a:lnTo>
                    <a:pt x="343" y="626"/>
                  </a:lnTo>
                  <a:lnTo>
                    <a:pt x="386" y="600"/>
                  </a:lnTo>
                  <a:lnTo>
                    <a:pt x="348" y="643"/>
                  </a:lnTo>
                  <a:lnTo>
                    <a:pt x="388" y="617"/>
                  </a:lnTo>
                  <a:lnTo>
                    <a:pt x="355" y="657"/>
                  </a:lnTo>
                  <a:lnTo>
                    <a:pt x="395" y="634"/>
                  </a:lnTo>
                  <a:lnTo>
                    <a:pt x="360" y="662"/>
                  </a:lnTo>
                  <a:lnTo>
                    <a:pt x="400" y="638"/>
                  </a:lnTo>
                  <a:lnTo>
                    <a:pt x="360" y="664"/>
                  </a:lnTo>
                  <a:lnTo>
                    <a:pt x="402" y="641"/>
                  </a:lnTo>
                  <a:lnTo>
                    <a:pt x="362" y="667"/>
                  </a:lnTo>
                  <a:lnTo>
                    <a:pt x="405" y="643"/>
                  </a:lnTo>
                  <a:lnTo>
                    <a:pt x="372" y="676"/>
                  </a:lnTo>
                  <a:lnTo>
                    <a:pt x="414" y="650"/>
                  </a:lnTo>
                  <a:lnTo>
                    <a:pt x="386" y="688"/>
                  </a:lnTo>
                  <a:lnTo>
                    <a:pt x="438" y="657"/>
                  </a:lnTo>
                  <a:lnTo>
                    <a:pt x="391" y="690"/>
                  </a:lnTo>
                  <a:lnTo>
                    <a:pt x="450" y="657"/>
                  </a:lnTo>
                  <a:lnTo>
                    <a:pt x="393" y="693"/>
                  </a:lnTo>
                  <a:lnTo>
                    <a:pt x="452" y="657"/>
                  </a:lnTo>
                  <a:lnTo>
                    <a:pt x="393" y="693"/>
                  </a:lnTo>
                  <a:lnTo>
                    <a:pt x="454" y="657"/>
                  </a:lnTo>
                  <a:lnTo>
                    <a:pt x="395" y="693"/>
                  </a:lnTo>
                  <a:lnTo>
                    <a:pt x="457" y="657"/>
                  </a:lnTo>
                  <a:lnTo>
                    <a:pt x="407" y="700"/>
                  </a:lnTo>
                  <a:lnTo>
                    <a:pt x="611" y="581"/>
                  </a:lnTo>
                  <a:lnTo>
                    <a:pt x="412" y="700"/>
                  </a:lnTo>
                  <a:lnTo>
                    <a:pt x="599" y="591"/>
                  </a:lnTo>
                  <a:lnTo>
                    <a:pt x="417" y="702"/>
                  </a:lnTo>
                  <a:lnTo>
                    <a:pt x="589" y="603"/>
                  </a:lnTo>
                  <a:lnTo>
                    <a:pt x="447" y="705"/>
                  </a:lnTo>
                  <a:lnTo>
                    <a:pt x="542" y="650"/>
                  </a:lnTo>
                  <a:lnTo>
                    <a:pt x="473" y="700"/>
                  </a:lnTo>
                  <a:lnTo>
                    <a:pt x="514" y="676"/>
                  </a:lnTo>
                  <a:lnTo>
                    <a:pt x="495" y="690"/>
                  </a:lnTo>
                  <a:lnTo>
                    <a:pt x="502" y="688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53" name="Freeform 3139"/>
            <p:cNvSpPr>
              <a:spLocks/>
            </p:cNvSpPr>
            <p:nvPr/>
          </p:nvSpPr>
          <p:spPr bwMode="auto">
            <a:xfrm>
              <a:off x="6122988" y="3665538"/>
              <a:ext cx="385763" cy="109538"/>
            </a:xfrm>
            <a:custGeom>
              <a:avLst/>
              <a:gdLst>
                <a:gd name="T0" fmla="*/ 0 w 243"/>
                <a:gd name="T1" fmla="*/ 62 h 69"/>
                <a:gd name="T2" fmla="*/ 82 w 243"/>
                <a:gd name="T3" fmla="*/ 15 h 69"/>
                <a:gd name="T4" fmla="*/ 37 w 243"/>
                <a:gd name="T5" fmla="*/ 55 h 69"/>
                <a:gd name="T6" fmla="*/ 99 w 243"/>
                <a:gd name="T7" fmla="*/ 17 h 69"/>
                <a:gd name="T8" fmla="*/ 54 w 243"/>
                <a:gd name="T9" fmla="*/ 57 h 69"/>
                <a:gd name="T10" fmla="*/ 118 w 243"/>
                <a:gd name="T11" fmla="*/ 22 h 69"/>
                <a:gd name="T12" fmla="*/ 56 w 243"/>
                <a:gd name="T13" fmla="*/ 57 h 69"/>
                <a:gd name="T14" fmla="*/ 120 w 243"/>
                <a:gd name="T15" fmla="*/ 22 h 69"/>
                <a:gd name="T16" fmla="*/ 68 w 243"/>
                <a:gd name="T17" fmla="*/ 60 h 69"/>
                <a:gd name="T18" fmla="*/ 132 w 243"/>
                <a:gd name="T19" fmla="*/ 22 h 69"/>
                <a:gd name="T20" fmla="*/ 85 w 243"/>
                <a:gd name="T21" fmla="*/ 65 h 69"/>
                <a:gd name="T22" fmla="*/ 161 w 243"/>
                <a:gd name="T23" fmla="*/ 19 h 69"/>
                <a:gd name="T24" fmla="*/ 90 w 243"/>
                <a:gd name="T25" fmla="*/ 65 h 69"/>
                <a:gd name="T26" fmla="*/ 172 w 243"/>
                <a:gd name="T27" fmla="*/ 17 h 69"/>
                <a:gd name="T28" fmla="*/ 113 w 243"/>
                <a:gd name="T29" fmla="*/ 69 h 69"/>
                <a:gd name="T30" fmla="*/ 232 w 243"/>
                <a:gd name="T31" fmla="*/ 0 h 69"/>
                <a:gd name="T32" fmla="*/ 118 w 243"/>
                <a:gd name="T33" fmla="*/ 69 h 69"/>
                <a:gd name="T34" fmla="*/ 234 w 243"/>
                <a:gd name="T35" fmla="*/ 3 h 69"/>
                <a:gd name="T36" fmla="*/ 144 w 243"/>
                <a:gd name="T37" fmla="*/ 69 h 69"/>
                <a:gd name="T38" fmla="*/ 243 w 243"/>
                <a:gd name="T39" fmla="*/ 12 h 69"/>
                <a:gd name="T40" fmla="*/ 149 w 243"/>
                <a:gd name="T41" fmla="*/ 69 h 69"/>
                <a:gd name="T42" fmla="*/ 243 w 243"/>
                <a:gd name="T43" fmla="*/ 15 h 69"/>
                <a:gd name="T44" fmla="*/ 177 w 243"/>
                <a:gd name="T45" fmla="*/ 65 h 69"/>
                <a:gd name="T46" fmla="*/ 243 w 243"/>
                <a:gd name="T47" fmla="*/ 29 h 69"/>
                <a:gd name="T48" fmla="*/ 184 w 243"/>
                <a:gd name="T49" fmla="*/ 62 h 69"/>
                <a:gd name="T50" fmla="*/ 241 w 243"/>
                <a:gd name="T51" fmla="*/ 31 h 69"/>
                <a:gd name="T52" fmla="*/ 224 w 243"/>
                <a:gd name="T53" fmla="*/ 46 h 69"/>
                <a:gd name="T54" fmla="*/ 234 w 243"/>
                <a:gd name="T55" fmla="*/ 4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3" h="69">
                  <a:moveTo>
                    <a:pt x="0" y="62"/>
                  </a:moveTo>
                  <a:lnTo>
                    <a:pt x="82" y="15"/>
                  </a:lnTo>
                  <a:lnTo>
                    <a:pt x="37" y="55"/>
                  </a:lnTo>
                  <a:lnTo>
                    <a:pt x="99" y="17"/>
                  </a:lnTo>
                  <a:lnTo>
                    <a:pt x="54" y="57"/>
                  </a:lnTo>
                  <a:lnTo>
                    <a:pt x="118" y="22"/>
                  </a:lnTo>
                  <a:lnTo>
                    <a:pt x="56" y="57"/>
                  </a:lnTo>
                  <a:lnTo>
                    <a:pt x="120" y="22"/>
                  </a:lnTo>
                  <a:lnTo>
                    <a:pt x="68" y="60"/>
                  </a:lnTo>
                  <a:lnTo>
                    <a:pt x="132" y="22"/>
                  </a:lnTo>
                  <a:lnTo>
                    <a:pt x="85" y="65"/>
                  </a:lnTo>
                  <a:lnTo>
                    <a:pt x="161" y="19"/>
                  </a:lnTo>
                  <a:lnTo>
                    <a:pt x="90" y="65"/>
                  </a:lnTo>
                  <a:lnTo>
                    <a:pt x="172" y="17"/>
                  </a:lnTo>
                  <a:lnTo>
                    <a:pt x="113" y="69"/>
                  </a:lnTo>
                  <a:lnTo>
                    <a:pt x="232" y="0"/>
                  </a:lnTo>
                  <a:lnTo>
                    <a:pt x="118" y="69"/>
                  </a:lnTo>
                  <a:lnTo>
                    <a:pt x="234" y="3"/>
                  </a:lnTo>
                  <a:lnTo>
                    <a:pt x="144" y="69"/>
                  </a:lnTo>
                  <a:lnTo>
                    <a:pt x="243" y="12"/>
                  </a:lnTo>
                  <a:lnTo>
                    <a:pt x="149" y="69"/>
                  </a:lnTo>
                  <a:lnTo>
                    <a:pt x="243" y="15"/>
                  </a:lnTo>
                  <a:lnTo>
                    <a:pt x="177" y="65"/>
                  </a:lnTo>
                  <a:lnTo>
                    <a:pt x="243" y="29"/>
                  </a:lnTo>
                  <a:lnTo>
                    <a:pt x="184" y="62"/>
                  </a:lnTo>
                  <a:lnTo>
                    <a:pt x="241" y="31"/>
                  </a:lnTo>
                  <a:lnTo>
                    <a:pt x="224" y="46"/>
                  </a:lnTo>
                  <a:lnTo>
                    <a:pt x="234" y="41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54" name="Freeform 3140"/>
            <p:cNvSpPr>
              <a:spLocks/>
            </p:cNvSpPr>
            <p:nvPr/>
          </p:nvSpPr>
          <p:spPr bwMode="auto">
            <a:xfrm>
              <a:off x="5961063" y="3673475"/>
              <a:ext cx="203200" cy="117475"/>
            </a:xfrm>
            <a:custGeom>
              <a:avLst/>
              <a:gdLst>
                <a:gd name="T0" fmla="*/ 71 w 128"/>
                <a:gd name="T1" fmla="*/ 22 h 74"/>
                <a:gd name="T2" fmla="*/ 83 w 128"/>
                <a:gd name="T3" fmla="*/ 14 h 74"/>
                <a:gd name="T4" fmla="*/ 33 w 128"/>
                <a:gd name="T5" fmla="*/ 50 h 74"/>
                <a:gd name="T6" fmla="*/ 118 w 128"/>
                <a:gd name="T7" fmla="*/ 3 h 74"/>
                <a:gd name="T8" fmla="*/ 0 w 128"/>
                <a:gd name="T9" fmla="*/ 74 h 74"/>
                <a:gd name="T10" fmla="*/ 128 w 128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74">
                  <a:moveTo>
                    <a:pt x="71" y="22"/>
                  </a:moveTo>
                  <a:lnTo>
                    <a:pt x="83" y="14"/>
                  </a:lnTo>
                  <a:lnTo>
                    <a:pt x="33" y="50"/>
                  </a:lnTo>
                  <a:lnTo>
                    <a:pt x="118" y="3"/>
                  </a:lnTo>
                  <a:lnTo>
                    <a:pt x="0" y="74"/>
                  </a:lnTo>
                  <a:lnTo>
                    <a:pt x="128" y="0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56" name="Freeform 3142"/>
            <p:cNvSpPr>
              <a:spLocks/>
            </p:cNvSpPr>
            <p:nvPr/>
          </p:nvSpPr>
          <p:spPr bwMode="auto">
            <a:xfrm>
              <a:off x="5622925" y="2917825"/>
              <a:ext cx="879475" cy="985838"/>
            </a:xfrm>
            <a:custGeom>
              <a:avLst/>
              <a:gdLst>
                <a:gd name="T0" fmla="*/ 521 w 554"/>
                <a:gd name="T1" fmla="*/ 0 h 621"/>
                <a:gd name="T2" fmla="*/ 535 w 554"/>
                <a:gd name="T3" fmla="*/ 11 h 621"/>
                <a:gd name="T4" fmla="*/ 539 w 554"/>
                <a:gd name="T5" fmla="*/ 19 h 621"/>
                <a:gd name="T6" fmla="*/ 547 w 554"/>
                <a:gd name="T7" fmla="*/ 23 h 621"/>
                <a:gd name="T8" fmla="*/ 551 w 554"/>
                <a:gd name="T9" fmla="*/ 28 h 621"/>
                <a:gd name="T10" fmla="*/ 554 w 554"/>
                <a:gd name="T11" fmla="*/ 30 h 621"/>
                <a:gd name="T12" fmla="*/ 528 w 554"/>
                <a:gd name="T13" fmla="*/ 59 h 621"/>
                <a:gd name="T14" fmla="*/ 521 w 554"/>
                <a:gd name="T15" fmla="*/ 66 h 621"/>
                <a:gd name="T16" fmla="*/ 495 w 554"/>
                <a:gd name="T17" fmla="*/ 92 h 621"/>
                <a:gd name="T18" fmla="*/ 480 w 554"/>
                <a:gd name="T19" fmla="*/ 106 h 621"/>
                <a:gd name="T20" fmla="*/ 468 w 554"/>
                <a:gd name="T21" fmla="*/ 118 h 621"/>
                <a:gd name="T22" fmla="*/ 431 w 554"/>
                <a:gd name="T23" fmla="*/ 156 h 621"/>
                <a:gd name="T24" fmla="*/ 386 w 554"/>
                <a:gd name="T25" fmla="*/ 201 h 621"/>
                <a:gd name="T26" fmla="*/ 350 w 554"/>
                <a:gd name="T27" fmla="*/ 237 h 621"/>
                <a:gd name="T28" fmla="*/ 343 w 554"/>
                <a:gd name="T29" fmla="*/ 244 h 621"/>
                <a:gd name="T30" fmla="*/ 317 w 554"/>
                <a:gd name="T31" fmla="*/ 270 h 621"/>
                <a:gd name="T32" fmla="*/ 315 w 554"/>
                <a:gd name="T33" fmla="*/ 272 h 621"/>
                <a:gd name="T34" fmla="*/ 296 w 554"/>
                <a:gd name="T35" fmla="*/ 291 h 621"/>
                <a:gd name="T36" fmla="*/ 260 w 554"/>
                <a:gd name="T37" fmla="*/ 327 h 621"/>
                <a:gd name="T38" fmla="*/ 213 w 554"/>
                <a:gd name="T39" fmla="*/ 374 h 621"/>
                <a:gd name="T40" fmla="*/ 177 w 554"/>
                <a:gd name="T41" fmla="*/ 410 h 621"/>
                <a:gd name="T42" fmla="*/ 125 w 554"/>
                <a:gd name="T43" fmla="*/ 462 h 621"/>
                <a:gd name="T44" fmla="*/ 87 w 554"/>
                <a:gd name="T45" fmla="*/ 500 h 621"/>
                <a:gd name="T46" fmla="*/ 78 w 554"/>
                <a:gd name="T47" fmla="*/ 509 h 621"/>
                <a:gd name="T48" fmla="*/ 52 w 554"/>
                <a:gd name="T49" fmla="*/ 543 h 621"/>
                <a:gd name="T50" fmla="*/ 54 w 554"/>
                <a:gd name="T51" fmla="*/ 545 h 621"/>
                <a:gd name="T52" fmla="*/ 54 w 554"/>
                <a:gd name="T53" fmla="*/ 547 h 621"/>
                <a:gd name="T54" fmla="*/ 68 w 554"/>
                <a:gd name="T55" fmla="*/ 557 h 621"/>
                <a:gd name="T56" fmla="*/ 83 w 554"/>
                <a:gd name="T57" fmla="*/ 564 h 621"/>
                <a:gd name="T58" fmla="*/ 106 w 554"/>
                <a:gd name="T59" fmla="*/ 571 h 621"/>
                <a:gd name="T60" fmla="*/ 137 w 554"/>
                <a:gd name="T61" fmla="*/ 573 h 621"/>
                <a:gd name="T62" fmla="*/ 165 w 554"/>
                <a:gd name="T63" fmla="*/ 569 h 621"/>
                <a:gd name="T64" fmla="*/ 362 w 554"/>
                <a:gd name="T65" fmla="*/ 479 h 621"/>
                <a:gd name="T66" fmla="*/ 376 w 554"/>
                <a:gd name="T67" fmla="*/ 481 h 621"/>
                <a:gd name="T68" fmla="*/ 388 w 554"/>
                <a:gd name="T69" fmla="*/ 483 h 621"/>
                <a:gd name="T70" fmla="*/ 390 w 554"/>
                <a:gd name="T71" fmla="*/ 483 h 621"/>
                <a:gd name="T72" fmla="*/ 244 w 554"/>
                <a:gd name="T73" fmla="*/ 588 h 621"/>
                <a:gd name="T74" fmla="*/ 239 w 554"/>
                <a:gd name="T75" fmla="*/ 59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4" h="621">
                  <a:moveTo>
                    <a:pt x="521" y="0"/>
                  </a:moveTo>
                  <a:lnTo>
                    <a:pt x="521" y="0"/>
                  </a:lnTo>
                  <a:lnTo>
                    <a:pt x="468" y="52"/>
                  </a:lnTo>
                  <a:lnTo>
                    <a:pt x="535" y="11"/>
                  </a:lnTo>
                  <a:lnTo>
                    <a:pt x="450" y="71"/>
                  </a:lnTo>
                  <a:lnTo>
                    <a:pt x="539" y="19"/>
                  </a:lnTo>
                  <a:lnTo>
                    <a:pt x="423" y="94"/>
                  </a:lnTo>
                  <a:lnTo>
                    <a:pt x="547" y="23"/>
                  </a:lnTo>
                  <a:lnTo>
                    <a:pt x="409" y="111"/>
                  </a:lnTo>
                  <a:lnTo>
                    <a:pt x="551" y="28"/>
                  </a:lnTo>
                  <a:lnTo>
                    <a:pt x="402" y="116"/>
                  </a:lnTo>
                  <a:lnTo>
                    <a:pt x="554" y="30"/>
                  </a:lnTo>
                  <a:lnTo>
                    <a:pt x="367" y="151"/>
                  </a:lnTo>
                  <a:lnTo>
                    <a:pt x="528" y="59"/>
                  </a:lnTo>
                  <a:lnTo>
                    <a:pt x="362" y="158"/>
                  </a:lnTo>
                  <a:lnTo>
                    <a:pt x="521" y="66"/>
                  </a:lnTo>
                  <a:lnTo>
                    <a:pt x="336" y="185"/>
                  </a:lnTo>
                  <a:lnTo>
                    <a:pt x="495" y="92"/>
                  </a:lnTo>
                  <a:lnTo>
                    <a:pt x="322" y="199"/>
                  </a:lnTo>
                  <a:lnTo>
                    <a:pt x="480" y="106"/>
                  </a:lnTo>
                  <a:lnTo>
                    <a:pt x="307" y="211"/>
                  </a:lnTo>
                  <a:lnTo>
                    <a:pt x="468" y="118"/>
                  </a:lnTo>
                  <a:lnTo>
                    <a:pt x="272" y="246"/>
                  </a:lnTo>
                  <a:lnTo>
                    <a:pt x="431" y="156"/>
                  </a:lnTo>
                  <a:lnTo>
                    <a:pt x="225" y="294"/>
                  </a:lnTo>
                  <a:lnTo>
                    <a:pt x="386" y="201"/>
                  </a:lnTo>
                  <a:lnTo>
                    <a:pt x="191" y="329"/>
                  </a:lnTo>
                  <a:lnTo>
                    <a:pt x="350" y="237"/>
                  </a:lnTo>
                  <a:lnTo>
                    <a:pt x="184" y="336"/>
                  </a:lnTo>
                  <a:lnTo>
                    <a:pt x="343" y="244"/>
                  </a:lnTo>
                  <a:lnTo>
                    <a:pt x="158" y="362"/>
                  </a:lnTo>
                  <a:lnTo>
                    <a:pt x="317" y="270"/>
                  </a:lnTo>
                  <a:lnTo>
                    <a:pt x="156" y="365"/>
                  </a:lnTo>
                  <a:lnTo>
                    <a:pt x="315" y="272"/>
                  </a:lnTo>
                  <a:lnTo>
                    <a:pt x="137" y="384"/>
                  </a:lnTo>
                  <a:lnTo>
                    <a:pt x="296" y="291"/>
                  </a:lnTo>
                  <a:lnTo>
                    <a:pt x="101" y="419"/>
                  </a:lnTo>
                  <a:lnTo>
                    <a:pt x="260" y="327"/>
                  </a:lnTo>
                  <a:lnTo>
                    <a:pt x="54" y="464"/>
                  </a:lnTo>
                  <a:lnTo>
                    <a:pt x="213" y="374"/>
                  </a:lnTo>
                  <a:lnTo>
                    <a:pt x="16" y="502"/>
                  </a:lnTo>
                  <a:lnTo>
                    <a:pt x="177" y="410"/>
                  </a:lnTo>
                  <a:lnTo>
                    <a:pt x="0" y="536"/>
                  </a:lnTo>
                  <a:lnTo>
                    <a:pt x="125" y="462"/>
                  </a:lnTo>
                  <a:lnTo>
                    <a:pt x="2" y="550"/>
                  </a:lnTo>
                  <a:lnTo>
                    <a:pt x="87" y="500"/>
                  </a:lnTo>
                  <a:lnTo>
                    <a:pt x="4" y="552"/>
                  </a:lnTo>
                  <a:lnTo>
                    <a:pt x="78" y="509"/>
                  </a:lnTo>
                  <a:lnTo>
                    <a:pt x="12" y="566"/>
                  </a:lnTo>
                  <a:lnTo>
                    <a:pt x="52" y="543"/>
                  </a:lnTo>
                  <a:lnTo>
                    <a:pt x="12" y="569"/>
                  </a:lnTo>
                  <a:lnTo>
                    <a:pt x="54" y="545"/>
                  </a:lnTo>
                  <a:lnTo>
                    <a:pt x="14" y="571"/>
                  </a:lnTo>
                  <a:lnTo>
                    <a:pt x="54" y="547"/>
                  </a:lnTo>
                  <a:lnTo>
                    <a:pt x="26" y="583"/>
                  </a:lnTo>
                  <a:lnTo>
                    <a:pt x="68" y="557"/>
                  </a:lnTo>
                  <a:lnTo>
                    <a:pt x="35" y="592"/>
                  </a:lnTo>
                  <a:lnTo>
                    <a:pt x="83" y="564"/>
                  </a:lnTo>
                  <a:lnTo>
                    <a:pt x="52" y="602"/>
                  </a:lnTo>
                  <a:lnTo>
                    <a:pt x="106" y="571"/>
                  </a:lnTo>
                  <a:lnTo>
                    <a:pt x="73" y="611"/>
                  </a:lnTo>
                  <a:lnTo>
                    <a:pt x="137" y="573"/>
                  </a:lnTo>
                  <a:lnTo>
                    <a:pt x="85" y="616"/>
                  </a:lnTo>
                  <a:lnTo>
                    <a:pt x="165" y="569"/>
                  </a:lnTo>
                  <a:lnTo>
                    <a:pt x="113" y="621"/>
                  </a:lnTo>
                  <a:lnTo>
                    <a:pt x="362" y="479"/>
                  </a:lnTo>
                  <a:lnTo>
                    <a:pt x="132" y="621"/>
                  </a:lnTo>
                  <a:lnTo>
                    <a:pt x="376" y="481"/>
                  </a:lnTo>
                  <a:lnTo>
                    <a:pt x="151" y="621"/>
                  </a:lnTo>
                  <a:lnTo>
                    <a:pt x="388" y="483"/>
                  </a:lnTo>
                  <a:lnTo>
                    <a:pt x="154" y="621"/>
                  </a:lnTo>
                  <a:lnTo>
                    <a:pt x="390" y="483"/>
                  </a:lnTo>
                  <a:lnTo>
                    <a:pt x="227" y="597"/>
                  </a:lnTo>
                  <a:lnTo>
                    <a:pt x="244" y="588"/>
                  </a:lnTo>
                  <a:lnTo>
                    <a:pt x="232" y="595"/>
                  </a:lnTo>
                  <a:lnTo>
                    <a:pt x="239" y="590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57" name="Freeform 3143"/>
            <p:cNvSpPr>
              <a:spLocks/>
            </p:cNvSpPr>
            <p:nvPr/>
          </p:nvSpPr>
          <p:spPr bwMode="auto">
            <a:xfrm>
              <a:off x="7110413" y="3327400"/>
              <a:ext cx="1008063" cy="403225"/>
            </a:xfrm>
            <a:custGeom>
              <a:avLst/>
              <a:gdLst>
                <a:gd name="T0" fmla="*/ 48 w 635"/>
                <a:gd name="T1" fmla="*/ 185 h 254"/>
                <a:gd name="T2" fmla="*/ 48 w 635"/>
                <a:gd name="T3" fmla="*/ 185 h 254"/>
                <a:gd name="T4" fmla="*/ 0 w 635"/>
                <a:gd name="T5" fmla="*/ 232 h 254"/>
                <a:gd name="T6" fmla="*/ 76 w 635"/>
                <a:gd name="T7" fmla="*/ 187 h 254"/>
                <a:gd name="T8" fmla="*/ 19 w 635"/>
                <a:gd name="T9" fmla="*/ 240 h 254"/>
                <a:gd name="T10" fmla="*/ 102 w 635"/>
                <a:gd name="T11" fmla="*/ 192 h 254"/>
                <a:gd name="T12" fmla="*/ 22 w 635"/>
                <a:gd name="T13" fmla="*/ 240 h 254"/>
                <a:gd name="T14" fmla="*/ 102 w 635"/>
                <a:gd name="T15" fmla="*/ 192 h 254"/>
                <a:gd name="T16" fmla="*/ 38 w 635"/>
                <a:gd name="T17" fmla="*/ 244 h 254"/>
                <a:gd name="T18" fmla="*/ 126 w 635"/>
                <a:gd name="T19" fmla="*/ 192 h 254"/>
                <a:gd name="T20" fmla="*/ 59 w 635"/>
                <a:gd name="T21" fmla="*/ 247 h 254"/>
                <a:gd name="T22" fmla="*/ 149 w 635"/>
                <a:gd name="T23" fmla="*/ 195 h 254"/>
                <a:gd name="T24" fmla="*/ 62 w 635"/>
                <a:gd name="T25" fmla="*/ 247 h 254"/>
                <a:gd name="T26" fmla="*/ 154 w 635"/>
                <a:gd name="T27" fmla="*/ 195 h 254"/>
                <a:gd name="T28" fmla="*/ 86 w 635"/>
                <a:gd name="T29" fmla="*/ 249 h 254"/>
                <a:gd name="T30" fmla="*/ 185 w 635"/>
                <a:gd name="T31" fmla="*/ 192 h 254"/>
                <a:gd name="T32" fmla="*/ 119 w 635"/>
                <a:gd name="T33" fmla="*/ 251 h 254"/>
                <a:gd name="T34" fmla="*/ 232 w 635"/>
                <a:gd name="T35" fmla="*/ 187 h 254"/>
                <a:gd name="T36" fmla="*/ 119 w 635"/>
                <a:gd name="T37" fmla="*/ 251 h 254"/>
                <a:gd name="T38" fmla="*/ 232 w 635"/>
                <a:gd name="T39" fmla="*/ 187 h 254"/>
                <a:gd name="T40" fmla="*/ 140 w 635"/>
                <a:gd name="T41" fmla="*/ 254 h 254"/>
                <a:gd name="T42" fmla="*/ 268 w 635"/>
                <a:gd name="T43" fmla="*/ 180 h 254"/>
                <a:gd name="T44" fmla="*/ 159 w 635"/>
                <a:gd name="T45" fmla="*/ 254 h 254"/>
                <a:gd name="T46" fmla="*/ 301 w 635"/>
                <a:gd name="T47" fmla="*/ 173 h 254"/>
                <a:gd name="T48" fmla="*/ 199 w 635"/>
                <a:gd name="T49" fmla="*/ 251 h 254"/>
                <a:gd name="T50" fmla="*/ 635 w 635"/>
                <a:gd name="T51" fmla="*/ 0 h 254"/>
                <a:gd name="T52" fmla="*/ 242 w 635"/>
                <a:gd name="T53" fmla="*/ 247 h 254"/>
                <a:gd name="T54" fmla="*/ 611 w 635"/>
                <a:gd name="T55" fmla="*/ 33 h 254"/>
                <a:gd name="T56" fmla="*/ 256 w 635"/>
                <a:gd name="T57" fmla="*/ 244 h 254"/>
                <a:gd name="T58" fmla="*/ 599 w 635"/>
                <a:gd name="T59" fmla="*/ 45 h 254"/>
                <a:gd name="T60" fmla="*/ 308 w 635"/>
                <a:gd name="T61" fmla="*/ 232 h 254"/>
                <a:gd name="T62" fmla="*/ 564 w 635"/>
                <a:gd name="T63" fmla="*/ 83 h 254"/>
                <a:gd name="T64" fmla="*/ 351 w 635"/>
                <a:gd name="T65" fmla="*/ 218 h 254"/>
                <a:gd name="T66" fmla="*/ 531 w 635"/>
                <a:gd name="T67" fmla="*/ 114 h 254"/>
                <a:gd name="T68" fmla="*/ 353 w 635"/>
                <a:gd name="T69" fmla="*/ 216 h 254"/>
                <a:gd name="T70" fmla="*/ 528 w 635"/>
                <a:gd name="T71" fmla="*/ 116 h 254"/>
                <a:gd name="T72" fmla="*/ 422 w 635"/>
                <a:gd name="T73" fmla="*/ 187 h 254"/>
                <a:gd name="T74" fmla="*/ 448 w 635"/>
                <a:gd name="T75" fmla="*/ 17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5" h="254">
                  <a:moveTo>
                    <a:pt x="48" y="185"/>
                  </a:moveTo>
                  <a:lnTo>
                    <a:pt x="48" y="185"/>
                  </a:lnTo>
                  <a:lnTo>
                    <a:pt x="0" y="232"/>
                  </a:lnTo>
                  <a:lnTo>
                    <a:pt x="76" y="187"/>
                  </a:lnTo>
                  <a:lnTo>
                    <a:pt x="19" y="240"/>
                  </a:lnTo>
                  <a:lnTo>
                    <a:pt x="102" y="192"/>
                  </a:lnTo>
                  <a:lnTo>
                    <a:pt x="22" y="240"/>
                  </a:lnTo>
                  <a:lnTo>
                    <a:pt x="102" y="192"/>
                  </a:lnTo>
                  <a:lnTo>
                    <a:pt x="38" y="244"/>
                  </a:lnTo>
                  <a:lnTo>
                    <a:pt x="126" y="192"/>
                  </a:lnTo>
                  <a:lnTo>
                    <a:pt x="59" y="247"/>
                  </a:lnTo>
                  <a:lnTo>
                    <a:pt x="149" y="195"/>
                  </a:lnTo>
                  <a:lnTo>
                    <a:pt x="62" y="247"/>
                  </a:lnTo>
                  <a:lnTo>
                    <a:pt x="154" y="195"/>
                  </a:lnTo>
                  <a:lnTo>
                    <a:pt x="86" y="249"/>
                  </a:lnTo>
                  <a:lnTo>
                    <a:pt x="185" y="192"/>
                  </a:lnTo>
                  <a:lnTo>
                    <a:pt x="119" y="251"/>
                  </a:lnTo>
                  <a:lnTo>
                    <a:pt x="232" y="187"/>
                  </a:lnTo>
                  <a:lnTo>
                    <a:pt x="119" y="251"/>
                  </a:lnTo>
                  <a:lnTo>
                    <a:pt x="232" y="187"/>
                  </a:lnTo>
                  <a:lnTo>
                    <a:pt x="140" y="254"/>
                  </a:lnTo>
                  <a:lnTo>
                    <a:pt x="268" y="180"/>
                  </a:lnTo>
                  <a:lnTo>
                    <a:pt x="159" y="254"/>
                  </a:lnTo>
                  <a:lnTo>
                    <a:pt x="301" y="173"/>
                  </a:lnTo>
                  <a:lnTo>
                    <a:pt x="199" y="251"/>
                  </a:lnTo>
                  <a:lnTo>
                    <a:pt x="635" y="0"/>
                  </a:lnTo>
                  <a:lnTo>
                    <a:pt x="242" y="247"/>
                  </a:lnTo>
                  <a:lnTo>
                    <a:pt x="611" y="33"/>
                  </a:lnTo>
                  <a:lnTo>
                    <a:pt x="256" y="244"/>
                  </a:lnTo>
                  <a:lnTo>
                    <a:pt x="599" y="45"/>
                  </a:lnTo>
                  <a:lnTo>
                    <a:pt x="308" y="232"/>
                  </a:lnTo>
                  <a:lnTo>
                    <a:pt x="564" y="83"/>
                  </a:lnTo>
                  <a:lnTo>
                    <a:pt x="351" y="218"/>
                  </a:lnTo>
                  <a:lnTo>
                    <a:pt x="531" y="114"/>
                  </a:lnTo>
                  <a:lnTo>
                    <a:pt x="353" y="216"/>
                  </a:lnTo>
                  <a:lnTo>
                    <a:pt x="528" y="116"/>
                  </a:lnTo>
                  <a:lnTo>
                    <a:pt x="422" y="187"/>
                  </a:lnTo>
                  <a:lnTo>
                    <a:pt x="448" y="173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58" name="Freeform 3144"/>
            <p:cNvSpPr>
              <a:spLocks/>
            </p:cNvSpPr>
            <p:nvPr/>
          </p:nvSpPr>
          <p:spPr bwMode="auto">
            <a:xfrm>
              <a:off x="6961188" y="1851025"/>
              <a:ext cx="1325563" cy="1665288"/>
            </a:xfrm>
            <a:custGeom>
              <a:avLst/>
              <a:gdLst>
                <a:gd name="T0" fmla="*/ 232 w 835"/>
                <a:gd name="T1" fmla="*/ 0 h 1049"/>
                <a:gd name="T2" fmla="*/ 291 w 835"/>
                <a:gd name="T3" fmla="*/ 0 h 1049"/>
                <a:gd name="T4" fmla="*/ 326 w 835"/>
                <a:gd name="T5" fmla="*/ 5 h 1049"/>
                <a:gd name="T6" fmla="*/ 369 w 835"/>
                <a:gd name="T7" fmla="*/ 12 h 1049"/>
                <a:gd name="T8" fmla="*/ 404 w 835"/>
                <a:gd name="T9" fmla="*/ 22 h 1049"/>
                <a:gd name="T10" fmla="*/ 433 w 835"/>
                <a:gd name="T11" fmla="*/ 31 h 1049"/>
                <a:gd name="T12" fmla="*/ 449 w 835"/>
                <a:gd name="T13" fmla="*/ 36 h 1049"/>
                <a:gd name="T14" fmla="*/ 466 w 835"/>
                <a:gd name="T15" fmla="*/ 43 h 1049"/>
                <a:gd name="T16" fmla="*/ 483 w 835"/>
                <a:gd name="T17" fmla="*/ 50 h 1049"/>
                <a:gd name="T18" fmla="*/ 490 w 835"/>
                <a:gd name="T19" fmla="*/ 55 h 1049"/>
                <a:gd name="T20" fmla="*/ 511 w 835"/>
                <a:gd name="T21" fmla="*/ 62 h 1049"/>
                <a:gd name="T22" fmla="*/ 535 w 835"/>
                <a:gd name="T23" fmla="*/ 76 h 1049"/>
                <a:gd name="T24" fmla="*/ 551 w 835"/>
                <a:gd name="T25" fmla="*/ 86 h 1049"/>
                <a:gd name="T26" fmla="*/ 580 w 835"/>
                <a:gd name="T27" fmla="*/ 105 h 1049"/>
                <a:gd name="T28" fmla="*/ 591 w 835"/>
                <a:gd name="T29" fmla="*/ 114 h 1049"/>
                <a:gd name="T30" fmla="*/ 608 w 835"/>
                <a:gd name="T31" fmla="*/ 126 h 1049"/>
                <a:gd name="T32" fmla="*/ 620 w 835"/>
                <a:gd name="T33" fmla="*/ 136 h 1049"/>
                <a:gd name="T34" fmla="*/ 632 w 835"/>
                <a:gd name="T35" fmla="*/ 145 h 1049"/>
                <a:gd name="T36" fmla="*/ 644 w 835"/>
                <a:gd name="T37" fmla="*/ 155 h 1049"/>
                <a:gd name="T38" fmla="*/ 658 w 835"/>
                <a:gd name="T39" fmla="*/ 169 h 1049"/>
                <a:gd name="T40" fmla="*/ 681 w 835"/>
                <a:gd name="T41" fmla="*/ 195 h 1049"/>
                <a:gd name="T42" fmla="*/ 691 w 835"/>
                <a:gd name="T43" fmla="*/ 207 h 1049"/>
                <a:gd name="T44" fmla="*/ 707 w 835"/>
                <a:gd name="T45" fmla="*/ 226 h 1049"/>
                <a:gd name="T46" fmla="*/ 724 w 835"/>
                <a:gd name="T47" fmla="*/ 247 h 1049"/>
                <a:gd name="T48" fmla="*/ 733 w 835"/>
                <a:gd name="T49" fmla="*/ 259 h 1049"/>
                <a:gd name="T50" fmla="*/ 750 w 835"/>
                <a:gd name="T51" fmla="*/ 287 h 1049"/>
                <a:gd name="T52" fmla="*/ 762 w 835"/>
                <a:gd name="T53" fmla="*/ 306 h 1049"/>
                <a:gd name="T54" fmla="*/ 769 w 835"/>
                <a:gd name="T55" fmla="*/ 321 h 1049"/>
                <a:gd name="T56" fmla="*/ 776 w 835"/>
                <a:gd name="T57" fmla="*/ 335 h 1049"/>
                <a:gd name="T58" fmla="*/ 788 w 835"/>
                <a:gd name="T59" fmla="*/ 359 h 1049"/>
                <a:gd name="T60" fmla="*/ 790 w 835"/>
                <a:gd name="T61" fmla="*/ 368 h 1049"/>
                <a:gd name="T62" fmla="*/ 797 w 835"/>
                <a:gd name="T63" fmla="*/ 387 h 1049"/>
                <a:gd name="T64" fmla="*/ 805 w 835"/>
                <a:gd name="T65" fmla="*/ 404 h 1049"/>
                <a:gd name="T66" fmla="*/ 809 w 835"/>
                <a:gd name="T67" fmla="*/ 423 h 1049"/>
                <a:gd name="T68" fmla="*/ 816 w 835"/>
                <a:gd name="T69" fmla="*/ 451 h 1049"/>
                <a:gd name="T70" fmla="*/ 823 w 835"/>
                <a:gd name="T71" fmla="*/ 475 h 1049"/>
                <a:gd name="T72" fmla="*/ 826 w 835"/>
                <a:gd name="T73" fmla="*/ 489 h 1049"/>
                <a:gd name="T74" fmla="*/ 831 w 835"/>
                <a:gd name="T75" fmla="*/ 517 h 1049"/>
                <a:gd name="T76" fmla="*/ 833 w 835"/>
                <a:gd name="T77" fmla="*/ 541 h 1049"/>
                <a:gd name="T78" fmla="*/ 833 w 835"/>
                <a:gd name="T79" fmla="*/ 572 h 1049"/>
                <a:gd name="T80" fmla="*/ 835 w 835"/>
                <a:gd name="T81" fmla="*/ 589 h 1049"/>
                <a:gd name="T82" fmla="*/ 833 w 835"/>
                <a:gd name="T83" fmla="*/ 627 h 1049"/>
                <a:gd name="T84" fmla="*/ 831 w 835"/>
                <a:gd name="T85" fmla="*/ 662 h 1049"/>
                <a:gd name="T86" fmla="*/ 826 w 835"/>
                <a:gd name="T87" fmla="*/ 688 h 1049"/>
                <a:gd name="T88" fmla="*/ 816 w 835"/>
                <a:gd name="T89" fmla="*/ 736 h 1049"/>
                <a:gd name="T90" fmla="*/ 812 w 835"/>
                <a:gd name="T91" fmla="*/ 757 h 1049"/>
                <a:gd name="T92" fmla="*/ 800 w 835"/>
                <a:gd name="T93" fmla="*/ 793 h 1049"/>
                <a:gd name="T94" fmla="*/ 778 w 835"/>
                <a:gd name="T95" fmla="*/ 842 h 1049"/>
                <a:gd name="T96" fmla="*/ 750 w 835"/>
                <a:gd name="T97" fmla="*/ 894 h 1049"/>
                <a:gd name="T98" fmla="*/ 741 w 835"/>
                <a:gd name="T99" fmla="*/ 911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35" h="1049">
                  <a:moveTo>
                    <a:pt x="0" y="119"/>
                  </a:moveTo>
                  <a:lnTo>
                    <a:pt x="203" y="0"/>
                  </a:lnTo>
                  <a:lnTo>
                    <a:pt x="90" y="83"/>
                  </a:lnTo>
                  <a:lnTo>
                    <a:pt x="232" y="0"/>
                  </a:lnTo>
                  <a:lnTo>
                    <a:pt x="142" y="69"/>
                  </a:lnTo>
                  <a:lnTo>
                    <a:pt x="260" y="0"/>
                  </a:lnTo>
                  <a:lnTo>
                    <a:pt x="184" y="62"/>
                  </a:lnTo>
                  <a:lnTo>
                    <a:pt x="291" y="0"/>
                  </a:lnTo>
                  <a:lnTo>
                    <a:pt x="227" y="60"/>
                  </a:lnTo>
                  <a:lnTo>
                    <a:pt x="322" y="5"/>
                  </a:lnTo>
                  <a:lnTo>
                    <a:pt x="234" y="60"/>
                  </a:lnTo>
                  <a:lnTo>
                    <a:pt x="326" y="5"/>
                  </a:lnTo>
                  <a:lnTo>
                    <a:pt x="267" y="60"/>
                  </a:lnTo>
                  <a:lnTo>
                    <a:pt x="355" y="10"/>
                  </a:lnTo>
                  <a:lnTo>
                    <a:pt x="284" y="62"/>
                  </a:lnTo>
                  <a:lnTo>
                    <a:pt x="369" y="12"/>
                  </a:lnTo>
                  <a:lnTo>
                    <a:pt x="310" y="64"/>
                  </a:lnTo>
                  <a:lnTo>
                    <a:pt x="390" y="17"/>
                  </a:lnTo>
                  <a:lnTo>
                    <a:pt x="326" y="67"/>
                  </a:lnTo>
                  <a:lnTo>
                    <a:pt x="404" y="22"/>
                  </a:lnTo>
                  <a:lnTo>
                    <a:pt x="348" y="69"/>
                  </a:lnTo>
                  <a:lnTo>
                    <a:pt x="421" y="27"/>
                  </a:lnTo>
                  <a:lnTo>
                    <a:pt x="362" y="74"/>
                  </a:lnTo>
                  <a:lnTo>
                    <a:pt x="433" y="31"/>
                  </a:lnTo>
                  <a:lnTo>
                    <a:pt x="376" y="76"/>
                  </a:lnTo>
                  <a:lnTo>
                    <a:pt x="447" y="36"/>
                  </a:lnTo>
                  <a:lnTo>
                    <a:pt x="381" y="79"/>
                  </a:lnTo>
                  <a:lnTo>
                    <a:pt x="449" y="36"/>
                  </a:lnTo>
                  <a:lnTo>
                    <a:pt x="388" y="79"/>
                  </a:lnTo>
                  <a:lnTo>
                    <a:pt x="456" y="38"/>
                  </a:lnTo>
                  <a:lnTo>
                    <a:pt x="397" y="81"/>
                  </a:lnTo>
                  <a:lnTo>
                    <a:pt x="466" y="43"/>
                  </a:lnTo>
                  <a:lnTo>
                    <a:pt x="400" y="83"/>
                  </a:lnTo>
                  <a:lnTo>
                    <a:pt x="466" y="43"/>
                  </a:lnTo>
                  <a:lnTo>
                    <a:pt x="416" y="88"/>
                  </a:lnTo>
                  <a:lnTo>
                    <a:pt x="483" y="50"/>
                  </a:lnTo>
                  <a:lnTo>
                    <a:pt x="416" y="88"/>
                  </a:lnTo>
                  <a:lnTo>
                    <a:pt x="483" y="50"/>
                  </a:lnTo>
                  <a:lnTo>
                    <a:pt x="426" y="93"/>
                  </a:lnTo>
                  <a:lnTo>
                    <a:pt x="490" y="55"/>
                  </a:lnTo>
                  <a:lnTo>
                    <a:pt x="426" y="93"/>
                  </a:lnTo>
                  <a:lnTo>
                    <a:pt x="492" y="55"/>
                  </a:lnTo>
                  <a:lnTo>
                    <a:pt x="447" y="100"/>
                  </a:lnTo>
                  <a:lnTo>
                    <a:pt x="511" y="62"/>
                  </a:lnTo>
                  <a:lnTo>
                    <a:pt x="454" y="102"/>
                  </a:lnTo>
                  <a:lnTo>
                    <a:pt x="518" y="67"/>
                  </a:lnTo>
                  <a:lnTo>
                    <a:pt x="473" y="112"/>
                  </a:lnTo>
                  <a:lnTo>
                    <a:pt x="535" y="76"/>
                  </a:lnTo>
                  <a:lnTo>
                    <a:pt x="475" y="112"/>
                  </a:lnTo>
                  <a:lnTo>
                    <a:pt x="537" y="79"/>
                  </a:lnTo>
                  <a:lnTo>
                    <a:pt x="492" y="121"/>
                  </a:lnTo>
                  <a:lnTo>
                    <a:pt x="551" y="86"/>
                  </a:lnTo>
                  <a:lnTo>
                    <a:pt x="504" y="129"/>
                  </a:lnTo>
                  <a:lnTo>
                    <a:pt x="563" y="93"/>
                  </a:lnTo>
                  <a:lnTo>
                    <a:pt x="523" y="138"/>
                  </a:lnTo>
                  <a:lnTo>
                    <a:pt x="580" y="105"/>
                  </a:lnTo>
                  <a:lnTo>
                    <a:pt x="523" y="140"/>
                  </a:lnTo>
                  <a:lnTo>
                    <a:pt x="582" y="107"/>
                  </a:lnTo>
                  <a:lnTo>
                    <a:pt x="535" y="147"/>
                  </a:lnTo>
                  <a:lnTo>
                    <a:pt x="591" y="114"/>
                  </a:lnTo>
                  <a:lnTo>
                    <a:pt x="539" y="150"/>
                  </a:lnTo>
                  <a:lnTo>
                    <a:pt x="594" y="117"/>
                  </a:lnTo>
                  <a:lnTo>
                    <a:pt x="551" y="159"/>
                  </a:lnTo>
                  <a:lnTo>
                    <a:pt x="608" y="126"/>
                  </a:lnTo>
                  <a:lnTo>
                    <a:pt x="563" y="166"/>
                  </a:lnTo>
                  <a:lnTo>
                    <a:pt x="617" y="133"/>
                  </a:lnTo>
                  <a:lnTo>
                    <a:pt x="565" y="169"/>
                  </a:lnTo>
                  <a:lnTo>
                    <a:pt x="620" y="136"/>
                  </a:lnTo>
                  <a:lnTo>
                    <a:pt x="570" y="171"/>
                  </a:lnTo>
                  <a:lnTo>
                    <a:pt x="625" y="140"/>
                  </a:lnTo>
                  <a:lnTo>
                    <a:pt x="577" y="176"/>
                  </a:lnTo>
                  <a:lnTo>
                    <a:pt x="632" y="145"/>
                  </a:lnTo>
                  <a:lnTo>
                    <a:pt x="584" y="183"/>
                  </a:lnTo>
                  <a:lnTo>
                    <a:pt x="639" y="152"/>
                  </a:lnTo>
                  <a:lnTo>
                    <a:pt x="589" y="188"/>
                  </a:lnTo>
                  <a:lnTo>
                    <a:pt x="644" y="155"/>
                  </a:lnTo>
                  <a:lnTo>
                    <a:pt x="591" y="190"/>
                  </a:lnTo>
                  <a:lnTo>
                    <a:pt x="646" y="159"/>
                  </a:lnTo>
                  <a:lnTo>
                    <a:pt x="603" y="202"/>
                  </a:lnTo>
                  <a:lnTo>
                    <a:pt x="658" y="169"/>
                  </a:lnTo>
                  <a:lnTo>
                    <a:pt x="617" y="214"/>
                  </a:lnTo>
                  <a:lnTo>
                    <a:pt x="672" y="183"/>
                  </a:lnTo>
                  <a:lnTo>
                    <a:pt x="629" y="226"/>
                  </a:lnTo>
                  <a:lnTo>
                    <a:pt x="681" y="195"/>
                  </a:lnTo>
                  <a:lnTo>
                    <a:pt x="629" y="228"/>
                  </a:lnTo>
                  <a:lnTo>
                    <a:pt x="684" y="197"/>
                  </a:lnTo>
                  <a:lnTo>
                    <a:pt x="639" y="238"/>
                  </a:lnTo>
                  <a:lnTo>
                    <a:pt x="691" y="207"/>
                  </a:lnTo>
                  <a:lnTo>
                    <a:pt x="646" y="247"/>
                  </a:lnTo>
                  <a:lnTo>
                    <a:pt x="700" y="216"/>
                  </a:lnTo>
                  <a:lnTo>
                    <a:pt x="655" y="254"/>
                  </a:lnTo>
                  <a:lnTo>
                    <a:pt x="707" y="226"/>
                  </a:lnTo>
                  <a:lnTo>
                    <a:pt x="662" y="266"/>
                  </a:lnTo>
                  <a:lnTo>
                    <a:pt x="715" y="235"/>
                  </a:lnTo>
                  <a:lnTo>
                    <a:pt x="672" y="278"/>
                  </a:lnTo>
                  <a:lnTo>
                    <a:pt x="724" y="247"/>
                  </a:lnTo>
                  <a:lnTo>
                    <a:pt x="674" y="280"/>
                  </a:lnTo>
                  <a:lnTo>
                    <a:pt x="726" y="249"/>
                  </a:lnTo>
                  <a:lnTo>
                    <a:pt x="681" y="290"/>
                  </a:lnTo>
                  <a:lnTo>
                    <a:pt x="733" y="259"/>
                  </a:lnTo>
                  <a:lnTo>
                    <a:pt x="691" y="304"/>
                  </a:lnTo>
                  <a:lnTo>
                    <a:pt x="743" y="273"/>
                  </a:lnTo>
                  <a:lnTo>
                    <a:pt x="698" y="316"/>
                  </a:lnTo>
                  <a:lnTo>
                    <a:pt x="750" y="287"/>
                  </a:lnTo>
                  <a:lnTo>
                    <a:pt x="703" y="325"/>
                  </a:lnTo>
                  <a:lnTo>
                    <a:pt x="755" y="295"/>
                  </a:lnTo>
                  <a:lnTo>
                    <a:pt x="710" y="335"/>
                  </a:lnTo>
                  <a:lnTo>
                    <a:pt x="762" y="306"/>
                  </a:lnTo>
                  <a:lnTo>
                    <a:pt x="712" y="340"/>
                  </a:lnTo>
                  <a:lnTo>
                    <a:pt x="764" y="311"/>
                  </a:lnTo>
                  <a:lnTo>
                    <a:pt x="717" y="351"/>
                  </a:lnTo>
                  <a:lnTo>
                    <a:pt x="769" y="321"/>
                  </a:lnTo>
                  <a:lnTo>
                    <a:pt x="722" y="359"/>
                  </a:lnTo>
                  <a:lnTo>
                    <a:pt x="774" y="328"/>
                  </a:lnTo>
                  <a:lnTo>
                    <a:pt x="724" y="366"/>
                  </a:lnTo>
                  <a:lnTo>
                    <a:pt x="776" y="335"/>
                  </a:lnTo>
                  <a:lnTo>
                    <a:pt x="729" y="375"/>
                  </a:lnTo>
                  <a:lnTo>
                    <a:pt x="781" y="344"/>
                  </a:lnTo>
                  <a:lnTo>
                    <a:pt x="736" y="389"/>
                  </a:lnTo>
                  <a:lnTo>
                    <a:pt x="788" y="359"/>
                  </a:lnTo>
                  <a:lnTo>
                    <a:pt x="736" y="394"/>
                  </a:lnTo>
                  <a:lnTo>
                    <a:pt x="788" y="363"/>
                  </a:lnTo>
                  <a:lnTo>
                    <a:pt x="738" y="399"/>
                  </a:lnTo>
                  <a:lnTo>
                    <a:pt x="790" y="368"/>
                  </a:lnTo>
                  <a:lnTo>
                    <a:pt x="738" y="399"/>
                  </a:lnTo>
                  <a:lnTo>
                    <a:pt x="790" y="368"/>
                  </a:lnTo>
                  <a:lnTo>
                    <a:pt x="745" y="415"/>
                  </a:lnTo>
                  <a:lnTo>
                    <a:pt x="797" y="387"/>
                  </a:lnTo>
                  <a:lnTo>
                    <a:pt x="750" y="432"/>
                  </a:lnTo>
                  <a:lnTo>
                    <a:pt x="802" y="404"/>
                  </a:lnTo>
                  <a:lnTo>
                    <a:pt x="750" y="434"/>
                  </a:lnTo>
                  <a:lnTo>
                    <a:pt x="805" y="404"/>
                  </a:lnTo>
                  <a:lnTo>
                    <a:pt x="755" y="451"/>
                  </a:lnTo>
                  <a:lnTo>
                    <a:pt x="809" y="420"/>
                  </a:lnTo>
                  <a:lnTo>
                    <a:pt x="757" y="453"/>
                  </a:lnTo>
                  <a:lnTo>
                    <a:pt x="809" y="423"/>
                  </a:lnTo>
                  <a:lnTo>
                    <a:pt x="760" y="470"/>
                  </a:lnTo>
                  <a:lnTo>
                    <a:pt x="814" y="439"/>
                  </a:lnTo>
                  <a:lnTo>
                    <a:pt x="764" y="482"/>
                  </a:lnTo>
                  <a:lnTo>
                    <a:pt x="816" y="451"/>
                  </a:lnTo>
                  <a:lnTo>
                    <a:pt x="764" y="487"/>
                  </a:lnTo>
                  <a:lnTo>
                    <a:pt x="819" y="456"/>
                  </a:lnTo>
                  <a:lnTo>
                    <a:pt x="767" y="506"/>
                  </a:lnTo>
                  <a:lnTo>
                    <a:pt x="823" y="475"/>
                  </a:lnTo>
                  <a:lnTo>
                    <a:pt x="767" y="506"/>
                  </a:lnTo>
                  <a:lnTo>
                    <a:pt x="823" y="475"/>
                  </a:lnTo>
                  <a:lnTo>
                    <a:pt x="769" y="520"/>
                  </a:lnTo>
                  <a:lnTo>
                    <a:pt x="826" y="489"/>
                  </a:lnTo>
                  <a:lnTo>
                    <a:pt x="771" y="541"/>
                  </a:lnTo>
                  <a:lnTo>
                    <a:pt x="828" y="508"/>
                  </a:lnTo>
                  <a:lnTo>
                    <a:pt x="774" y="551"/>
                  </a:lnTo>
                  <a:lnTo>
                    <a:pt x="831" y="517"/>
                  </a:lnTo>
                  <a:lnTo>
                    <a:pt x="774" y="562"/>
                  </a:lnTo>
                  <a:lnTo>
                    <a:pt x="831" y="529"/>
                  </a:lnTo>
                  <a:lnTo>
                    <a:pt x="774" y="574"/>
                  </a:lnTo>
                  <a:lnTo>
                    <a:pt x="833" y="541"/>
                  </a:lnTo>
                  <a:lnTo>
                    <a:pt x="774" y="589"/>
                  </a:lnTo>
                  <a:lnTo>
                    <a:pt x="833" y="555"/>
                  </a:lnTo>
                  <a:lnTo>
                    <a:pt x="774" y="605"/>
                  </a:lnTo>
                  <a:lnTo>
                    <a:pt x="833" y="572"/>
                  </a:lnTo>
                  <a:lnTo>
                    <a:pt x="774" y="608"/>
                  </a:lnTo>
                  <a:lnTo>
                    <a:pt x="833" y="572"/>
                  </a:lnTo>
                  <a:lnTo>
                    <a:pt x="774" y="624"/>
                  </a:lnTo>
                  <a:lnTo>
                    <a:pt x="835" y="589"/>
                  </a:lnTo>
                  <a:lnTo>
                    <a:pt x="771" y="645"/>
                  </a:lnTo>
                  <a:lnTo>
                    <a:pt x="833" y="610"/>
                  </a:lnTo>
                  <a:lnTo>
                    <a:pt x="769" y="662"/>
                  </a:lnTo>
                  <a:lnTo>
                    <a:pt x="833" y="627"/>
                  </a:lnTo>
                  <a:lnTo>
                    <a:pt x="767" y="683"/>
                  </a:lnTo>
                  <a:lnTo>
                    <a:pt x="833" y="645"/>
                  </a:lnTo>
                  <a:lnTo>
                    <a:pt x="764" y="700"/>
                  </a:lnTo>
                  <a:lnTo>
                    <a:pt x="831" y="662"/>
                  </a:lnTo>
                  <a:lnTo>
                    <a:pt x="762" y="710"/>
                  </a:lnTo>
                  <a:lnTo>
                    <a:pt x="828" y="672"/>
                  </a:lnTo>
                  <a:lnTo>
                    <a:pt x="757" y="728"/>
                  </a:lnTo>
                  <a:lnTo>
                    <a:pt x="826" y="688"/>
                  </a:lnTo>
                  <a:lnTo>
                    <a:pt x="750" y="752"/>
                  </a:lnTo>
                  <a:lnTo>
                    <a:pt x="823" y="710"/>
                  </a:lnTo>
                  <a:lnTo>
                    <a:pt x="741" y="781"/>
                  </a:lnTo>
                  <a:lnTo>
                    <a:pt x="816" y="736"/>
                  </a:lnTo>
                  <a:lnTo>
                    <a:pt x="741" y="781"/>
                  </a:lnTo>
                  <a:lnTo>
                    <a:pt x="816" y="738"/>
                  </a:lnTo>
                  <a:lnTo>
                    <a:pt x="731" y="804"/>
                  </a:lnTo>
                  <a:lnTo>
                    <a:pt x="812" y="757"/>
                  </a:lnTo>
                  <a:lnTo>
                    <a:pt x="719" y="830"/>
                  </a:lnTo>
                  <a:lnTo>
                    <a:pt x="802" y="781"/>
                  </a:lnTo>
                  <a:lnTo>
                    <a:pt x="712" y="842"/>
                  </a:lnTo>
                  <a:lnTo>
                    <a:pt x="800" y="793"/>
                  </a:lnTo>
                  <a:lnTo>
                    <a:pt x="696" y="871"/>
                  </a:lnTo>
                  <a:lnTo>
                    <a:pt x="790" y="814"/>
                  </a:lnTo>
                  <a:lnTo>
                    <a:pt x="674" y="904"/>
                  </a:lnTo>
                  <a:lnTo>
                    <a:pt x="778" y="842"/>
                  </a:lnTo>
                  <a:lnTo>
                    <a:pt x="646" y="937"/>
                  </a:lnTo>
                  <a:lnTo>
                    <a:pt x="767" y="868"/>
                  </a:lnTo>
                  <a:lnTo>
                    <a:pt x="610" y="975"/>
                  </a:lnTo>
                  <a:lnTo>
                    <a:pt x="750" y="894"/>
                  </a:lnTo>
                  <a:lnTo>
                    <a:pt x="589" y="994"/>
                  </a:lnTo>
                  <a:lnTo>
                    <a:pt x="745" y="906"/>
                  </a:lnTo>
                  <a:lnTo>
                    <a:pt x="580" y="1004"/>
                  </a:lnTo>
                  <a:lnTo>
                    <a:pt x="741" y="911"/>
                  </a:lnTo>
                  <a:lnTo>
                    <a:pt x="513" y="1049"/>
                  </a:lnTo>
                  <a:lnTo>
                    <a:pt x="733" y="923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59" name="Freeform 3145"/>
            <p:cNvSpPr>
              <a:spLocks/>
            </p:cNvSpPr>
            <p:nvPr/>
          </p:nvSpPr>
          <p:spPr bwMode="auto">
            <a:xfrm>
              <a:off x="6408738" y="1855788"/>
              <a:ext cx="849313" cy="1174750"/>
            </a:xfrm>
            <a:custGeom>
              <a:avLst/>
              <a:gdLst>
                <a:gd name="T0" fmla="*/ 319 w 535"/>
                <a:gd name="T1" fmla="*/ 64 h 740"/>
                <a:gd name="T2" fmla="*/ 390 w 535"/>
                <a:gd name="T3" fmla="*/ 33 h 740"/>
                <a:gd name="T4" fmla="*/ 447 w 535"/>
                <a:gd name="T5" fmla="*/ 14 h 740"/>
                <a:gd name="T6" fmla="*/ 487 w 535"/>
                <a:gd name="T7" fmla="*/ 7 h 740"/>
                <a:gd name="T8" fmla="*/ 501 w 535"/>
                <a:gd name="T9" fmla="*/ 5 h 740"/>
                <a:gd name="T10" fmla="*/ 535 w 535"/>
                <a:gd name="T11" fmla="*/ 0 h 740"/>
                <a:gd name="T12" fmla="*/ 253 w 535"/>
                <a:gd name="T13" fmla="*/ 180 h 740"/>
                <a:gd name="T14" fmla="*/ 234 w 535"/>
                <a:gd name="T15" fmla="*/ 197 h 740"/>
                <a:gd name="T16" fmla="*/ 203 w 535"/>
                <a:gd name="T17" fmla="*/ 227 h 740"/>
                <a:gd name="T18" fmla="*/ 201 w 535"/>
                <a:gd name="T19" fmla="*/ 227 h 740"/>
                <a:gd name="T20" fmla="*/ 175 w 535"/>
                <a:gd name="T21" fmla="*/ 261 h 740"/>
                <a:gd name="T22" fmla="*/ 158 w 535"/>
                <a:gd name="T23" fmla="*/ 282 h 740"/>
                <a:gd name="T24" fmla="*/ 153 w 535"/>
                <a:gd name="T25" fmla="*/ 287 h 740"/>
                <a:gd name="T26" fmla="*/ 142 w 535"/>
                <a:gd name="T27" fmla="*/ 306 h 740"/>
                <a:gd name="T28" fmla="*/ 137 w 535"/>
                <a:gd name="T29" fmla="*/ 315 h 740"/>
                <a:gd name="T30" fmla="*/ 118 w 535"/>
                <a:gd name="T31" fmla="*/ 344 h 740"/>
                <a:gd name="T32" fmla="*/ 111 w 535"/>
                <a:gd name="T33" fmla="*/ 365 h 740"/>
                <a:gd name="T34" fmla="*/ 106 w 535"/>
                <a:gd name="T35" fmla="*/ 375 h 740"/>
                <a:gd name="T36" fmla="*/ 101 w 535"/>
                <a:gd name="T37" fmla="*/ 384 h 740"/>
                <a:gd name="T38" fmla="*/ 97 w 535"/>
                <a:gd name="T39" fmla="*/ 393 h 740"/>
                <a:gd name="T40" fmla="*/ 94 w 535"/>
                <a:gd name="T41" fmla="*/ 403 h 740"/>
                <a:gd name="T42" fmla="*/ 89 w 535"/>
                <a:gd name="T43" fmla="*/ 415 h 740"/>
                <a:gd name="T44" fmla="*/ 85 w 535"/>
                <a:gd name="T45" fmla="*/ 429 h 740"/>
                <a:gd name="T46" fmla="*/ 82 w 535"/>
                <a:gd name="T47" fmla="*/ 434 h 740"/>
                <a:gd name="T48" fmla="*/ 80 w 535"/>
                <a:gd name="T49" fmla="*/ 448 h 740"/>
                <a:gd name="T50" fmla="*/ 78 w 535"/>
                <a:gd name="T51" fmla="*/ 450 h 740"/>
                <a:gd name="T52" fmla="*/ 75 w 535"/>
                <a:gd name="T53" fmla="*/ 460 h 740"/>
                <a:gd name="T54" fmla="*/ 73 w 535"/>
                <a:gd name="T55" fmla="*/ 474 h 740"/>
                <a:gd name="T56" fmla="*/ 71 w 535"/>
                <a:gd name="T57" fmla="*/ 486 h 740"/>
                <a:gd name="T58" fmla="*/ 66 w 535"/>
                <a:gd name="T59" fmla="*/ 507 h 740"/>
                <a:gd name="T60" fmla="*/ 63 w 535"/>
                <a:gd name="T61" fmla="*/ 524 h 740"/>
                <a:gd name="T62" fmla="*/ 63 w 535"/>
                <a:gd name="T63" fmla="*/ 526 h 740"/>
                <a:gd name="T64" fmla="*/ 63 w 535"/>
                <a:gd name="T65" fmla="*/ 533 h 740"/>
                <a:gd name="T66" fmla="*/ 63 w 535"/>
                <a:gd name="T67" fmla="*/ 533 h 740"/>
                <a:gd name="T68" fmla="*/ 61 w 535"/>
                <a:gd name="T69" fmla="*/ 550 h 740"/>
                <a:gd name="T70" fmla="*/ 61 w 535"/>
                <a:gd name="T71" fmla="*/ 552 h 740"/>
                <a:gd name="T72" fmla="*/ 61 w 535"/>
                <a:gd name="T73" fmla="*/ 552 h 740"/>
                <a:gd name="T74" fmla="*/ 61 w 535"/>
                <a:gd name="T75" fmla="*/ 567 h 740"/>
                <a:gd name="T76" fmla="*/ 61 w 535"/>
                <a:gd name="T77" fmla="*/ 581 h 740"/>
                <a:gd name="T78" fmla="*/ 61 w 535"/>
                <a:gd name="T79" fmla="*/ 595 h 740"/>
                <a:gd name="T80" fmla="*/ 61 w 535"/>
                <a:gd name="T81" fmla="*/ 600 h 740"/>
                <a:gd name="T82" fmla="*/ 61 w 535"/>
                <a:gd name="T83" fmla="*/ 616 h 740"/>
                <a:gd name="T84" fmla="*/ 61 w 535"/>
                <a:gd name="T85" fmla="*/ 635 h 740"/>
                <a:gd name="T86" fmla="*/ 66 w 535"/>
                <a:gd name="T87" fmla="*/ 657 h 740"/>
                <a:gd name="T88" fmla="*/ 68 w 535"/>
                <a:gd name="T89" fmla="*/ 673 h 740"/>
                <a:gd name="T90" fmla="*/ 68 w 535"/>
                <a:gd name="T91" fmla="*/ 680 h 740"/>
                <a:gd name="T92" fmla="*/ 56 w 535"/>
                <a:gd name="T93" fmla="*/ 704 h 740"/>
                <a:gd name="T94" fmla="*/ 26 w 535"/>
                <a:gd name="T95" fmla="*/ 735 h 740"/>
                <a:gd name="T96" fmla="*/ 21 w 535"/>
                <a:gd name="T97" fmla="*/ 74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35" h="740">
                  <a:moveTo>
                    <a:pt x="293" y="78"/>
                  </a:moveTo>
                  <a:lnTo>
                    <a:pt x="319" y="64"/>
                  </a:lnTo>
                  <a:lnTo>
                    <a:pt x="210" y="137"/>
                  </a:lnTo>
                  <a:lnTo>
                    <a:pt x="390" y="33"/>
                  </a:lnTo>
                  <a:lnTo>
                    <a:pt x="165" y="178"/>
                  </a:lnTo>
                  <a:lnTo>
                    <a:pt x="447" y="14"/>
                  </a:lnTo>
                  <a:lnTo>
                    <a:pt x="139" y="206"/>
                  </a:lnTo>
                  <a:lnTo>
                    <a:pt x="487" y="7"/>
                  </a:lnTo>
                  <a:lnTo>
                    <a:pt x="130" y="218"/>
                  </a:lnTo>
                  <a:lnTo>
                    <a:pt x="501" y="5"/>
                  </a:lnTo>
                  <a:lnTo>
                    <a:pt x="111" y="244"/>
                  </a:lnTo>
                  <a:lnTo>
                    <a:pt x="535" y="0"/>
                  </a:lnTo>
                  <a:lnTo>
                    <a:pt x="92" y="273"/>
                  </a:lnTo>
                  <a:lnTo>
                    <a:pt x="253" y="180"/>
                  </a:lnTo>
                  <a:lnTo>
                    <a:pt x="87" y="280"/>
                  </a:lnTo>
                  <a:lnTo>
                    <a:pt x="234" y="197"/>
                  </a:lnTo>
                  <a:lnTo>
                    <a:pt x="75" y="301"/>
                  </a:lnTo>
                  <a:lnTo>
                    <a:pt x="203" y="227"/>
                  </a:lnTo>
                  <a:lnTo>
                    <a:pt x="75" y="301"/>
                  </a:lnTo>
                  <a:lnTo>
                    <a:pt x="201" y="227"/>
                  </a:lnTo>
                  <a:lnTo>
                    <a:pt x="63" y="325"/>
                  </a:lnTo>
                  <a:lnTo>
                    <a:pt x="175" y="261"/>
                  </a:lnTo>
                  <a:lnTo>
                    <a:pt x="54" y="341"/>
                  </a:lnTo>
                  <a:lnTo>
                    <a:pt x="158" y="282"/>
                  </a:lnTo>
                  <a:lnTo>
                    <a:pt x="52" y="346"/>
                  </a:lnTo>
                  <a:lnTo>
                    <a:pt x="153" y="287"/>
                  </a:lnTo>
                  <a:lnTo>
                    <a:pt x="47" y="360"/>
                  </a:lnTo>
                  <a:lnTo>
                    <a:pt x="142" y="306"/>
                  </a:lnTo>
                  <a:lnTo>
                    <a:pt x="42" y="370"/>
                  </a:lnTo>
                  <a:lnTo>
                    <a:pt x="137" y="315"/>
                  </a:lnTo>
                  <a:lnTo>
                    <a:pt x="33" y="393"/>
                  </a:lnTo>
                  <a:lnTo>
                    <a:pt x="118" y="344"/>
                  </a:lnTo>
                  <a:lnTo>
                    <a:pt x="28" y="412"/>
                  </a:lnTo>
                  <a:lnTo>
                    <a:pt x="111" y="365"/>
                  </a:lnTo>
                  <a:lnTo>
                    <a:pt x="23" y="422"/>
                  </a:lnTo>
                  <a:lnTo>
                    <a:pt x="106" y="375"/>
                  </a:lnTo>
                  <a:lnTo>
                    <a:pt x="23" y="429"/>
                  </a:lnTo>
                  <a:lnTo>
                    <a:pt x="101" y="384"/>
                  </a:lnTo>
                  <a:lnTo>
                    <a:pt x="21" y="439"/>
                  </a:lnTo>
                  <a:lnTo>
                    <a:pt x="97" y="393"/>
                  </a:lnTo>
                  <a:lnTo>
                    <a:pt x="18" y="446"/>
                  </a:lnTo>
                  <a:lnTo>
                    <a:pt x="94" y="403"/>
                  </a:lnTo>
                  <a:lnTo>
                    <a:pt x="16" y="458"/>
                  </a:lnTo>
                  <a:lnTo>
                    <a:pt x="89" y="415"/>
                  </a:lnTo>
                  <a:lnTo>
                    <a:pt x="11" y="472"/>
                  </a:lnTo>
                  <a:lnTo>
                    <a:pt x="85" y="429"/>
                  </a:lnTo>
                  <a:lnTo>
                    <a:pt x="11" y="476"/>
                  </a:lnTo>
                  <a:lnTo>
                    <a:pt x="82" y="434"/>
                  </a:lnTo>
                  <a:lnTo>
                    <a:pt x="9" y="488"/>
                  </a:lnTo>
                  <a:lnTo>
                    <a:pt x="80" y="448"/>
                  </a:lnTo>
                  <a:lnTo>
                    <a:pt x="9" y="491"/>
                  </a:lnTo>
                  <a:lnTo>
                    <a:pt x="78" y="450"/>
                  </a:lnTo>
                  <a:lnTo>
                    <a:pt x="7" y="500"/>
                  </a:lnTo>
                  <a:lnTo>
                    <a:pt x="75" y="460"/>
                  </a:lnTo>
                  <a:lnTo>
                    <a:pt x="4" y="514"/>
                  </a:lnTo>
                  <a:lnTo>
                    <a:pt x="73" y="474"/>
                  </a:lnTo>
                  <a:lnTo>
                    <a:pt x="4" y="524"/>
                  </a:lnTo>
                  <a:lnTo>
                    <a:pt x="71" y="486"/>
                  </a:lnTo>
                  <a:lnTo>
                    <a:pt x="2" y="545"/>
                  </a:lnTo>
                  <a:lnTo>
                    <a:pt x="66" y="507"/>
                  </a:lnTo>
                  <a:lnTo>
                    <a:pt x="2" y="559"/>
                  </a:lnTo>
                  <a:lnTo>
                    <a:pt x="63" y="524"/>
                  </a:lnTo>
                  <a:lnTo>
                    <a:pt x="2" y="564"/>
                  </a:lnTo>
                  <a:lnTo>
                    <a:pt x="63" y="526"/>
                  </a:lnTo>
                  <a:lnTo>
                    <a:pt x="2" y="569"/>
                  </a:lnTo>
                  <a:lnTo>
                    <a:pt x="63" y="533"/>
                  </a:lnTo>
                  <a:lnTo>
                    <a:pt x="2" y="569"/>
                  </a:lnTo>
                  <a:lnTo>
                    <a:pt x="63" y="533"/>
                  </a:lnTo>
                  <a:lnTo>
                    <a:pt x="0" y="586"/>
                  </a:lnTo>
                  <a:lnTo>
                    <a:pt x="61" y="550"/>
                  </a:lnTo>
                  <a:lnTo>
                    <a:pt x="0" y="588"/>
                  </a:lnTo>
                  <a:lnTo>
                    <a:pt x="61" y="552"/>
                  </a:lnTo>
                  <a:lnTo>
                    <a:pt x="0" y="588"/>
                  </a:lnTo>
                  <a:lnTo>
                    <a:pt x="61" y="552"/>
                  </a:lnTo>
                  <a:lnTo>
                    <a:pt x="0" y="602"/>
                  </a:lnTo>
                  <a:lnTo>
                    <a:pt x="61" y="567"/>
                  </a:lnTo>
                  <a:lnTo>
                    <a:pt x="2" y="614"/>
                  </a:lnTo>
                  <a:lnTo>
                    <a:pt x="61" y="581"/>
                  </a:lnTo>
                  <a:lnTo>
                    <a:pt x="2" y="628"/>
                  </a:lnTo>
                  <a:lnTo>
                    <a:pt x="61" y="595"/>
                  </a:lnTo>
                  <a:lnTo>
                    <a:pt x="2" y="635"/>
                  </a:lnTo>
                  <a:lnTo>
                    <a:pt x="61" y="600"/>
                  </a:lnTo>
                  <a:lnTo>
                    <a:pt x="4" y="650"/>
                  </a:lnTo>
                  <a:lnTo>
                    <a:pt x="61" y="616"/>
                  </a:lnTo>
                  <a:lnTo>
                    <a:pt x="7" y="669"/>
                  </a:lnTo>
                  <a:lnTo>
                    <a:pt x="61" y="635"/>
                  </a:lnTo>
                  <a:lnTo>
                    <a:pt x="9" y="688"/>
                  </a:lnTo>
                  <a:lnTo>
                    <a:pt x="66" y="657"/>
                  </a:lnTo>
                  <a:lnTo>
                    <a:pt x="11" y="704"/>
                  </a:lnTo>
                  <a:lnTo>
                    <a:pt x="68" y="673"/>
                  </a:lnTo>
                  <a:lnTo>
                    <a:pt x="14" y="711"/>
                  </a:lnTo>
                  <a:lnTo>
                    <a:pt x="68" y="680"/>
                  </a:lnTo>
                  <a:lnTo>
                    <a:pt x="16" y="728"/>
                  </a:lnTo>
                  <a:lnTo>
                    <a:pt x="56" y="704"/>
                  </a:lnTo>
                  <a:lnTo>
                    <a:pt x="18" y="737"/>
                  </a:lnTo>
                  <a:lnTo>
                    <a:pt x="26" y="735"/>
                  </a:lnTo>
                  <a:lnTo>
                    <a:pt x="21" y="740"/>
                  </a:lnTo>
                  <a:lnTo>
                    <a:pt x="21" y="740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60" name="Freeform 3146"/>
            <p:cNvSpPr>
              <a:spLocks/>
            </p:cNvSpPr>
            <p:nvPr/>
          </p:nvSpPr>
          <p:spPr bwMode="auto">
            <a:xfrm>
              <a:off x="6450013" y="3436938"/>
              <a:ext cx="517525" cy="519113"/>
            </a:xfrm>
            <a:custGeom>
              <a:avLst/>
              <a:gdLst>
                <a:gd name="T0" fmla="*/ 18 w 326"/>
                <a:gd name="T1" fmla="*/ 2 h 327"/>
                <a:gd name="T2" fmla="*/ 26 w 326"/>
                <a:gd name="T3" fmla="*/ 0 h 327"/>
                <a:gd name="T4" fmla="*/ 49 w 326"/>
                <a:gd name="T5" fmla="*/ 7 h 327"/>
                <a:gd name="T6" fmla="*/ 52 w 326"/>
                <a:gd name="T7" fmla="*/ 12 h 327"/>
                <a:gd name="T8" fmla="*/ 56 w 326"/>
                <a:gd name="T9" fmla="*/ 16 h 327"/>
                <a:gd name="T10" fmla="*/ 61 w 326"/>
                <a:gd name="T11" fmla="*/ 19 h 327"/>
                <a:gd name="T12" fmla="*/ 63 w 326"/>
                <a:gd name="T13" fmla="*/ 21 h 327"/>
                <a:gd name="T14" fmla="*/ 78 w 326"/>
                <a:gd name="T15" fmla="*/ 35 h 327"/>
                <a:gd name="T16" fmla="*/ 80 w 326"/>
                <a:gd name="T17" fmla="*/ 38 h 327"/>
                <a:gd name="T18" fmla="*/ 87 w 326"/>
                <a:gd name="T19" fmla="*/ 45 h 327"/>
                <a:gd name="T20" fmla="*/ 94 w 326"/>
                <a:gd name="T21" fmla="*/ 54 h 327"/>
                <a:gd name="T22" fmla="*/ 101 w 326"/>
                <a:gd name="T23" fmla="*/ 59 h 327"/>
                <a:gd name="T24" fmla="*/ 106 w 326"/>
                <a:gd name="T25" fmla="*/ 64 h 327"/>
                <a:gd name="T26" fmla="*/ 113 w 326"/>
                <a:gd name="T27" fmla="*/ 71 h 327"/>
                <a:gd name="T28" fmla="*/ 118 w 326"/>
                <a:gd name="T29" fmla="*/ 76 h 327"/>
                <a:gd name="T30" fmla="*/ 120 w 326"/>
                <a:gd name="T31" fmla="*/ 80 h 327"/>
                <a:gd name="T32" fmla="*/ 135 w 326"/>
                <a:gd name="T33" fmla="*/ 92 h 327"/>
                <a:gd name="T34" fmla="*/ 139 w 326"/>
                <a:gd name="T35" fmla="*/ 97 h 327"/>
                <a:gd name="T36" fmla="*/ 149 w 326"/>
                <a:gd name="T37" fmla="*/ 107 h 327"/>
                <a:gd name="T38" fmla="*/ 153 w 326"/>
                <a:gd name="T39" fmla="*/ 111 h 327"/>
                <a:gd name="T40" fmla="*/ 161 w 326"/>
                <a:gd name="T41" fmla="*/ 118 h 327"/>
                <a:gd name="T42" fmla="*/ 170 w 326"/>
                <a:gd name="T43" fmla="*/ 128 h 327"/>
                <a:gd name="T44" fmla="*/ 172 w 326"/>
                <a:gd name="T45" fmla="*/ 130 h 327"/>
                <a:gd name="T46" fmla="*/ 177 w 326"/>
                <a:gd name="T47" fmla="*/ 135 h 327"/>
                <a:gd name="T48" fmla="*/ 180 w 326"/>
                <a:gd name="T49" fmla="*/ 137 h 327"/>
                <a:gd name="T50" fmla="*/ 182 w 326"/>
                <a:gd name="T51" fmla="*/ 140 h 327"/>
                <a:gd name="T52" fmla="*/ 184 w 326"/>
                <a:gd name="T53" fmla="*/ 142 h 327"/>
                <a:gd name="T54" fmla="*/ 194 w 326"/>
                <a:gd name="T55" fmla="*/ 152 h 327"/>
                <a:gd name="T56" fmla="*/ 198 w 326"/>
                <a:gd name="T57" fmla="*/ 159 h 327"/>
                <a:gd name="T58" fmla="*/ 213 w 326"/>
                <a:gd name="T59" fmla="*/ 171 h 327"/>
                <a:gd name="T60" fmla="*/ 217 w 326"/>
                <a:gd name="T61" fmla="*/ 175 h 327"/>
                <a:gd name="T62" fmla="*/ 220 w 326"/>
                <a:gd name="T63" fmla="*/ 178 h 327"/>
                <a:gd name="T64" fmla="*/ 224 w 326"/>
                <a:gd name="T65" fmla="*/ 182 h 327"/>
                <a:gd name="T66" fmla="*/ 227 w 326"/>
                <a:gd name="T67" fmla="*/ 185 h 327"/>
                <a:gd name="T68" fmla="*/ 236 w 326"/>
                <a:gd name="T69" fmla="*/ 194 h 327"/>
                <a:gd name="T70" fmla="*/ 251 w 326"/>
                <a:gd name="T71" fmla="*/ 209 h 327"/>
                <a:gd name="T72" fmla="*/ 258 w 326"/>
                <a:gd name="T73" fmla="*/ 216 h 327"/>
                <a:gd name="T74" fmla="*/ 265 w 326"/>
                <a:gd name="T75" fmla="*/ 223 h 327"/>
                <a:gd name="T76" fmla="*/ 272 w 326"/>
                <a:gd name="T77" fmla="*/ 230 h 327"/>
                <a:gd name="T78" fmla="*/ 274 w 326"/>
                <a:gd name="T79" fmla="*/ 232 h 327"/>
                <a:gd name="T80" fmla="*/ 277 w 326"/>
                <a:gd name="T81" fmla="*/ 235 h 327"/>
                <a:gd name="T82" fmla="*/ 288 w 326"/>
                <a:gd name="T83" fmla="*/ 246 h 327"/>
                <a:gd name="T84" fmla="*/ 300 w 326"/>
                <a:gd name="T85" fmla="*/ 258 h 327"/>
                <a:gd name="T86" fmla="*/ 312 w 326"/>
                <a:gd name="T87" fmla="*/ 270 h 327"/>
                <a:gd name="T88" fmla="*/ 317 w 326"/>
                <a:gd name="T89" fmla="*/ 275 h 327"/>
                <a:gd name="T90" fmla="*/ 319 w 326"/>
                <a:gd name="T91" fmla="*/ 277 h 327"/>
                <a:gd name="T92" fmla="*/ 322 w 326"/>
                <a:gd name="T93" fmla="*/ 282 h 327"/>
                <a:gd name="T94" fmla="*/ 326 w 326"/>
                <a:gd name="T95" fmla="*/ 284 h 327"/>
                <a:gd name="T96" fmla="*/ 314 w 326"/>
                <a:gd name="T97" fmla="*/ 296 h 327"/>
                <a:gd name="T98" fmla="*/ 307 w 326"/>
                <a:gd name="T99" fmla="*/ 303 h 327"/>
                <a:gd name="T100" fmla="*/ 284 w 326"/>
                <a:gd name="T101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6" h="327">
                  <a:moveTo>
                    <a:pt x="14" y="5"/>
                  </a:moveTo>
                  <a:lnTo>
                    <a:pt x="18" y="2"/>
                  </a:lnTo>
                  <a:lnTo>
                    <a:pt x="7" y="12"/>
                  </a:lnTo>
                  <a:lnTo>
                    <a:pt x="26" y="0"/>
                  </a:lnTo>
                  <a:lnTo>
                    <a:pt x="0" y="35"/>
                  </a:lnTo>
                  <a:lnTo>
                    <a:pt x="49" y="7"/>
                  </a:lnTo>
                  <a:lnTo>
                    <a:pt x="2" y="40"/>
                  </a:lnTo>
                  <a:lnTo>
                    <a:pt x="52" y="12"/>
                  </a:lnTo>
                  <a:lnTo>
                    <a:pt x="4" y="45"/>
                  </a:lnTo>
                  <a:lnTo>
                    <a:pt x="56" y="16"/>
                  </a:lnTo>
                  <a:lnTo>
                    <a:pt x="7" y="50"/>
                  </a:lnTo>
                  <a:lnTo>
                    <a:pt x="61" y="19"/>
                  </a:lnTo>
                  <a:lnTo>
                    <a:pt x="9" y="52"/>
                  </a:lnTo>
                  <a:lnTo>
                    <a:pt x="63" y="21"/>
                  </a:lnTo>
                  <a:lnTo>
                    <a:pt x="23" y="66"/>
                  </a:lnTo>
                  <a:lnTo>
                    <a:pt x="78" y="35"/>
                  </a:lnTo>
                  <a:lnTo>
                    <a:pt x="26" y="69"/>
                  </a:lnTo>
                  <a:lnTo>
                    <a:pt x="80" y="38"/>
                  </a:lnTo>
                  <a:lnTo>
                    <a:pt x="33" y="76"/>
                  </a:lnTo>
                  <a:lnTo>
                    <a:pt x="87" y="45"/>
                  </a:lnTo>
                  <a:lnTo>
                    <a:pt x="42" y="85"/>
                  </a:lnTo>
                  <a:lnTo>
                    <a:pt x="94" y="54"/>
                  </a:lnTo>
                  <a:lnTo>
                    <a:pt x="47" y="90"/>
                  </a:lnTo>
                  <a:lnTo>
                    <a:pt x="101" y="59"/>
                  </a:lnTo>
                  <a:lnTo>
                    <a:pt x="52" y="95"/>
                  </a:lnTo>
                  <a:lnTo>
                    <a:pt x="106" y="64"/>
                  </a:lnTo>
                  <a:lnTo>
                    <a:pt x="59" y="102"/>
                  </a:lnTo>
                  <a:lnTo>
                    <a:pt x="113" y="71"/>
                  </a:lnTo>
                  <a:lnTo>
                    <a:pt x="63" y="107"/>
                  </a:lnTo>
                  <a:lnTo>
                    <a:pt x="118" y="76"/>
                  </a:lnTo>
                  <a:lnTo>
                    <a:pt x="68" y="111"/>
                  </a:lnTo>
                  <a:lnTo>
                    <a:pt x="120" y="80"/>
                  </a:lnTo>
                  <a:lnTo>
                    <a:pt x="80" y="123"/>
                  </a:lnTo>
                  <a:lnTo>
                    <a:pt x="135" y="92"/>
                  </a:lnTo>
                  <a:lnTo>
                    <a:pt x="85" y="128"/>
                  </a:lnTo>
                  <a:lnTo>
                    <a:pt x="139" y="97"/>
                  </a:lnTo>
                  <a:lnTo>
                    <a:pt x="94" y="137"/>
                  </a:lnTo>
                  <a:lnTo>
                    <a:pt x="149" y="107"/>
                  </a:lnTo>
                  <a:lnTo>
                    <a:pt x="99" y="142"/>
                  </a:lnTo>
                  <a:lnTo>
                    <a:pt x="153" y="111"/>
                  </a:lnTo>
                  <a:lnTo>
                    <a:pt x="106" y="149"/>
                  </a:lnTo>
                  <a:lnTo>
                    <a:pt x="161" y="118"/>
                  </a:lnTo>
                  <a:lnTo>
                    <a:pt x="116" y="159"/>
                  </a:lnTo>
                  <a:lnTo>
                    <a:pt x="170" y="128"/>
                  </a:lnTo>
                  <a:lnTo>
                    <a:pt x="118" y="161"/>
                  </a:lnTo>
                  <a:lnTo>
                    <a:pt x="172" y="130"/>
                  </a:lnTo>
                  <a:lnTo>
                    <a:pt x="123" y="166"/>
                  </a:lnTo>
                  <a:lnTo>
                    <a:pt x="177" y="135"/>
                  </a:lnTo>
                  <a:lnTo>
                    <a:pt x="125" y="168"/>
                  </a:lnTo>
                  <a:lnTo>
                    <a:pt x="180" y="137"/>
                  </a:lnTo>
                  <a:lnTo>
                    <a:pt x="127" y="171"/>
                  </a:lnTo>
                  <a:lnTo>
                    <a:pt x="182" y="140"/>
                  </a:lnTo>
                  <a:lnTo>
                    <a:pt x="130" y="173"/>
                  </a:lnTo>
                  <a:lnTo>
                    <a:pt x="184" y="142"/>
                  </a:lnTo>
                  <a:lnTo>
                    <a:pt x="139" y="182"/>
                  </a:lnTo>
                  <a:lnTo>
                    <a:pt x="194" y="152"/>
                  </a:lnTo>
                  <a:lnTo>
                    <a:pt x="146" y="190"/>
                  </a:lnTo>
                  <a:lnTo>
                    <a:pt x="198" y="159"/>
                  </a:lnTo>
                  <a:lnTo>
                    <a:pt x="161" y="204"/>
                  </a:lnTo>
                  <a:lnTo>
                    <a:pt x="213" y="171"/>
                  </a:lnTo>
                  <a:lnTo>
                    <a:pt x="163" y="206"/>
                  </a:lnTo>
                  <a:lnTo>
                    <a:pt x="217" y="175"/>
                  </a:lnTo>
                  <a:lnTo>
                    <a:pt x="165" y="209"/>
                  </a:lnTo>
                  <a:lnTo>
                    <a:pt x="220" y="178"/>
                  </a:lnTo>
                  <a:lnTo>
                    <a:pt x="170" y="213"/>
                  </a:lnTo>
                  <a:lnTo>
                    <a:pt x="224" y="182"/>
                  </a:lnTo>
                  <a:lnTo>
                    <a:pt x="172" y="216"/>
                  </a:lnTo>
                  <a:lnTo>
                    <a:pt x="227" y="185"/>
                  </a:lnTo>
                  <a:lnTo>
                    <a:pt x="184" y="227"/>
                  </a:lnTo>
                  <a:lnTo>
                    <a:pt x="236" y="194"/>
                  </a:lnTo>
                  <a:lnTo>
                    <a:pt x="196" y="239"/>
                  </a:lnTo>
                  <a:lnTo>
                    <a:pt x="251" y="209"/>
                  </a:lnTo>
                  <a:lnTo>
                    <a:pt x="203" y="246"/>
                  </a:lnTo>
                  <a:lnTo>
                    <a:pt x="258" y="216"/>
                  </a:lnTo>
                  <a:lnTo>
                    <a:pt x="210" y="254"/>
                  </a:lnTo>
                  <a:lnTo>
                    <a:pt x="265" y="223"/>
                  </a:lnTo>
                  <a:lnTo>
                    <a:pt x="217" y="261"/>
                  </a:lnTo>
                  <a:lnTo>
                    <a:pt x="272" y="230"/>
                  </a:lnTo>
                  <a:lnTo>
                    <a:pt x="220" y="263"/>
                  </a:lnTo>
                  <a:lnTo>
                    <a:pt x="274" y="232"/>
                  </a:lnTo>
                  <a:lnTo>
                    <a:pt x="222" y="265"/>
                  </a:lnTo>
                  <a:lnTo>
                    <a:pt x="277" y="235"/>
                  </a:lnTo>
                  <a:lnTo>
                    <a:pt x="236" y="280"/>
                  </a:lnTo>
                  <a:lnTo>
                    <a:pt x="288" y="246"/>
                  </a:lnTo>
                  <a:lnTo>
                    <a:pt x="246" y="289"/>
                  </a:lnTo>
                  <a:lnTo>
                    <a:pt x="300" y="258"/>
                  </a:lnTo>
                  <a:lnTo>
                    <a:pt x="260" y="303"/>
                  </a:lnTo>
                  <a:lnTo>
                    <a:pt x="312" y="270"/>
                  </a:lnTo>
                  <a:lnTo>
                    <a:pt x="262" y="306"/>
                  </a:lnTo>
                  <a:lnTo>
                    <a:pt x="317" y="275"/>
                  </a:lnTo>
                  <a:lnTo>
                    <a:pt x="265" y="308"/>
                  </a:lnTo>
                  <a:lnTo>
                    <a:pt x="319" y="277"/>
                  </a:lnTo>
                  <a:lnTo>
                    <a:pt x="269" y="313"/>
                  </a:lnTo>
                  <a:lnTo>
                    <a:pt x="322" y="282"/>
                  </a:lnTo>
                  <a:lnTo>
                    <a:pt x="272" y="315"/>
                  </a:lnTo>
                  <a:lnTo>
                    <a:pt x="326" y="284"/>
                  </a:lnTo>
                  <a:lnTo>
                    <a:pt x="274" y="318"/>
                  </a:lnTo>
                  <a:lnTo>
                    <a:pt x="314" y="296"/>
                  </a:lnTo>
                  <a:lnTo>
                    <a:pt x="277" y="320"/>
                  </a:lnTo>
                  <a:lnTo>
                    <a:pt x="307" y="303"/>
                  </a:lnTo>
                  <a:lnTo>
                    <a:pt x="284" y="327"/>
                  </a:lnTo>
                  <a:lnTo>
                    <a:pt x="284" y="327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61" name="Freeform 3147"/>
            <p:cNvSpPr>
              <a:spLocks/>
            </p:cNvSpPr>
            <p:nvPr/>
          </p:nvSpPr>
          <p:spPr bwMode="auto">
            <a:xfrm>
              <a:off x="6577013" y="3313113"/>
              <a:ext cx="514350" cy="514350"/>
            </a:xfrm>
            <a:custGeom>
              <a:avLst/>
              <a:gdLst>
                <a:gd name="T0" fmla="*/ 19 w 324"/>
                <a:gd name="T1" fmla="*/ 0 h 324"/>
                <a:gd name="T2" fmla="*/ 47 w 324"/>
                <a:gd name="T3" fmla="*/ 4 h 324"/>
                <a:gd name="T4" fmla="*/ 59 w 324"/>
                <a:gd name="T5" fmla="*/ 14 h 324"/>
                <a:gd name="T6" fmla="*/ 62 w 324"/>
                <a:gd name="T7" fmla="*/ 14 h 324"/>
                <a:gd name="T8" fmla="*/ 69 w 324"/>
                <a:gd name="T9" fmla="*/ 23 h 324"/>
                <a:gd name="T10" fmla="*/ 81 w 324"/>
                <a:gd name="T11" fmla="*/ 33 h 324"/>
                <a:gd name="T12" fmla="*/ 81 w 324"/>
                <a:gd name="T13" fmla="*/ 35 h 324"/>
                <a:gd name="T14" fmla="*/ 90 w 324"/>
                <a:gd name="T15" fmla="*/ 45 h 324"/>
                <a:gd name="T16" fmla="*/ 104 w 324"/>
                <a:gd name="T17" fmla="*/ 59 h 324"/>
                <a:gd name="T18" fmla="*/ 104 w 324"/>
                <a:gd name="T19" fmla="*/ 59 h 324"/>
                <a:gd name="T20" fmla="*/ 114 w 324"/>
                <a:gd name="T21" fmla="*/ 68 h 324"/>
                <a:gd name="T22" fmla="*/ 121 w 324"/>
                <a:gd name="T23" fmla="*/ 75 h 324"/>
                <a:gd name="T24" fmla="*/ 133 w 324"/>
                <a:gd name="T25" fmla="*/ 87 h 324"/>
                <a:gd name="T26" fmla="*/ 147 w 324"/>
                <a:gd name="T27" fmla="*/ 99 h 324"/>
                <a:gd name="T28" fmla="*/ 149 w 324"/>
                <a:gd name="T29" fmla="*/ 104 h 324"/>
                <a:gd name="T30" fmla="*/ 161 w 324"/>
                <a:gd name="T31" fmla="*/ 116 h 324"/>
                <a:gd name="T32" fmla="*/ 168 w 324"/>
                <a:gd name="T33" fmla="*/ 123 h 324"/>
                <a:gd name="T34" fmla="*/ 168 w 324"/>
                <a:gd name="T35" fmla="*/ 123 h 324"/>
                <a:gd name="T36" fmla="*/ 180 w 324"/>
                <a:gd name="T37" fmla="*/ 135 h 324"/>
                <a:gd name="T38" fmla="*/ 185 w 324"/>
                <a:gd name="T39" fmla="*/ 139 h 324"/>
                <a:gd name="T40" fmla="*/ 197 w 324"/>
                <a:gd name="T41" fmla="*/ 151 h 324"/>
                <a:gd name="T42" fmla="*/ 201 w 324"/>
                <a:gd name="T43" fmla="*/ 154 h 324"/>
                <a:gd name="T44" fmla="*/ 204 w 324"/>
                <a:gd name="T45" fmla="*/ 158 h 324"/>
                <a:gd name="T46" fmla="*/ 213 w 324"/>
                <a:gd name="T47" fmla="*/ 168 h 324"/>
                <a:gd name="T48" fmla="*/ 220 w 324"/>
                <a:gd name="T49" fmla="*/ 175 h 324"/>
                <a:gd name="T50" fmla="*/ 227 w 324"/>
                <a:gd name="T51" fmla="*/ 182 h 324"/>
                <a:gd name="T52" fmla="*/ 242 w 324"/>
                <a:gd name="T53" fmla="*/ 194 h 324"/>
                <a:gd name="T54" fmla="*/ 244 w 324"/>
                <a:gd name="T55" fmla="*/ 199 h 324"/>
                <a:gd name="T56" fmla="*/ 256 w 324"/>
                <a:gd name="T57" fmla="*/ 211 h 324"/>
                <a:gd name="T58" fmla="*/ 261 w 324"/>
                <a:gd name="T59" fmla="*/ 215 h 324"/>
                <a:gd name="T60" fmla="*/ 270 w 324"/>
                <a:gd name="T61" fmla="*/ 225 h 324"/>
                <a:gd name="T62" fmla="*/ 277 w 324"/>
                <a:gd name="T63" fmla="*/ 232 h 324"/>
                <a:gd name="T64" fmla="*/ 291 w 324"/>
                <a:gd name="T65" fmla="*/ 246 h 324"/>
                <a:gd name="T66" fmla="*/ 294 w 324"/>
                <a:gd name="T67" fmla="*/ 249 h 324"/>
                <a:gd name="T68" fmla="*/ 294 w 324"/>
                <a:gd name="T69" fmla="*/ 249 h 324"/>
                <a:gd name="T70" fmla="*/ 303 w 324"/>
                <a:gd name="T71" fmla="*/ 256 h 324"/>
                <a:gd name="T72" fmla="*/ 303 w 324"/>
                <a:gd name="T73" fmla="*/ 258 h 324"/>
                <a:gd name="T74" fmla="*/ 315 w 324"/>
                <a:gd name="T75" fmla="*/ 270 h 324"/>
                <a:gd name="T76" fmla="*/ 324 w 324"/>
                <a:gd name="T77" fmla="*/ 284 h 324"/>
                <a:gd name="T78" fmla="*/ 287 w 324"/>
                <a:gd name="T79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4" h="324">
                  <a:moveTo>
                    <a:pt x="17" y="2"/>
                  </a:moveTo>
                  <a:lnTo>
                    <a:pt x="19" y="0"/>
                  </a:lnTo>
                  <a:lnTo>
                    <a:pt x="0" y="30"/>
                  </a:lnTo>
                  <a:lnTo>
                    <a:pt x="47" y="4"/>
                  </a:lnTo>
                  <a:lnTo>
                    <a:pt x="7" y="45"/>
                  </a:lnTo>
                  <a:lnTo>
                    <a:pt x="59" y="14"/>
                  </a:lnTo>
                  <a:lnTo>
                    <a:pt x="7" y="45"/>
                  </a:lnTo>
                  <a:lnTo>
                    <a:pt x="62" y="14"/>
                  </a:lnTo>
                  <a:lnTo>
                    <a:pt x="17" y="54"/>
                  </a:lnTo>
                  <a:lnTo>
                    <a:pt x="69" y="23"/>
                  </a:lnTo>
                  <a:lnTo>
                    <a:pt x="26" y="66"/>
                  </a:lnTo>
                  <a:lnTo>
                    <a:pt x="81" y="33"/>
                  </a:lnTo>
                  <a:lnTo>
                    <a:pt x="26" y="66"/>
                  </a:lnTo>
                  <a:lnTo>
                    <a:pt x="81" y="35"/>
                  </a:lnTo>
                  <a:lnTo>
                    <a:pt x="38" y="75"/>
                  </a:lnTo>
                  <a:lnTo>
                    <a:pt x="90" y="45"/>
                  </a:lnTo>
                  <a:lnTo>
                    <a:pt x="52" y="90"/>
                  </a:lnTo>
                  <a:lnTo>
                    <a:pt x="104" y="59"/>
                  </a:lnTo>
                  <a:lnTo>
                    <a:pt x="52" y="90"/>
                  </a:lnTo>
                  <a:lnTo>
                    <a:pt x="104" y="59"/>
                  </a:lnTo>
                  <a:lnTo>
                    <a:pt x="59" y="99"/>
                  </a:lnTo>
                  <a:lnTo>
                    <a:pt x="114" y="68"/>
                  </a:lnTo>
                  <a:lnTo>
                    <a:pt x="66" y="106"/>
                  </a:lnTo>
                  <a:lnTo>
                    <a:pt x="121" y="75"/>
                  </a:lnTo>
                  <a:lnTo>
                    <a:pt x="81" y="118"/>
                  </a:lnTo>
                  <a:lnTo>
                    <a:pt x="133" y="87"/>
                  </a:lnTo>
                  <a:lnTo>
                    <a:pt x="92" y="130"/>
                  </a:lnTo>
                  <a:lnTo>
                    <a:pt x="147" y="99"/>
                  </a:lnTo>
                  <a:lnTo>
                    <a:pt x="97" y="135"/>
                  </a:lnTo>
                  <a:lnTo>
                    <a:pt x="149" y="104"/>
                  </a:lnTo>
                  <a:lnTo>
                    <a:pt x="107" y="147"/>
                  </a:lnTo>
                  <a:lnTo>
                    <a:pt x="161" y="116"/>
                  </a:lnTo>
                  <a:lnTo>
                    <a:pt x="114" y="154"/>
                  </a:lnTo>
                  <a:lnTo>
                    <a:pt x="168" y="123"/>
                  </a:lnTo>
                  <a:lnTo>
                    <a:pt x="114" y="154"/>
                  </a:lnTo>
                  <a:lnTo>
                    <a:pt x="168" y="123"/>
                  </a:lnTo>
                  <a:lnTo>
                    <a:pt x="126" y="166"/>
                  </a:lnTo>
                  <a:lnTo>
                    <a:pt x="180" y="135"/>
                  </a:lnTo>
                  <a:lnTo>
                    <a:pt x="133" y="170"/>
                  </a:lnTo>
                  <a:lnTo>
                    <a:pt x="185" y="139"/>
                  </a:lnTo>
                  <a:lnTo>
                    <a:pt x="142" y="182"/>
                  </a:lnTo>
                  <a:lnTo>
                    <a:pt x="197" y="151"/>
                  </a:lnTo>
                  <a:lnTo>
                    <a:pt x="147" y="187"/>
                  </a:lnTo>
                  <a:lnTo>
                    <a:pt x="201" y="154"/>
                  </a:lnTo>
                  <a:lnTo>
                    <a:pt x="149" y="189"/>
                  </a:lnTo>
                  <a:lnTo>
                    <a:pt x="204" y="158"/>
                  </a:lnTo>
                  <a:lnTo>
                    <a:pt x="159" y="199"/>
                  </a:lnTo>
                  <a:lnTo>
                    <a:pt x="213" y="168"/>
                  </a:lnTo>
                  <a:lnTo>
                    <a:pt x="168" y="206"/>
                  </a:lnTo>
                  <a:lnTo>
                    <a:pt x="220" y="175"/>
                  </a:lnTo>
                  <a:lnTo>
                    <a:pt x="175" y="213"/>
                  </a:lnTo>
                  <a:lnTo>
                    <a:pt x="227" y="182"/>
                  </a:lnTo>
                  <a:lnTo>
                    <a:pt x="187" y="227"/>
                  </a:lnTo>
                  <a:lnTo>
                    <a:pt x="242" y="194"/>
                  </a:lnTo>
                  <a:lnTo>
                    <a:pt x="192" y="230"/>
                  </a:lnTo>
                  <a:lnTo>
                    <a:pt x="244" y="199"/>
                  </a:lnTo>
                  <a:lnTo>
                    <a:pt x="201" y="241"/>
                  </a:lnTo>
                  <a:lnTo>
                    <a:pt x="256" y="211"/>
                  </a:lnTo>
                  <a:lnTo>
                    <a:pt x="206" y="246"/>
                  </a:lnTo>
                  <a:lnTo>
                    <a:pt x="261" y="215"/>
                  </a:lnTo>
                  <a:lnTo>
                    <a:pt x="216" y="256"/>
                  </a:lnTo>
                  <a:lnTo>
                    <a:pt x="270" y="225"/>
                  </a:lnTo>
                  <a:lnTo>
                    <a:pt x="223" y="263"/>
                  </a:lnTo>
                  <a:lnTo>
                    <a:pt x="277" y="232"/>
                  </a:lnTo>
                  <a:lnTo>
                    <a:pt x="237" y="277"/>
                  </a:lnTo>
                  <a:lnTo>
                    <a:pt x="291" y="246"/>
                  </a:lnTo>
                  <a:lnTo>
                    <a:pt x="239" y="279"/>
                  </a:lnTo>
                  <a:lnTo>
                    <a:pt x="294" y="249"/>
                  </a:lnTo>
                  <a:lnTo>
                    <a:pt x="239" y="279"/>
                  </a:lnTo>
                  <a:lnTo>
                    <a:pt x="294" y="249"/>
                  </a:lnTo>
                  <a:lnTo>
                    <a:pt x="249" y="289"/>
                  </a:lnTo>
                  <a:lnTo>
                    <a:pt x="303" y="256"/>
                  </a:lnTo>
                  <a:lnTo>
                    <a:pt x="249" y="289"/>
                  </a:lnTo>
                  <a:lnTo>
                    <a:pt x="303" y="258"/>
                  </a:lnTo>
                  <a:lnTo>
                    <a:pt x="261" y="301"/>
                  </a:lnTo>
                  <a:lnTo>
                    <a:pt x="315" y="270"/>
                  </a:lnTo>
                  <a:lnTo>
                    <a:pt x="275" y="313"/>
                  </a:lnTo>
                  <a:lnTo>
                    <a:pt x="324" y="284"/>
                  </a:lnTo>
                  <a:lnTo>
                    <a:pt x="284" y="324"/>
                  </a:lnTo>
                  <a:lnTo>
                    <a:pt x="287" y="324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62" name="Freeform 3148"/>
            <p:cNvSpPr>
              <a:spLocks/>
            </p:cNvSpPr>
            <p:nvPr/>
          </p:nvSpPr>
          <p:spPr bwMode="auto">
            <a:xfrm>
              <a:off x="6194425" y="3173413"/>
              <a:ext cx="247650" cy="255588"/>
            </a:xfrm>
            <a:custGeom>
              <a:avLst/>
              <a:gdLst>
                <a:gd name="T0" fmla="*/ 35 w 156"/>
                <a:gd name="T1" fmla="*/ 0 h 161"/>
                <a:gd name="T2" fmla="*/ 35 w 156"/>
                <a:gd name="T3" fmla="*/ 0 h 161"/>
                <a:gd name="T4" fmla="*/ 0 w 156"/>
                <a:gd name="T5" fmla="*/ 35 h 161"/>
                <a:gd name="T6" fmla="*/ 45 w 156"/>
                <a:gd name="T7" fmla="*/ 9 h 161"/>
                <a:gd name="T8" fmla="*/ 2 w 156"/>
                <a:gd name="T9" fmla="*/ 50 h 161"/>
                <a:gd name="T10" fmla="*/ 56 w 156"/>
                <a:gd name="T11" fmla="*/ 19 h 161"/>
                <a:gd name="T12" fmla="*/ 14 w 156"/>
                <a:gd name="T13" fmla="*/ 61 h 161"/>
                <a:gd name="T14" fmla="*/ 68 w 156"/>
                <a:gd name="T15" fmla="*/ 31 h 161"/>
                <a:gd name="T16" fmla="*/ 28 w 156"/>
                <a:gd name="T17" fmla="*/ 76 h 161"/>
                <a:gd name="T18" fmla="*/ 82 w 156"/>
                <a:gd name="T19" fmla="*/ 45 h 161"/>
                <a:gd name="T20" fmla="*/ 30 w 156"/>
                <a:gd name="T21" fmla="*/ 78 h 161"/>
                <a:gd name="T22" fmla="*/ 85 w 156"/>
                <a:gd name="T23" fmla="*/ 47 h 161"/>
                <a:gd name="T24" fmla="*/ 42 w 156"/>
                <a:gd name="T25" fmla="*/ 90 h 161"/>
                <a:gd name="T26" fmla="*/ 97 w 156"/>
                <a:gd name="T27" fmla="*/ 59 h 161"/>
                <a:gd name="T28" fmla="*/ 49 w 156"/>
                <a:gd name="T29" fmla="*/ 97 h 161"/>
                <a:gd name="T30" fmla="*/ 104 w 156"/>
                <a:gd name="T31" fmla="*/ 66 h 161"/>
                <a:gd name="T32" fmla="*/ 61 w 156"/>
                <a:gd name="T33" fmla="*/ 109 h 161"/>
                <a:gd name="T34" fmla="*/ 116 w 156"/>
                <a:gd name="T35" fmla="*/ 78 h 161"/>
                <a:gd name="T36" fmla="*/ 68 w 156"/>
                <a:gd name="T37" fmla="*/ 116 h 161"/>
                <a:gd name="T38" fmla="*/ 123 w 156"/>
                <a:gd name="T39" fmla="*/ 85 h 161"/>
                <a:gd name="T40" fmla="*/ 78 w 156"/>
                <a:gd name="T41" fmla="*/ 126 h 161"/>
                <a:gd name="T42" fmla="*/ 132 w 156"/>
                <a:gd name="T43" fmla="*/ 95 h 161"/>
                <a:gd name="T44" fmla="*/ 85 w 156"/>
                <a:gd name="T45" fmla="*/ 133 h 161"/>
                <a:gd name="T46" fmla="*/ 139 w 156"/>
                <a:gd name="T47" fmla="*/ 102 h 161"/>
                <a:gd name="T48" fmla="*/ 92 w 156"/>
                <a:gd name="T49" fmla="*/ 140 h 161"/>
                <a:gd name="T50" fmla="*/ 146 w 156"/>
                <a:gd name="T51" fmla="*/ 109 h 161"/>
                <a:gd name="T52" fmla="*/ 94 w 156"/>
                <a:gd name="T53" fmla="*/ 142 h 161"/>
                <a:gd name="T54" fmla="*/ 149 w 156"/>
                <a:gd name="T55" fmla="*/ 111 h 161"/>
                <a:gd name="T56" fmla="*/ 99 w 156"/>
                <a:gd name="T57" fmla="*/ 147 h 161"/>
                <a:gd name="T58" fmla="*/ 151 w 156"/>
                <a:gd name="T59" fmla="*/ 116 h 161"/>
                <a:gd name="T60" fmla="*/ 104 w 156"/>
                <a:gd name="T61" fmla="*/ 152 h 161"/>
                <a:gd name="T62" fmla="*/ 153 w 156"/>
                <a:gd name="T63" fmla="*/ 123 h 161"/>
                <a:gd name="T64" fmla="*/ 106 w 156"/>
                <a:gd name="T65" fmla="*/ 154 h 161"/>
                <a:gd name="T66" fmla="*/ 156 w 156"/>
                <a:gd name="T67" fmla="*/ 126 h 161"/>
                <a:gd name="T68" fmla="*/ 120 w 156"/>
                <a:gd name="T69" fmla="*/ 161 h 161"/>
                <a:gd name="T70" fmla="*/ 153 w 156"/>
                <a:gd name="T71" fmla="*/ 140 h 161"/>
                <a:gd name="T72" fmla="*/ 120 w 156"/>
                <a:gd name="T73" fmla="*/ 161 h 161"/>
                <a:gd name="T74" fmla="*/ 153 w 156"/>
                <a:gd name="T75" fmla="*/ 142 h 161"/>
                <a:gd name="T76" fmla="*/ 137 w 156"/>
                <a:gd name="T77" fmla="*/ 159 h 161"/>
                <a:gd name="T78" fmla="*/ 142 w 156"/>
                <a:gd name="T79" fmla="*/ 15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6" h="161">
                  <a:moveTo>
                    <a:pt x="35" y="0"/>
                  </a:moveTo>
                  <a:lnTo>
                    <a:pt x="35" y="0"/>
                  </a:lnTo>
                  <a:lnTo>
                    <a:pt x="0" y="35"/>
                  </a:lnTo>
                  <a:lnTo>
                    <a:pt x="45" y="9"/>
                  </a:lnTo>
                  <a:lnTo>
                    <a:pt x="2" y="50"/>
                  </a:lnTo>
                  <a:lnTo>
                    <a:pt x="56" y="19"/>
                  </a:lnTo>
                  <a:lnTo>
                    <a:pt x="14" y="61"/>
                  </a:lnTo>
                  <a:lnTo>
                    <a:pt x="68" y="31"/>
                  </a:lnTo>
                  <a:lnTo>
                    <a:pt x="28" y="76"/>
                  </a:lnTo>
                  <a:lnTo>
                    <a:pt x="82" y="45"/>
                  </a:lnTo>
                  <a:lnTo>
                    <a:pt x="30" y="78"/>
                  </a:lnTo>
                  <a:lnTo>
                    <a:pt x="85" y="47"/>
                  </a:lnTo>
                  <a:lnTo>
                    <a:pt x="42" y="90"/>
                  </a:lnTo>
                  <a:lnTo>
                    <a:pt x="97" y="59"/>
                  </a:lnTo>
                  <a:lnTo>
                    <a:pt x="49" y="97"/>
                  </a:lnTo>
                  <a:lnTo>
                    <a:pt x="104" y="66"/>
                  </a:lnTo>
                  <a:lnTo>
                    <a:pt x="61" y="109"/>
                  </a:lnTo>
                  <a:lnTo>
                    <a:pt x="116" y="78"/>
                  </a:lnTo>
                  <a:lnTo>
                    <a:pt x="68" y="116"/>
                  </a:lnTo>
                  <a:lnTo>
                    <a:pt x="123" y="85"/>
                  </a:lnTo>
                  <a:lnTo>
                    <a:pt x="78" y="126"/>
                  </a:lnTo>
                  <a:lnTo>
                    <a:pt x="132" y="95"/>
                  </a:lnTo>
                  <a:lnTo>
                    <a:pt x="85" y="133"/>
                  </a:lnTo>
                  <a:lnTo>
                    <a:pt x="139" y="102"/>
                  </a:lnTo>
                  <a:lnTo>
                    <a:pt x="92" y="140"/>
                  </a:lnTo>
                  <a:lnTo>
                    <a:pt x="146" y="109"/>
                  </a:lnTo>
                  <a:lnTo>
                    <a:pt x="94" y="142"/>
                  </a:lnTo>
                  <a:lnTo>
                    <a:pt x="149" y="111"/>
                  </a:lnTo>
                  <a:lnTo>
                    <a:pt x="99" y="147"/>
                  </a:lnTo>
                  <a:lnTo>
                    <a:pt x="151" y="116"/>
                  </a:lnTo>
                  <a:lnTo>
                    <a:pt x="104" y="152"/>
                  </a:lnTo>
                  <a:lnTo>
                    <a:pt x="153" y="123"/>
                  </a:lnTo>
                  <a:lnTo>
                    <a:pt x="106" y="154"/>
                  </a:lnTo>
                  <a:lnTo>
                    <a:pt x="156" y="126"/>
                  </a:lnTo>
                  <a:lnTo>
                    <a:pt x="120" y="161"/>
                  </a:lnTo>
                  <a:lnTo>
                    <a:pt x="153" y="140"/>
                  </a:lnTo>
                  <a:lnTo>
                    <a:pt x="120" y="161"/>
                  </a:lnTo>
                  <a:lnTo>
                    <a:pt x="153" y="142"/>
                  </a:lnTo>
                  <a:lnTo>
                    <a:pt x="137" y="159"/>
                  </a:lnTo>
                  <a:lnTo>
                    <a:pt x="142" y="156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63" name="Freeform 3149"/>
            <p:cNvSpPr>
              <a:spLocks/>
            </p:cNvSpPr>
            <p:nvPr/>
          </p:nvSpPr>
          <p:spPr bwMode="auto">
            <a:xfrm>
              <a:off x="6321425" y="3041650"/>
              <a:ext cx="247650" cy="255588"/>
            </a:xfrm>
            <a:custGeom>
              <a:avLst/>
              <a:gdLst>
                <a:gd name="T0" fmla="*/ 36 w 156"/>
                <a:gd name="T1" fmla="*/ 2 h 161"/>
                <a:gd name="T2" fmla="*/ 36 w 156"/>
                <a:gd name="T3" fmla="*/ 0 h 161"/>
                <a:gd name="T4" fmla="*/ 10 w 156"/>
                <a:gd name="T5" fmla="*/ 26 h 161"/>
                <a:gd name="T6" fmla="*/ 43 w 156"/>
                <a:gd name="T7" fmla="*/ 7 h 161"/>
                <a:gd name="T8" fmla="*/ 0 w 156"/>
                <a:gd name="T9" fmla="*/ 50 h 161"/>
                <a:gd name="T10" fmla="*/ 52 w 156"/>
                <a:gd name="T11" fmla="*/ 16 h 161"/>
                <a:gd name="T12" fmla="*/ 7 w 156"/>
                <a:gd name="T13" fmla="*/ 57 h 161"/>
                <a:gd name="T14" fmla="*/ 62 w 156"/>
                <a:gd name="T15" fmla="*/ 26 h 161"/>
                <a:gd name="T16" fmla="*/ 12 w 156"/>
                <a:gd name="T17" fmla="*/ 61 h 161"/>
                <a:gd name="T18" fmla="*/ 66 w 156"/>
                <a:gd name="T19" fmla="*/ 31 h 161"/>
                <a:gd name="T20" fmla="*/ 21 w 156"/>
                <a:gd name="T21" fmla="*/ 71 h 161"/>
                <a:gd name="T22" fmla="*/ 76 w 156"/>
                <a:gd name="T23" fmla="*/ 40 h 161"/>
                <a:gd name="T24" fmla="*/ 31 w 156"/>
                <a:gd name="T25" fmla="*/ 80 h 161"/>
                <a:gd name="T26" fmla="*/ 85 w 156"/>
                <a:gd name="T27" fmla="*/ 50 h 161"/>
                <a:gd name="T28" fmla="*/ 36 w 156"/>
                <a:gd name="T29" fmla="*/ 85 h 161"/>
                <a:gd name="T30" fmla="*/ 90 w 156"/>
                <a:gd name="T31" fmla="*/ 54 h 161"/>
                <a:gd name="T32" fmla="*/ 43 w 156"/>
                <a:gd name="T33" fmla="*/ 92 h 161"/>
                <a:gd name="T34" fmla="*/ 97 w 156"/>
                <a:gd name="T35" fmla="*/ 61 h 161"/>
                <a:gd name="T36" fmla="*/ 45 w 156"/>
                <a:gd name="T37" fmla="*/ 92 h 161"/>
                <a:gd name="T38" fmla="*/ 97 w 156"/>
                <a:gd name="T39" fmla="*/ 61 h 161"/>
                <a:gd name="T40" fmla="*/ 55 w 156"/>
                <a:gd name="T41" fmla="*/ 104 h 161"/>
                <a:gd name="T42" fmla="*/ 109 w 156"/>
                <a:gd name="T43" fmla="*/ 73 h 161"/>
                <a:gd name="T44" fmla="*/ 62 w 156"/>
                <a:gd name="T45" fmla="*/ 111 h 161"/>
                <a:gd name="T46" fmla="*/ 116 w 156"/>
                <a:gd name="T47" fmla="*/ 80 h 161"/>
                <a:gd name="T48" fmla="*/ 64 w 156"/>
                <a:gd name="T49" fmla="*/ 114 h 161"/>
                <a:gd name="T50" fmla="*/ 118 w 156"/>
                <a:gd name="T51" fmla="*/ 83 h 161"/>
                <a:gd name="T52" fmla="*/ 71 w 156"/>
                <a:gd name="T53" fmla="*/ 121 h 161"/>
                <a:gd name="T54" fmla="*/ 126 w 156"/>
                <a:gd name="T55" fmla="*/ 90 h 161"/>
                <a:gd name="T56" fmla="*/ 76 w 156"/>
                <a:gd name="T57" fmla="*/ 126 h 161"/>
                <a:gd name="T58" fmla="*/ 130 w 156"/>
                <a:gd name="T59" fmla="*/ 92 h 161"/>
                <a:gd name="T60" fmla="*/ 88 w 156"/>
                <a:gd name="T61" fmla="*/ 137 h 161"/>
                <a:gd name="T62" fmla="*/ 142 w 156"/>
                <a:gd name="T63" fmla="*/ 107 h 161"/>
                <a:gd name="T64" fmla="*/ 97 w 156"/>
                <a:gd name="T65" fmla="*/ 147 h 161"/>
                <a:gd name="T66" fmla="*/ 149 w 156"/>
                <a:gd name="T67" fmla="*/ 116 h 161"/>
                <a:gd name="T68" fmla="*/ 102 w 156"/>
                <a:gd name="T69" fmla="*/ 152 h 161"/>
                <a:gd name="T70" fmla="*/ 154 w 156"/>
                <a:gd name="T71" fmla="*/ 121 h 161"/>
                <a:gd name="T72" fmla="*/ 107 w 156"/>
                <a:gd name="T73" fmla="*/ 154 h 161"/>
                <a:gd name="T74" fmla="*/ 156 w 156"/>
                <a:gd name="T75" fmla="*/ 126 h 161"/>
                <a:gd name="T76" fmla="*/ 114 w 156"/>
                <a:gd name="T77" fmla="*/ 159 h 161"/>
                <a:gd name="T78" fmla="*/ 156 w 156"/>
                <a:gd name="T79" fmla="*/ 135 h 161"/>
                <a:gd name="T80" fmla="*/ 118 w 156"/>
                <a:gd name="T81" fmla="*/ 161 h 161"/>
                <a:gd name="T82" fmla="*/ 156 w 156"/>
                <a:gd name="T83" fmla="*/ 140 h 161"/>
                <a:gd name="T84" fmla="*/ 137 w 156"/>
                <a:gd name="T85" fmla="*/ 161 h 161"/>
                <a:gd name="T86" fmla="*/ 142 w 156"/>
                <a:gd name="T87" fmla="*/ 15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6" h="161">
                  <a:moveTo>
                    <a:pt x="36" y="2"/>
                  </a:moveTo>
                  <a:lnTo>
                    <a:pt x="36" y="0"/>
                  </a:lnTo>
                  <a:lnTo>
                    <a:pt x="10" y="26"/>
                  </a:lnTo>
                  <a:lnTo>
                    <a:pt x="43" y="7"/>
                  </a:lnTo>
                  <a:lnTo>
                    <a:pt x="0" y="50"/>
                  </a:lnTo>
                  <a:lnTo>
                    <a:pt x="52" y="16"/>
                  </a:lnTo>
                  <a:lnTo>
                    <a:pt x="7" y="57"/>
                  </a:lnTo>
                  <a:lnTo>
                    <a:pt x="62" y="26"/>
                  </a:lnTo>
                  <a:lnTo>
                    <a:pt x="12" y="61"/>
                  </a:lnTo>
                  <a:lnTo>
                    <a:pt x="66" y="31"/>
                  </a:lnTo>
                  <a:lnTo>
                    <a:pt x="21" y="71"/>
                  </a:lnTo>
                  <a:lnTo>
                    <a:pt x="76" y="40"/>
                  </a:lnTo>
                  <a:lnTo>
                    <a:pt x="31" y="80"/>
                  </a:lnTo>
                  <a:lnTo>
                    <a:pt x="85" y="50"/>
                  </a:lnTo>
                  <a:lnTo>
                    <a:pt x="36" y="85"/>
                  </a:lnTo>
                  <a:lnTo>
                    <a:pt x="90" y="54"/>
                  </a:lnTo>
                  <a:lnTo>
                    <a:pt x="43" y="92"/>
                  </a:lnTo>
                  <a:lnTo>
                    <a:pt x="97" y="61"/>
                  </a:lnTo>
                  <a:lnTo>
                    <a:pt x="45" y="92"/>
                  </a:lnTo>
                  <a:lnTo>
                    <a:pt x="97" y="61"/>
                  </a:lnTo>
                  <a:lnTo>
                    <a:pt x="55" y="104"/>
                  </a:lnTo>
                  <a:lnTo>
                    <a:pt x="109" y="73"/>
                  </a:lnTo>
                  <a:lnTo>
                    <a:pt x="62" y="111"/>
                  </a:lnTo>
                  <a:lnTo>
                    <a:pt x="116" y="80"/>
                  </a:lnTo>
                  <a:lnTo>
                    <a:pt x="64" y="114"/>
                  </a:lnTo>
                  <a:lnTo>
                    <a:pt x="118" y="83"/>
                  </a:lnTo>
                  <a:lnTo>
                    <a:pt x="71" y="121"/>
                  </a:lnTo>
                  <a:lnTo>
                    <a:pt x="126" y="90"/>
                  </a:lnTo>
                  <a:lnTo>
                    <a:pt x="76" y="126"/>
                  </a:lnTo>
                  <a:lnTo>
                    <a:pt x="130" y="92"/>
                  </a:lnTo>
                  <a:lnTo>
                    <a:pt x="88" y="137"/>
                  </a:lnTo>
                  <a:lnTo>
                    <a:pt x="142" y="107"/>
                  </a:lnTo>
                  <a:lnTo>
                    <a:pt x="97" y="147"/>
                  </a:lnTo>
                  <a:lnTo>
                    <a:pt x="149" y="116"/>
                  </a:lnTo>
                  <a:lnTo>
                    <a:pt x="102" y="152"/>
                  </a:lnTo>
                  <a:lnTo>
                    <a:pt x="154" y="121"/>
                  </a:lnTo>
                  <a:lnTo>
                    <a:pt x="107" y="154"/>
                  </a:lnTo>
                  <a:lnTo>
                    <a:pt x="156" y="126"/>
                  </a:lnTo>
                  <a:lnTo>
                    <a:pt x="114" y="159"/>
                  </a:lnTo>
                  <a:lnTo>
                    <a:pt x="156" y="135"/>
                  </a:lnTo>
                  <a:lnTo>
                    <a:pt x="118" y="161"/>
                  </a:lnTo>
                  <a:lnTo>
                    <a:pt x="156" y="140"/>
                  </a:lnTo>
                  <a:lnTo>
                    <a:pt x="137" y="161"/>
                  </a:lnTo>
                  <a:lnTo>
                    <a:pt x="142" y="159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64" name="Freeform 3150"/>
            <p:cNvSpPr>
              <a:spLocks/>
            </p:cNvSpPr>
            <p:nvPr/>
          </p:nvSpPr>
          <p:spPr bwMode="auto">
            <a:xfrm>
              <a:off x="6791325" y="3097213"/>
              <a:ext cx="481013" cy="403225"/>
            </a:xfrm>
            <a:custGeom>
              <a:avLst/>
              <a:gdLst>
                <a:gd name="T0" fmla="*/ 197 w 303"/>
                <a:gd name="T1" fmla="*/ 34 h 254"/>
                <a:gd name="T2" fmla="*/ 206 w 303"/>
                <a:gd name="T3" fmla="*/ 29 h 254"/>
                <a:gd name="T4" fmla="*/ 192 w 303"/>
                <a:gd name="T5" fmla="*/ 41 h 254"/>
                <a:gd name="T6" fmla="*/ 215 w 303"/>
                <a:gd name="T7" fmla="*/ 26 h 254"/>
                <a:gd name="T8" fmla="*/ 144 w 303"/>
                <a:gd name="T9" fmla="*/ 88 h 254"/>
                <a:gd name="T10" fmla="*/ 287 w 303"/>
                <a:gd name="T11" fmla="*/ 5 h 254"/>
                <a:gd name="T12" fmla="*/ 133 w 303"/>
                <a:gd name="T13" fmla="*/ 100 h 254"/>
                <a:gd name="T14" fmla="*/ 303 w 303"/>
                <a:gd name="T15" fmla="*/ 0 h 254"/>
                <a:gd name="T16" fmla="*/ 114 w 303"/>
                <a:gd name="T17" fmla="*/ 119 h 254"/>
                <a:gd name="T18" fmla="*/ 213 w 303"/>
                <a:gd name="T19" fmla="*/ 62 h 254"/>
                <a:gd name="T20" fmla="*/ 104 w 303"/>
                <a:gd name="T21" fmla="*/ 128 h 254"/>
                <a:gd name="T22" fmla="*/ 204 w 303"/>
                <a:gd name="T23" fmla="*/ 72 h 254"/>
                <a:gd name="T24" fmla="*/ 92 w 303"/>
                <a:gd name="T25" fmla="*/ 140 h 254"/>
                <a:gd name="T26" fmla="*/ 192 w 303"/>
                <a:gd name="T27" fmla="*/ 83 h 254"/>
                <a:gd name="T28" fmla="*/ 40 w 303"/>
                <a:gd name="T29" fmla="*/ 192 h 254"/>
                <a:gd name="T30" fmla="*/ 140 w 303"/>
                <a:gd name="T31" fmla="*/ 133 h 254"/>
                <a:gd name="T32" fmla="*/ 28 w 303"/>
                <a:gd name="T33" fmla="*/ 202 h 254"/>
                <a:gd name="T34" fmla="*/ 128 w 303"/>
                <a:gd name="T35" fmla="*/ 145 h 254"/>
                <a:gd name="T36" fmla="*/ 5 w 303"/>
                <a:gd name="T37" fmla="*/ 228 h 254"/>
                <a:gd name="T38" fmla="*/ 102 w 303"/>
                <a:gd name="T39" fmla="*/ 171 h 254"/>
                <a:gd name="T40" fmla="*/ 0 w 303"/>
                <a:gd name="T41" fmla="*/ 245 h 254"/>
                <a:gd name="T42" fmla="*/ 73 w 303"/>
                <a:gd name="T43" fmla="*/ 202 h 254"/>
                <a:gd name="T44" fmla="*/ 5 w 303"/>
                <a:gd name="T45" fmla="*/ 249 h 254"/>
                <a:gd name="T46" fmla="*/ 50 w 303"/>
                <a:gd name="T47" fmla="*/ 226 h 254"/>
                <a:gd name="T48" fmla="*/ 12 w 303"/>
                <a:gd name="T49" fmla="*/ 254 h 254"/>
                <a:gd name="T50" fmla="*/ 31 w 303"/>
                <a:gd name="T51" fmla="*/ 242 h 254"/>
                <a:gd name="T52" fmla="*/ 17 w 303"/>
                <a:gd name="T53" fmla="*/ 254 h 254"/>
                <a:gd name="T54" fmla="*/ 26 w 303"/>
                <a:gd name="T55" fmla="*/ 24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3" h="254">
                  <a:moveTo>
                    <a:pt x="197" y="34"/>
                  </a:moveTo>
                  <a:lnTo>
                    <a:pt x="206" y="29"/>
                  </a:lnTo>
                  <a:lnTo>
                    <a:pt x="192" y="41"/>
                  </a:lnTo>
                  <a:lnTo>
                    <a:pt x="215" y="26"/>
                  </a:lnTo>
                  <a:lnTo>
                    <a:pt x="144" y="88"/>
                  </a:lnTo>
                  <a:lnTo>
                    <a:pt x="287" y="5"/>
                  </a:lnTo>
                  <a:lnTo>
                    <a:pt x="133" y="100"/>
                  </a:lnTo>
                  <a:lnTo>
                    <a:pt x="303" y="0"/>
                  </a:lnTo>
                  <a:lnTo>
                    <a:pt x="114" y="119"/>
                  </a:lnTo>
                  <a:lnTo>
                    <a:pt x="213" y="62"/>
                  </a:lnTo>
                  <a:lnTo>
                    <a:pt x="104" y="128"/>
                  </a:lnTo>
                  <a:lnTo>
                    <a:pt x="204" y="72"/>
                  </a:lnTo>
                  <a:lnTo>
                    <a:pt x="92" y="140"/>
                  </a:lnTo>
                  <a:lnTo>
                    <a:pt x="192" y="83"/>
                  </a:lnTo>
                  <a:lnTo>
                    <a:pt x="40" y="192"/>
                  </a:lnTo>
                  <a:lnTo>
                    <a:pt x="140" y="133"/>
                  </a:lnTo>
                  <a:lnTo>
                    <a:pt x="28" y="202"/>
                  </a:lnTo>
                  <a:lnTo>
                    <a:pt x="128" y="145"/>
                  </a:lnTo>
                  <a:lnTo>
                    <a:pt x="5" y="228"/>
                  </a:lnTo>
                  <a:lnTo>
                    <a:pt x="102" y="171"/>
                  </a:lnTo>
                  <a:lnTo>
                    <a:pt x="0" y="245"/>
                  </a:lnTo>
                  <a:lnTo>
                    <a:pt x="73" y="202"/>
                  </a:lnTo>
                  <a:lnTo>
                    <a:pt x="5" y="249"/>
                  </a:lnTo>
                  <a:lnTo>
                    <a:pt x="50" y="226"/>
                  </a:lnTo>
                  <a:lnTo>
                    <a:pt x="12" y="254"/>
                  </a:lnTo>
                  <a:lnTo>
                    <a:pt x="31" y="242"/>
                  </a:lnTo>
                  <a:lnTo>
                    <a:pt x="17" y="254"/>
                  </a:lnTo>
                  <a:lnTo>
                    <a:pt x="26" y="249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65" name="Freeform 3151"/>
            <p:cNvSpPr>
              <a:spLocks/>
            </p:cNvSpPr>
            <p:nvPr/>
          </p:nvSpPr>
          <p:spPr bwMode="auto">
            <a:xfrm>
              <a:off x="7137400" y="2995613"/>
              <a:ext cx="495300" cy="192088"/>
            </a:xfrm>
            <a:custGeom>
              <a:avLst/>
              <a:gdLst>
                <a:gd name="T0" fmla="*/ 0 w 312"/>
                <a:gd name="T1" fmla="*/ 121 h 121"/>
                <a:gd name="T2" fmla="*/ 109 w 312"/>
                <a:gd name="T3" fmla="*/ 57 h 121"/>
                <a:gd name="T4" fmla="*/ 71 w 312"/>
                <a:gd name="T5" fmla="*/ 100 h 121"/>
                <a:gd name="T6" fmla="*/ 180 w 312"/>
                <a:gd name="T7" fmla="*/ 36 h 121"/>
                <a:gd name="T8" fmla="*/ 137 w 312"/>
                <a:gd name="T9" fmla="*/ 81 h 121"/>
                <a:gd name="T10" fmla="*/ 246 w 312"/>
                <a:gd name="T11" fmla="*/ 17 h 121"/>
                <a:gd name="T12" fmla="*/ 139 w 312"/>
                <a:gd name="T13" fmla="*/ 81 h 121"/>
                <a:gd name="T14" fmla="*/ 248 w 312"/>
                <a:gd name="T15" fmla="*/ 17 h 121"/>
                <a:gd name="T16" fmla="*/ 189 w 312"/>
                <a:gd name="T17" fmla="*/ 64 h 121"/>
                <a:gd name="T18" fmla="*/ 300 w 312"/>
                <a:gd name="T19" fmla="*/ 0 h 121"/>
                <a:gd name="T20" fmla="*/ 244 w 312"/>
                <a:gd name="T21" fmla="*/ 50 h 121"/>
                <a:gd name="T22" fmla="*/ 305 w 312"/>
                <a:gd name="T23" fmla="*/ 15 h 121"/>
                <a:gd name="T24" fmla="*/ 248 w 312"/>
                <a:gd name="T25" fmla="*/ 48 h 121"/>
                <a:gd name="T26" fmla="*/ 305 w 312"/>
                <a:gd name="T27" fmla="*/ 15 h 121"/>
                <a:gd name="T28" fmla="*/ 279 w 312"/>
                <a:gd name="T29" fmla="*/ 45 h 121"/>
                <a:gd name="T30" fmla="*/ 308 w 312"/>
                <a:gd name="T31" fmla="*/ 29 h 121"/>
                <a:gd name="T32" fmla="*/ 284 w 312"/>
                <a:gd name="T33" fmla="*/ 67 h 121"/>
                <a:gd name="T34" fmla="*/ 310 w 312"/>
                <a:gd name="T35" fmla="*/ 50 h 121"/>
                <a:gd name="T36" fmla="*/ 284 w 312"/>
                <a:gd name="T37" fmla="*/ 67 h 121"/>
                <a:gd name="T38" fmla="*/ 310 w 312"/>
                <a:gd name="T39" fmla="*/ 50 h 121"/>
                <a:gd name="T40" fmla="*/ 293 w 312"/>
                <a:gd name="T41" fmla="*/ 74 h 121"/>
                <a:gd name="T42" fmla="*/ 312 w 312"/>
                <a:gd name="T43" fmla="*/ 64 h 121"/>
                <a:gd name="T44" fmla="*/ 300 w 312"/>
                <a:gd name="T45" fmla="*/ 76 h 121"/>
                <a:gd name="T46" fmla="*/ 308 w 312"/>
                <a:gd name="T47" fmla="*/ 7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2" h="121">
                  <a:moveTo>
                    <a:pt x="0" y="121"/>
                  </a:moveTo>
                  <a:lnTo>
                    <a:pt x="109" y="57"/>
                  </a:lnTo>
                  <a:lnTo>
                    <a:pt x="71" y="100"/>
                  </a:lnTo>
                  <a:lnTo>
                    <a:pt x="180" y="36"/>
                  </a:lnTo>
                  <a:lnTo>
                    <a:pt x="137" y="81"/>
                  </a:lnTo>
                  <a:lnTo>
                    <a:pt x="246" y="17"/>
                  </a:lnTo>
                  <a:lnTo>
                    <a:pt x="139" y="81"/>
                  </a:lnTo>
                  <a:lnTo>
                    <a:pt x="248" y="17"/>
                  </a:lnTo>
                  <a:lnTo>
                    <a:pt x="189" y="64"/>
                  </a:lnTo>
                  <a:lnTo>
                    <a:pt x="300" y="0"/>
                  </a:lnTo>
                  <a:lnTo>
                    <a:pt x="244" y="50"/>
                  </a:lnTo>
                  <a:lnTo>
                    <a:pt x="305" y="15"/>
                  </a:lnTo>
                  <a:lnTo>
                    <a:pt x="248" y="48"/>
                  </a:lnTo>
                  <a:lnTo>
                    <a:pt x="305" y="15"/>
                  </a:lnTo>
                  <a:lnTo>
                    <a:pt x="279" y="45"/>
                  </a:lnTo>
                  <a:lnTo>
                    <a:pt x="308" y="29"/>
                  </a:lnTo>
                  <a:lnTo>
                    <a:pt x="284" y="67"/>
                  </a:lnTo>
                  <a:lnTo>
                    <a:pt x="310" y="50"/>
                  </a:lnTo>
                  <a:lnTo>
                    <a:pt x="284" y="67"/>
                  </a:lnTo>
                  <a:lnTo>
                    <a:pt x="310" y="50"/>
                  </a:lnTo>
                  <a:lnTo>
                    <a:pt x="293" y="74"/>
                  </a:lnTo>
                  <a:lnTo>
                    <a:pt x="312" y="64"/>
                  </a:lnTo>
                  <a:lnTo>
                    <a:pt x="300" y="76"/>
                  </a:lnTo>
                  <a:lnTo>
                    <a:pt x="308" y="72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66" name="Freeform 3152"/>
            <p:cNvSpPr>
              <a:spLocks/>
            </p:cNvSpPr>
            <p:nvPr/>
          </p:nvSpPr>
          <p:spPr bwMode="auto">
            <a:xfrm>
              <a:off x="7126288" y="2540000"/>
              <a:ext cx="484188" cy="471488"/>
            </a:xfrm>
            <a:custGeom>
              <a:avLst/>
              <a:gdLst>
                <a:gd name="T0" fmla="*/ 28 w 305"/>
                <a:gd name="T1" fmla="*/ 0 h 297"/>
                <a:gd name="T2" fmla="*/ 38 w 305"/>
                <a:gd name="T3" fmla="*/ 12 h 297"/>
                <a:gd name="T4" fmla="*/ 42 w 305"/>
                <a:gd name="T5" fmla="*/ 27 h 297"/>
                <a:gd name="T6" fmla="*/ 42 w 305"/>
                <a:gd name="T7" fmla="*/ 43 h 297"/>
                <a:gd name="T8" fmla="*/ 45 w 305"/>
                <a:gd name="T9" fmla="*/ 64 h 297"/>
                <a:gd name="T10" fmla="*/ 47 w 305"/>
                <a:gd name="T11" fmla="*/ 67 h 297"/>
                <a:gd name="T12" fmla="*/ 66 w 305"/>
                <a:gd name="T13" fmla="*/ 76 h 297"/>
                <a:gd name="T14" fmla="*/ 85 w 305"/>
                <a:gd name="T15" fmla="*/ 76 h 297"/>
                <a:gd name="T16" fmla="*/ 106 w 305"/>
                <a:gd name="T17" fmla="*/ 81 h 297"/>
                <a:gd name="T18" fmla="*/ 116 w 305"/>
                <a:gd name="T19" fmla="*/ 88 h 297"/>
                <a:gd name="T20" fmla="*/ 123 w 305"/>
                <a:gd name="T21" fmla="*/ 98 h 297"/>
                <a:gd name="T22" fmla="*/ 128 w 305"/>
                <a:gd name="T23" fmla="*/ 107 h 297"/>
                <a:gd name="T24" fmla="*/ 130 w 305"/>
                <a:gd name="T25" fmla="*/ 117 h 297"/>
                <a:gd name="T26" fmla="*/ 130 w 305"/>
                <a:gd name="T27" fmla="*/ 121 h 297"/>
                <a:gd name="T28" fmla="*/ 132 w 305"/>
                <a:gd name="T29" fmla="*/ 126 h 297"/>
                <a:gd name="T30" fmla="*/ 132 w 305"/>
                <a:gd name="T31" fmla="*/ 136 h 297"/>
                <a:gd name="T32" fmla="*/ 132 w 305"/>
                <a:gd name="T33" fmla="*/ 136 h 297"/>
                <a:gd name="T34" fmla="*/ 135 w 305"/>
                <a:gd name="T35" fmla="*/ 150 h 297"/>
                <a:gd name="T36" fmla="*/ 135 w 305"/>
                <a:gd name="T37" fmla="*/ 152 h 297"/>
                <a:gd name="T38" fmla="*/ 137 w 305"/>
                <a:gd name="T39" fmla="*/ 159 h 297"/>
                <a:gd name="T40" fmla="*/ 137 w 305"/>
                <a:gd name="T41" fmla="*/ 159 h 297"/>
                <a:gd name="T42" fmla="*/ 161 w 305"/>
                <a:gd name="T43" fmla="*/ 164 h 297"/>
                <a:gd name="T44" fmla="*/ 173 w 305"/>
                <a:gd name="T45" fmla="*/ 166 h 297"/>
                <a:gd name="T46" fmla="*/ 196 w 305"/>
                <a:gd name="T47" fmla="*/ 171 h 297"/>
                <a:gd name="T48" fmla="*/ 199 w 305"/>
                <a:gd name="T49" fmla="*/ 174 h 297"/>
                <a:gd name="T50" fmla="*/ 210 w 305"/>
                <a:gd name="T51" fmla="*/ 183 h 297"/>
                <a:gd name="T52" fmla="*/ 215 w 305"/>
                <a:gd name="T53" fmla="*/ 195 h 297"/>
                <a:gd name="T54" fmla="*/ 220 w 305"/>
                <a:gd name="T55" fmla="*/ 211 h 297"/>
                <a:gd name="T56" fmla="*/ 220 w 305"/>
                <a:gd name="T57" fmla="*/ 214 h 297"/>
                <a:gd name="T58" fmla="*/ 220 w 305"/>
                <a:gd name="T59" fmla="*/ 228 h 297"/>
                <a:gd name="T60" fmla="*/ 222 w 305"/>
                <a:gd name="T61" fmla="*/ 233 h 297"/>
                <a:gd name="T62" fmla="*/ 225 w 305"/>
                <a:gd name="T63" fmla="*/ 247 h 297"/>
                <a:gd name="T64" fmla="*/ 239 w 305"/>
                <a:gd name="T65" fmla="*/ 254 h 297"/>
                <a:gd name="T66" fmla="*/ 244 w 305"/>
                <a:gd name="T67" fmla="*/ 254 h 297"/>
                <a:gd name="T68" fmla="*/ 255 w 305"/>
                <a:gd name="T69" fmla="*/ 254 h 297"/>
                <a:gd name="T70" fmla="*/ 267 w 305"/>
                <a:gd name="T71" fmla="*/ 254 h 297"/>
                <a:gd name="T72" fmla="*/ 281 w 305"/>
                <a:gd name="T73" fmla="*/ 259 h 297"/>
                <a:gd name="T74" fmla="*/ 286 w 305"/>
                <a:gd name="T75" fmla="*/ 261 h 297"/>
                <a:gd name="T76" fmla="*/ 291 w 305"/>
                <a:gd name="T77" fmla="*/ 264 h 297"/>
                <a:gd name="T78" fmla="*/ 303 w 305"/>
                <a:gd name="T79" fmla="*/ 276 h 297"/>
                <a:gd name="T80" fmla="*/ 305 w 305"/>
                <a:gd name="T81" fmla="*/ 28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5" h="297">
                  <a:moveTo>
                    <a:pt x="0" y="17"/>
                  </a:moveTo>
                  <a:lnTo>
                    <a:pt x="28" y="0"/>
                  </a:lnTo>
                  <a:lnTo>
                    <a:pt x="12" y="27"/>
                  </a:lnTo>
                  <a:lnTo>
                    <a:pt x="38" y="12"/>
                  </a:lnTo>
                  <a:lnTo>
                    <a:pt x="14" y="43"/>
                  </a:lnTo>
                  <a:lnTo>
                    <a:pt x="42" y="27"/>
                  </a:lnTo>
                  <a:lnTo>
                    <a:pt x="14" y="60"/>
                  </a:lnTo>
                  <a:lnTo>
                    <a:pt x="42" y="43"/>
                  </a:lnTo>
                  <a:lnTo>
                    <a:pt x="19" y="79"/>
                  </a:lnTo>
                  <a:lnTo>
                    <a:pt x="45" y="64"/>
                  </a:lnTo>
                  <a:lnTo>
                    <a:pt x="21" y="81"/>
                  </a:lnTo>
                  <a:lnTo>
                    <a:pt x="47" y="67"/>
                  </a:lnTo>
                  <a:lnTo>
                    <a:pt x="33" y="95"/>
                  </a:lnTo>
                  <a:lnTo>
                    <a:pt x="66" y="76"/>
                  </a:lnTo>
                  <a:lnTo>
                    <a:pt x="42" y="100"/>
                  </a:lnTo>
                  <a:lnTo>
                    <a:pt x="85" y="76"/>
                  </a:lnTo>
                  <a:lnTo>
                    <a:pt x="66" y="105"/>
                  </a:lnTo>
                  <a:lnTo>
                    <a:pt x="106" y="81"/>
                  </a:lnTo>
                  <a:lnTo>
                    <a:pt x="83" y="107"/>
                  </a:lnTo>
                  <a:lnTo>
                    <a:pt x="116" y="88"/>
                  </a:lnTo>
                  <a:lnTo>
                    <a:pt x="99" y="112"/>
                  </a:lnTo>
                  <a:lnTo>
                    <a:pt x="123" y="98"/>
                  </a:lnTo>
                  <a:lnTo>
                    <a:pt x="102" y="124"/>
                  </a:lnTo>
                  <a:lnTo>
                    <a:pt x="128" y="107"/>
                  </a:lnTo>
                  <a:lnTo>
                    <a:pt x="102" y="133"/>
                  </a:lnTo>
                  <a:lnTo>
                    <a:pt x="130" y="117"/>
                  </a:lnTo>
                  <a:lnTo>
                    <a:pt x="102" y="138"/>
                  </a:lnTo>
                  <a:lnTo>
                    <a:pt x="130" y="121"/>
                  </a:lnTo>
                  <a:lnTo>
                    <a:pt x="104" y="143"/>
                  </a:lnTo>
                  <a:lnTo>
                    <a:pt x="132" y="126"/>
                  </a:lnTo>
                  <a:lnTo>
                    <a:pt x="104" y="152"/>
                  </a:lnTo>
                  <a:lnTo>
                    <a:pt x="132" y="136"/>
                  </a:lnTo>
                  <a:lnTo>
                    <a:pt x="104" y="152"/>
                  </a:lnTo>
                  <a:lnTo>
                    <a:pt x="132" y="136"/>
                  </a:lnTo>
                  <a:lnTo>
                    <a:pt x="106" y="166"/>
                  </a:lnTo>
                  <a:lnTo>
                    <a:pt x="135" y="150"/>
                  </a:lnTo>
                  <a:lnTo>
                    <a:pt x="109" y="166"/>
                  </a:lnTo>
                  <a:lnTo>
                    <a:pt x="135" y="152"/>
                  </a:lnTo>
                  <a:lnTo>
                    <a:pt x="111" y="174"/>
                  </a:lnTo>
                  <a:lnTo>
                    <a:pt x="137" y="159"/>
                  </a:lnTo>
                  <a:lnTo>
                    <a:pt x="111" y="174"/>
                  </a:lnTo>
                  <a:lnTo>
                    <a:pt x="137" y="159"/>
                  </a:lnTo>
                  <a:lnTo>
                    <a:pt x="123" y="185"/>
                  </a:lnTo>
                  <a:lnTo>
                    <a:pt x="161" y="164"/>
                  </a:lnTo>
                  <a:lnTo>
                    <a:pt x="132" y="190"/>
                  </a:lnTo>
                  <a:lnTo>
                    <a:pt x="173" y="166"/>
                  </a:lnTo>
                  <a:lnTo>
                    <a:pt x="158" y="195"/>
                  </a:lnTo>
                  <a:lnTo>
                    <a:pt x="196" y="171"/>
                  </a:lnTo>
                  <a:lnTo>
                    <a:pt x="161" y="195"/>
                  </a:lnTo>
                  <a:lnTo>
                    <a:pt x="199" y="174"/>
                  </a:lnTo>
                  <a:lnTo>
                    <a:pt x="184" y="200"/>
                  </a:lnTo>
                  <a:lnTo>
                    <a:pt x="210" y="183"/>
                  </a:lnTo>
                  <a:lnTo>
                    <a:pt x="189" y="209"/>
                  </a:lnTo>
                  <a:lnTo>
                    <a:pt x="215" y="195"/>
                  </a:lnTo>
                  <a:lnTo>
                    <a:pt x="191" y="228"/>
                  </a:lnTo>
                  <a:lnTo>
                    <a:pt x="220" y="211"/>
                  </a:lnTo>
                  <a:lnTo>
                    <a:pt x="191" y="230"/>
                  </a:lnTo>
                  <a:lnTo>
                    <a:pt x="220" y="214"/>
                  </a:lnTo>
                  <a:lnTo>
                    <a:pt x="194" y="245"/>
                  </a:lnTo>
                  <a:lnTo>
                    <a:pt x="220" y="228"/>
                  </a:lnTo>
                  <a:lnTo>
                    <a:pt x="194" y="247"/>
                  </a:lnTo>
                  <a:lnTo>
                    <a:pt x="222" y="233"/>
                  </a:lnTo>
                  <a:lnTo>
                    <a:pt x="201" y="261"/>
                  </a:lnTo>
                  <a:lnTo>
                    <a:pt x="225" y="247"/>
                  </a:lnTo>
                  <a:lnTo>
                    <a:pt x="208" y="271"/>
                  </a:lnTo>
                  <a:lnTo>
                    <a:pt x="239" y="254"/>
                  </a:lnTo>
                  <a:lnTo>
                    <a:pt x="210" y="273"/>
                  </a:lnTo>
                  <a:lnTo>
                    <a:pt x="244" y="254"/>
                  </a:lnTo>
                  <a:lnTo>
                    <a:pt x="215" y="278"/>
                  </a:lnTo>
                  <a:lnTo>
                    <a:pt x="255" y="254"/>
                  </a:lnTo>
                  <a:lnTo>
                    <a:pt x="225" y="280"/>
                  </a:lnTo>
                  <a:lnTo>
                    <a:pt x="267" y="254"/>
                  </a:lnTo>
                  <a:lnTo>
                    <a:pt x="239" y="283"/>
                  </a:lnTo>
                  <a:lnTo>
                    <a:pt x="281" y="259"/>
                  </a:lnTo>
                  <a:lnTo>
                    <a:pt x="248" y="283"/>
                  </a:lnTo>
                  <a:lnTo>
                    <a:pt x="286" y="261"/>
                  </a:lnTo>
                  <a:lnTo>
                    <a:pt x="255" y="283"/>
                  </a:lnTo>
                  <a:lnTo>
                    <a:pt x="291" y="264"/>
                  </a:lnTo>
                  <a:lnTo>
                    <a:pt x="277" y="290"/>
                  </a:lnTo>
                  <a:lnTo>
                    <a:pt x="303" y="276"/>
                  </a:lnTo>
                  <a:lnTo>
                    <a:pt x="279" y="297"/>
                  </a:lnTo>
                  <a:lnTo>
                    <a:pt x="305" y="280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67" name="Freeform 3153"/>
            <p:cNvSpPr>
              <a:spLocks/>
            </p:cNvSpPr>
            <p:nvPr/>
          </p:nvSpPr>
          <p:spPr bwMode="auto">
            <a:xfrm>
              <a:off x="6640513" y="2506663"/>
              <a:ext cx="519113" cy="839788"/>
            </a:xfrm>
            <a:custGeom>
              <a:avLst/>
              <a:gdLst>
                <a:gd name="T0" fmla="*/ 251 w 327"/>
                <a:gd name="T1" fmla="*/ 0 h 529"/>
                <a:gd name="T2" fmla="*/ 268 w 327"/>
                <a:gd name="T3" fmla="*/ 0 h 529"/>
                <a:gd name="T4" fmla="*/ 289 w 327"/>
                <a:gd name="T5" fmla="*/ 5 h 529"/>
                <a:gd name="T6" fmla="*/ 308 w 327"/>
                <a:gd name="T7" fmla="*/ 7 h 529"/>
                <a:gd name="T8" fmla="*/ 315 w 327"/>
                <a:gd name="T9" fmla="*/ 10 h 529"/>
                <a:gd name="T10" fmla="*/ 327 w 327"/>
                <a:gd name="T11" fmla="*/ 17 h 529"/>
                <a:gd name="T12" fmla="*/ 303 w 327"/>
                <a:gd name="T13" fmla="*/ 48 h 529"/>
                <a:gd name="T14" fmla="*/ 301 w 327"/>
                <a:gd name="T15" fmla="*/ 55 h 529"/>
                <a:gd name="T16" fmla="*/ 299 w 327"/>
                <a:gd name="T17" fmla="*/ 69 h 529"/>
                <a:gd name="T18" fmla="*/ 296 w 327"/>
                <a:gd name="T19" fmla="*/ 69 h 529"/>
                <a:gd name="T20" fmla="*/ 292 w 327"/>
                <a:gd name="T21" fmla="*/ 90 h 529"/>
                <a:gd name="T22" fmla="*/ 287 w 327"/>
                <a:gd name="T23" fmla="*/ 104 h 529"/>
                <a:gd name="T24" fmla="*/ 287 w 327"/>
                <a:gd name="T25" fmla="*/ 109 h 529"/>
                <a:gd name="T26" fmla="*/ 282 w 327"/>
                <a:gd name="T27" fmla="*/ 121 h 529"/>
                <a:gd name="T28" fmla="*/ 280 w 327"/>
                <a:gd name="T29" fmla="*/ 128 h 529"/>
                <a:gd name="T30" fmla="*/ 273 w 327"/>
                <a:gd name="T31" fmla="*/ 154 h 529"/>
                <a:gd name="T32" fmla="*/ 268 w 327"/>
                <a:gd name="T33" fmla="*/ 171 h 529"/>
                <a:gd name="T34" fmla="*/ 265 w 327"/>
                <a:gd name="T35" fmla="*/ 180 h 529"/>
                <a:gd name="T36" fmla="*/ 263 w 327"/>
                <a:gd name="T37" fmla="*/ 187 h 529"/>
                <a:gd name="T38" fmla="*/ 261 w 327"/>
                <a:gd name="T39" fmla="*/ 197 h 529"/>
                <a:gd name="T40" fmla="*/ 258 w 327"/>
                <a:gd name="T41" fmla="*/ 204 h 529"/>
                <a:gd name="T42" fmla="*/ 254 w 327"/>
                <a:gd name="T43" fmla="*/ 218 h 529"/>
                <a:gd name="T44" fmla="*/ 251 w 327"/>
                <a:gd name="T45" fmla="*/ 230 h 529"/>
                <a:gd name="T46" fmla="*/ 249 w 327"/>
                <a:gd name="T47" fmla="*/ 235 h 529"/>
                <a:gd name="T48" fmla="*/ 244 w 327"/>
                <a:gd name="T49" fmla="*/ 249 h 529"/>
                <a:gd name="T50" fmla="*/ 244 w 327"/>
                <a:gd name="T51" fmla="*/ 254 h 529"/>
                <a:gd name="T52" fmla="*/ 239 w 327"/>
                <a:gd name="T53" fmla="*/ 263 h 529"/>
                <a:gd name="T54" fmla="*/ 237 w 327"/>
                <a:gd name="T55" fmla="*/ 278 h 529"/>
                <a:gd name="T56" fmla="*/ 232 w 327"/>
                <a:gd name="T57" fmla="*/ 287 h 529"/>
                <a:gd name="T58" fmla="*/ 225 w 327"/>
                <a:gd name="T59" fmla="*/ 313 h 529"/>
                <a:gd name="T60" fmla="*/ 218 w 327"/>
                <a:gd name="T61" fmla="*/ 332 h 529"/>
                <a:gd name="T62" fmla="*/ 209 w 327"/>
                <a:gd name="T63" fmla="*/ 342 h 529"/>
                <a:gd name="T64" fmla="*/ 197 w 327"/>
                <a:gd name="T65" fmla="*/ 351 h 529"/>
                <a:gd name="T66" fmla="*/ 194 w 327"/>
                <a:gd name="T67" fmla="*/ 356 h 529"/>
                <a:gd name="T68" fmla="*/ 159 w 327"/>
                <a:gd name="T69" fmla="*/ 389 h 529"/>
                <a:gd name="T70" fmla="*/ 154 w 327"/>
                <a:gd name="T71" fmla="*/ 396 h 529"/>
                <a:gd name="T72" fmla="*/ 154 w 327"/>
                <a:gd name="T73" fmla="*/ 396 h 529"/>
                <a:gd name="T74" fmla="*/ 121 w 327"/>
                <a:gd name="T75" fmla="*/ 429 h 529"/>
                <a:gd name="T76" fmla="*/ 88 w 327"/>
                <a:gd name="T77" fmla="*/ 460 h 529"/>
                <a:gd name="T78" fmla="*/ 55 w 327"/>
                <a:gd name="T79" fmla="*/ 496 h 529"/>
                <a:gd name="T80" fmla="*/ 41 w 327"/>
                <a:gd name="T81" fmla="*/ 510 h 529"/>
                <a:gd name="T82" fmla="*/ 24 w 327"/>
                <a:gd name="T83" fmla="*/ 524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7" h="529">
                  <a:moveTo>
                    <a:pt x="244" y="2"/>
                  </a:moveTo>
                  <a:lnTo>
                    <a:pt x="251" y="0"/>
                  </a:lnTo>
                  <a:lnTo>
                    <a:pt x="242" y="17"/>
                  </a:lnTo>
                  <a:lnTo>
                    <a:pt x="268" y="0"/>
                  </a:lnTo>
                  <a:lnTo>
                    <a:pt x="249" y="26"/>
                  </a:lnTo>
                  <a:lnTo>
                    <a:pt x="289" y="5"/>
                  </a:lnTo>
                  <a:lnTo>
                    <a:pt x="268" y="31"/>
                  </a:lnTo>
                  <a:lnTo>
                    <a:pt x="308" y="7"/>
                  </a:lnTo>
                  <a:lnTo>
                    <a:pt x="275" y="31"/>
                  </a:lnTo>
                  <a:lnTo>
                    <a:pt x="315" y="10"/>
                  </a:lnTo>
                  <a:lnTo>
                    <a:pt x="273" y="48"/>
                  </a:lnTo>
                  <a:lnTo>
                    <a:pt x="327" y="17"/>
                  </a:lnTo>
                  <a:lnTo>
                    <a:pt x="268" y="69"/>
                  </a:lnTo>
                  <a:lnTo>
                    <a:pt x="303" y="48"/>
                  </a:lnTo>
                  <a:lnTo>
                    <a:pt x="265" y="76"/>
                  </a:lnTo>
                  <a:lnTo>
                    <a:pt x="301" y="55"/>
                  </a:lnTo>
                  <a:lnTo>
                    <a:pt x="261" y="90"/>
                  </a:lnTo>
                  <a:lnTo>
                    <a:pt x="299" y="69"/>
                  </a:lnTo>
                  <a:lnTo>
                    <a:pt x="261" y="93"/>
                  </a:lnTo>
                  <a:lnTo>
                    <a:pt x="296" y="69"/>
                  </a:lnTo>
                  <a:lnTo>
                    <a:pt x="254" y="112"/>
                  </a:lnTo>
                  <a:lnTo>
                    <a:pt x="292" y="90"/>
                  </a:lnTo>
                  <a:lnTo>
                    <a:pt x="249" y="126"/>
                  </a:lnTo>
                  <a:lnTo>
                    <a:pt x="287" y="104"/>
                  </a:lnTo>
                  <a:lnTo>
                    <a:pt x="249" y="131"/>
                  </a:lnTo>
                  <a:lnTo>
                    <a:pt x="287" y="109"/>
                  </a:lnTo>
                  <a:lnTo>
                    <a:pt x="244" y="142"/>
                  </a:lnTo>
                  <a:lnTo>
                    <a:pt x="282" y="121"/>
                  </a:lnTo>
                  <a:lnTo>
                    <a:pt x="242" y="152"/>
                  </a:lnTo>
                  <a:lnTo>
                    <a:pt x="280" y="128"/>
                  </a:lnTo>
                  <a:lnTo>
                    <a:pt x="235" y="176"/>
                  </a:lnTo>
                  <a:lnTo>
                    <a:pt x="273" y="154"/>
                  </a:lnTo>
                  <a:lnTo>
                    <a:pt x="230" y="192"/>
                  </a:lnTo>
                  <a:lnTo>
                    <a:pt x="268" y="171"/>
                  </a:lnTo>
                  <a:lnTo>
                    <a:pt x="228" y="202"/>
                  </a:lnTo>
                  <a:lnTo>
                    <a:pt x="265" y="180"/>
                  </a:lnTo>
                  <a:lnTo>
                    <a:pt x="225" y="209"/>
                  </a:lnTo>
                  <a:lnTo>
                    <a:pt x="263" y="187"/>
                  </a:lnTo>
                  <a:lnTo>
                    <a:pt x="223" y="218"/>
                  </a:lnTo>
                  <a:lnTo>
                    <a:pt x="261" y="197"/>
                  </a:lnTo>
                  <a:lnTo>
                    <a:pt x="221" y="225"/>
                  </a:lnTo>
                  <a:lnTo>
                    <a:pt x="258" y="204"/>
                  </a:lnTo>
                  <a:lnTo>
                    <a:pt x="216" y="240"/>
                  </a:lnTo>
                  <a:lnTo>
                    <a:pt x="254" y="218"/>
                  </a:lnTo>
                  <a:lnTo>
                    <a:pt x="213" y="251"/>
                  </a:lnTo>
                  <a:lnTo>
                    <a:pt x="251" y="230"/>
                  </a:lnTo>
                  <a:lnTo>
                    <a:pt x="211" y="256"/>
                  </a:lnTo>
                  <a:lnTo>
                    <a:pt x="249" y="235"/>
                  </a:lnTo>
                  <a:lnTo>
                    <a:pt x="206" y="270"/>
                  </a:lnTo>
                  <a:lnTo>
                    <a:pt x="244" y="249"/>
                  </a:lnTo>
                  <a:lnTo>
                    <a:pt x="206" y="275"/>
                  </a:lnTo>
                  <a:lnTo>
                    <a:pt x="244" y="254"/>
                  </a:lnTo>
                  <a:lnTo>
                    <a:pt x="204" y="285"/>
                  </a:lnTo>
                  <a:lnTo>
                    <a:pt x="239" y="263"/>
                  </a:lnTo>
                  <a:lnTo>
                    <a:pt x="199" y="299"/>
                  </a:lnTo>
                  <a:lnTo>
                    <a:pt x="237" y="278"/>
                  </a:lnTo>
                  <a:lnTo>
                    <a:pt x="197" y="308"/>
                  </a:lnTo>
                  <a:lnTo>
                    <a:pt x="232" y="287"/>
                  </a:lnTo>
                  <a:lnTo>
                    <a:pt x="154" y="353"/>
                  </a:lnTo>
                  <a:lnTo>
                    <a:pt x="225" y="313"/>
                  </a:lnTo>
                  <a:lnTo>
                    <a:pt x="119" y="389"/>
                  </a:lnTo>
                  <a:lnTo>
                    <a:pt x="218" y="332"/>
                  </a:lnTo>
                  <a:lnTo>
                    <a:pt x="109" y="398"/>
                  </a:lnTo>
                  <a:lnTo>
                    <a:pt x="209" y="342"/>
                  </a:lnTo>
                  <a:lnTo>
                    <a:pt x="100" y="410"/>
                  </a:lnTo>
                  <a:lnTo>
                    <a:pt x="197" y="351"/>
                  </a:lnTo>
                  <a:lnTo>
                    <a:pt x="95" y="413"/>
                  </a:lnTo>
                  <a:lnTo>
                    <a:pt x="194" y="356"/>
                  </a:lnTo>
                  <a:lnTo>
                    <a:pt x="62" y="448"/>
                  </a:lnTo>
                  <a:lnTo>
                    <a:pt x="159" y="389"/>
                  </a:lnTo>
                  <a:lnTo>
                    <a:pt x="55" y="453"/>
                  </a:lnTo>
                  <a:lnTo>
                    <a:pt x="154" y="396"/>
                  </a:lnTo>
                  <a:lnTo>
                    <a:pt x="55" y="453"/>
                  </a:lnTo>
                  <a:lnTo>
                    <a:pt x="154" y="396"/>
                  </a:lnTo>
                  <a:lnTo>
                    <a:pt x="22" y="486"/>
                  </a:lnTo>
                  <a:lnTo>
                    <a:pt x="121" y="429"/>
                  </a:lnTo>
                  <a:lnTo>
                    <a:pt x="0" y="512"/>
                  </a:lnTo>
                  <a:lnTo>
                    <a:pt x="88" y="460"/>
                  </a:lnTo>
                  <a:lnTo>
                    <a:pt x="3" y="527"/>
                  </a:lnTo>
                  <a:lnTo>
                    <a:pt x="55" y="496"/>
                  </a:lnTo>
                  <a:lnTo>
                    <a:pt x="7" y="529"/>
                  </a:lnTo>
                  <a:lnTo>
                    <a:pt x="41" y="510"/>
                  </a:lnTo>
                  <a:lnTo>
                    <a:pt x="17" y="529"/>
                  </a:lnTo>
                  <a:lnTo>
                    <a:pt x="24" y="524"/>
                  </a:lnTo>
                </a:path>
              </a:pathLst>
            </a:custGeom>
            <a:noFill/>
            <a:ln w="0" cap="rnd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3193" name="文本框 3192"/>
          <p:cNvSpPr txBox="1"/>
          <p:nvPr/>
        </p:nvSpPr>
        <p:spPr>
          <a:xfrm>
            <a:off x="8304213" y="2173788"/>
            <a:ext cx="3628047" cy="3687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本周开展了两次小组会议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第一次：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制定新的开发计划，在游戏地图中先确定边界，然后随机生成野怪，然后随机生成道路指引玩家通过全部的野怪区域，在道路两边放置植物使每次的场景焕然一新，增加游戏的随机性与可玩性，每次进入游戏都会有新的体验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第二次：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制定了新的计划，制作更多素材丰富游戏内的场景，使其呈现更好的视觉效果，对游戏内随机道路生成的合理性进行优化。同时准备添加新的背景音乐及音效，增加游戏反馈，使游戏对玩家的交互性更强。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3196" name="文本框 3195"/>
          <p:cNvSpPr txBox="1"/>
          <p:nvPr/>
        </p:nvSpPr>
        <p:spPr>
          <a:xfrm>
            <a:off x="197823" y="1834027"/>
            <a:ext cx="3628047" cy="1878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针对指导老师的意见对概念设计进行修改，组织开会策划，完成游戏设计文档。针对计划，研读相关论文和资料，征集改进游戏可能需要的素材等。编写软件测试计划。根据计划，全力进行游戏系统开发。对游戏进行测试，进行了多次迭代。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282804" y="3205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chemeClr val="tx2">
                    <a:lumMod val="7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rPr>
              <a:t>当前进展</a:t>
            </a:r>
          </a:p>
        </p:txBody>
      </p:sp>
      <p:grpSp>
        <p:nvGrpSpPr>
          <p:cNvPr id="90" name="组合 89"/>
          <p:cNvGrpSpPr/>
          <p:nvPr/>
        </p:nvGrpSpPr>
        <p:grpSpPr>
          <a:xfrm>
            <a:off x="3543759" y="266849"/>
            <a:ext cx="636853" cy="393183"/>
            <a:chOff x="3610120" y="261689"/>
            <a:chExt cx="636853" cy="393183"/>
          </a:xfrm>
        </p:grpSpPr>
        <p:pic>
          <p:nvPicPr>
            <p:cNvPr id="91" name="图片 9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92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8823636-8831-42F0-A197-C2CA8C6F5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56" y="3785656"/>
            <a:ext cx="3475021" cy="195698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FCF69E3-17AC-4D41-BEAF-D6EFC820BF05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028" y="132486"/>
            <a:ext cx="3495675" cy="1965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023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_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lum bright="-40000" contrast="-40000"/>
          </a:blip>
          <a:stretch>
            <a:fillRect/>
          </a:stretch>
        </p:blipFill>
        <p:spPr>
          <a:xfrm>
            <a:off x="157296" y="1723112"/>
            <a:ext cx="2155602" cy="281697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82804" y="3205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chemeClr val="tx2">
                    <a:lumMod val="7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rPr>
              <a:t>当前进展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081476" y="158160"/>
            <a:ext cx="636853" cy="393183"/>
            <a:chOff x="3610120" y="261689"/>
            <a:chExt cx="636853" cy="393183"/>
          </a:xfrm>
        </p:grpSpPr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7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E9C2506-FBEA-4AF5-A014-43801D37696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474" y="1057464"/>
            <a:ext cx="3717072" cy="178593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963CF22-5544-47E3-841A-099DF37CD31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516" y="1099094"/>
            <a:ext cx="3719154" cy="170267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D9453884-35AD-49A3-B23A-5D3284EBB4C1}"/>
              </a:ext>
            </a:extLst>
          </p:cNvPr>
          <p:cNvSpPr txBox="1"/>
          <p:nvPr/>
        </p:nvSpPr>
        <p:spPr>
          <a:xfrm>
            <a:off x="3397541" y="305966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场景</a:t>
            </a:r>
            <a:r>
              <a:rPr lang="en-US" altLang="zh-CN" dirty="0"/>
              <a:t>1</a:t>
            </a:r>
            <a:r>
              <a:rPr lang="zh-CN" altLang="en-US" dirty="0"/>
              <a:t>：沙漠</a:t>
            </a:r>
          </a:p>
        </p:txBody>
      </p:sp>
    </p:spTree>
    <p:extLst>
      <p:ext uri="{BB962C8B-B14F-4D97-AF65-F5344CB8AC3E}">
        <p14:creationId xmlns:p14="http://schemas.microsoft.com/office/powerpoint/2010/main" val="38184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A_图片 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6" y="1940834"/>
            <a:ext cx="1653800" cy="297633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82804" y="3205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chemeClr val="tx2">
                    <a:lumMod val="7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rPr>
              <a:t>当前进展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268632" y="551343"/>
            <a:ext cx="636853" cy="393183"/>
            <a:chOff x="3610120" y="261689"/>
            <a:chExt cx="636853" cy="393183"/>
          </a:xfrm>
        </p:grpSpPr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7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4B82680-EBC1-4AD3-B6A8-1359D2EBD0B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576" y="1538396"/>
            <a:ext cx="3373344" cy="17815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EE1D0C-089D-4DBA-A9BE-A57CA6E4C47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118" y="1577577"/>
            <a:ext cx="3224964" cy="17031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B9E2296-FAEF-4EF2-BBAE-1D1685FF5BD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453" y="1538396"/>
            <a:ext cx="3332132" cy="175978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220DAFF-FD5C-4965-A0DC-9ABA581D7D85}"/>
              </a:ext>
            </a:extLst>
          </p:cNvPr>
          <p:cNvSpPr txBox="1"/>
          <p:nvPr/>
        </p:nvSpPr>
        <p:spPr>
          <a:xfrm>
            <a:off x="2918630" y="351033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场景</a:t>
            </a:r>
            <a:r>
              <a:rPr lang="en-US" altLang="zh-CN" dirty="0"/>
              <a:t>2</a:t>
            </a:r>
            <a:r>
              <a:rPr lang="zh-CN" altLang="en-US" dirty="0"/>
              <a:t>：森林</a:t>
            </a:r>
          </a:p>
        </p:txBody>
      </p:sp>
    </p:spTree>
    <p:extLst>
      <p:ext uri="{BB962C8B-B14F-4D97-AF65-F5344CB8AC3E}">
        <p14:creationId xmlns:p14="http://schemas.microsoft.com/office/powerpoint/2010/main" val="231257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032"/>
          </a:xfrm>
          <a:prstGeom prst="rect">
            <a:avLst/>
          </a:prstGeom>
        </p:spPr>
      </p:pic>
      <p:sp>
        <p:nvSpPr>
          <p:cNvPr id="3" name="PA_文本框 1"/>
          <p:cNvSpPr txBox="1"/>
          <p:nvPr>
            <p:custDataLst>
              <p:tags r:id="rId1"/>
            </p:custDataLst>
          </p:nvPr>
        </p:nvSpPr>
        <p:spPr>
          <a:xfrm>
            <a:off x="4465363" y="3622963"/>
            <a:ext cx="52116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感谢观看</a:t>
            </a:r>
          </a:p>
        </p:txBody>
      </p:sp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3696435" y="5078481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cs typeface="方正苏新诗柳楷简体-yolan" panose="02000000000000000000" pitchFamily="2" charset="-122"/>
                <a:sym typeface="Arial"/>
              </a:rPr>
              <a:t>游戏的过程内容生成技术研究</a:t>
            </a:r>
            <a:endParaRPr lang="zh-CN" altLang="en-US" sz="3200" dirty="0">
              <a:latin typeface="Arial"/>
              <a:ea typeface="微软雅黑"/>
              <a:cs typeface="方正苏新诗柳楷简体-yolan" panose="02000000000000000000" pitchFamily="2" charset="-122"/>
              <a:sym typeface="Arial"/>
            </a:endParaRPr>
          </a:p>
        </p:txBody>
      </p:sp>
      <p:grpSp>
        <p:nvGrpSpPr>
          <p:cNvPr id="6" name="PA_组合 66"/>
          <p:cNvGrpSpPr/>
          <p:nvPr>
            <p:custDataLst>
              <p:tags r:id="rId3"/>
            </p:custDataLst>
          </p:nvPr>
        </p:nvGrpSpPr>
        <p:grpSpPr>
          <a:xfrm>
            <a:off x="8569013" y="6204950"/>
            <a:ext cx="3344164" cy="466096"/>
            <a:chOff x="7637775" y="5530041"/>
            <a:chExt cx="4000129" cy="646029"/>
          </a:xfrm>
        </p:grpSpPr>
        <p:sp>
          <p:nvSpPr>
            <p:cNvPr id="7" name="任意多边形 6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37771 w 2537771"/>
                <a:gd name="connsiteY0" fmla="*/ 13982 h 95004"/>
                <a:gd name="connsiteX1" fmla="*/ 2155807 w 2537771"/>
                <a:gd name="connsiteY1" fmla="*/ 13982 h 95004"/>
                <a:gd name="connsiteX2" fmla="*/ 2086358 w 2537771"/>
                <a:gd name="connsiteY2" fmla="*/ 37131 h 95004"/>
                <a:gd name="connsiteX3" fmla="*/ 1449751 w 2537771"/>
                <a:gd name="connsiteY3" fmla="*/ 60280 h 95004"/>
                <a:gd name="connsiteX4" fmla="*/ 1357153 w 2537771"/>
                <a:gd name="connsiteY4" fmla="*/ 71855 h 95004"/>
                <a:gd name="connsiteX5" fmla="*/ 1276131 w 2537771"/>
                <a:gd name="connsiteY5" fmla="*/ 83430 h 95004"/>
                <a:gd name="connsiteX6" fmla="*/ 813143 w 2537771"/>
                <a:gd name="connsiteY6" fmla="*/ 71855 h 95004"/>
                <a:gd name="connsiteX7" fmla="*/ 743695 w 2537771"/>
                <a:gd name="connsiteY7" fmla="*/ 48706 h 95004"/>
                <a:gd name="connsiteX8" fmla="*/ 708971 w 2537771"/>
                <a:gd name="connsiteY8" fmla="*/ 37131 h 95004"/>
                <a:gd name="connsiteX9" fmla="*/ 222834 w 2537771"/>
                <a:gd name="connsiteY9" fmla="*/ 48706 h 95004"/>
                <a:gd name="connsiteX10" fmla="*/ 188110 w 2537771"/>
                <a:gd name="connsiteY10" fmla="*/ 60280 h 95004"/>
                <a:gd name="connsiteX11" fmla="*/ 164961 w 2537771"/>
                <a:gd name="connsiteY11" fmla="*/ 95004 h 95004"/>
                <a:gd name="connsiteX12" fmla="*/ 0 w 2537771"/>
                <a:gd name="connsiteY12" fmla="*/ 1369 h 95004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22834 w 2537771"/>
                <a:gd name="connsiteY9" fmla="*/ 48706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526070 w 2537771"/>
                <a:gd name="connsiteY8" fmla="*/ 33224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449751 w 2537771"/>
                <a:gd name="connsiteY3" fmla="*/ 60280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604819 w 2537771"/>
                <a:gd name="connsiteY3" fmla="*/ 72003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3281"/>
                <a:gd name="connsiteX1" fmla="*/ 2155807 w 2537771"/>
                <a:gd name="connsiteY1" fmla="*/ 13982 h 83281"/>
                <a:gd name="connsiteX2" fmla="*/ 2086358 w 2537771"/>
                <a:gd name="connsiteY2" fmla="*/ 37131 h 83281"/>
                <a:gd name="connsiteX3" fmla="*/ 1604819 w 2537771"/>
                <a:gd name="connsiteY3" fmla="*/ 72003 h 83281"/>
                <a:gd name="connsiteX4" fmla="*/ 1365106 w 2537771"/>
                <a:gd name="connsiteY4" fmla="*/ 52317 h 83281"/>
                <a:gd name="connsiteX5" fmla="*/ 1188657 w 2537771"/>
                <a:gd name="connsiteY5" fmla="*/ 71707 h 83281"/>
                <a:gd name="connsiteX6" fmla="*/ 960259 w 2537771"/>
                <a:gd name="connsiteY6" fmla="*/ 79670 h 83281"/>
                <a:gd name="connsiteX7" fmla="*/ 747671 w 2537771"/>
                <a:gd name="connsiteY7" fmla="*/ 60429 h 83281"/>
                <a:gd name="connsiteX8" fmla="*/ 526070 w 2537771"/>
                <a:gd name="connsiteY8" fmla="*/ 33224 h 83281"/>
                <a:gd name="connsiteX9" fmla="*/ 254643 w 2537771"/>
                <a:gd name="connsiteY9" fmla="*/ 72152 h 83281"/>
                <a:gd name="connsiteX10" fmla="*/ 180158 w 2537771"/>
                <a:gd name="connsiteY10" fmla="*/ 48557 h 83281"/>
                <a:gd name="connsiteX11" fmla="*/ 93392 w 2537771"/>
                <a:gd name="connsiteY11" fmla="*/ 83281 h 83281"/>
                <a:gd name="connsiteX12" fmla="*/ 0 w 2537771"/>
                <a:gd name="connsiteY12" fmla="*/ 1369 h 83281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86358 w 2537771"/>
                <a:gd name="connsiteY2" fmla="*/ 35762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54548 w 2537771"/>
                <a:gd name="connsiteY2" fmla="*/ 27946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79392"/>
                <a:gd name="connsiteX1" fmla="*/ 2191592 w 2537771"/>
                <a:gd name="connsiteY1" fmla="*/ 39967 h 79392"/>
                <a:gd name="connsiteX2" fmla="*/ 2054548 w 2537771"/>
                <a:gd name="connsiteY2" fmla="*/ 27946 h 79392"/>
                <a:gd name="connsiteX3" fmla="*/ 1604819 w 2537771"/>
                <a:gd name="connsiteY3" fmla="*/ 70634 h 79392"/>
                <a:gd name="connsiteX4" fmla="*/ 1365106 w 2537771"/>
                <a:gd name="connsiteY4" fmla="*/ 50948 h 79392"/>
                <a:gd name="connsiteX5" fmla="*/ 1188657 w 2537771"/>
                <a:gd name="connsiteY5" fmla="*/ 70338 h 79392"/>
                <a:gd name="connsiteX6" fmla="*/ 960259 w 2537771"/>
                <a:gd name="connsiteY6" fmla="*/ 78301 h 79392"/>
                <a:gd name="connsiteX7" fmla="*/ 747671 w 2537771"/>
                <a:gd name="connsiteY7" fmla="*/ 59060 h 79392"/>
                <a:gd name="connsiteX8" fmla="*/ 526070 w 2537771"/>
                <a:gd name="connsiteY8" fmla="*/ 31855 h 79392"/>
                <a:gd name="connsiteX9" fmla="*/ 254643 w 2537771"/>
                <a:gd name="connsiteY9" fmla="*/ 70783 h 79392"/>
                <a:gd name="connsiteX10" fmla="*/ 180158 w 2537771"/>
                <a:gd name="connsiteY10" fmla="*/ 47188 h 79392"/>
                <a:gd name="connsiteX11" fmla="*/ 105320 w 2537771"/>
                <a:gd name="connsiteY11" fmla="*/ 62373 h 79392"/>
                <a:gd name="connsiteX12" fmla="*/ 0 w 2537771"/>
                <a:gd name="connsiteY12" fmla="*/ 0 h 7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9" name="PA_文本框 63"/>
          <p:cNvSpPr txBox="1"/>
          <p:nvPr>
            <p:custDataLst>
              <p:tags r:id="rId4"/>
            </p:custDataLst>
          </p:nvPr>
        </p:nvSpPr>
        <p:spPr>
          <a:xfrm>
            <a:off x="8495126" y="6207342"/>
            <a:ext cx="15311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dirty="0"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北理幼儿园</a:t>
            </a:r>
          </a:p>
        </p:txBody>
      </p:sp>
      <p:sp>
        <p:nvSpPr>
          <p:cNvPr id="10" name="矩形 9"/>
          <p:cNvSpPr/>
          <p:nvPr/>
        </p:nvSpPr>
        <p:spPr>
          <a:xfrm>
            <a:off x="3773379" y="6204950"/>
            <a:ext cx="4506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/>
                <a:ea typeface="微软雅黑"/>
                <a:sym typeface="Arial"/>
              </a:rPr>
              <a:t>汇报时间：</a:t>
            </a:r>
            <a:r>
              <a:rPr lang="en-US" altLang="zh-CN" dirty="0">
                <a:latin typeface="Arial"/>
                <a:ea typeface="微软雅黑"/>
                <a:sym typeface="Arial"/>
              </a:rPr>
              <a:t>2020</a:t>
            </a:r>
            <a:r>
              <a:rPr lang="zh-CN" altLang="en-US" dirty="0">
                <a:latin typeface="Arial"/>
                <a:ea typeface="微软雅黑"/>
                <a:sym typeface="Arial"/>
              </a:rPr>
              <a:t>年</a:t>
            </a:r>
            <a:r>
              <a:rPr lang="en-US" altLang="zh-CN" dirty="0">
                <a:latin typeface="Arial"/>
                <a:ea typeface="微软雅黑"/>
                <a:sym typeface="Arial"/>
              </a:rPr>
              <a:t>9</a:t>
            </a:r>
            <a:r>
              <a:rPr lang="zh-CN" altLang="en-US" dirty="0">
                <a:latin typeface="Arial"/>
                <a:ea typeface="微软雅黑"/>
                <a:sym typeface="Arial"/>
              </a:rPr>
              <a:t>月      汇报人：第十组</a:t>
            </a:r>
          </a:p>
        </p:txBody>
      </p:sp>
    </p:spTree>
    <p:extLst>
      <p:ext uri="{BB962C8B-B14F-4D97-AF65-F5344CB8AC3E}">
        <p14:creationId xmlns:p14="http://schemas.microsoft.com/office/powerpoint/2010/main" val="46647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9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9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9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9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47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970"/>
                            </p:stCondLst>
                            <p:childTnLst>
                              <p:par>
                                <p:cTn id="2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21869" y="2006606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7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rPr>
              <a:t>目录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58207" y="180364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2">
                    <a:lumMod val="7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rPr>
              <a:t>项目计划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284649" y="1355250"/>
            <a:ext cx="26516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rPr>
              <a:t>Contents</a:t>
            </a:r>
            <a:endParaRPr kumimoji="1"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cs typeface="DFPShaoNvW5-GB" charset="-122"/>
              <a:sym typeface="Arial"/>
            </a:endParaRPr>
          </a:p>
        </p:txBody>
      </p:sp>
      <p:grpSp>
        <p:nvGrpSpPr>
          <p:cNvPr id="68" name="组 67"/>
          <p:cNvGrpSpPr/>
          <p:nvPr/>
        </p:nvGrpSpPr>
        <p:grpSpPr>
          <a:xfrm>
            <a:off x="6776735" y="1717949"/>
            <a:ext cx="714896" cy="842464"/>
            <a:chOff x="6528664" y="1618363"/>
            <a:chExt cx="714896" cy="842464"/>
          </a:xfrm>
        </p:grpSpPr>
        <p:sp>
          <p:nvSpPr>
            <p:cNvPr id="27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722231" y="180876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latin typeface="Arial"/>
                  <a:ea typeface="微软雅黑"/>
                  <a:cs typeface="DFPShaoNvW5-GB" charset="-122"/>
                  <a:sym typeface="Arial"/>
                </a:rPr>
                <a:t>1</a:t>
              </a:r>
              <a:endParaRPr kumimoji="1" lang="zh-CN" altLang="en-US" sz="2400" dirty="0"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8202522" y="290620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2">
                    <a:lumMod val="7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rPr>
              <a:t>风险分析</a:t>
            </a:r>
          </a:p>
        </p:txBody>
      </p:sp>
      <p:grpSp>
        <p:nvGrpSpPr>
          <p:cNvPr id="73" name="组 72"/>
          <p:cNvGrpSpPr/>
          <p:nvPr/>
        </p:nvGrpSpPr>
        <p:grpSpPr>
          <a:xfrm>
            <a:off x="7321050" y="2817795"/>
            <a:ext cx="714896" cy="842464"/>
            <a:chOff x="6528664" y="1618363"/>
            <a:chExt cx="714896" cy="842464"/>
          </a:xfrm>
        </p:grpSpPr>
        <p:sp>
          <p:nvSpPr>
            <p:cNvPr id="74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6722231" y="180876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latin typeface="Arial"/>
                  <a:ea typeface="微软雅黑"/>
                  <a:cs typeface="DFPShaoNvW5-GB" charset="-122"/>
                  <a:sym typeface="Arial"/>
                </a:rPr>
                <a:t>2</a:t>
              </a:r>
              <a:endParaRPr kumimoji="1" lang="zh-CN" altLang="en-US" sz="2400"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7708184" y="425559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2">
                    <a:lumMod val="7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rPr>
              <a:t>当前进展</a:t>
            </a:r>
          </a:p>
        </p:txBody>
      </p:sp>
      <p:grpSp>
        <p:nvGrpSpPr>
          <p:cNvPr id="77" name="组 76"/>
          <p:cNvGrpSpPr/>
          <p:nvPr/>
        </p:nvGrpSpPr>
        <p:grpSpPr>
          <a:xfrm>
            <a:off x="6826712" y="4095976"/>
            <a:ext cx="714896" cy="842464"/>
            <a:chOff x="6528664" y="1618363"/>
            <a:chExt cx="714896" cy="842464"/>
          </a:xfrm>
        </p:grpSpPr>
        <p:sp>
          <p:nvSpPr>
            <p:cNvPr id="78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722231" y="180876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latin typeface="Arial"/>
                  <a:ea typeface="微软雅黑"/>
                  <a:cs typeface="DFPShaoNvW5-GB" charset="-122"/>
                  <a:sym typeface="Arial"/>
                </a:rPr>
                <a:t>3</a:t>
              </a:r>
              <a:endParaRPr kumimoji="1" lang="zh-CN" altLang="en-US" sz="2400" dirty="0"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pic>
        <p:nvPicPr>
          <p:cNvPr id="113" name="PA_图片 25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1152" y="2889730"/>
            <a:ext cx="6278727" cy="395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8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72" grpId="0"/>
      <p:bldP spid="7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3734536" y="1677440"/>
            <a:ext cx="4337233" cy="2102713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74420" y="394127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chemeClr val="tx2">
                    <a:lumMod val="75000"/>
                  </a:schemeClr>
                </a:solidFill>
                <a:cs typeface="DFPShaoNvW5-GB" charset="-122"/>
                <a:sym typeface="Arial"/>
              </a:rPr>
              <a:t>项目计划</a:t>
            </a:r>
          </a:p>
        </p:txBody>
      </p:sp>
      <p:grpSp>
        <p:nvGrpSpPr>
          <p:cNvPr id="31" name="Group 70"/>
          <p:cNvGrpSpPr/>
          <p:nvPr/>
        </p:nvGrpSpPr>
        <p:grpSpPr>
          <a:xfrm>
            <a:off x="2769610" y="795534"/>
            <a:ext cx="6600172" cy="5135635"/>
            <a:chOff x="-1" y="0"/>
            <a:chExt cx="2335461" cy="1802808"/>
          </a:xfrm>
        </p:grpSpPr>
        <p:sp>
          <p:nvSpPr>
            <p:cNvPr id="3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4" name="chenying0907 68"/>
            <p:cNvSpPr/>
            <p:nvPr/>
          </p:nvSpPr>
          <p:spPr>
            <a:xfrm>
              <a:off x="1130300" y="1600199"/>
              <a:ext cx="20498" cy="202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5084257" y="1965052"/>
            <a:ext cx="1623568" cy="1509690"/>
            <a:chOff x="4431238" y="1508012"/>
            <a:chExt cx="2360904" cy="2195308"/>
          </a:xfrm>
        </p:grpSpPr>
        <p:sp>
          <p:nvSpPr>
            <p:cNvPr id="3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434292" y="1860569"/>
              <a:ext cx="858274" cy="1342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DFPShaoNvW5-GB" charset="-122"/>
                  <a:sym typeface="Arial"/>
                </a:rPr>
                <a:t>1</a:t>
              </a:r>
              <a:endParaRPr kumimoji="1"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25826" y="4118752"/>
            <a:ext cx="3876891" cy="646273"/>
            <a:chOff x="7637775" y="5530041"/>
            <a:chExt cx="4000129" cy="646029"/>
          </a:xfrm>
        </p:grpSpPr>
        <p:sp>
          <p:nvSpPr>
            <p:cNvPr id="22" name="任意多边形 21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37771 w 2537771"/>
                <a:gd name="connsiteY0" fmla="*/ 13982 h 95004"/>
                <a:gd name="connsiteX1" fmla="*/ 2155807 w 2537771"/>
                <a:gd name="connsiteY1" fmla="*/ 13982 h 95004"/>
                <a:gd name="connsiteX2" fmla="*/ 2086358 w 2537771"/>
                <a:gd name="connsiteY2" fmla="*/ 37131 h 95004"/>
                <a:gd name="connsiteX3" fmla="*/ 1449751 w 2537771"/>
                <a:gd name="connsiteY3" fmla="*/ 60280 h 95004"/>
                <a:gd name="connsiteX4" fmla="*/ 1357153 w 2537771"/>
                <a:gd name="connsiteY4" fmla="*/ 71855 h 95004"/>
                <a:gd name="connsiteX5" fmla="*/ 1276131 w 2537771"/>
                <a:gd name="connsiteY5" fmla="*/ 83430 h 95004"/>
                <a:gd name="connsiteX6" fmla="*/ 813143 w 2537771"/>
                <a:gd name="connsiteY6" fmla="*/ 71855 h 95004"/>
                <a:gd name="connsiteX7" fmla="*/ 743695 w 2537771"/>
                <a:gd name="connsiteY7" fmla="*/ 48706 h 95004"/>
                <a:gd name="connsiteX8" fmla="*/ 708971 w 2537771"/>
                <a:gd name="connsiteY8" fmla="*/ 37131 h 95004"/>
                <a:gd name="connsiteX9" fmla="*/ 222834 w 2537771"/>
                <a:gd name="connsiteY9" fmla="*/ 48706 h 95004"/>
                <a:gd name="connsiteX10" fmla="*/ 188110 w 2537771"/>
                <a:gd name="connsiteY10" fmla="*/ 60280 h 95004"/>
                <a:gd name="connsiteX11" fmla="*/ 164961 w 2537771"/>
                <a:gd name="connsiteY11" fmla="*/ 95004 h 95004"/>
                <a:gd name="connsiteX12" fmla="*/ 0 w 2537771"/>
                <a:gd name="connsiteY12" fmla="*/ 1369 h 95004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22834 w 2537771"/>
                <a:gd name="connsiteY9" fmla="*/ 48706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526070 w 2537771"/>
                <a:gd name="connsiteY8" fmla="*/ 33224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449751 w 2537771"/>
                <a:gd name="connsiteY3" fmla="*/ 60280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604819 w 2537771"/>
                <a:gd name="connsiteY3" fmla="*/ 72003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3281"/>
                <a:gd name="connsiteX1" fmla="*/ 2155807 w 2537771"/>
                <a:gd name="connsiteY1" fmla="*/ 13982 h 83281"/>
                <a:gd name="connsiteX2" fmla="*/ 2086358 w 2537771"/>
                <a:gd name="connsiteY2" fmla="*/ 37131 h 83281"/>
                <a:gd name="connsiteX3" fmla="*/ 1604819 w 2537771"/>
                <a:gd name="connsiteY3" fmla="*/ 72003 h 83281"/>
                <a:gd name="connsiteX4" fmla="*/ 1365106 w 2537771"/>
                <a:gd name="connsiteY4" fmla="*/ 52317 h 83281"/>
                <a:gd name="connsiteX5" fmla="*/ 1188657 w 2537771"/>
                <a:gd name="connsiteY5" fmla="*/ 71707 h 83281"/>
                <a:gd name="connsiteX6" fmla="*/ 960259 w 2537771"/>
                <a:gd name="connsiteY6" fmla="*/ 79670 h 83281"/>
                <a:gd name="connsiteX7" fmla="*/ 747671 w 2537771"/>
                <a:gd name="connsiteY7" fmla="*/ 60429 h 83281"/>
                <a:gd name="connsiteX8" fmla="*/ 526070 w 2537771"/>
                <a:gd name="connsiteY8" fmla="*/ 33224 h 83281"/>
                <a:gd name="connsiteX9" fmla="*/ 254643 w 2537771"/>
                <a:gd name="connsiteY9" fmla="*/ 72152 h 83281"/>
                <a:gd name="connsiteX10" fmla="*/ 180158 w 2537771"/>
                <a:gd name="connsiteY10" fmla="*/ 48557 h 83281"/>
                <a:gd name="connsiteX11" fmla="*/ 93392 w 2537771"/>
                <a:gd name="connsiteY11" fmla="*/ 83281 h 83281"/>
                <a:gd name="connsiteX12" fmla="*/ 0 w 2537771"/>
                <a:gd name="connsiteY12" fmla="*/ 1369 h 83281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86358 w 2537771"/>
                <a:gd name="connsiteY2" fmla="*/ 35762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54548 w 2537771"/>
                <a:gd name="connsiteY2" fmla="*/ 27946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79392"/>
                <a:gd name="connsiteX1" fmla="*/ 2191592 w 2537771"/>
                <a:gd name="connsiteY1" fmla="*/ 39967 h 79392"/>
                <a:gd name="connsiteX2" fmla="*/ 2054548 w 2537771"/>
                <a:gd name="connsiteY2" fmla="*/ 27946 h 79392"/>
                <a:gd name="connsiteX3" fmla="*/ 1604819 w 2537771"/>
                <a:gd name="connsiteY3" fmla="*/ 70634 h 79392"/>
                <a:gd name="connsiteX4" fmla="*/ 1365106 w 2537771"/>
                <a:gd name="connsiteY4" fmla="*/ 50948 h 79392"/>
                <a:gd name="connsiteX5" fmla="*/ 1188657 w 2537771"/>
                <a:gd name="connsiteY5" fmla="*/ 70338 h 79392"/>
                <a:gd name="connsiteX6" fmla="*/ 960259 w 2537771"/>
                <a:gd name="connsiteY6" fmla="*/ 78301 h 79392"/>
                <a:gd name="connsiteX7" fmla="*/ 747671 w 2537771"/>
                <a:gd name="connsiteY7" fmla="*/ 59060 h 79392"/>
                <a:gd name="connsiteX8" fmla="*/ 526070 w 2537771"/>
                <a:gd name="connsiteY8" fmla="*/ 31855 h 79392"/>
                <a:gd name="connsiteX9" fmla="*/ 254643 w 2537771"/>
                <a:gd name="connsiteY9" fmla="*/ 70783 h 79392"/>
                <a:gd name="connsiteX10" fmla="*/ 180158 w 2537771"/>
                <a:gd name="connsiteY10" fmla="*/ 47188 h 79392"/>
                <a:gd name="connsiteX11" fmla="*/ 105320 w 2537771"/>
                <a:gd name="connsiteY11" fmla="*/ 62373 h 79392"/>
                <a:gd name="connsiteX12" fmla="*/ 0 w 2537771"/>
                <a:gd name="connsiteY12" fmla="*/ 0 h 7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4" name="PA_组合 3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904734" y="5774235"/>
            <a:ext cx="2142906" cy="1128218"/>
            <a:chOff x="7394576" y="3627438"/>
            <a:chExt cx="1077913" cy="566738"/>
          </a:xfrm>
          <a:solidFill>
            <a:schemeClr val="tx1"/>
          </a:solidFill>
        </p:grpSpPr>
        <p:sp>
          <p:nvSpPr>
            <p:cNvPr id="25" name="Freeform 100"/>
            <p:cNvSpPr>
              <a:spLocks/>
            </p:cNvSpPr>
            <p:nvPr/>
          </p:nvSpPr>
          <p:spPr bwMode="auto">
            <a:xfrm>
              <a:off x="8122380" y="3680704"/>
              <a:ext cx="97606" cy="17045"/>
            </a:xfrm>
            <a:custGeom>
              <a:avLst/>
              <a:gdLst>
                <a:gd name="T0" fmla="*/ 31 w 31"/>
                <a:gd name="T1" fmla="*/ 2 h 5"/>
                <a:gd name="T2" fmla="*/ 30 w 31"/>
                <a:gd name="T3" fmla="*/ 5 h 5"/>
                <a:gd name="T4" fmla="*/ 0 w 31"/>
                <a:gd name="T5" fmla="*/ 4 h 5"/>
                <a:gd name="T6" fmla="*/ 12 w 31"/>
                <a:gd name="T7" fmla="*/ 1 h 5"/>
                <a:gd name="T8" fmla="*/ 18 w 31"/>
                <a:gd name="T9" fmla="*/ 0 h 5"/>
                <a:gd name="T10" fmla="*/ 26 w 31"/>
                <a:gd name="T11" fmla="*/ 2 h 5"/>
                <a:gd name="T12" fmla="*/ 31 w 3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31" y="3"/>
                    <a:pt x="31" y="4"/>
                    <a:pt x="30" y="5"/>
                  </a:cubicBezTo>
                  <a:cubicBezTo>
                    <a:pt x="21" y="2"/>
                    <a:pt x="11" y="3"/>
                    <a:pt x="0" y="4"/>
                  </a:cubicBezTo>
                  <a:cubicBezTo>
                    <a:pt x="1" y="0"/>
                    <a:pt x="8" y="1"/>
                    <a:pt x="12" y="1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0" y="0"/>
                    <a:pt x="23" y="1"/>
                    <a:pt x="26" y="2"/>
                  </a:cubicBezTo>
                  <a:cubicBezTo>
                    <a:pt x="28" y="2"/>
                    <a:pt x="30" y="0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8128745" y="3706271"/>
              <a:ext cx="91241" cy="17045"/>
            </a:xfrm>
            <a:custGeom>
              <a:avLst/>
              <a:gdLst>
                <a:gd name="T0" fmla="*/ 28 w 29"/>
                <a:gd name="T1" fmla="*/ 2 h 5"/>
                <a:gd name="T2" fmla="*/ 29 w 29"/>
                <a:gd name="T3" fmla="*/ 5 h 5"/>
                <a:gd name="T4" fmla="*/ 21 w 29"/>
                <a:gd name="T5" fmla="*/ 3 h 5"/>
                <a:gd name="T6" fmla="*/ 0 w 29"/>
                <a:gd name="T7" fmla="*/ 5 h 5"/>
                <a:gd name="T8" fmla="*/ 0 w 29"/>
                <a:gd name="T9" fmla="*/ 3 h 5"/>
                <a:gd name="T10" fmla="*/ 18 w 29"/>
                <a:gd name="T11" fmla="*/ 0 h 5"/>
                <a:gd name="T12" fmla="*/ 28 w 29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">
                  <a:moveTo>
                    <a:pt x="28" y="2"/>
                  </a:moveTo>
                  <a:cubicBezTo>
                    <a:pt x="28" y="2"/>
                    <a:pt x="29" y="3"/>
                    <a:pt x="29" y="5"/>
                  </a:cubicBezTo>
                  <a:cubicBezTo>
                    <a:pt x="26" y="5"/>
                    <a:pt x="23" y="3"/>
                    <a:pt x="21" y="3"/>
                  </a:cubicBezTo>
                  <a:cubicBezTo>
                    <a:pt x="13" y="2"/>
                    <a:pt x="7" y="3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0"/>
                    <a:pt x="13" y="0"/>
                    <a:pt x="18" y="0"/>
                  </a:cubicBezTo>
                  <a:cubicBezTo>
                    <a:pt x="22" y="1"/>
                    <a:pt x="24" y="1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7" name="Freeform 102"/>
            <p:cNvSpPr>
              <a:spLocks/>
            </p:cNvSpPr>
            <p:nvPr/>
          </p:nvSpPr>
          <p:spPr bwMode="auto">
            <a:xfrm>
              <a:off x="8145720" y="3885241"/>
              <a:ext cx="70023" cy="14913"/>
            </a:xfrm>
            <a:custGeom>
              <a:avLst/>
              <a:gdLst>
                <a:gd name="T0" fmla="*/ 21 w 22"/>
                <a:gd name="T1" fmla="*/ 1 h 5"/>
                <a:gd name="T2" fmla="*/ 22 w 22"/>
                <a:gd name="T3" fmla="*/ 3 h 5"/>
                <a:gd name="T4" fmla="*/ 20 w 22"/>
                <a:gd name="T5" fmla="*/ 5 h 5"/>
                <a:gd name="T6" fmla="*/ 0 w 22"/>
                <a:gd name="T7" fmla="*/ 3 h 5"/>
                <a:gd name="T8" fmla="*/ 5 w 22"/>
                <a:gd name="T9" fmla="*/ 1 h 5"/>
                <a:gd name="T10" fmla="*/ 21 w 2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">
                  <a:moveTo>
                    <a:pt x="21" y="1"/>
                  </a:moveTo>
                  <a:cubicBezTo>
                    <a:pt x="21" y="2"/>
                    <a:pt x="22" y="2"/>
                    <a:pt x="22" y="3"/>
                  </a:cubicBezTo>
                  <a:cubicBezTo>
                    <a:pt x="22" y="4"/>
                    <a:pt x="21" y="4"/>
                    <a:pt x="20" y="5"/>
                  </a:cubicBezTo>
                  <a:cubicBezTo>
                    <a:pt x="15" y="2"/>
                    <a:pt x="5" y="4"/>
                    <a:pt x="0" y="3"/>
                  </a:cubicBezTo>
                  <a:cubicBezTo>
                    <a:pt x="0" y="0"/>
                    <a:pt x="4" y="1"/>
                    <a:pt x="5" y="1"/>
                  </a:cubicBezTo>
                  <a:cubicBezTo>
                    <a:pt x="9" y="0"/>
                    <a:pt x="17" y="2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8" name="Freeform 103"/>
            <p:cNvSpPr>
              <a:spLocks/>
            </p:cNvSpPr>
            <p:nvPr/>
          </p:nvSpPr>
          <p:spPr bwMode="auto">
            <a:xfrm>
              <a:off x="8145720" y="3900154"/>
              <a:ext cx="72144" cy="21306"/>
            </a:xfrm>
            <a:custGeom>
              <a:avLst/>
              <a:gdLst>
                <a:gd name="T0" fmla="*/ 22 w 23"/>
                <a:gd name="T1" fmla="*/ 3 h 7"/>
                <a:gd name="T2" fmla="*/ 22 w 23"/>
                <a:gd name="T3" fmla="*/ 7 h 7"/>
                <a:gd name="T4" fmla="*/ 8 w 23"/>
                <a:gd name="T5" fmla="*/ 4 h 7"/>
                <a:gd name="T6" fmla="*/ 0 w 23"/>
                <a:gd name="T7" fmla="*/ 3 h 7"/>
                <a:gd name="T8" fmla="*/ 22 w 2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">
                  <a:moveTo>
                    <a:pt x="22" y="3"/>
                  </a:moveTo>
                  <a:cubicBezTo>
                    <a:pt x="23" y="4"/>
                    <a:pt x="22" y="6"/>
                    <a:pt x="22" y="7"/>
                  </a:cubicBezTo>
                  <a:cubicBezTo>
                    <a:pt x="18" y="6"/>
                    <a:pt x="13" y="5"/>
                    <a:pt x="8" y="4"/>
                  </a:cubicBezTo>
                  <a:cubicBezTo>
                    <a:pt x="5" y="4"/>
                    <a:pt x="0" y="6"/>
                    <a:pt x="0" y="3"/>
                  </a:cubicBezTo>
                  <a:cubicBezTo>
                    <a:pt x="6" y="0"/>
                    <a:pt x="13" y="4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9" name="Freeform 104"/>
            <p:cNvSpPr>
              <a:spLocks/>
            </p:cNvSpPr>
            <p:nvPr/>
          </p:nvSpPr>
          <p:spPr bwMode="auto">
            <a:xfrm>
              <a:off x="8141476" y="4072733"/>
              <a:ext cx="78510" cy="19175"/>
            </a:xfrm>
            <a:custGeom>
              <a:avLst/>
              <a:gdLst>
                <a:gd name="T0" fmla="*/ 23 w 25"/>
                <a:gd name="T1" fmla="*/ 2 h 6"/>
                <a:gd name="T2" fmla="*/ 22 w 25"/>
                <a:gd name="T3" fmla="*/ 6 h 6"/>
                <a:gd name="T4" fmla="*/ 20 w 25"/>
                <a:gd name="T5" fmla="*/ 5 h 6"/>
                <a:gd name="T6" fmla="*/ 0 w 25"/>
                <a:gd name="T7" fmla="*/ 4 h 6"/>
                <a:gd name="T8" fmla="*/ 13 w 25"/>
                <a:gd name="T9" fmla="*/ 2 h 6"/>
                <a:gd name="T10" fmla="*/ 23 w 2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">
                  <a:moveTo>
                    <a:pt x="23" y="2"/>
                  </a:moveTo>
                  <a:cubicBezTo>
                    <a:pt x="25" y="3"/>
                    <a:pt x="25" y="6"/>
                    <a:pt x="22" y="6"/>
                  </a:cubicBezTo>
                  <a:cubicBezTo>
                    <a:pt x="22" y="6"/>
                    <a:pt x="21" y="6"/>
                    <a:pt x="20" y="5"/>
                  </a:cubicBezTo>
                  <a:cubicBezTo>
                    <a:pt x="15" y="4"/>
                    <a:pt x="5" y="5"/>
                    <a:pt x="0" y="4"/>
                  </a:cubicBezTo>
                  <a:cubicBezTo>
                    <a:pt x="3" y="0"/>
                    <a:pt x="10" y="2"/>
                    <a:pt x="13" y="2"/>
                  </a:cubicBezTo>
                  <a:cubicBezTo>
                    <a:pt x="18" y="2"/>
                    <a:pt x="19" y="3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0" name="Freeform 105"/>
            <p:cNvSpPr>
              <a:spLocks/>
            </p:cNvSpPr>
            <p:nvPr/>
          </p:nvSpPr>
          <p:spPr bwMode="auto">
            <a:xfrm>
              <a:off x="8139355" y="4098300"/>
              <a:ext cx="80631" cy="23436"/>
            </a:xfrm>
            <a:custGeom>
              <a:avLst/>
              <a:gdLst>
                <a:gd name="T0" fmla="*/ 25 w 26"/>
                <a:gd name="T1" fmla="*/ 1 h 7"/>
                <a:gd name="T2" fmla="*/ 26 w 26"/>
                <a:gd name="T3" fmla="*/ 4 h 7"/>
                <a:gd name="T4" fmla="*/ 20 w 26"/>
                <a:gd name="T5" fmla="*/ 5 h 7"/>
                <a:gd name="T6" fmla="*/ 5 w 26"/>
                <a:gd name="T7" fmla="*/ 4 h 7"/>
                <a:gd name="T8" fmla="*/ 0 w 26"/>
                <a:gd name="T9" fmla="*/ 3 h 7"/>
                <a:gd name="T10" fmla="*/ 25 w 26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7">
                  <a:moveTo>
                    <a:pt x="25" y="1"/>
                  </a:moveTo>
                  <a:cubicBezTo>
                    <a:pt x="25" y="2"/>
                    <a:pt x="26" y="3"/>
                    <a:pt x="26" y="4"/>
                  </a:cubicBezTo>
                  <a:cubicBezTo>
                    <a:pt x="25" y="7"/>
                    <a:pt x="23" y="6"/>
                    <a:pt x="20" y="5"/>
                  </a:cubicBezTo>
                  <a:cubicBezTo>
                    <a:pt x="16" y="5"/>
                    <a:pt x="10" y="4"/>
                    <a:pt x="5" y="4"/>
                  </a:cubicBezTo>
                  <a:cubicBezTo>
                    <a:pt x="3" y="4"/>
                    <a:pt x="1" y="5"/>
                    <a:pt x="0" y="3"/>
                  </a:cubicBezTo>
                  <a:cubicBezTo>
                    <a:pt x="6" y="0"/>
                    <a:pt x="17" y="5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8" name="Freeform 106"/>
            <p:cNvSpPr>
              <a:spLocks noEditPoints="1"/>
            </p:cNvSpPr>
            <p:nvPr/>
          </p:nvSpPr>
          <p:spPr bwMode="auto">
            <a:xfrm>
              <a:off x="7394576" y="3627438"/>
              <a:ext cx="1077913" cy="566738"/>
            </a:xfrm>
            <a:custGeom>
              <a:avLst/>
              <a:gdLst>
                <a:gd name="T0" fmla="*/ 114 w 342"/>
                <a:gd name="T1" fmla="*/ 19 h 179"/>
                <a:gd name="T2" fmla="*/ 194 w 342"/>
                <a:gd name="T3" fmla="*/ 30 h 179"/>
                <a:gd name="T4" fmla="*/ 265 w 342"/>
                <a:gd name="T5" fmla="*/ 19 h 179"/>
                <a:gd name="T6" fmla="*/ 335 w 342"/>
                <a:gd name="T7" fmla="*/ 144 h 179"/>
                <a:gd name="T8" fmla="*/ 288 w 342"/>
                <a:gd name="T9" fmla="*/ 167 h 179"/>
                <a:gd name="T10" fmla="*/ 235 w 342"/>
                <a:gd name="T11" fmla="*/ 178 h 179"/>
                <a:gd name="T12" fmla="*/ 173 w 342"/>
                <a:gd name="T13" fmla="*/ 172 h 179"/>
                <a:gd name="T14" fmla="*/ 112 w 342"/>
                <a:gd name="T15" fmla="*/ 168 h 179"/>
                <a:gd name="T16" fmla="*/ 43 w 342"/>
                <a:gd name="T17" fmla="*/ 169 h 179"/>
                <a:gd name="T18" fmla="*/ 52 w 342"/>
                <a:gd name="T19" fmla="*/ 47 h 179"/>
                <a:gd name="T20" fmla="*/ 264 w 342"/>
                <a:gd name="T21" fmla="*/ 132 h 179"/>
                <a:gd name="T22" fmla="*/ 229 w 342"/>
                <a:gd name="T23" fmla="*/ 10 h 179"/>
                <a:gd name="T24" fmla="*/ 246 w 342"/>
                <a:gd name="T25" fmla="*/ 177 h 179"/>
                <a:gd name="T26" fmla="*/ 224 w 342"/>
                <a:gd name="T27" fmla="*/ 168 h 179"/>
                <a:gd name="T28" fmla="*/ 225 w 342"/>
                <a:gd name="T29" fmla="*/ 11 h 179"/>
                <a:gd name="T30" fmla="*/ 134 w 342"/>
                <a:gd name="T31" fmla="*/ 20 h 179"/>
                <a:gd name="T32" fmla="*/ 98 w 342"/>
                <a:gd name="T33" fmla="*/ 49 h 179"/>
                <a:gd name="T34" fmla="*/ 112 w 342"/>
                <a:gd name="T35" fmla="*/ 165 h 179"/>
                <a:gd name="T36" fmla="*/ 111 w 342"/>
                <a:gd name="T37" fmla="*/ 24 h 179"/>
                <a:gd name="T38" fmla="*/ 195 w 342"/>
                <a:gd name="T39" fmla="*/ 57 h 179"/>
                <a:gd name="T40" fmla="*/ 154 w 342"/>
                <a:gd name="T41" fmla="*/ 34 h 179"/>
                <a:gd name="T42" fmla="*/ 156 w 342"/>
                <a:gd name="T43" fmla="*/ 142 h 179"/>
                <a:gd name="T44" fmla="*/ 114 w 342"/>
                <a:gd name="T45" fmla="*/ 39 h 179"/>
                <a:gd name="T46" fmla="*/ 52 w 342"/>
                <a:gd name="T47" fmla="*/ 50 h 179"/>
                <a:gd name="T48" fmla="*/ 15 w 342"/>
                <a:gd name="T49" fmla="*/ 153 h 179"/>
                <a:gd name="T50" fmla="*/ 75 w 342"/>
                <a:gd name="T51" fmla="*/ 45 h 179"/>
                <a:gd name="T52" fmla="*/ 221 w 342"/>
                <a:gd name="T53" fmla="*/ 51 h 179"/>
                <a:gd name="T54" fmla="*/ 221 w 342"/>
                <a:gd name="T55" fmla="*/ 170 h 179"/>
                <a:gd name="T56" fmla="*/ 69 w 342"/>
                <a:gd name="T57" fmla="*/ 85 h 179"/>
                <a:gd name="T58" fmla="*/ 82 w 342"/>
                <a:gd name="T59" fmla="*/ 58 h 179"/>
                <a:gd name="T60" fmla="*/ 72 w 342"/>
                <a:gd name="T61" fmla="*/ 74 h 179"/>
                <a:gd name="T62" fmla="*/ 63 w 342"/>
                <a:gd name="T63" fmla="*/ 93 h 179"/>
                <a:gd name="T64" fmla="*/ 45 w 342"/>
                <a:gd name="T65" fmla="*/ 133 h 179"/>
                <a:gd name="T66" fmla="*/ 50 w 342"/>
                <a:gd name="T67" fmla="*/ 131 h 179"/>
                <a:gd name="T68" fmla="*/ 114 w 342"/>
                <a:gd name="T69" fmla="*/ 51 h 179"/>
                <a:gd name="T70" fmla="*/ 153 w 342"/>
                <a:gd name="T71" fmla="*/ 110 h 179"/>
                <a:gd name="T72" fmla="*/ 198 w 342"/>
                <a:gd name="T73" fmla="*/ 165 h 179"/>
                <a:gd name="T74" fmla="*/ 279 w 342"/>
                <a:gd name="T75" fmla="*/ 76 h 179"/>
                <a:gd name="T76" fmla="*/ 267 w 342"/>
                <a:gd name="T77" fmla="*/ 63 h 179"/>
                <a:gd name="T78" fmla="*/ 76 w 342"/>
                <a:gd name="T79" fmla="*/ 57 h 179"/>
                <a:gd name="T80" fmla="*/ 85 w 342"/>
                <a:gd name="T81" fmla="*/ 61 h 179"/>
                <a:gd name="T82" fmla="*/ 107 w 342"/>
                <a:gd name="T83" fmla="*/ 167 h 179"/>
                <a:gd name="T84" fmla="*/ 93 w 342"/>
                <a:gd name="T85" fmla="*/ 64 h 179"/>
                <a:gd name="T86" fmla="*/ 265 w 342"/>
                <a:gd name="T87" fmla="*/ 103 h 179"/>
                <a:gd name="T88" fmla="*/ 306 w 342"/>
                <a:gd name="T89" fmla="*/ 169 h 179"/>
                <a:gd name="T90" fmla="*/ 265 w 342"/>
                <a:gd name="T91" fmla="*/ 73 h 179"/>
                <a:gd name="T92" fmla="*/ 300 w 342"/>
                <a:gd name="T93" fmla="*/ 78 h 179"/>
                <a:gd name="T94" fmla="*/ 278 w 342"/>
                <a:gd name="T95" fmla="*/ 96 h 179"/>
                <a:gd name="T96" fmla="*/ 64 w 342"/>
                <a:gd name="T97" fmla="*/ 105 h 179"/>
                <a:gd name="T98" fmla="*/ 71 w 342"/>
                <a:gd name="T99" fmla="*/ 123 h 179"/>
                <a:gd name="T100" fmla="*/ 280 w 342"/>
                <a:gd name="T101" fmla="*/ 100 h 179"/>
                <a:gd name="T102" fmla="*/ 52 w 342"/>
                <a:gd name="T103" fmla="*/ 111 h 179"/>
                <a:gd name="T104" fmla="*/ 66 w 342"/>
                <a:gd name="T105" fmla="*/ 118 h 179"/>
                <a:gd name="T106" fmla="*/ 323 w 342"/>
                <a:gd name="T107" fmla="*/ 125 h 179"/>
                <a:gd name="T108" fmla="*/ 37 w 342"/>
                <a:gd name="T109" fmla="*/ 140 h 179"/>
                <a:gd name="T110" fmla="*/ 332 w 342"/>
                <a:gd name="T111" fmla="*/ 153 h 179"/>
                <a:gd name="T112" fmla="*/ 153 w 342"/>
                <a:gd name="T113" fmla="*/ 156 h 179"/>
                <a:gd name="T114" fmla="*/ 34 w 342"/>
                <a:gd name="T115" fmla="*/ 149 h 179"/>
                <a:gd name="T116" fmla="*/ 339 w 342"/>
                <a:gd name="T117" fmla="*/ 162 h 179"/>
                <a:gd name="T118" fmla="*/ 115 w 342"/>
                <a:gd name="T119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" h="179">
                  <a:moveTo>
                    <a:pt x="79" y="39"/>
                  </a:moveTo>
                  <a:cubicBezTo>
                    <a:pt x="80" y="39"/>
                    <a:pt x="82" y="40"/>
                    <a:pt x="83" y="40"/>
                  </a:cubicBezTo>
                  <a:cubicBezTo>
                    <a:pt x="84" y="37"/>
                    <a:pt x="83" y="32"/>
                    <a:pt x="85" y="30"/>
                  </a:cubicBezTo>
                  <a:cubicBezTo>
                    <a:pt x="92" y="28"/>
                    <a:pt x="99" y="28"/>
                    <a:pt x="106" y="24"/>
                  </a:cubicBezTo>
                  <a:cubicBezTo>
                    <a:pt x="108" y="23"/>
                    <a:pt x="110" y="22"/>
                    <a:pt x="111" y="21"/>
                  </a:cubicBezTo>
                  <a:cubicBezTo>
                    <a:pt x="112" y="21"/>
                    <a:pt x="112" y="20"/>
                    <a:pt x="113" y="21"/>
                  </a:cubicBezTo>
                  <a:cubicBezTo>
                    <a:pt x="113" y="20"/>
                    <a:pt x="114" y="20"/>
                    <a:pt x="114" y="19"/>
                  </a:cubicBezTo>
                  <a:cubicBezTo>
                    <a:pt x="120" y="18"/>
                    <a:pt x="126" y="17"/>
                    <a:pt x="131" y="17"/>
                  </a:cubicBezTo>
                  <a:cubicBezTo>
                    <a:pt x="136" y="17"/>
                    <a:pt x="140" y="18"/>
                    <a:pt x="145" y="19"/>
                  </a:cubicBezTo>
                  <a:cubicBezTo>
                    <a:pt x="147" y="20"/>
                    <a:pt x="150" y="20"/>
                    <a:pt x="152" y="23"/>
                  </a:cubicBezTo>
                  <a:cubicBezTo>
                    <a:pt x="153" y="25"/>
                    <a:pt x="153" y="26"/>
                    <a:pt x="153" y="28"/>
                  </a:cubicBezTo>
                  <a:cubicBezTo>
                    <a:pt x="155" y="28"/>
                    <a:pt x="157" y="27"/>
                    <a:pt x="160" y="26"/>
                  </a:cubicBezTo>
                  <a:cubicBezTo>
                    <a:pt x="164" y="26"/>
                    <a:pt x="170" y="28"/>
                    <a:pt x="176" y="28"/>
                  </a:cubicBezTo>
                  <a:cubicBezTo>
                    <a:pt x="182" y="29"/>
                    <a:pt x="190" y="26"/>
                    <a:pt x="194" y="30"/>
                  </a:cubicBezTo>
                  <a:cubicBezTo>
                    <a:pt x="196" y="32"/>
                    <a:pt x="198" y="37"/>
                    <a:pt x="198" y="41"/>
                  </a:cubicBezTo>
                  <a:cubicBezTo>
                    <a:pt x="199" y="43"/>
                    <a:pt x="198" y="45"/>
                    <a:pt x="198" y="47"/>
                  </a:cubicBezTo>
                  <a:cubicBezTo>
                    <a:pt x="201" y="47"/>
                    <a:pt x="203" y="45"/>
                    <a:pt x="205" y="45"/>
                  </a:cubicBezTo>
                  <a:cubicBezTo>
                    <a:pt x="207" y="34"/>
                    <a:pt x="204" y="22"/>
                    <a:pt x="207" y="15"/>
                  </a:cubicBezTo>
                  <a:cubicBezTo>
                    <a:pt x="214" y="14"/>
                    <a:pt x="221" y="10"/>
                    <a:pt x="228" y="7"/>
                  </a:cubicBezTo>
                  <a:cubicBezTo>
                    <a:pt x="237" y="0"/>
                    <a:pt x="250" y="1"/>
                    <a:pt x="260" y="4"/>
                  </a:cubicBezTo>
                  <a:cubicBezTo>
                    <a:pt x="265" y="6"/>
                    <a:pt x="264" y="12"/>
                    <a:pt x="265" y="19"/>
                  </a:cubicBezTo>
                  <a:cubicBezTo>
                    <a:pt x="266" y="31"/>
                    <a:pt x="266" y="47"/>
                    <a:pt x="265" y="59"/>
                  </a:cubicBezTo>
                  <a:cubicBezTo>
                    <a:pt x="271" y="54"/>
                    <a:pt x="281" y="50"/>
                    <a:pt x="291" y="52"/>
                  </a:cubicBezTo>
                  <a:cubicBezTo>
                    <a:pt x="293" y="56"/>
                    <a:pt x="294" y="60"/>
                    <a:pt x="296" y="64"/>
                  </a:cubicBezTo>
                  <a:cubicBezTo>
                    <a:pt x="297" y="66"/>
                    <a:pt x="298" y="68"/>
                    <a:pt x="299" y="70"/>
                  </a:cubicBezTo>
                  <a:cubicBezTo>
                    <a:pt x="302" y="80"/>
                    <a:pt x="309" y="89"/>
                    <a:pt x="313" y="99"/>
                  </a:cubicBezTo>
                  <a:cubicBezTo>
                    <a:pt x="314" y="101"/>
                    <a:pt x="316" y="103"/>
                    <a:pt x="317" y="106"/>
                  </a:cubicBezTo>
                  <a:cubicBezTo>
                    <a:pt x="323" y="118"/>
                    <a:pt x="329" y="132"/>
                    <a:pt x="335" y="144"/>
                  </a:cubicBezTo>
                  <a:cubicBezTo>
                    <a:pt x="336" y="145"/>
                    <a:pt x="336" y="146"/>
                    <a:pt x="337" y="147"/>
                  </a:cubicBezTo>
                  <a:cubicBezTo>
                    <a:pt x="337" y="148"/>
                    <a:pt x="337" y="148"/>
                    <a:pt x="337" y="148"/>
                  </a:cubicBezTo>
                  <a:cubicBezTo>
                    <a:pt x="339" y="151"/>
                    <a:pt x="340" y="155"/>
                    <a:pt x="342" y="158"/>
                  </a:cubicBezTo>
                  <a:cubicBezTo>
                    <a:pt x="342" y="165"/>
                    <a:pt x="335" y="174"/>
                    <a:pt x="327" y="175"/>
                  </a:cubicBezTo>
                  <a:cubicBezTo>
                    <a:pt x="321" y="176"/>
                    <a:pt x="316" y="176"/>
                    <a:pt x="311" y="174"/>
                  </a:cubicBezTo>
                  <a:cubicBezTo>
                    <a:pt x="308" y="173"/>
                    <a:pt x="306" y="172"/>
                    <a:pt x="303" y="172"/>
                  </a:cubicBezTo>
                  <a:cubicBezTo>
                    <a:pt x="299" y="170"/>
                    <a:pt x="293" y="169"/>
                    <a:pt x="288" y="167"/>
                  </a:cubicBezTo>
                  <a:cubicBezTo>
                    <a:pt x="285" y="167"/>
                    <a:pt x="282" y="165"/>
                    <a:pt x="281" y="164"/>
                  </a:cubicBezTo>
                  <a:cubicBezTo>
                    <a:pt x="280" y="163"/>
                    <a:pt x="279" y="158"/>
                    <a:pt x="278" y="156"/>
                  </a:cubicBezTo>
                  <a:cubicBezTo>
                    <a:pt x="277" y="153"/>
                    <a:pt x="275" y="150"/>
                    <a:pt x="274" y="148"/>
                  </a:cubicBezTo>
                  <a:cubicBezTo>
                    <a:pt x="272" y="142"/>
                    <a:pt x="269" y="137"/>
                    <a:pt x="267" y="132"/>
                  </a:cubicBezTo>
                  <a:cubicBezTo>
                    <a:pt x="266" y="141"/>
                    <a:pt x="266" y="156"/>
                    <a:pt x="267" y="168"/>
                  </a:cubicBezTo>
                  <a:cubicBezTo>
                    <a:pt x="267" y="178"/>
                    <a:pt x="255" y="179"/>
                    <a:pt x="247" y="179"/>
                  </a:cubicBezTo>
                  <a:cubicBezTo>
                    <a:pt x="243" y="179"/>
                    <a:pt x="239" y="178"/>
                    <a:pt x="235" y="178"/>
                  </a:cubicBezTo>
                  <a:cubicBezTo>
                    <a:pt x="232" y="176"/>
                    <a:pt x="227" y="171"/>
                    <a:pt x="222" y="172"/>
                  </a:cubicBezTo>
                  <a:cubicBezTo>
                    <a:pt x="220" y="172"/>
                    <a:pt x="219" y="174"/>
                    <a:pt x="217" y="174"/>
                  </a:cubicBezTo>
                  <a:cubicBezTo>
                    <a:pt x="212" y="175"/>
                    <a:pt x="208" y="175"/>
                    <a:pt x="205" y="171"/>
                  </a:cubicBezTo>
                  <a:cubicBezTo>
                    <a:pt x="203" y="171"/>
                    <a:pt x="200" y="170"/>
                    <a:pt x="198" y="168"/>
                  </a:cubicBezTo>
                  <a:cubicBezTo>
                    <a:pt x="195" y="168"/>
                    <a:pt x="194" y="170"/>
                    <a:pt x="193" y="171"/>
                  </a:cubicBezTo>
                  <a:cubicBezTo>
                    <a:pt x="190" y="173"/>
                    <a:pt x="186" y="172"/>
                    <a:pt x="182" y="172"/>
                  </a:cubicBezTo>
                  <a:cubicBezTo>
                    <a:pt x="179" y="172"/>
                    <a:pt x="176" y="172"/>
                    <a:pt x="173" y="172"/>
                  </a:cubicBezTo>
                  <a:cubicBezTo>
                    <a:pt x="169" y="172"/>
                    <a:pt x="165" y="170"/>
                    <a:pt x="161" y="171"/>
                  </a:cubicBezTo>
                  <a:cubicBezTo>
                    <a:pt x="158" y="170"/>
                    <a:pt x="156" y="170"/>
                    <a:pt x="154" y="169"/>
                  </a:cubicBezTo>
                  <a:cubicBezTo>
                    <a:pt x="151" y="172"/>
                    <a:pt x="140" y="173"/>
                    <a:pt x="138" y="172"/>
                  </a:cubicBezTo>
                  <a:cubicBezTo>
                    <a:pt x="137" y="172"/>
                    <a:pt x="138" y="173"/>
                    <a:pt x="137" y="173"/>
                  </a:cubicBezTo>
                  <a:cubicBezTo>
                    <a:pt x="134" y="171"/>
                    <a:pt x="122" y="171"/>
                    <a:pt x="115" y="169"/>
                  </a:cubicBezTo>
                  <a:cubicBezTo>
                    <a:pt x="114" y="169"/>
                    <a:pt x="114" y="172"/>
                    <a:pt x="113" y="171"/>
                  </a:cubicBezTo>
                  <a:cubicBezTo>
                    <a:pt x="112" y="171"/>
                    <a:pt x="112" y="170"/>
                    <a:pt x="112" y="168"/>
                  </a:cubicBezTo>
                  <a:cubicBezTo>
                    <a:pt x="111" y="170"/>
                    <a:pt x="109" y="171"/>
                    <a:pt x="109" y="171"/>
                  </a:cubicBezTo>
                  <a:cubicBezTo>
                    <a:pt x="102" y="171"/>
                    <a:pt x="94" y="173"/>
                    <a:pt x="86" y="170"/>
                  </a:cubicBezTo>
                  <a:cubicBezTo>
                    <a:pt x="81" y="165"/>
                    <a:pt x="75" y="160"/>
                    <a:pt x="68" y="157"/>
                  </a:cubicBezTo>
                  <a:cubicBezTo>
                    <a:pt x="69" y="144"/>
                    <a:pt x="69" y="131"/>
                    <a:pt x="70" y="117"/>
                  </a:cubicBezTo>
                  <a:cubicBezTo>
                    <a:pt x="65" y="128"/>
                    <a:pt x="60" y="139"/>
                    <a:pt x="55" y="150"/>
                  </a:cubicBezTo>
                  <a:cubicBezTo>
                    <a:pt x="53" y="155"/>
                    <a:pt x="51" y="162"/>
                    <a:pt x="48" y="167"/>
                  </a:cubicBezTo>
                  <a:cubicBezTo>
                    <a:pt x="46" y="169"/>
                    <a:pt x="45" y="167"/>
                    <a:pt x="43" y="169"/>
                  </a:cubicBezTo>
                  <a:cubicBezTo>
                    <a:pt x="38" y="167"/>
                    <a:pt x="31" y="166"/>
                    <a:pt x="28" y="161"/>
                  </a:cubicBezTo>
                  <a:cubicBezTo>
                    <a:pt x="19" y="157"/>
                    <a:pt x="9" y="153"/>
                    <a:pt x="0" y="150"/>
                  </a:cubicBezTo>
                  <a:cubicBezTo>
                    <a:pt x="0" y="149"/>
                    <a:pt x="1" y="147"/>
                    <a:pt x="0" y="147"/>
                  </a:cubicBezTo>
                  <a:cubicBezTo>
                    <a:pt x="7" y="132"/>
                    <a:pt x="15" y="118"/>
                    <a:pt x="22" y="104"/>
                  </a:cubicBezTo>
                  <a:cubicBezTo>
                    <a:pt x="22" y="98"/>
                    <a:pt x="26" y="94"/>
                    <a:pt x="28" y="89"/>
                  </a:cubicBezTo>
                  <a:cubicBezTo>
                    <a:pt x="32" y="79"/>
                    <a:pt x="37" y="72"/>
                    <a:pt x="41" y="63"/>
                  </a:cubicBezTo>
                  <a:cubicBezTo>
                    <a:pt x="43" y="59"/>
                    <a:pt x="48" y="49"/>
                    <a:pt x="52" y="47"/>
                  </a:cubicBezTo>
                  <a:cubicBezTo>
                    <a:pt x="54" y="45"/>
                    <a:pt x="59" y="44"/>
                    <a:pt x="62" y="44"/>
                  </a:cubicBezTo>
                  <a:cubicBezTo>
                    <a:pt x="64" y="43"/>
                    <a:pt x="66" y="43"/>
                    <a:pt x="68" y="42"/>
                  </a:cubicBezTo>
                  <a:cubicBezTo>
                    <a:pt x="72" y="41"/>
                    <a:pt x="76" y="42"/>
                    <a:pt x="79" y="39"/>
                  </a:cubicBezTo>
                  <a:close/>
                  <a:moveTo>
                    <a:pt x="246" y="177"/>
                  </a:moveTo>
                  <a:cubicBezTo>
                    <a:pt x="252" y="177"/>
                    <a:pt x="262" y="175"/>
                    <a:pt x="264" y="171"/>
                  </a:cubicBezTo>
                  <a:cubicBezTo>
                    <a:pt x="264" y="169"/>
                    <a:pt x="264" y="164"/>
                    <a:pt x="264" y="161"/>
                  </a:cubicBezTo>
                  <a:cubicBezTo>
                    <a:pt x="264" y="153"/>
                    <a:pt x="264" y="141"/>
                    <a:pt x="264" y="132"/>
                  </a:cubicBezTo>
                  <a:cubicBezTo>
                    <a:pt x="264" y="127"/>
                    <a:pt x="263" y="121"/>
                    <a:pt x="263" y="115"/>
                  </a:cubicBezTo>
                  <a:cubicBezTo>
                    <a:pt x="263" y="103"/>
                    <a:pt x="262" y="92"/>
                    <a:pt x="262" y="80"/>
                  </a:cubicBezTo>
                  <a:cubicBezTo>
                    <a:pt x="263" y="53"/>
                    <a:pt x="264" y="32"/>
                    <a:pt x="262" y="10"/>
                  </a:cubicBezTo>
                  <a:cubicBezTo>
                    <a:pt x="261" y="10"/>
                    <a:pt x="261" y="8"/>
                    <a:pt x="261" y="8"/>
                  </a:cubicBezTo>
                  <a:cubicBezTo>
                    <a:pt x="257" y="5"/>
                    <a:pt x="253" y="5"/>
                    <a:pt x="249" y="5"/>
                  </a:cubicBezTo>
                  <a:cubicBezTo>
                    <a:pt x="246" y="4"/>
                    <a:pt x="243" y="4"/>
                    <a:pt x="241" y="4"/>
                  </a:cubicBezTo>
                  <a:cubicBezTo>
                    <a:pt x="237" y="5"/>
                    <a:pt x="230" y="6"/>
                    <a:pt x="229" y="10"/>
                  </a:cubicBezTo>
                  <a:cubicBezTo>
                    <a:pt x="227" y="15"/>
                    <a:pt x="229" y="27"/>
                    <a:pt x="229" y="32"/>
                  </a:cubicBezTo>
                  <a:cubicBezTo>
                    <a:pt x="229" y="38"/>
                    <a:pt x="229" y="45"/>
                    <a:pt x="230" y="52"/>
                  </a:cubicBezTo>
                  <a:cubicBezTo>
                    <a:pt x="231" y="60"/>
                    <a:pt x="233" y="69"/>
                    <a:pt x="233" y="79"/>
                  </a:cubicBezTo>
                  <a:cubicBezTo>
                    <a:pt x="233" y="94"/>
                    <a:pt x="234" y="112"/>
                    <a:pt x="233" y="128"/>
                  </a:cubicBezTo>
                  <a:cubicBezTo>
                    <a:pt x="232" y="131"/>
                    <a:pt x="233" y="133"/>
                    <a:pt x="233" y="137"/>
                  </a:cubicBezTo>
                  <a:cubicBezTo>
                    <a:pt x="233" y="149"/>
                    <a:pt x="232" y="161"/>
                    <a:pt x="231" y="173"/>
                  </a:cubicBezTo>
                  <a:cubicBezTo>
                    <a:pt x="235" y="175"/>
                    <a:pt x="240" y="177"/>
                    <a:pt x="246" y="177"/>
                  </a:cubicBezTo>
                  <a:close/>
                  <a:moveTo>
                    <a:pt x="208" y="19"/>
                  </a:moveTo>
                  <a:cubicBezTo>
                    <a:pt x="208" y="28"/>
                    <a:pt x="208" y="39"/>
                    <a:pt x="208" y="45"/>
                  </a:cubicBezTo>
                  <a:cubicBezTo>
                    <a:pt x="212" y="46"/>
                    <a:pt x="218" y="47"/>
                    <a:pt x="222" y="48"/>
                  </a:cubicBezTo>
                  <a:cubicBezTo>
                    <a:pt x="222" y="49"/>
                    <a:pt x="223" y="49"/>
                    <a:pt x="224" y="50"/>
                  </a:cubicBezTo>
                  <a:cubicBezTo>
                    <a:pt x="225" y="55"/>
                    <a:pt x="224" y="62"/>
                    <a:pt x="224" y="68"/>
                  </a:cubicBezTo>
                  <a:cubicBezTo>
                    <a:pt x="224" y="85"/>
                    <a:pt x="226" y="104"/>
                    <a:pt x="225" y="123"/>
                  </a:cubicBezTo>
                  <a:cubicBezTo>
                    <a:pt x="225" y="137"/>
                    <a:pt x="225" y="151"/>
                    <a:pt x="224" y="168"/>
                  </a:cubicBezTo>
                  <a:cubicBezTo>
                    <a:pt x="226" y="169"/>
                    <a:pt x="226" y="170"/>
                    <a:pt x="229" y="171"/>
                  </a:cubicBezTo>
                  <a:cubicBezTo>
                    <a:pt x="231" y="152"/>
                    <a:pt x="230" y="134"/>
                    <a:pt x="230" y="111"/>
                  </a:cubicBezTo>
                  <a:cubicBezTo>
                    <a:pt x="230" y="108"/>
                    <a:pt x="231" y="105"/>
                    <a:pt x="231" y="102"/>
                  </a:cubicBezTo>
                  <a:cubicBezTo>
                    <a:pt x="231" y="94"/>
                    <a:pt x="231" y="85"/>
                    <a:pt x="231" y="77"/>
                  </a:cubicBezTo>
                  <a:cubicBezTo>
                    <a:pt x="230" y="68"/>
                    <a:pt x="228" y="58"/>
                    <a:pt x="228" y="48"/>
                  </a:cubicBezTo>
                  <a:cubicBezTo>
                    <a:pt x="227" y="38"/>
                    <a:pt x="227" y="29"/>
                    <a:pt x="226" y="19"/>
                  </a:cubicBezTo>
                  <a:cubicBezTo>
                    <a:pt x="226" y="16"/>
                    <a:pt x="227" y="14"/>
                    <a:pt x="225" y="11"/>
                  </a:cubicBezTo>
                  <a:cubicBezTo>
                    <a:pt x="219" y="14"/>
                    <a:pt x="214" y="16"/>
                    <a:pt x="208" y="19"/>
                  </a:cubicBezTo>
                  <a:close/>
                  <a:moveTo>
                    <a:pt x="123" y="38"/>
                  </a:moveTo>
                  <a:cubicBezTo>
                    <a:pt x="128" y="39"/>
                    <a:pt x="132" y="40"/>
                    <a:pt x="137" y="40"/>
                  </a:cubicBezTo>
                  <a:cubicBezTo>
                    <a:pt x="140" y="40"/>
                    <a:pt x="145" y="39"/>
                    <a:pt x="146" y="39"/>
                  </a:cubicBezTo>
                  <a:cubicBezTo>
                    <a:pt x="147" y="39"/>
                    <a:pt x="149" y="38"/>
                    <a:pt x="150" y="37"/>
                  </a:cubicBezTo>
                  <a:cubicBezTo>
                    <a:pt x="150" y="32"/>
                    <a:pt x="150" y="27"/>
                    <a:pt x="149" y="23"/>
                  </a:cubicBezTo>
                  <a:cubicBezTo>
                    <a:pt x="145" y="22"/>
                    <a:pt x="140" y="20"/>
                    <a:pt x="134" y="20"/>
                  </a:cubicBezTo>
                  <a:cubicBezTo>
                    <a:pt x="128" y="20"/>
                    <a:pt x="117" y="20"/>
                    <a:pt x="115" y="23"/>
                  </a:cubicBezTo>
                  <a:cubicBezTo>
                    <a:pt x="113" y="25"/>
                    <a:pt x="114" y="28"/>
                    <a:pt x="114" y="31"/>
                  </a:cubicBezTo>
                  <a:cubicBezTo>
                    <a:pt x="114" y="34"/>
                    <a:pt x="113" y="36"/>
                    <a:pt x="114" y="38"/>
                  </a:cubicBezTo>
                  <a:cubicBezTo>
                    <a:pt x="116" y="35"/>
                    <a:pt x="120" y="38"/>
                    <a:pt x="123" y="38"/>
                  </a:cubicBezTo>
                  <a:close/>
                  <a:moveTo>
                    <a:pt x="86" y="34"/>
                  </a:moveTo>
                  <a:cubicBezTo>
                    <a:pt x="86" y="36"/>
                    <a:pt x="85" y="39"/>
                    <a:pt x="85" y="41"/>
                  </a:cubicBezTo>
                  <a:cubicBezTo>
                    <a:pt x="90" y="42"/>
                    <a:pt x="94" y="46"/>
                    <a:pt x="98" y="49"/>
                  </a:cubicBezTo>
                  <a:cubicBezTo>
                    <a:pt x="99" y="52"/>
                    <a:pt x="96" y="57"/>
                    <a:pt x="95" y="61"/>
                  </a:cubicBezTo>
                  <a:cubicBezTo>
                    <a:pt x="101" y="60"/>
                    <a:pt x="105" y="61"/>
                    <a:pt x="109" y="63"/>
                  </a:cubicBezTo>
                  <a:cubicBezTo>
                    <a:pt x="109" y="66"/>
                    <a:pt x="108" y="69"/>
                    <a:pt x="110" y="71"/>
                  </a:cubicBezTo>
                  <a:cubicBezTo>
                    <a:pt x="111" y="87"/>
                    <a:pt x="112" y="105"/>
                    <a:pt x="111" y="121"/>
                  </a:cubicBezTo>
                  <a:cubicBezTo>
                    <a:pt x="111" y="124"/>
                    <a:pt x="110" y="126"/>
                    <a:pt x="110" y="129"/>
                  </a:cubicBezTo>
                  <a:cubicBezTo>
                    <a:pt x="110" y="138"/>
                    <a:pt x="111" y="148"/>
                    <a:pt x="111" y="157"/>
                  </a:cubicBezTo>
                  <a:cubicBezTo>
                    <a:pt x="110" y="160"/>
                    <a:pt x="109" y="163"/>
                    <a:pt x="112" y="165"/>
                  </a:cubicBezTo>
                  <a:cubicBezTo>
                    <a:pt x="111" y="163"/>
                    <a:pt x="113" y="157"/>
                    <a:pt x="111" y="154"/>
                  </a:cubicBezTo>
                  <a:cubicBezTo>
                    <a:pt x="111" y="153"/>
                    <a:pt x="112" y="154"/>
                    <a:pt x="112" y="153"/>
                  </a:cubicBezTo>
                  <a:cubicBezTo>
                    <a:pt x="112" y="139"/>
                    <a:pt x="112" y="122"/>
                    <a:pt x="112" y="108"/>
                  </a:cubicBezTo>
                  <a:cubicBezTo>
                    <a:pt x="113" y="97"/>
                    <a:pt x="112" y="85"/>
                    <a:pt x="112" y="75"/>
                  </a:cubicBezTo>
                  <a:cubicBezTo>
                    <a:pt x="112" y="66"/>
                    <a:pt x="112" y="56"/>
                    <a:pt x="112" y="48"/>
                  </a:cubicBezTo>
                  <a:cubicBezTo>
                    <a:pt x="112" y="40"/>
                    <a:pt x="112" y="32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05" y="28"/>
                    <a:pt x="93" y="31"/>
                    <a:pt x="86" y="34"/>
                  </a:cubicBezTo>
                  <a:close/>
                  <a:moveTo>
                    <a:pt x="179" y="170"/>
                  </a:moveTo>
                  <a:cubicBezTo>
                    <a:pt x="186" y="171"/>
                    <a:pt x="192" y="169"/>
                    <a:pt x="194" y="165"/>
                  </a:cubicBezTo>
                  <a:cubicBezTo>
                    <a:pt x="195" y="157"/>
                    <a:pt x="194" y="147"/>
                    <a:pt x="194" y="139"/>
                  </a:cubicBezTo>
                  <a:cubicBezTo>
                    <a:pt x="194" y="120"/>
                    <a:pt x="194" y="103"/>
                    <a:pt x="195" y="87"/>
                  </a:cubicBezTo>
                  <a:cubicBezTo>
                    <a:pt x="196" y="79"/>
                    <a:pt x="195" y="70"/>
                    <a:pt x="195" y="61"/>
                  </a:cubicBezTo>
                  <a:cubicBezTo>
                    <a:pt x="195" y="60"/>
                    <a:pt x="195" y="58"/>
                    <a:pt x="195" y="57"/>
                  </a:cubicBezTo>
                  <a:cubicBezTo>
                    <a:pt x="195" y="55"/>
                    <a:pt x="195" y="54"/>
                    <a:pt x="195" y="52"/>
                  </a:cubicBezTo>
                  <a:cubicBezTo>
                    <a:pt x="195" y="48"/>
                    <a:pt x="197" y="39"/>
                    <a:pt x="194" y="35"/>
                  </a:cubicBezTo>
                  <a:cubicBezTo>
                    <a:pt x="193" y="33"/>
                    <a:pt x="188" y="31"/>
                    <a:pt x="185" y="31"/>
                  </a:cubicBezTo>
                  <a:cubicBezTo>
                    <a:pt x="180" y="30"/>
                    <a:pt x="176" y="31"/>
                    <a:pt x="171" y="30"/>
                  </a:cubicBezTo>
                  <a:cubicBezTo>
                    <a:pt x="166" y="29"/>
                    <a:pt x="161" y="28"/>
                    <a:pt x="158" y="29"/>
                  </a:cubicBezTo>
                  <a:cubicBezTo>
                    <a:pt x="157" y="29"/>
                    <a:pt x="154" y="30"/>
                    <a:pt x="154" y="32"/>
                  </a:cubicBezTo>
                  <a:cubicBezTo>
                    <a:pt x="153" y="32"/>
                    <a:pt x="154" y="33"/>
                    <a:pt x="154" y="34"/>
                  </a:cubicBezTo>
                  <a:cubicBezTo>
                    <a:pt x="154" y="36"/>
                    <a:pt x="154" y="40"/>
                    <a:pt x="154" y="43"/>
                  </a:cubicBezTo>
                  <a:cubicBezTo>
                    <a:pt x="154" y="44"/>
                    <a:pt x="153" y="45"/>
                    <a:pt x="153" y="46"/>
                  </a:cubicBezTo>
                  <a:cubicBezTo>
                    <a:pt x="153" y="50"/>
                    <a:pt x="153" y="54"/>
                    <a:pt x="153" y="57"/>
                  </a:cubicBezTo>
                  <a:cubicBezTo>
                    <a:pt x="153" y="66"/>
                    <a:pt x="155" y="77"/>
                    <a:pt x="155" y="88"/>
                  </a:cubicBezTo>
                  <a:cubicBezTo>
                    <a:pt x="155" y="93"/>
                    <a:pt x="155" y="98"/>
                    <a:pt x="155" y="103"/>
                  </a:cubicBezTo>
                  <a:cubicBezTo>
                    <a:pt x="155" y="108"/>
                    <a:pt x="156" y="113"/>
                    <a:pt x="156" y="118"/>
                  </a:cubicBezTo>
                  <a:cubicBezTo>
                    <a:pt x="156" y="126"/>
                    <a:pt x="156" y="134"/>
                    <a:pt x="156" y="142"/>
                  </a:cubicBezTo>
                  <a:cubicBezTo>
                    <a:pt x="155" y="150"/>
                    <a:pt x="154" y="159"/>
                    <a:pt x="156" y="167"/>
                  </a:cubicBezTo>
                  <a:cubicBezTo>
                    <a:pt x="162" y="167"/>
                    <a:pt x="171" y="169"/>
                    <a:pt x="179" y="170"/>
                  </a:cubicBezTo>
                  <a:close/>
                  <a:moveTo>
                    <a:pt x="114" y="47"/>
                  </a:moveTo>
                  <a:cubicBezTo>
                    <a:pt x="118" y="47"/>
                    <a:pt x="122" y="50"/>
                    <a:pt x="127" y="51"/>
                  </a:cubicBezTo>
                  <a:cubicBezTo>
                    <a:pt x="133" y="52"/>
                    <a:pt x="146" y="53"/>
                    <a:pt x="151" y="49"/>
                  </a:cubicBezTo>
                  <a:cubicBezTo>
                    <a:pt x="150" y="45"/>
                    <a:pt x="150" y="44"/>
                    <a:pt x="151" y="40"/>
                  </a:cubicBezTo>
                  <a:cubicBezTo>
                    <a:pt x="140" y="44"/>
                    <a:pt x="126" y="42"/>
                    <a:pt x="114" y="39"/>
                  </a:cubicBezTo>
                  <a:cubicBezTo>
                    <a:pt x="113" y="42"/>
                    <a:pt x="114" y="44"/>
                    <a:pt x="114" y="47"/>
                  </a:cubicBezTo>
                  <a:close/>
                  <a:moveTo>
                    <a:pt x="94" y="49"/>
                  </a:moveTo>
                  <a:cubicBezTo>
                    <a:pt x="90" y="47"/>
                    <a:pt x="86" y="43"/>
                    <a:pt x="80" y="43"/>
                  </a:cubicBezTo>
                  <a:cubicBezTo>
                    <a:pt x="79" y="44"/>
                    <a:pt x="77" y="45"/>
                    <a:pt x="77" y="47"/>
                  </a:cubicBezTo>
                  <a:cubicBezTo>
                    <a:pt x="84" y="47"/>
                    <a:pt x="88" y="52"/>
                    <a:pt x="94" y="55"/>
                  </a:cubicBezTo>
                  <a:cubicBezTo>
                    <a:pt x="95" y="52"/>
                    <a:pt x="96" y="51"/>
                    <a:pt x="94" y="49"/>
                  </a:cubicBezTo>
                  <a:close/>
                  <a:moveTo>
                    <a:pt x="52" y="50"/>
                  </a:moveTo>
                  <a:cubicBezTo>
                    <a:pt x="43" y="64"/>
                    <a:pt x="36" y="80"/>
                    <a:pt x="28" y="95"/>
                  </a:cubicBezTo>
                  <a:cubicBezTo>
                    <a:pt x="28" y="96"/>
                    <a:pt x="27" y="97"/>
                    <a:pt x="26" y="98"/>
                  </a:cubicBezTo>
                  <a:cubicBezTo>
                    <a:pt x="25" y="100"/>
                    <a:pt x="25" y="103"/>
                    <a:pt x="24" y="105"/>
                  </a:cubicBezTo>
                  <a:cubicBezTo>
                    <a:pt x="21" y="113"/>
                    <a:pt x="15" y="121"/>
                    <a:pt x="12" y="130"/>
                  </a:cubicBezTo>
                  <a:cubicBezTo>
                    <a:pt x="8" y="135"/>
                    <a:pt x="6" y="141"/>
                    <a:pt x="4" y="147"/>
                  </a:cubicBezTo>
                  <a:cubicBezTo>
                    <a:pt x="6" y="150"/>
                    <a:pt x="11" y="151"/>
                    <a:pt x="13" y="152"/>
                  </a:cubicBezTo>
                  <a:cubicBezTo>
                    <a:pt x="14" y="153"/>
                    <a:pt x="15" y="153"/>
                    <a:pt x="15" y="153"/>
                  </a:cubicBezTo>
                  <a:cubicBezTo>
                    <a:pt x="20" y="155"/>
                    <a:pt x="24" y="156"/>
                    <a:pt x="27" y="156"/>
                  </a:cubicBezTo>
                  <a:cubicBezTo>
                    <a:pt x="28" y="155"/>
                    <a:pt x="28" y="154"/>
                    <a:pt x="28" y="152"/>
                  </a:cubicBezTo>
                  <a:cubicBezTo>
                    <a:pt x="28" y="151"/>
                    <a:pt x="29" y="152"/>
                    <a:pt x="30" y="151"/>
                  </a:cubicBezTo>
                  <a:cubicBezTo>
                    <a:pt x="37" y="135"/>
                    <a:pt x="45" y="119"/>
                    <a:pt x="51" y="102"/>
                  </a:cubicBezTo>
                  <a:cubicBezTo>
                    <a:pt x="58" y="85"/>
                    <a:pt x="65" y="65"/>
                    <a:pt x="74" y="50"/>
                  </a:cubicBezTo>
                  <a:cubicBezTo>
                    <a:pt x="73" y="49"/>
                    <a:pt x="72" y="49"/>
                    <a:pt x="72" y="48"/>
                  </a:cubicBezTo>
                  <a:cubicBezTo>
                    <a:pt x="74" y="47"/>
                    <a:pt x="75" y="47"/>
                    <a:pt x="75" y="45"/>
                  </a:cubicBezTo>
                  <a:cubicBezTo>
                    <a:pt x="69" y="44"/>
                    <a:pt x="58" y="46"/>
                    <a:pt x="52" y="50"/>
                  </a:cubicBezTo>
                  <a:close/>
                  <a:moveTo>
                    <a:pt x="222" y="152"/>
                  </a:moveTo>
                  <a:cubicBezTo>
                    <a:pt x="223" y="137"/>
                    <a:pt x="223" y="119"/>
                    <a:pt x="223" y="105"/>
                  </a:cubicBezTo>
                  <a:cubicBezTo>
                    <a:pt x="223" y="100"/>
                    <a:pt x="222" y="96"/>
                    <a:pt x="222" y="93"/>
                  </a:cubicBezTo>
                  <a:cubicBezTo>
                    <a:pt x="222" y="91"/>
                    <a:pt x="222" y="90"/>
                    <a:pt x="222" y="88"/>
                  </a:cubicBezTo>
                  <a:cubicBezTo>
                    <a:pt x="222" y="82"/>
                    <a:pt x="222" y="76"/>
                    <a:pt x="222" y="70"/>
                  </a:cubicBezTo>
                  <a:cubicBezTo>
                    <a:pt x="222" y="65"/>
                    <a:pt x="223" y="53"/>
                    <a:pt x="221" y="51"/>
                  </a:cubicBezTo>
                  <a:cubicBezTo>
                    <a:pt x="220" y="50"/>
                    <a:pt x="211" y="48"/>
                    <a:pt x="208" y="48"/>
                  </a:cubicBezTo>
                  <a:cubicBezTo>
                    <a:pt x="208" y="48"/>
                    <a:pt x="206" y="48"/>
                    <a:pt x="205" y="49"/>
                  </a:cubicBezTo>
                  <a:cubicBezTo>
                    <a:pt x="206" y="53"/>
                    <a:pt x="205" y="58"/>
                    <a:pt x="205" y="63"/>
                  </a:cubicBezTo>
                  <a:cubicBezTo>
                    <a:pt x="205" y="68"/>
                    <a:pt x="205" y="73"/>
                    <a:pt x="205" y="77"/>
                  </a:cubicBezTo>
                  <a:cubicBezTo>
                    <a:pt x="205" y="87"/>
                    <a:pt x="206" y="97"/>
                    <a:pt x="206" y="107"/>
                  </a:cubicBezTo>
                  <a:cubicBezTo>
                    <a:pt x="207" y="128"/>
                    <a:pt x="206" y="149"/>
                    <a:pt x="205" y="169"/>
                  </a:cubicBezTo>
                  <a:cubicBezTo>
                    <a:pt x="209" y="174"/>
                    <a:pt x="217" y="172"/>
                    <a:pt x="221" y="170"/>
                  </a:cubicBezTo>
                  <a:cubicBezTo>
                    <a:pt x="223" y="164"/>
                    <a:pt x="222" y="158"/>
                    <a:pt x="222" y="152"/>
                  </a:cubicBezTo>
                  <a:close/>
                  <a:moveTo>
                    <a:pt x="68" y="115"/>
                  </a:moveTo>
                  <a:cubicBezTo>
                    <a:pt x="68" y="114"/>
                    <a:pt x="69" y="113"/>
                    <a:pt x="70" y="111"/>
                  </a:cubicBezTo>
                  <a:cubicBezTo>
                    <a:pt x="69" y="112"/>
                    <a:pt x="68" y="112"/>
                    <a:pt x="67" y="111"/>
                  </a:cubicBezTo>
                  <a:cubicBezTo>
                    <a:pt x="67" y="107"/>
                    <a:pt x="62" y="108"/>
                    <a:pt x="60" y="105"/>
                  </a:cubicBezTo>
                  <a:cubicBezTo>
                    <a:pt x="60" y="105"/>
                    <a:pt x="60" y="103"/>
                    <a:pt x="62" y="103"/>
                  </a:cubicBezTo>
                  <a:cubicBezTo>
                    <a:pt x="63" y="97"/>
                    <a:pt x="68" y="93"/>
                    <a:pt x="69" y="85"/>
                  </a:cubicBezTo>
                  <a:cubicBezTo>
                    <a:pt x="72" y="82"/>
                    <a:pt x="76" y="87"/>
                    <a:pt x="79" y="88"/>
                  </a:cubicBezTo>
                  <a:cubicBezTo>
                    <a:pt x="80" y="87"/>
                    <a:pt x="81" y="86"/>
                    <a:pt x="81" y="85"/>
                  </a:cubicBezTo>
                  <a:cubicBezTo>
                    <a:pt x="78" y="82"/>
                    <a:pt x="75" y="83"/>
                    <a:pt x="72" y="81"/>
                  </a:cubicBezTo>
                  <a:cubicBezTo>
                    <a:pt x="71" y="76"/>
                    <a:pt x="76" y="76"/>
                    <a:pt x="76" y="71"/>
                  </a:cubicBezTo>
                  <a:cubicBezTo>
                    <a:pt x="78" y="69"/>
                    <a:pt x="79" y="66"/>
                    <a:pt x="80" y="63"/>
                  </a:cubicBezTo>
                  <a:cubicBezTo>
                    <a:pt x="81" y="61"/>
                    <a:pt x="81" y="57"/>
                    <a:pt x="82" y="59"/>
                  </a:cubicBezTo>
                  <a:cubicBezTo>
                    <a:pt x="82" y="58"/>
                    <a:pt x="81" y="58"/>
                    <a:pt x="82" y="58"/>
                  </a:cubicBezTo>
                  <a:cubicBezTo>
                    <a:pt x="86" y="56"/>
                    <a:pt x="89" y="59"/>
                    <a:pt x="92" y="61"/>
                  </a:cubicBezTo>
                  <a:cubicBezTo>
                    <a:pt x="92" y="60"/>
                    <a:pt x="93" y="59"/>
                    <a:pt x="93" y="58"/>
                  </a:cubicBezTo>
                  <a:cubicBezTo>
                    <a:pt x="89" y="53"/>
                    <a:pt x="83" y="50"/>
                    <a:pt x="76" y="49"/>
                  </a:cubicBezTo>
                  <a:cubicBezTo>
                    <a:pt x="76" y="51"/>
                    <a:pt x="74" y="52"/>
                    <a:pt x="75" y="53"/>
                  </a:cubicBezTo>
                  <a:cubicBezTo>
                    <a:pt x="77" y="54"/>
                    <a:pt x="82" y="57"/>
                    <a:pt x="78" y="60"/>
                  </a:cubicBezTo>
                  <a:cubicBezTo>
                    <a:pt x="78" y="61"/>
                    <a:pt x="77" y="62"/>
                    <a:pt x="77" y="63"/>
                  </a:cubicBezTo>
                  <a:cubicBezTo>
                    <a:pt x="75" y="67"/>
                    <a:pt x="73" y="71"/>
                    <a:pt x="72" y="74"/>
                  </a:cubicBezTo>
                  <a:cubicBezTo>
                    <a:pt x="71" y="76"/>
                    <a:pt x="71" y="79"/>
                    <a:pt x="69" y="80"/>
                  </a:cubicBezTo>
                  <a:cubicBezTo>
                    <a:pt x="68" y="79"/>
                    <a:pt x="67" y="78"/>
                    <a:pt x="66" y="77"/>
                  </a:cubicBezTo>
                  <a:cubicBezTo>
                    <a:pt x="65" y="78"/>
                    <a:pt x="64" y="78"/>
                    <a:pt x="63" y="78"/>
                  </a:cubicBezTo>
                  <a:cubicBezTo>
                    <a:pt x="62" y="79"/>
                    <a:pt x="62" y="80"/>
                    <a:pt x="62" y="82"/>
                  </a:cubicBezTo>
                  <a:cubicBezTo>
                    <a:pt x="63" y="83"/>
                    <a:pt x="66" y="84"/>
                    <a:pt x="66" y="86"/>
                  </a:cubicBezTo>
                  <a:cubicBezTo>
                    <a:pt x="66" y="87"/>
                    <a:pt x="64" y="88"/>
                    <a:pt x="63" y="90"/>
                  </a:cubicBezTo>
                  <a:cubicBezTo>
                    <a:pt x="63" y="91"/>
                    <a:pt x="63" y="92"/>
                    <a:pt x="63" y="93"/>
                  </a:cubicBezTo>
                  <a:cubicBezTo>
                    <a:pt x="61" y="97"/>
                    <a:pt x="59" y="102"/>
                    <a:pt x="58" y="105"/>
                  </a:cubicBezTo>
                  <a:cubicBezTo>
                    <a:pt x="57" y="105"/>
                    <a:pt x="57" y="105"/>
                    <a:pt x="56" y="105"/>
                  </a:cubicBezTo>
                  <a:cubicBezTo>
                    <a:pt x="55" y="105"/>
                    <a:pt x="55" y="104"/>
                    <a:pt x="53" y="103"/>
                  </a:cubicBezTo>
                  <a:cubicBezTo>
                    <a:pt x="52" y="105"/>
                    <a:pt x="52" y="107"/>
                    <a:pt x="51" y="108"/>
                  </a:cubicBezTo>
                  <a:cubicBezTo>
                    <a:pt x="53" y="109"/>
                    <a:pt x="55" y="110"/>
                    <a:pt x="55" y="112"/>
                  </a:cubicBezTo>
                  <a:cubicBezTo>
                    <a:pt x="51" y="117"/>
                    <a:pt x="48" y="125"/>
                    <a:pt x="48" y="131"/>
                  </a:cubicBezTo>
                  <a:cubicBezTo>
                    <a:pt x="47" y="132"/>
                    <a:pt x="46" y="132"/>
                    <a:pt x="45" y="133"/>
                  </a:cubicBezTo>
                  <a:cubicBezTo>
                    <a:pt x="44" y="132"/>
                    <a:pt x="43" y="130"/>
                    <a:pt x="42" y="130"/>
                  </a:cubicBezTo>
                  <a:cubicBezTo>
                    <a:pt x="41" y="133"/>
                    <a:pt x="39" y="135"/>
                    <a:pt x="39" y="138"/>
                  </a:cubicBezTo>
                  <a:cubicBezTo>
                    <a:pt x="45" y="136"/>
                    <a:pt x="50" y="141"/>
                    <a:pt x="55" y="143"/>
                  </a:cubicBezTo>
                  <a:cubicBezTo>
                    <a:pt x="56" y="142"/>
                    <a:pt x="57" y="141"/>
                    <a:pt x="57" y="140"/>
                  </a:cubicBezTo>
                  <a:cubicBezTo>
                    <a:pt x="55" y="137"/>
                    <a:pt x="52" y="135"/>
                    <a:pt x="49" y="134"/>
                  </a:cubicBezTo>
                  <a:cubicBezTo>
                    <a:pt x="49" y="134"/>
                    <a:pt x="49" y="133"/>
                    <a:pt x="49" y="133"/>
                  </a:cubicBezTo>
                  <a:cubicBezTo>
                    <a:pt x="49" y="132"/>
                    <a:pt x="49" y="131"/>
                    <a:pt x="50" y="131"/>
                  </a:cubicBezTo>
                  <a:cubicBezTo>
                    <a:pt x="50" y="130"/>
                    <a:pt x="50" y="130"/>
                    <a:pt x="50" y="129"/>
                  </a:cubicBezTo>
                  <a:cubicBezTo>
                    <a:pt x="54" y="126"/>
                    <a:pt x="54" y="120"/>
                    <a:pt x="58" y="117"/>
                  </a:cubicBezTo>
                  <a:cubicBezTo>
                    <a:pt x="58" y="114"/>
                    <a:pt x="58" y="112"/>
                    <a:pt x="60" y="111"/>
                  </a:cubicBezTo>
                  <a:cubicBezTo>
                    <a:pt x="63" y="112"/>
                    <a:pt x="65" y="114"/>
                    <a:pt x="68" y="115"/>
                  </a:cubicBezTo>
                  <a:close/>
                  <a:moveTo>
                    <a:pt x="140" y="54"/>
                  </a:moveTo>
                  <a:cubicBezTo>
                    <a:pt x="131" y="55"/>
                    <a:pt x="122" y="52"/>
                    <a:pt x="114" y="50"/>
                  </a:cubicBezTo>
                  <a:cubicBezTo>
                    <a:pt x="114" y="50"/>
                    <a:pt x="114" y="51"/>
                    <a:pt x="114" y="51"/>
                  </a:cubicBezTo>
                  <a:cubicBezTo>
                    <a:pt x="115" y="82"/>
                    <a:pt x="113" y="115"/>
                    <a:pt x="114" y="142"/>
                  </a:cubicBezTo>
                  <a:cubicBezTo>
                    <a:pt x="115" y="141"/>
                    <a:pt x="117" y="142"/>
                    <a:pt x="117" y="142"/>
                  </a:cubicBezTo>
                  <a:cubicBezTo>
                    <a:pt x="119" y="141"/>
                    <a:pt x="119" y="142"/>
                    <a:pt x="121" y="143"/>
                  </a:cubicBezTo>
                  <a:cubicBezTo>
                    <a:pt x="122" y="143"/>
                    <a:pt x="123" y="142"/>
                    <a:pt x="124" y="143"/>
                  </a:cubicBezTo>
                  <a:cubicBezTo>
                    <a:pt x="125" y="143"/>
                    <a:pt x="126" y="143"/>
                    <a:pt x="126" y="143"/>
                  </a:cubicBezTo>
                  <a:cubicBezTo>
                    <a:pt x="135" y="145"/>
                    <a:pt x="145" y="144"/>
                    <a:pt x="153" y="143"/>
                  </a:cubicBezTo>
                  <a:cubicBezTo>
                    <a:pt x="153" y="132"/>
                    <a:pt x="154" y="121"/>
                    <a:pt x="153" y="110"/>
                  </a:cubicBezTo>
                  <a:cubicBezTo>
                    <a:pt x="152" y="101"/>
                    <a:pt x="153" y="91"/>
                    <a:pt x="152" y="82"/>
                  </a:cubicBezTo>
                  <a:cubicBezTo>
                    <a:pt x="152" y="73"/>
                    <a:pt x="150" y="62"/>
                    <a:pt x="151" y="53"/>
                  </a:cubicBezTo>
                  <a:cubicBezTo>
                    <a:pt x="147" y="52"/>
                    <a:pt x="144" y="54"/>
                    <a:pt x="140" y="54"/>
                  </a:cubicBezTo>
                  <a:close/>
                  <a:moveTo>
                    <a:pt x="197" y="51"/>
                  </a:moveTo>
                  <a:cubicBezTo>
                    <a:pt x="197" y="57"/>
                    <a:pt x="198" y="59"/>
                    <a:pt x="197" y="62"/>
                  </a:cubicBezTo>
                  <a:cubicBezTo>
                    <a:pt x="198" y="70"/>
                    <a:pt x="199" y="78"/>
                    <a:pt x="198" y="86"/>
                  </a:cubicBezTo>
                  <a:cubicBezTo>
                    <a:pt x="196" y="112"/>
                    <a:pt x="197" y="141"/>
                    <a:pt x="198" y="165"/>
                  </a:cubicBezTo>
                  <a:cubicBezTo>
                    <a:pt x="199" y="166"/>
                    <a:pt x="201" y="168"/>
                    <a:pt x="202" y="167"/>
                  </a:cubicBezTo>
                  <a:cubicBezTo>
                    <a:pt x="205" y="146"/>
                    <a:pt x="204" y="126"/>
                    <a:pt x="204" y="105"/>
                  </a:cubicBezTo>
                  <a:cubicBezTo>
                    <a:pt x="204" y="98"/>
                    <a:pt x="203" y="92"/>
                    <a:pt x="202" y="85"/>
                  </a:cubicBezTo>
                  <a:cubicBezTo>
                    <a:pt x="202" y="74"/>
                    <a:pt x="203" y="62"/>
                    <a:pt x="203" y="51"/>
                  </a:cubicBezTo>
                  <a:cubicBezTo>
                    <a:pt x="200" y="51"/>
                    <a:pt x="199" y="52"/>
                    <a:pt x="198" y="51"/>
                  </a:cubicBezTo>
                  <a:cubicBezTo>
                    <a:pt x="198" y="51"/>
                    <a:pt x="197" y="51"/>
                    <a:pt x="197" y="51"/>
                  </a:cubicBezTo>
                  <a:close/>
                  <a:moveTo>
                    <a:pt x="279" y="76"/>
                  </a:moveTo>
                  <a:cubicBezTo>
                    <a:pt x="284" y="75"/>
                    <a:pt x="291" y="72"/>
                    <a:pt x="294" y="68"/>
                  </a:cubicBezTo>
                  <a:cubicBezTo>
                    <a:pt x="296" y="65"/>
                    <a:pt x="293" y="62"/>
                    <a:pt x="292" y="60"/>
                  </a:cubicBezTo>
                  <a:cubicBezTo>
                    <a:pt x="291" y="58"/>
                    <a:pt x="290" y="55"/>
                    <a:pt x="288" y="54"/>
                  </a:cubicBezTo>
                  <a:cubicBezTo>
                    <a:pt x="287" y="54"/>
                    <a:pt x="284" y="54"/>
                    <a:pt x="281" y="54"/>
                  </a:cubicBezTo>
                  <a:cubicBezTo>
                    <a:pt x="279" y="55"/>
                    <a:pt x="276" y="55"/>
                    <a:pt x="275" y="55"/>
                  </a:cubicBezTo>
                  <a:cubicBezTo>
                    <a:pt x="272" y="56"/>
                    <a:pt x="269" y="59"/>
                    <a:pt x="267" y="60"/>
                  </a:cubicBezTo>
                  <a:cubicBezTo>
                    <a:pt x="268" y="61"/>
                    <a:pt x="266" y="62"/>
                    <a:pt x="267" y="63"/>
                  </a:cubicBezTo>
                  <a:cubicBezTo>
                    <a:pt x="266" y="63"/>
                    <a:pt x="265" y="63"/>
                    <a:pt x="265" y="64"/>
                  </a:cubicBezTo>
                  <a:cubicBezTo>
                    <a:pt x="265" y="69"/>
                    <a:pt x="268" y="73"/>
                    <a:pt x="270" y="77"/>
                  </a:cubicBezTo>
                  <a:cubicBezTo>
                    <a:pt x="273" y="76"/>
                    <a:pt x="275" y="76"/>
                    <a:pt x="279" y="76"/>
                  </a:cubicBezTo>
                  <a:close/>
                  <a:moveTo>
                    <a:pt x="73" y="56"/>
                  </a:moveTo>
                  <a:cubicBezTo>
                    <a:pt x="70" y="62"/>
                    <a:pt x="67" y="68"/>
                    <a:pt x="64" y="75"/>
                  </a:cubicBezTo>
                  <a:cubicBezTo>
                    <a:pt x="66" y="74"/>
                    <a:pt x="66" y="76"/>
                    <a:pt x="68" y="76"/>
                  </a:cubicBezTo>
                  <a:cubicBezTo>
                    <a:pt x="71" y="70"/>
                    <a:pt x="74" y="63"/>
                    <a:pt x="76" y="57"/>
                  </a:cubicBezTo>
                  <a:cubicBezTo>
                    <a:pt x="76" y="56"/>
                    <a:pt x="75" y="55"/>
                    <a:pt x="73" y="56"/>
                  </a:cubicBezTo>
                  <a:close/>
                  <a:moveTo>
                    <a:pt x="85" y="61"/>
                  </a:moveTo>
                  <a:cubicBezTo>
                    <a:pt x="83" y="63"/>
                    <a:pt x="82" y="66"/>
                    <a:pt x="80" y="70"/>
                  </a:cubicBezTo>
                  <a:cubicBezTo>
                    <a:pt x="79" y="73"/>
                    <a:pt x="76" y="76"/>
                    <a:pt x="76" y="78"/>
                  </a:cubicBezTo>
                  <a:cubicBezTo>
                    <a:pt x="77" y="81"/>
                    <a:pt x="80" y="81"/>
                    <a:pt x="81" y="83"/>
                  </a:cubicBezTo>
                  <a:cubicBezTo>
                    <a:pt x="86" y="77"/>
                    <a:pt x="88" y="70"/>
                    <a:pt x="91" y="64"/>
                  </a:cubicBezTo>
                  <a:cubicBezTo>
                    <a:pt x="89" y="62"/>
                    <a:pt x="87" y="61"/>
                    <a:pt x="85" y="61"/>
                  </a:cubicBezTo>
                  <a:close/>
                  <a:moveTo>
                    <a:pt x="93" y="64"/>
                  </a:moveTo>
                  <a:cubicBezTo>
                    <a:pt x="91" y="70"/>
                    <a:pt x="86" y="77"/>
                    <a:pt x="84" y="83"/>
                  </a:cubicBezTo>
                  <a:cubicBezTo>
                    <a:pt x="83" y="89"/>
                    <a:pt x="84" y="98"/>
                    <a:pt x="85" y="105"/>
                  </a:cubicBezTo>
                  <a:cubicBezTo>
                    <a:pt x="85" y="111"/>
                    <a:pt x="84" y="117"/>
                    <a:pt x="84" y="123"/>
                  </a:cubicBezTo>
                  <a:cubicBezTo>
                    <a:pt x="85" y="135"/>
                    <a:pt x="85" y="150"/>
                    <a:pt x="85" y="163"/>
                  </a:cubicBezTo>
                  <a:cubicBezTo>
                    <a:pt x="85" y="164"/>
                    <a:pt x="87" y="165"/>
                    <a:pt x="86" y="167"/>
                  </a:cubicBezTo>
                  <a:cubicBezTo>
                    <a:pt x="93" y="170"/>
                    <a:pt x="101" y="169"/>
                    <a:pt x="107" y="167"/>
                  </a:cubicBezTo>
                  <a:cubicBezTo>
                    <a:pt x="109" y="159"/>
                    <a:pt x="108" y="152"/>
                    <a:pt x="108" y="144"/>
                  </a:cubicBezTo>
                  <a:cubicBezTo>
                    <a:pt x="108" y="132"/>
                    <a:pt x="109" y="119"/>
                    <a:pt x="109" y="105"/>
                  </a:cubicBezTo>
                  <a:cubicBezTo>
                    <a:pt x="109" y="101"/>
                    <a:pt x="109" y="96"/>
                    <a:pt x="109" y="93"/>
                  </a:cubicBezTo>
                  <a:cubicBezTo>
                    <a:pt x="109" y="92"/>
                    <a:pt x="108" y="91"/>
                    <a:pt x="108" y="90"/>
                  </a:cubicBezTo>
                  <a:cubicBezTo>
                    <a:pt x="108" y="87"/>
                    <a:pt x="109" y="84"/>
                    <a:pt x="108" y="81"/>
                  </a:cubicBezTo>
                  <a:cubicBezTo>
                    <a:pt x="108" y="75"/>
                    <a:pt x="106" y="70"/>
                    <a:pt x="106" y="64"/>
                  </a:cubicBezTo>
                  <a:cubicBezTo>
                    <a:pt x="102" y="62"/>
                    <a:pt x="97" y="62"/>
                    <a:pt x="93" y="64"/>
                  </a:cubicBezTo>
                  <a:close/>
                  <a:moveTo>
                    <a:pt x="271" y="79"/>
                  </a:moveTo>
                  <a:cubicBezTo>
                    <a:pt x="271" y="82"/>
                    <a:pt x="272" y="83"/>
                    <a:pt x="273" y="84"/>
                  </a:cubicBezTo>
                  <a:cubicBezTo>
                    <a:pt x="274" y="84"/>
                    <a:pt x="274" y="83"/>
                    <a:pt x="276" y="83"/>
                  </a:cubicBezTo>
                  <a:cubicBezTo>
                    <a:pt x="285" y="87"/>
                    <a:pt x="306" y="80"/>
                    <a:pt x="296" y="69"/>
                  </a:cubicBezTo>
                  <a:cubicBezTo>
                    <a:pt x="292" y="77"/>
                    <a:pt x="281" y="78"/>
                    <a:pt x="271" y="79"/>
                  </a:cubicBezTo>
                  <a:close/>
                  <a:moveTo>
                    <a:pt x="265" y="96"/>
                  </a:moveTo>
                  <a:cubicBezTo>
                    <a:pt x="265" y="98"/>
                    <a:pt x="265" y="100"/>
                    <a:pt x="265" y="103"/>
                  </a:cubicBezTo>
                  <a:cubicBezTo>
                    <a:pt x="265" y="107"/>
                    <a:pt x="265" y="112"/>
                    <a:pt x="265" y="118"/>
                  </a:cubicBezTo>
                  <a:cubicBezTo>
                    <a:pt x="265" y="121"/>
                    <a:pt x="265" y="125"/>
                    <a:pt x="266" y="127"/>
                  </a:cubicBezTo>
                  <a:cubicBezTo>
                    <a:pt x="266" y="128"/>
                    <a:pt x="268" y="130"/>
                    <a:pt x="269" y="132"/>
                  </a:cubicBezTo>
                  <a:cubicBezTo>
                    <a:pt x="272" y="136"/>
                    <a:pt x="274" y="141"/>
                    <a:pt x="276" y="147"/>
                  </a:cubicBezTo>
                  <a:cubicBezTo>
                    <a:pt x="278" y="151"/>
                    <a:pt x="281" y="160"/>
                    <a:pt x="284" y="163"/>
                  </a:cubicBezTo>
                  <a:cubicBezTo>
                    <a:pt x="285" y="164"/>
                    <a:pt x="289" y="165"/>
                    <a:pt x="291" y="166"/>
                  </a:cubicBezTo>
                  <a:cubicBezTo>
                    <a:pt x="296" y="168"/>
                    <a:pt x="302" y="168"/>
                    <a:pt x="306" y="169"/>
                  </a:cubicBezTo>
                  <a:cubicBezTo>
                    <a:pt x="304" y="166"/>
                    <a:pt x="303" y="162"/>
                    <a:pt x="302" y="159"/>
                  </a:cubicBezTo>
                  <a:cubicBezTo>
                    <a:pt x="301" y="156"/>
                    <a:pt x="299" y="153"/>
                    <a:pt x="298" y="151"/>
                  </a:cubicBezTo>
                  <a:cubicBezTo>
                    <a:pt x="298" y="150"/>
                    <a:pt x="298" y="148"/>
                    <a:pt x="298" y="147"/>
                  </a:cubicBezTo>
                  <a:cubicBezTo>
                    <a:pt x="296" y="141"/>
                    <a:pt x="292" y="135"/>
                    <a:pt x="290" y="128"/>
                  </a:cubicBezTo>
                  <a:cubicBezTo>
                    <a:pt x="287" y="122"/>
                    <a:pt x="285" y="115"/>
                    <a:pt x="282" y="109"/>
                  </a:cubicBezTo>
                  <a:cubicBezTo>
                    <a:pt x="276" y="97"/>
                    <a:pt x="271" y="84"/>
                    <a:pt x="265" y="73"/>
                  </a:cubicBezTo>
                  <a:cubicBezTo>
                    <a:pt x="265" y="72"/>
                    <a:pt x="265" y="72"/>
                    <a:pt x="265" y="73"/>
                  </a:cubicBezTo>
                  <a:cubicBezTo>
                    <a:pt x="264" y="79"/>
                    <a:pt x="265" y="87"/>
                    <a:pt x="265" y="96"/>
                  </a:cubicBezTo>
                  <a:close/>
                  <a:moveTo>
                    <a:pt x="274" y="87"/>
                  </a:moveTo>
                  <a:cubicBezTo>
                    <a:pt x="276" y="89"/>
                    <a:pt x="276" y="92"/>
                    <a:pt x="278" y="94"/>
                  </a:cubicBezTo>
                  <a:cubicBezTo>
                    <a:pt x="278" y="93"/>
                    <a:pt x="278" y="93"/>
                    <a:pt x="278" y="93"/>
                  </a:cubicBezTo>
                  <a:cubicBezTo>
                    <a:pt x="280" y="93"/>
                    <a:pt x="283" y="93"/>
                    <a:pt x="285" y="93"/>
                  </a:cubicBezTo>
                  <a:cubicBezTo>
                    <a:pt x="291" y="93"/>
                    <a:pt x="299" y="87"/>
                    <a:pt x="301" y="83"/>
                  </a:cubicBezTo>
                  <a:cubicBezTo>
                    <a:pt x="302" y="81"/>
                    <a:pt x="302" y="79"/>
                    <a:pt x="300" y="78"/>
                  </a:cubicBezTo>
                  <a:cubicBezTo>
                    <a:pt x="295" y="87"/>
                    <a:pt x="283" y="86"/>
                    <a:pt x="274" y="87"/>
                  </a:cubicBezTo>
                  <a:close/>
                  <a:moveTo>
                    <a:pt x="278" y="96"/>
                  </a:moveTo>
                  <a:cubicBezTo>
                    <a:pt x="279" y="96"/>
                    <a:pt x="279" y="97"/>
                    <a:pt x="279" y="98"/>
                  </a:cubicBezTo>
                  <a:cubicBezTo>
                    <a:pt x="283" y="98"/>
                    <a:pt x="287" y="99"/>
                    <a:pt x="290" y="98"/>
                  </a:cubicBezTo>
                  <a:cubicBezTo>
                    <a:pt x="297" y="98"/>
                    <a:pt x="302" y="92"/>
                    <a:pt x="305" y="87"/>
                  </a:cubicBezTo>
                  <a:cubicBezTo>
                    <a:pt x="304" y="86"/>
                    <a:pt x="304" y="84"/>
                    <a:pt x="303" y="84"/>
                  </a:cubicBezTo>
                  <a:cubicBezTo>
                    <a:pt x="298" y="92"/>
                    <a:pt x="289" y="97"/>
                    <a:pt x="278" y="96"/>
                  </a:cubicBezTo>
                  <a:close/>
                  <a:moveTo>
                    <a:pt x="54" y="102"/>
                  </a:moveTo>
                  <a:cubicBezTo>
                    <a:pt x="55" y="102"/>
                    <a:pt x="56" y="103"/>
                    <a:pt x="57" y="102"/>
                  </a:cubicBezTo>
                  <a:cubicBezTo>
                    <a:pt x="57" y="100"/>
                    <a:pt x="60" y="96"/>
                    <a:pt x="61" y="92"/>
                  </a:cubicBezTo>
                  <a:cubicBezTo>
                    <a:pt x="62" y="90"/>
                    <a:pt x="65" y="84"/>
                    <a:pt x="60" y="84"/>
                  </a:cubicBezTo>
                  <a:cubicBezTo>
                    <a:pt x="59" y="91"/>
                    <a:pt x="56" y="95"/>
                    <a:pt x="54" y="102"/>
                  </a:cubicBezTo>
                  <a:close/>
                  <a:moveTo>
                    <a:pt x="72" y="88"/>
                  </a:moveTo>
                  <a:cubicBezTo>
                    <a:pt x="69" y="92"/>
                    <a:pt x="66" y="99"/>
                    <a:pt x="64" y="105"/>
                  </a:cubicBezTo>
                  <a:cubicBezTo>
                    <a:pt x="66" y="106"/>
                    <a:pt x="68" y="108"/>
                    <a:pt x="70" y="110"/>
                  </a:cubicBezTo>
                  <a:cubicBezTo>
                    <a:pt x="73" y="104"/>
                    <a:pt x="76" y="98"/>
                    <a:pt x="78" y="91"/>
                  </a:cubicBezTo>
                  <a:cubicBezTo>
                    <a:pt x="77" y="89"/>
                    <a:pt x="74" y="88"/>
                    <a:pt x="72" y="88"/>
                  </a:cubicBezTo>
                  <a:close/>
                  <a:moveTo>
                    <a:pt x="79" y="94"/>
                  </a:moveTo>
                  <a:cubicBezTo>
                    <a:pt x="79" y="95"/>
                    <a:pt x="79" y="96"/>
                    <a:pt x="79" y="97"/>
                  </a:cubicBezTo>
                  <a:cubicBezTo>
                    <a:pt x="77" y="101"/>
                    <a:pt x="74" y="105"/>
                    <a:pt x="73" y="109"/>
                  </a:cubicBezTo>
                  <a:cubicBezTo>
                    <a:pt x="72" y="113"/>
                    <a:pt x="72" y="118"/>
                    <a:pt x="71" y="123"/>
                  </a:cubicBezTo>
                  <a:cubicBezTo>
                    <a:pt x="71" y="135"/>
                    <a:pt x="72" y="143"/>
                    <a:pt x="70" y="154"/>
                  </a:cubicBezTo>
                  <a:cubicBezTo>
                    <a:pt x="74" y="157"/>
                    <a:pt x="78" y="160"/>
                    <a:pt x="82" y="163"/>
                  </a:cubicBezTo>
                  <a:cubicBezTo>
                    <a:pt x="83" y="155"/>
                    <a:pt x="83" y="148"/>
                    <a:pt x="83" y="139"/>
                  </a:cubicBezTo>
                  <a:cubicBezTo>
                    <a:pt x="83" y="131"/>
                    <a:pt x="82" y="123"/>
                    <a:pt x="82" y="117"/>
                  </a:cubicBezTo>
                  <a:cubicBezTo>
                    <a:pt x="82" y="109"/>
                    <a:pt x="83" y="97"/>
                    <a:pt x="82" y="89"/>
                  </a:cubicBezTo>
                  <a:cubicBezTo>
                    <a:pt x="81" y="91"/>
                    <a:pt x="80" y="92"/>
                    <a:pt x="79" y="94"/>
                  </a:cubicBezTo>
                  <a:close/>
                  <a:moveTo>
                    <a:pt x="280" y="100"/>
                  </a:moveTo>
                  <a:cubicBezTo>
                    <a:pt x="285" y="111"/>
                    <a:pt x="290" y="124"/>
                    <a:pt x="295" y="136"/>
                  </a:cubicBezTo>
                  <a:cubicBezTo>
                    <a:pt x="305" y="137"/>
                    <a:pt x="318" y="131"/>
                    <a:pt x="322" y="122"/>
                  </a:cubicBezTo>
                  <a:cubicBezTo>
                    <a:pt x="317" y="111"/>
                    <a:pt x="312" y="100"/>
                    <a:pt x="306" y="90"/>
                  </a:cubicBezTo>
                  <a:cubicBezTo>
                    <a:pt x="302" y="97"/>
                    <a:pt x="291" y="104"/>
                    <a:pt x="280" y="100"/>
                  </a:cubicBezTo>
                  <a:close/>
                  <a:moveTo>
                    <a:pt x="43" y="128"/>
                  </a:moveTo>
                  <a:cubicBezTo>
                    <a:pt x="44" y="129"/>
                    <a:pt x="44" y="129"/>
                    <a:pt x="45" y="129"/>
                  </a:cubicBezTo>
                  <a:cubicBezTo>
                    <a:pt x="47" y="123"/>
                    <a:pt x="50" y="117"/>
                    <a:pt x="52" y="111"/>
                  </a:cubicBezTo>
                  <a:cubicBezTo>
                    <a:pt x="51" y="112"/>
                    <a:pt x="51" y="111"/>
                    <a:pt x="50" y="111"/>
                  </a:cubicBezTo>
                  <a:cubicBezTo>
                    <a:pt x="48" y="117"/>
                    <a:pt x="45" y="122"/>
                    <a:pt x="43" y="128"/>
                  </a:cubicBezTo>
                  <a:close/>
                  <a:moveTo>
                    <a:pt x="62" y="115"/>
                  </a:moveTo>
                  <a:cubicBezTo>
                    <a:pt x="59" y="116"/>
                    <a:pt x="58" y="121"/>
                    <a:pt x="57" y="124"/>
                  </a:cubicBezTo>
                  <a:cubicBezTo>
                    <a:pt x="56" y="126"/>
                    <a:pt x="53" y="129"/>
                    <a:pt x="52" y="133"/>
                  </a:cubicBezTo>
                  <a:cubicBezTo>
                    <a:pt x="54" y="134"/>
                    <a:pt x="57" y="136"/>
                    <a:pt x="58" y="138"/>
                  </a:cubicBezTo>
                  <a:cubicBezTo>
                    <a:pt x="61" y="132"/>
                    <a:pt x="64" y="125"/>
                    <a:pt x="66" y="118"/>
                  </a:cubicBezTo>
                  <a:cubicBezTo>
                    <a:pt x="65" y="117"/>
                    <a:pt x="64" y="116"/>
                    <a:pt x="62" y="115"/>
                  </a:cubicBezTo>
                  <a:close/>
                  <a:moveTo>
                    <a:pt x="297" y="139"/>
                  </a:moveTo>
                  <a:cubicBezTo>
                    <a:pt x="297" y="140"/>
                    <a:pt x="297" y="141"/>
                    <a:pt x="298" y="142"/>
                  </a:cubicBezTo>
                  <a:cubicBezTo>
                    <a:pt x="298" y="141"/>
                    <a:pt x="298" y="141"/>
                    <a:pt x="299" y="140"/>
                  </a:cubicBezTo>
                  <a:cubicBezTo>
                    <a:pt x="302" y="141"/>
                    <a:pt x="306" y="140"/>
                    <a:pt x="308" y="140"/>
                  </a:cubicBezTo>
                  <a:cubicBezTo>
                    <a:pt x="314" y="139"/>
                    <a:pt x="320" y="135"/>
                    <a:pt x="323" y="132"/>
                  </a:cubicBezTo>
                  <a:cubicBezTo>
                    <a:pt x="324" y="130"/>
                    <a:pt x="326" y="127"/>
                    <a:pt x="323" y="125"/>
                  </a:cubicBezTo>
                  <a:cubicBezTo>
                    <a:pt x="317" y="134"/>
                    <a:pt x="308" y="138"/>
                    <a:pt x="297" y="139"/>
                  </a:cubicBezTo>
                  <a:close/>
                  <a:moveTo>
                    <a:pt x="326" y="131"/>
                  </a:moveTo>
                  <a:cubicBezTo>
                    <a:pt x="321" y="139"/>
                    <a:pt x="310" y="145"/>
                    <a:pt x="298" y="142"/>
                  </a:cubicBezTo>
                  <a:cubicBezTo>
                    <a:pt x="299" y="146"/>
                    <a:pt x="301" y="150"/>
                    <a:pt x="306" y="148"/>
                  </a:cubicBezTo>
                  <a:cubicBezTo>
                    <a:pt x="316" y="150"/>
                    <a:pt x="327" y="146"/>
                    <a:pt x="330" y="137"/>
                  </a:cubicBezTo>
                  <a:cubicBezTo>
                    <a:pt x="328" y="135"/>
                    <a:pt x="328" y="132"/>
                    <a:pt x="326" y="131"/>
                  </a:cubicBezTo>
                  <a:close/>
                  <a:moveTo>
                    <a:pt x="37" y="140"/>
                  </a:moveTo>
                  <a:cubicBezTo>
                    <a:pt x="36" y="142"/>
                    <a:pt x="35" y="145"/>
                    <a:pt x="34" y="147"/>
                  </a:cubicBezTo>
                  <a:cubicBezTo>
                    <a:pt x="38" y="148"/>
                    <a:pt x="41" y="147"/>
                    <a:pt x="45" y="149"/>
                  </a:cubicBezTo>
                  <a:cubicBezTo>
                    <a:pt x="47" y="150"/>
                    <a:pt x="49" y="153"/>
                    <a:pt x="51" y="154"/>
                  </a:cubicBezTo>
                  <a:cubicBezTo>
                    <a:pt x="52" y="151"/>
                    <a:pt x="53" y="150"/>
                    <a:pt x="54" y="147"/>
                  </a:cubicBezTo>
                  <a:cubicBezTo>
                    <a:pt x="50" y="143"/>
                    <a:pt x="44" y="140"/>
                    <a:pt x="37" y="140"/>
                  </a:cubicBezTo>
                  <a:close/>
                  <a:moveTo>
                    <a:pt x="313" y="160"/>
                  </a:moveTo>
                  <a:cubicBezTo>
                    <a:pt x="320" y="161"/>
                    <a:pt x="328" y="157"/>
                    <a:pt x="332" y="153"/>
                  </a:cubicBezTo>
                  <a:cubicBezTo>
                    <a:pt x="335" y="149"/>
                    <a:pt x="334" y="145"/>
                    <a:pt x="332" y="141"/>
                  </a:cubicBezTo>
                  <a:cubicBezTo>
                    <a:pt x="332" y="141"/>
                    <a:pt x="331" y="141"/>
                    <a:pt x="331" y="141"/>
                  </a:cubicBezTo>
                  <a:cubicBezTo>
                    <a:pt x="326" y="150"/>
                    <a:pt x="312" y="151"/>
                    <a:pt x="302" y="151"/>
                  </a:cubicBezTo>
                  <a:cubicBezTo>
                    <a:pt x="303" y="154"/>
                    <a:pt x="304" y="157"/>
                    <a:pt x="306" y="159"/>
                  </a:cubicBezTo>
                  <a:cubicBezTo>
                    <a:pt x="308" y="159"/>
                    <a:pt x="311" y="160"/>
                    <a:pt x="313" y="160"/>
                  </a:cubicBezTo>
                  <a:close/>
                  <a:moveTo>
                    <a:pt x="114" y="154"/>
                  </a:moveTo>
                  <a:cubicBezTo>
                    <a:pt x="125" y="157"/>
                    <a:pt x="139" y="158"/>
                    <a:pt x="153" y="156"/>
                  </a:cubicBezTo>
                  <a:cubicBezTo>
                    <a:pt x="153" y="152"/>
                    <a:pt x="153" y="149"/>
                    <a:pt x="153" y="145"/>
                  </a:cubicBezTo>
                  <a:cubicBezTo>
                    <a:pt x="139" y="147"/>
                    <a:pt x="124" y="147"/>
                    <a:pt x="115" y="144"/>
                  </a:cubicBezTo>
                  <a:cubicBezTo>
                    <a:pt x="114" y="147"/>
                    <a:pt x="114" y="150"/>
                    <a:pt x="114" y="154"/>
                  </a:cubicBezTo>
                  <a:close/>
                  <a:moveTo>
                    <a:pt x="32" y="153"/>
                  </a:moveTo>
                  <a:cubicBezTo>
                    <a:pt x="40" y="153"/>
                    <a:pt x="44" y="158"/>
                    <a:pt x="49" y="160"/>
                  </a:cubicBezTo>
                  <a:cubicBezTo>
                    <a:pt x="49" y="159"/>
                    <a:pt x="50" y="158"/>
                    <a:pt x="50" y="157"/>
                  </a:cubicBezTo>
                  <a:cubicBezTo>
                    <a:pt x="47" y="152"/>
                    <a:pt x="41" y="150"/>
                    <a:pt x="34" y="149"/>
                  </a:cubicBezTo>
                  <a:cubicBezTo>
                    <a:pt x="34" y="149"/>
                    <a:pt x="33" y="149"/>
                    <a:pt x="33" y="149"/>
                  </a:cubicBezTo>
                  <a:cubicBezTo>
                    <a:pt x="33" y="150"/>
                    <a:pt x="32" y="151"/>
                    <a:pt x="32" y="153"/>
                  </a:cubicBezTo>
                  <a:close/>
                  <a:moveTo>
                    <a:pt x="332" y="156"/>
                  </a:moveTo>
                  <a:cubicBezTo>
                    <a:pt x="326" y="163"/>
                    <a:pt x="317" y="163"/>
                    <a:pt x="307" y="162"/>
                  </a:cubicBezTo>
                  <a:cubicBezTo>
                    <a:pt x="309" y="166"/>
                    <a:pt x="310" y="171"/>
                    <a:pt x="314" y="172"/>
                  </a:cubicBezTo>
                  <a:cubicBezTo>
                    <a:pt x="316" y="173"/>
                    <a:pt x="321" y="173"/>
                    <a:pt x="323" y="173"/>
                  </a:cubicBezTo>
                  <a:cubicBezTo>
                    <a:pt x="331" y="172"/>
                    <a:pt x="337" y="168"/>
                    <a:pt x="339" y="162"/>
                  </a:cubicBezTo>
                  <a:cubicBezTo>
                    <a:pt x="341" y="158"/>
                    <a:pt x="338" y="154"/>
                    <a:pt x="336" y="150"/>
                  </a:cubicBezTo>
                  <a:cubicBezTo>
                    <a:pt x="335" y="152"/>
                    <a:pt x="333" y="155"/>
                    <a:pt x="332" y="156"/>
                  </a:cubicBezTo>
                  <a:close/>
                  <a:moveTo>
                    <a:pt x="30" y="160"/>
                  </a:moveTo>
                  <a:cubicBezTo>
                    <a:pt x="33" y="164"/>
                    <a:pt x="45" y="169"/>
                    <a:pt x="48" y="162"/>
                  </a:cubicBezTo>
                  <a:cubicBezTo>
                    <a:pt x="42" y="159"/>
                    <a:pt x="38" y="155"/>
                    <a:pt x="31" y="154"/>
                  </a:cubicBezTo>
                  <a:cubicBezTo>
                    <a:pt x="30" y="156"/>
                    <a:pt x="30" y="158"/>
                    <a:pt x="30" y="160"/>
                  </a:cubicBezTo>
                  <a:close/>
                  <a:moveTo>
                    <a:pt x="115" y="166"/>
                  </a:moveTo>
                  <a:cubicBezTo>
                    <a:pt x="119" y="167"/>
                    <a:pt x="125" y="169"/>
                    <a:pt x="132" y="169"/>
                  </a:cubicBezTo>
                  <a:cubicBezTo>
                    <a:pt x="138" y="170"/>
                    <a:pt x="149" y="171"/>
                    <a:pt x="152" y="167"/>
                  </a:cubicBezTo>
                  <a:cubicBezTo>
                    <a:pt x="153" y="165"/>
                    <a:pt x="152" y="160"/>
                    <a:pt x="152" y="159"/>
                  </a:cubicBezTo>
                  <a:cubicBezTo>
                    <a:pt x="139" y="159"/>
                    <a:pt x="125" y="160"/>
                    <a:pt x="114" y="156"/>
                  </a:cubicBezTo>
                  <a:cubicBezTo>
                    <a:pt x="114" y="160"/>
                    <a:pt x="113" y="164"/>
                    <a:pt x="115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9" name="Freeform 107"/>
            <p:cNvSpPr>
              <a:spLocks noEditPoints="1"/>
            </p:cNvSpPr>
            <p:nvPr/>
          </p:nvSpPr>
          <p:spPr bwMode="auto">
            <a:xfrm>
              <a:off x="7893218" y="3755274"/>
              <a:ext cx="97606" cy="368593"/>
            </a:xfrm>
            <a:custGeom>
              <a:avLst/>
              <a:gdLst>
                <a:gd name="T0" fmla="*/ 28 w 31"/>
                <a:gd name="T1" fmla="*/ 114 h 117"/>
                <a:gd name="T2" fmla="*/ 4 w 31"/>
                <a:gd name="T3" fmla="*/ 114 h 117"/>
                <a:gd name="T4" fmla="*/ 2 w 31"/>
                <a:gd name="T5" fmla="*/ 91 h 117"/>
                <a:gd name="T6" fmla="*/ 3 w 31"/>
                <a:gd name="T7" fmla="*/ 67 h 117"/>
                <a:gd name="T8" fmla="*/ 2 w 31"/>
                <a:gd name="T9" fmla="*/ 61 h 117"/>
                <a:gd name="T10" fmla="*/ 2 w 31"/>
                <a:gd name="T11" fmla="*/ 34 h 117"/>
                <a:gd name="T12" fmla="*/ 1 w 31"/>
                <a:gd name="T13" fmla="*/ 18 h 117"/>
                <a:gd name="T14" fmla="*/ 2 w 31"/>
                <a:gd name="T15" fmla="*/ 5 h 117"/>
                <a:gd name="T16" fmla="*/ 7 w 31"/>
                <a:gd name="T17" fmla="*/ 1 h 117"/>
                <a:gd name="T18" fmla="*/ 12 w 31"/>
                <a:gd name="T19" fmla="*/ 1 h 117"/>
                <a:gd name="T20" fmla="*/ 29 w 31"/>
                <a:gd name="T21" fmla="*/ 7 h 117"/>
                <a:gd name="T22" fmla="*/ 29 w 31"/>
                <a:gd name="T23" fmla="*/ 24 h 117"/>
                <a:gd name="T24" fmla="*/ 29 w 31"/>
                <a:gd name="T25" fmla="*/ 82 h 117"/>
                <a:gd name="T26" fmla="*/ 28 w 31"/>
                <a:gd name="T27" fmla="*/ 114 h 117"/>
                <a:gd name="T28" fmla="*/ 9 w 31"/>
                <a:gd name="T29" fmla="*/ 112 h 117"/>
                <a:gd name="T30" fmla="*/ 19 w 31"/>
                <a:gd name="T31" fmla="*/ 112 h 117"/>
                <a:gd name="T32" fmla="*/ 26 w 31"/>
                <a:gd name="T33" fmla="*/ 108 h 117"/>
                <a:gd name="T34" fmla="*/ 26 w 31"/>
                <a:gd name="T35" fmla="*/ 97 h 117"/>
                <a:gd name="T36" fmla="*/ 26 w 31"/>
                <a:gd name="T37" fmla="*/ 76 h 117"/>
                <a:gd name="T38" fmla="*/ 27 w 31"/>
                <a:gd name="T39" fmla="*/ 24 h 117"/>
                <a:gd name="T40" fmla="*/ 27 w 31"/>
                <a:gd name="T41" fmla="*/ 10 h 117"/>
                <a:gd name="T42" fmla="*/ 21 w 31"/>
                <a:gd name="T43" fmla="*/ 5 h 117"/>
                <a:gd name="T44" fmla="*/ 7 w 31"/>
                <a:gd name="T45" fmla="*/ 5 h 117"/>
                <a:gd name="T46" fmla="*/ 4 w 31"/>
                <a:gd name="T47" fmla="*/ 13 h 117"/>
                <a:gd name="T48" fmla="*/ 4 w 31"/>
                <a:gd name="T49" fmla="*/ 15 h 117"/>
                <a:gd name="T50" fmla="*/ 5 w 31"/>
                <a:gd name="T51" fmla="*/ 54 h 117"/>
                <a:gd name="T52" fmla="*/ 4 w 31"/>
                <a:gd name="T53" fmla="*/ 106 h 117"/>
                <a:gd name="T54" fmla="*/ 4 w 31"/>
                <a:gd name="T55" fmla="*/ 109 h 117"/>
                <a:gd name="T56" fmla="*/ 8 w 31"/>
                <a:gd name="T57" fmla="*/ 113 h 117"/>
                <a:gd name="T58" fmla="*/ 9 w 31"/>
                <a:gd name="T59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117">
                  <a:moveTo>
                    <a:pt x="28" y="114"/>
                  </a:moveTo>
                  <a:cubicBezTo>
                    <a:pt x="22" y="117"/>
                    <a:pt x="12" y="117"/>
                    <a:pt x="4" y="114"/>
                  </a:cubicBezTo>
                  <a:cubicBezTo>
                    <a:pt x="0" y="108"/>
                    <a:pt x="2" y="100"/>
                    <a:pt x="2" y="91"/>
                  </a:cubicBezTo>
                  <a:cubicBezTo>
                    <a:pt x="2" y="83"/>
                    <a:pt x="3" y="75"/>
                    <a:pt x="3" y="67"/>
                  </a:cubicBezTo>
                  <a:cubicBezTo>
                    <a:pt x="3" y="65"/>
                    <a:pt x="2" y="63"/>
                    <a:pt x="2" y="61"/>
                  </a:cubicBezTo>
                  <a:cubicBezTo>
                    <a:pt x="3" y="51"/>
                    <a:pt x="2" y="42"/>
                    <a:pt x="2" y="34"/>
                  </a:cubicBezTo>
                  <a:cubicBezTo>
                    <a:pt x="1" y="28"/>
                    <a:pt x="1" y="23"/>
                    <a:pt x="1" y="18"/>
                  </a:cubicBezTo>
                  <a:cubicBezTo>
                    <a:pt x="2" y="14"/>
                    <a:pt x="0" y="9"/>
                    <a:pt x="2" y="5"/>
                  </a:cubicBezTo>
                  <a:cubicBezTo>
                    <a:pt x="3" y="3"/>
                    <a:pt x="6" y="1"/>
                    <a:pt x="7" y="1"/>
                  </a:cubicBezTo>
                  <a:cubicBezTo>
                    <a:pt x="8" y="1"/>
                    <a:pt x="10" y="1"/>
                    <a:pt x="12" y="1"/>
                  </a:cubicBezTo>
                  <a:cubicBezTo>
                    <a:pt x="19" y="1"/>
                    <a:pt x="26" y="0"/>
                    <a:pt x="29" y="7"/>
                  </a:cubicBezTo>
                  <a:cubicBezTo>
                    <a:pt x="31" y="13"/>
                    <a:pt x="29" y="19"/>
                    <a:pt x="29" y="24"/>
                  </a:cubicBezTo>
                  <a:cubicBezTo>
                    <a:pt x="28" y="41"/>
                    <a:pt x="29" y="64"/>
                    <a:pt x="29" y="82"/>
                  </a:cubicBezTo>
                  <a:cubicBezTo>
                    <a:pt x="29" y="94"/>
                    <a:pt x="30" y="104"/>
                    <a:pt x="28" y="114"/>
                  </a:cubicBezTo>
                  <a:close/>
                  <a:moveTo>
                    <a:pt x="9" y="112"/>
                  </a:moveTo>
                  <a:cubicBezTo>
                    <a:pt x="10" y="113"/>
                    <a:pt x="16" y="114"/>
                    <a:pt x="19" y="112"/>
                  </a:cubicBezTo>
                  <a:cubicBezTo>
                    <a:pt x="23" y="114"/>
                    <a:pt x="26" y="112"/>
                    <a:pt x="26" y="108"/>
                  </a:cubicBezTo>
                  <a:cubicBezTo>
                    <a:pt x="27" y="105"/>
                    <a:pt x="26" y="101"/>
                    <a:pt x="26" y="97"/>
                  </a:cubicBezTo>
                  <a:cubicBezTo>
                    <a:pt x="27" y="90"/>
                    <a:pt x="26" y="83"/>
                    <a:pt x="26" y="76"/>
                  </a:cubicBezTo>
                  <a:cubicBezTo>
                    <a:pt x="27" y="56"/>
                    <a:pt x="26" y="43"/>
                    <a:pt x="27" y="24"/>
                  </a:cubicBezTo>
                  <a:cubicBezTo>
                    <a:pt x="27" y="19"/>
                    <a:pt x="28" y="13"/>
                    <a:pt x="27" y="10"/>
                  </a:cubicBezTo>
                  <a:cubicBezTo>
                    <a:pt x="26" y="8"/>
                    <a:pt x="24" y="6"/>
                    <a:pt x="21" y="5"/>
                  </a:cubicBezTo>
                  <a:cubicBezTo>
                    <a:pt x="17" y="2"/>
                    <a:pt x="10" y="5"/>
                    <a:pt x="7" y="5"/>
                  </a:cubicBezTo>
                  <a:cubicBezTo>
                    <a:pt x="4" y="6"/>
                    <a:pt x="4" y="10"/>
                    <a:pt x="4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3" y="27"/>
                    <a:pt x="4" y="41"/>
                    <a:pt x="5" y="54"/>
                  </a:cubicBezTo>
                  <a:cubicBezTo>
                    <a:pt x="6" y="71"/>
                    <a:pt x="4" y="91"/>
                    <a:pt x="4" y="106"/>
                  </a:cubicBezTo>
                  <a:cubicBezTo>
                    <a:pt x="4" y="107"/>
                    <a:pt x="5" y="108"/>
                    <a:pt x="4" y="109"/>
                  </a:cubicBezTo>
                  <a:cubicBezTo>
                    <a:pt x="6" y="110"/>
                    <a:pt x="7" y="112"/>
                    <a:pt x="8" y="113"/>
                  </a:cubicBezTo>
                  <a:cubicBezTo>
                    <a:pt x="8" y="112"/>
                    <a:pt x="8" y="111"/>
                    <a:pt x="9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30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A_图片 1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lum bright="-40000" contrast="-40000"/>
          </a:blip>
          <a:stretch>
            <a:fillRect/>
          </a:stretch>
        </p:blipFill>
        <p:spPr>
          <a:xfrm>
            <a:off x="1233889" y="1648598"/>
            <a:ext cx="4012590" cy="3338721"/>
          </a:xfrm>
          <a:prstGeom prst="rect">
            <a:avLst/>
          </a:prstGeom>
        </p:spPr>
      </p:pic>
      <p:sp>
        <p:nvSpPr>
          <p:cNvPr id="112" name="PA_文本框 19"/>
          <p:cNvSpPr txBox="1"/>
          <p:nvPr>
            <p:custDataLst>
              <p:tags r:id="rId2"/>
            </p:custDataLst>
          </p:nvPr>
        </p:nvSpPr>
        <p:spPr>
          <a:xfrm>
            <a:off x="5969820" y="1805902"/>
            <a:ext cx="3262432" cy="580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cs typeface="方正苏新诗柳楷简体-yolan" panose="02000000000000000000" pitchFamily="2" charset="-122"/>
                <a:sym typeface="Arial"/>
              </a:rPr>
              <a:t>游戏随机生成算法功能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13" name="PA_文本框 45"/>
          <p:cNvSpPr txBox="1"/>
          <p:nvPr>
            <p:custDataLst>
              <p:tags r:id="rId3"/>
            </p:custDataLst>
          </p:nvPr>
        </p:nvSpPr>
        <p:spPr>
          <a:xfrm>
            <a:off x="5969820" y="2325853"/>
            <a:ext cx="4532401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本周一向指导老师展示了第一周的工作成果，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老师给出了一些新的建议。我们从地图边界和地图道路等方面增加游戏内容生成的随机性。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2804" y="3205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chemeClr val="tx2">
                    <a:lumMod val="75000"/>
                  </a:schemeClr>
                </a:solidFill>
                <a:cs typeface="DFPShaoNvW5-GB" charset="-122"/>
                <a:sym typeface="Arial"/>
              </a:rPr>
              <a:t>项目计划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543759" y="266849"/>
            <a:ext cx="636853" cy="393183"/>
            <a:chOff x="3610120" y="261689"/>
            <a:chExt cx="636853" cy="393183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3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973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chenying0907 3"/>
          <p:cNvGrpSpPr/>
          <p:nvPr>
            <p:custDataLst>
              <p:tags r:id="rId1"/>
            </p:custDataLst>
          </p:nvPr>
        </p:nvGrpSpPr>
        <p:grpSpPr>
          <a:xfrm rot="20908391">
            <a:off x="1180095" y="3926044"/>
            <a:ext cx="3565131" cy="2697603"/>
            <a:chOff x="3246438" y="1068388"/>
            <a:chExt cx="5711825" cy="4678363"/>
          </a:xfrm>
          <a:solidFill>
            <a:schemeClr val="tx1"/>
          </a:solidFill>
        </p:grpSpPr>
        <p:sp>
          <p:nvSpPr>
            <p:cNvPr id="322" name="chenying0907 5"/>
            <p:cNvSpPr>
              <a:spLocks/>
            </p:cNvSpPr>
            <p:nvPr/>
          </p:nvSpPr>
          <p:spPr bwMode="auto">
            <a:xfrm>
              <a:off x="3251201" y="3335338"/>
              <a:ext cx="1773238" cy="1609725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23" name="chenying0907 6"/>
            <p:cNvSpPr>
              <a:spLocks/>
            </p:cNvSpPr>
            <p:nvPr/>
          </p:nvSpPr>
          <p:spPr bwMode="auto">
            <a:xfrm>
              <a:off x="3246438" y="1457326"/>
              <a:ext cx="2112963" cy="1933575"/>
            </a:xfrm>
            <a:custGeom>
              <a:avLst/>
              <a:gdLst>
                <a:gd name="T0" fmla="*/ 394 w 2035"/>
                <a:gd name="T1" fmla="*/ 1839 h 1862"/>
                <a:gd name="T2" fmla="*/ 299 w 2035"/>
                <a:gd name="T3" fmla="*/ 1656 h 1862"/>
                <a:gd name="T4" fmla="*/ 221 w 2035"/>
                <a:gd name="T5" fmla="*/ 1452 h 1862"/>
                <a:gd name="T6" fmla="*/ 241 w 2035"/>
                <a:gd name="T7" fmla="*/ 997 h 1862"/>
                <a:gd name="T8" fmla="*/ 650 w 2035"/>
                <a:gd name="T9" fmla="*/ 365 h 1862"/>
                <a:gd name="T10" fmla="*/ 1301 w 2035"/>
                <a:gd name="T11" fmla="*/ 65 h 1862"/>
                <a:gd name="T12" fmla="*/ 1991 w 2035"/>
                <a:gd name="T13" fmla="*/ 323 h 1862"/>
                <a:gd name="T14" fmla="*/ 2019 w 2035"/>
                <a:gd name="T15" fmla="*/ 295 h 1862"/>
                <a:gd name="T16" fmla="*/ 1371 w 2035"/>
                <a:gd name="T17" fmla="*/ 0 h 1862"/>
                <a:gd name="T18" fmla="*/ 709 w 2035"/>
                <a:gd name="T19" fmla="*/ 241 h 1862"/>
                <a:gd name="T20" fmla="*/ 226 w 2035"/>
                <a:gd name="T21" fmla="*/ 1619 h 1862"/>
                <a:gd name="T22" fmla="*/ 375 w 2035"/>
                <a:gd name="T23" fmla="*/ 1851 h 1862"/>
                <a:gd name="T24" fmla="*/ 394 w 2035"/>
                <a:gd name="T25" fmla="*/ 1839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5" h="1862">
                  <a:moveTo>
                    <a:pt x="394" y="1839"/>
                  </a:moveTo>
                  <a:cubicBezTo>
                    <a:pt x="360" y="1781"/>
                    <a:pt x="330" y="1716"/>
                    <a:pt x="299" y="1656"/>
                  </a:cubicBezTo>
                  <a:cubicBezTo>
                    <a:pt x="266" y="1591"/>
                    <a:pt x="240" y="1523"/>
                    <a:pt x="221" y="1452"/>
                  </a:cubicBezTo>
                  <a:cubicBezTo>
                    <a:pt x="181" y="1301"/>
                    <a:pt x="199" y="1146"/>
                    <a:pt x="241" y="997"/>
                  </a:cubicBezTo>
                  <a:cubicBezTo>
                    <a:pt x="310" y="752"/>
                    <a:pt x="461" y="533"/>
                    <a:pt x="650" y="365"/>
                  </a:cubicBezTo>
                  <a:cubicBezTo>
                    <a:pt x="830" y="204"/>
                    <a:pt x="1059" y="88"/>
                    <a:pt x="1301" y="65"/>
                  </a:cubicBezTo>
                  <a:cubicBezTo>
                    <a:pt x="1565" y="40"/>
                    <a:pt x="1795" y="154"/>
                    <a:pt x="1991" y="323"/>
                  </a:cubicBezTo>
                  <a:cubicBezTo>
                    <a:pt x="2010" y="340"/>
                    <a:pt x="2035" y="315"/>
                    <a:pt x="2019" y="295"/>
                  </a:cubicBezTo>
                  <a:cubicBezTo>
                    <a:pt x="1859" y="102"/>
                    <a:pt x="1621" y="0"/>
                    <a:pt x="1371" y="0"/>
                  </a:cubicBezTo>
                  <a:cubicBezTo>
                    <a:pt x="1131" y="0"/>
                    <a:pt x="899" y="101"/>
                    <a:pt x="709" y="241"/>
                  </a:cubicBezTo>
                  <a:cubicBezTo>
                    <a:pt x="298" y="545"/>
                    <a:pt x="0" y="1121"/>
                    <a:pt x="226" y="1619"/>
                  </a:cubicBezTo>
                  <a:cubicBezTo>
                    <a:pt x="266" y="1706"/>
                    <a:pt x="320" y="1775"/>
                    <a:pt x="375" y="1851"/>
                  </a:cubicBezTo>
                  <a:cubicBezTo>
                    <a:pt x="384" y="1862"/>
                    <a:pt x="402" y="1852"/>
                    <a:pt x="394" y="18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24" name="chenying0907 7"/>
            <p:cNvSpPr>
              <a:spLocks/>
            </p:cNvSpPr>
            <p:nvPr/>
          </p:nvSpPr>
          <p:spPr bwMode="auto">
            <a:xfrm>
              <a:off x="5292726" y="1068388"/>
              <a:ext cx="2541588" cy="1016000"/>
            </a:xfrm>
            <a:custGeom>
              <a:avLst/>
              <a:gdLst>
                <a:gd name="T0" fmla="*/ 38 w 2447"/>
                <a:gd name="T1" fmla="*/ 664 h 979"/>
                <a:gd name="T2" fmla="*/ 1375 w 2447"/>
                <a:gd name="T3" fmla="*/ 104 h 979"/>
                <a:gd name="T4" fmla="*/ 2005 w 2447"/>
                <a:gd name="T5" fmla="*/ 373 h 979"/>
                <a:gd name="T6" fmla="*/ 2402 w 2447"/>
                <a:gd name="T7" fmla="*/ 953 h 979"/>
                <a:gd name="T8" fmla="*/ 2442 w 2447"/>
                <a:gd name="T9" fmla="*/ 943 h 979"/>
                <a:gd name="T10" fmla="*/ 1377 w 2447"/>
                <a:gd name="T11" fmla="*/ 41 h 979"/>
                <a:gd name="T12" fmla="*/ 622 w 2447"/>
                <a:gd name="T13" fmla="*/ 99 h 979"/>
                <a:gd name="T14" fmla="*/ 15 w 2447"/>
                <a:gd name="T15" fmla="*/ 622 h 979"/>
                <a:gd name="T16" fmla="*/ 6 w 2447"/>
                <a:gd name="T17" fmla="*/ 656 h 979"/>
                <a:gd name="T18" fmla="*/ 38 w 2447"/>
                <a:gd name="T19" fmla="*/ 66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7" h="979">
                  <a:moveTo>
                    <a:pt x="38" y="664"/>
                  </a:moveTo>
                  <a:cubicBezTo>
                    <a:pt x="235" y="159"/>
                    <a:pt x="897" y="25"/>
                    <a:pt x="1375" y="104"/>
                  </a:cubicBezTo>
                  <a:cubicBezTo>
                    <a:pt x="1602" y="141"/>
                    <a:pt x="1823" y="231"/>
                    <a:pt x="2005" y="373"/>
                  </a:cubicBezTo>
                  <a:cubicBezTo>
                    <a:pt x="2195" y="521"/>
                    <a:pt x="2325" y="727"/>
                    <a:pt x="2402" y="953"/>
                  </a:cubicBezTo>
                  <a:cubicBezTo>
                    <a:pt x="2411" y="979"/>
                    <a:pt x="2447" y="968"/>
                    <a:pt x="2442" y="943"/>
                  </a:cubicBezTo>
                  <a:cubicBezTo>
                    <a:pt x="2340" y="436"/>
                    <a:pt x="1862" y="118"/>
                    <a:pt x="1377" y="41"/>
                  </a:cubicBezTo>
                  <a:cubicBezTo>
                    <a:pt x="1125" y="0"/>
                    <a:pt x="864" y="21"/>
                    <a:pt x="622" y="99"/>
                  </a:cubicBezTo>
                  <a:cubicBezTo>
                    <a:pt x="370" y="180"/>
                    <a:pt x="103" y="360"/>
                    <a:pt x="15" y="622"/>
                  </a:cubicBezTo>
                  <a:cubicBezTo>
                    <a:pt x="13" y="633"/>
                    <a:pt x="10" y="645"/>
                    <a:pt x="6" y="656"/>
                  </a:cubicBezTo>
                  <a:cubicBezTo>
                    <a:pt x="0" y="676"/>
                    <a:pt x="30" y="683"/>
                    <a:pt x="38" y="6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25" name="chenying0907 8"/>
            <p:cNvSpPr>
              <a:spLocks/>
            </p:cNvSpPr>
            <p:nvPr/>
          </p:nvSpPr>
          <p:spPr bwMode="auto">
            <a:xfrm>
              <a:off x="7777163" y="1998663"/>
              <a:ext cx="1181100" cy="2060575"/>
            </a:xfrm>
            <a:custGeom>
              <a:avLst/>
              <a:gdLst>
                <a:gd name="T0" fmla="*/ 20 w 1137"/>
                <a:gd name="T1" fmla="*/ 63 h 1984"/>
                <a:gd name="T2" fmla="*/ 215 w 1137"/>
                <a:gd name="T3" fmla="*/ 53 h 1984"/>
                <a:gd name="T4" fmla="*/ 400 w 1137"/>
                <a:gd name="T5" fmla="*/ 98 h 1984"/>
                <a:gd name="T6" fmla="*/ 735 w 1137"/>
                <a:gd name="T7" fmla="*/ 336 h 1984"/>
                <a:gd name="T8" fmla="*/ 1044 w 1137"/>
                <a:gd name="T9" fmla="*/ 988 h 1984"/>
                <a:gd name="T10" fmla="*/ 897 w 1137"/>
                <a:gd name="T11" fmla="*/ 1554 h 1984"/>
                <a:gd name="T12" fmla="*/ 343 w 1137"/>
                <a:gd name="T13" fmla="*/ 1942 h 1984"/>
                <a:gd name="T14" fmla="*/ 358 w 1137"/>
                <a:gd name="T15" fmla="*/ 1980 h 1984"/>
                <a:gd name="T16" fmla="*/ 953 w 1137"/>
                <a:gd name="T17" fmla="*/ 1587 h 1984"/>
                <a:gd name="T18" fmla="*/ 1107 w 1137"/>
                <a:gd name="T19" fmla="*/ 964 h 1984"/>
                <a:gd name="T20" fmla="*/ 752 w 1137"/>
                <a:gd name="T21" fmla="*/ 266 h 1984"/>
                <a:gd name="T22" fmla="*/ 415 w 1137"/>
                <a:gd name="T23" fmla="*/ 44 h 1984"/>
                <a:gd name="T24" fmla="*/ 215 w 1137"/>
                <a:gd name="T25" fmla="*/ 2 h 1984"/>
                <a:gd name="T26" fmla="*/ 119 w 1137"/>
                <a:gd name="T27" fmla="*/ 7 h 1984"/>
                <a:gd name="T28" fmla="*/ 14 w 1137"/>
                <a:gd name="T29" fmla="*/ 41 h 1984"/>
                <a:gd name="T30" fmla="*/ 20 w 1137"/>
                <a:gd name="T31" fmla="*/ 63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7" h="1984">
                  <a:moveTo>
                    <a:pt x="20" y="63"/>
                  </a:moveTo>
                  <a:cubicBezTo>
                    <a:pt x="80" y="48"/>
                    <a:pt x="154" y="49"/>
                    <a:pt x="215" y="53"/>
                  </a:cubicBezTo>
                  <a:cubicBezTo>
                    <a:pt x="278" y="57"/>
                    <a:pt x="341" y="76"/>
                    <a:pt x="400" y="98"/>
                  </a:cubicBezTo>
                  <a:cubicBezTo>
                    <a:pt x="528" y="148"/>
                    <a:pt x="641" y="238"/>
                    <a:pt x="735" y="336"/>
                  </a:cubicBezTo>
                  <a:cubicBezTo>
                    <a:pt x="900" y="510"/>
                    <a:pt x="1016" y="750"/>
                    <a:pt x="1044" y="988"/>
                  </a:cubicBezTo>
                  <a:cubicBezTo>
                    <a:pt x="1069" y="1190"/>
                    <a:pt x="1016" y="1389"/>
                    <a:pt x="897" y="1554"/>
                  </a:cubicBezTo>
                  <a:cubicBezTo>
                    <a:pt x="757" y="1747"/>
                    <a:pt x="548" y="1839"/>
                    <a:pt x="343" y="1942"/>
                  </a:cubicBezTo>
                  <a:cubicBezTo>
                    <a:pt x="321" y="1953"/>
                    <a:pt x="337" y="1984"/>
                    <a:pt x="358" y="1980"/>
                  </a:cubicBezTo>
                  <a:cubicBezTo>
                    <a:pt x="592" y="1933"/>
                    <a:pt x="812" y="1776"/>
                    <a:pt x="953" y="1587"/>
                  </a:cubicBezTo>
                  <a:cubicBezTo>
                    <a:pt x="1086" y="1410"/>
                    <a:pt x="1137" y="1182"/>
                    <a:pt x="1107" y="964"/>
                  </a:cubicBezTo>
                  <a:cubicBezTo>
                    <a:pt x="1071" y="703"/>
                    <a:pt x="938" y="452"/>
                    <a:pt x="752" y="266"/>
                  </a:cubicBezTo>
                  <a:cubicBezTo>
                    <a:pt x="656" y="170"/>
                    <a:pt x="542" y="93"/>
                    <a:pt x="415" y="44"/>
                  </a:cubicBezTo>
                  <a:cubicBezTo>
                    <a:pt x="351" y="19"/>
                    <a:pt x="283" y="6"/>
                    <a:pt x="215" y="2"/>
                  </a:cubicBezTo>
                  <a:cubicBezTo>
                    <a:pt x="183" y="0"/>
                    <a:pt x="150" y="2"/>
                    <a:pt x="119" y="7"/>
                  </a:cubicBezTo>
                  <a:cubicBezTo>
                    <a:pt x="78" y="13"/>
                    <a:pt x="52" y="27"/>
                    <a:pt x="14" y="41"/>
                  </a:cubicBezTo>
                  <a:cubicBezTo>
                    <a:pt x="0" y="46"/>
                    <a:pt x="6" y="66"/>
                    <a:pt x="2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26" name="chenying0907 9"/>
            <p:cNvSpPr>
              <a:spLocks/>
            </p:cNvSpPr>
            <p:nvPr/>
          </p:nvSpPr>
          <p:spPr bwMode="auto">
            <a:xfrm>
              <a:off x="7016751" y="4010026"/>
              <a:ext cx="1208088" cy="1095375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27" name="chenying0907 10"/>
            <p:cNvSpPr>
              <a:spLocks/>
            </p:cNvSpPr>
            <p:nvPr/>
          </p:nvSpPr>
          <p:spPr bwMode="auto">
            <a:xfrm>
              <a:off x="4975226" y="4775201"/>
              <a:ext cx="1274763" cy="733425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28" name="chenying0907 11"/>
            <p:cNvSpPr>
              <a:spLocks/>
            </p:cNvSpPr>
            <p:nvPr/>
          </p:nvSpPr>
          <p:spPr bwMode="auto">
            <a:xfrm>
              <a:off x="6203951" y="5040313"/>
              <a:ext cx="1285875" cy="706438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329" name="chenying0907 328"/>
            <p:cNvGrpSpPr/>
            <p:nvPr/>
          </p:nvGrpSpPr>
          <p:grpSpPr>
            <a:xfrm>
              <a:off x="3517901" y="1225551"/>
              <a:ext cx="5260975" cy="4090987"/>
              <a:chOff x="3517901" y="1225551"/>
              <a:chExt cx="5260975" cy="4090987"/>
            </a:xfrm>
            <a:grpFill/>
          </p:grpSpPr>
          <p:sp>
            <p:nvSpPr>
              <p:cNvPr id="330" name="chenying0907 12"/>
              <p:cNvSpPr>
                <a:spLocks/>
              </p:cNvSpPr>
              <p:nvPr/>
            </p:nvSpPr>
            <p:spPr bwMode="auto">
              <a:xfrm>
                <a:off x="7805738" y="2135188"/>
                <a:ext cx="109538" cy="38100"/>
              </a:xfrm>
              <a:custGeom>
                <a:avLst/>
                <a:gdLst>
                  <a:gd name="T0" fmla="*/ 6 w 106"/>
                  <a:gd name="T1" fmla="*/ 35 h 37"/>
                  <a:gd name="T2" fmla="*/ 45 w 106"/>
                  <a:gd name="T3" fmla="*/ 33 h 37"/>
                  <a:gd name="T4" fmla="*/ 97 w 106"/>
                  <a:gd name="T5" fmla="*/ 22 h 37"/>
                  <a:gd name="T6" fmla="*/ 97 w 106"/>
                  <a:gd name="T7" fmla="*/ 6 h 37"/>
                  <a:gd name="T8" fmla="*/ 52 w 106"/>
                  <a:gd name="T9" fmla="*/ 6 h 37"/>
                  <a:gd name="T10" fmla="*/ 4 w 106"/>
                  <a:gd name="T11" fmla="*/ 24 h 37"/>
                  <a:gd name="T12" fmla="*/ 6 w 106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7">
                    <a:moveTo>
                      <a:pt x="6" y="35"/>
                    </a:moveTo>
                    <a:cubicBezTo>
                      <a:pt x="20" y="37"/>
                      <a:pt x="32" y="35"/>
                      <a:pt x="45" y="33"/>
                    </a:cubicBezTo>
                    <a:cubicBezTo>
                      <a:pt x="63" y="30"/>
                      <a:pt x="80" y="29"/>
                      <a:pt x="97" y="22"/>
                    </a:cubicBezTo>
                    <a:cubicBezTo>
                      <a:pt x="105" y="19"/>
                      <a:pt x="106" y="9"/>
                      <a:pt x="97" y="6"/>
                    </a:cubicBezTo>
                    <a:cubicBezTo>
                      <a:pt x="81" y="0"/>
                      <a:pt x="68" y="2"/>
                      <a:pt x="52" y="6"/>
                    </a:cubicBezTo>
                    <a:cubicBezTo>
                      <a:pt x="34" y="9"/>
                      <a:pt x="17" y="13"/>
                      <a:pt x="4" y="24"/>
                    </a:cubicBezTo>
                    <a:cubicBezTo>
                      <a:pt x="0" y="27"/>
                      <a:pt x="2" y="34"/>
                      <a:pt x="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31" name="chenying0907 13"/>
              <p:cNvSpPr>
                <a:spLocks/>
              </p:cNvSpPr>
              <p:nvPr/>
            </p:nvSpPr>
            <p:spPr bwMode="auto">
              <a:xfrm>
                <a:off x="8018463" y="2144713"/>
                <a:ext cx="92075" cy="34925"/>
              </a:xfrm>
              <a:custGeom>
                <a:avLst/>
                <a:gdLst>
                  <a:gd name="T0" fmla="*/ 4 w 89"/>
                  <a:gd name="T1" fmla="*/ 9 h 35"/>
                  <a:gd name="T2" fmla="*/ 79 w 89"/>
                  <a:gd name="T3" fmla="*/ 34 h 35"/>
                  <a:gd name="T4" fmla="*/ 83 w 89"/>
                  <a:gd name="T5" fmla="*/ 20 h 35"/>
                  <a:gd name="T6" fmla="*/ 7 w 89"/>
                  <a:gd name="T7" fmla="*/ 0 h 35"/>
                  <a:gd name="T8" fmla="*/ 4 w 89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35">
                    <a:moveTo>
                      <a:pt x="4" y="9"/>
                    </a:moveTo>
                    <a:cubicBezTo>
                      <a:pt x="28" y="23"/>
                      <a:pt x="52" y="31"/>
                      <a:pt x="79" y="34"/>
                    </a:cubicBezTo>
                    <a:cubicBezTo>
                      <a:pt x="87" y="35"/>
                      <a:pt x="89" y="24"/>
                      <a:pt x="83" y="20"/>
                    </a:cubicBezTo>
                    <a:cubicBezTo>
                      <a:pt x="59" y="6"/>
                      <a:pt x="34" y="3"/>
                      <a:pt x="7" y="0"/>
                    </a:cubicBezTo>
                    <a:cubicBezTo>
                      <a:pt x="2" y="0"/>
                      <a:pt x="0" y="7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32" name="chenying0907 14"/>
              <p:cNvSpPr>
                <a:spLocks/>
              </p:cNvSpPr>
              <p:nvPr/>
            </p:nvSpPr>
            <p:spPr bwMode="auto">
              <a:xfrm>
                <a:off x="8228013" y="2225676"/>
                <a:ext cx="107950" cy="61913"/>
              </a:xfrm>
              <a:custGeom>
                <a:avLst/>
                <a:gdLst>
                  <a:gd name="T0" fmla="*/ 6 w 105"/>
                  <a:gd name="T1" fmla="*/ 10 h 59"/>
                  <a:gd name="T2" fmla="*/ 91 w 105"/>
                  <a:gd name="T3" fmla="*/ 55 h 59"/>
                  <a:gd name="T4" fmla="*/ 99 w 105"/>
                  <a:gd name="T5" fmla="*/ 44 h 59"/>
                  <a:gd name="T6" fmla="*/ 9 w 105"/>
                  <a:gd name="T7" fmla="*/ 1 h 59"/>
                  <a:gd name="T8" fmla="*/ 6 w 105"/>
                  <a:gd name="T9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9">
                    <a:moveTo>
                      <a:pt x="6" y="10"/>
                    </a:moveTo>
                    <a:cubicBezTo>
                      <a:pt x="35" y="21"/>
                      <a:pt x="64" y="39"/>
                      <a:pt x="91" y="55"/>
                    </a:cubicBezTo>
                    <a:cubicBezTo>
                      <a:pt x="97" y="59"/>
                      <a:pt x="105" y="49"/>
                      <a:pt x="99" y="44"/>
                    </a:cubicBezTo>
                    <a:cubicBezTo>
                      <a:pt x="72" y="20"/>
                      <a:pt x="44" y="7"/>
                      <a:pt x="9" y="1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33" name="chenying0907 15"/>
              <p:cNvSpPr>
                <a:spLocks/>
              </p:cNvSpPr>
              <p:nvPr/>
            </p:nvSpPr>
            <p:spPr bwMode="auto">
              <a:xfrm>
                <a:off x="8421688" y="2389188"/>
                <a:ext cx="77788" cy="84138"/>
              </a:xfrm>
              <a:custGeom>
                <a:avLst/>
                <a:gdLst>
                  <a:gd name="T0" fmla="*/ 1 w 75"/>
                  <a:gd name="T1" fmla="*/ 1 h 81"/>
                  <a:gd name="T2" fmla="*/ 14 w 75"/>
                  <a:gd name="T3" fmla="*/ 20 h 81"/>
                  <a:gd name="T4" fmla="*/ 31 w 75"/>
                  <a:gd name="T5" fmla="*/ 42 h 81"/>
                  <a:gd name="T6" fmla="*/ 62 w 75"/>
                  <a:gd name="T7" fmla="*/ 77 h 81"/>
                  <a:gd name="T8" fmla="*/ 72 w 75"/>
                  <a:gd name="T9" fmla="*/ 71 h 81"/>
                  <a:gd name="T10" fmla="*/ 45 w 75"/>
                  <a:gd name="T11" fmla="*/ 35 h 81"/>
                  <a:gd name="T12" fmla="*/ 24 w 75"/>
                  <a:gd name="T13" fmla="*/ 16 h 81"/>
                  <a:gd name="T14" fmla="*/ 2 w 75"/>
                  <a:gd name="T15" fmla="*/ 0 h 81"/>
                  <a:gd name="T16" fmla="*/ 1 w 75"/>
                  <a:gd name="T1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81">
                    <a:moveTo>
                      <a:pt x="1" y="1"/>
                    </a:moveTo>
                    <a:cubicBezTo>
                      <a:pt x="6" y="6"/>
                      <a:pt x="9" y="14"/>
                      <a:pt x="14" y="20"/>
                    </a:cubicBezTo>
                    <a:cubicBezTo>
                      <a:pt x="19" y="27"/>
                      <a:pt x="25" y="35"/>
                      <a:pt x="31" y="42"/>
                    </a:cubicBezTo>
                    <a:cubicBezTo>
                      <a:pt x="41" y="54"/>
                      <a:pt x="51" y="66"/>
                      <a:pt x="62" y="77"/>
                    </a:cubicBezTo>
                    <a:cubicBezTo>
                      <a:pt x="66" y="81"/>
                      <a:pt x="75" y="77"/>
                      <a:pt x="72" y="71"/>
                    </a:cubicBezTo>
                    <a:cubicBezTo>
                      <a:pt x="66" y="57"/>
                      <a:pt x="57" y="46"/>
                      <a:pt x="45" y="35"/>
                    </a:cubicBezTo>
                    <a:cubicBezTo>
                      <a:pt x="38" y="28"/>
                      <a:pt x="31" y="22"/>
                      <a:pt x="24" y="16"/>
                    </a:cubicBezTo>
                    <a:cubicBezTo>
                      <a:pt x="17" y="10"/>
                      <a:pt x="8" y="6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34" name="chenying0907 16"/>
              <p:cNvSpPr>
                <a:spLocks/>
              </p:cNvSpPr>
              <p:nvPr/>
            </p:nvSpPr>
            <p:spPr bwMode="auto">
              <a:xfrm>
                <a:off x="8572501" y="2570163"/>
                <a:ext cx="60325" cy="90488"/>
              </a:xfrm>
              <a:custGeom>
                <a:avLst/>
                <a:gdLst>
                  <a:gd name="T0" fmla="*/ 3 w 57"/>
                  <a:gd name="T1" fmla="*/ 10 h 88"/>
                  <a:gd name="T2" fmla="*/ 47 w 57"/>
                  <a:gd name="T3" fmla="*/ 83 h 88"/>
                  <a:gd name="T4" fmla="*/ 55 w 57"/>
                  <a:gd name="T5" fmla="*/ 77 h 88"/>
                  <a:gd name="T6" fmla="*/ 11 w 57"/>
                  <a:gd name="T7" fmla="*/ 5 h 88"/>
                  <a:gd name="T8" fmla="*/ 3 w 57"/>
                  <a:gd name="T9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8">
                    <a:moveTo>
                      <a:pt x="3" y="10"/>
                    </a:moveTo>
                    <a:cubicBezTo>
                      <a:pt x="17" y="35"/>
                      <a:pt x="27" y="63"/>
                      <a:pt x="47" y="83"/>
                    </a:cubicBezTo>
                    <a:cubicBezTo>
                      <a:pt x="51" y="88"/>
                      <a:pt x="57" y="82"/>
                      <a:pt x="55" y="77"/>
                    </a:cubicBezTo>
                    <a:cubicBezTo>
                      <a:pt x="44" y="51"/>
                      <a:pt x="28" y="27"/>
                      <a:pt x="11" y="5"/>
                    </a:cubicBezTo>
                    <a:cubicBezTo>
                      <a:pt x="8" y="0"/>
                      <a:pt x="0" y="4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35" name="chenying0907 17"/>
              <p:cNvSpPr>
                <a:spLocks/>
              </p:cNvSpPr>
              <p:nvPr/>
            </p:nvSpPr>
            <p:spPr bwMode="auto">
              <a:xfrm>
                <a:off x="8664576" y="2767013"/>
                <a:ext cx="42863" cy="88900"/>
              </a:xfrm>
              <a:custGeom>
                <a:avLst/>
                <a:gdLst>
                  <a:gd name="T0" fmla="*/ 3 w 41"/>
                  <a:gd name="T1" fmla="*/ 7 h 86"/>
                  <a:gd name="T2" fmla="*/ 30 w 41"/>
                  <a:gd name="T3" fmla="*/ 79 h 86"/>
                  <a:gd name="T4" fmla="*/ 40 w 41"/>
                  <a:gd name="T5" fmla="*/ 76 h 86"/>
                  <a:gd name="T6" fmla="*/ 9 w 41"/>
                  <a:gd name="T7" fmla="*/ 4 h 86"/>
                  <a:gd name="T8" fmla="*/ 3 w 41"/>
                  <a:gd name="T9" fmla="*/ 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6">
                    <a:moveTo>
                      <a:pt x="3" y="7"/>
                    </a:moveTo>
                    <a:cubicBezTo>
                      <a:pt x="16" y="29"/>
                      <a:pt x="21" y="56"/>
                      <a:pt x="30" y="79"/>
                    </a:cubicBezTo>
                    <a:cubicBezTo>
                      <a:pt x="32" y="86"/>
                      <a:pt x="41" y="83"/>
                      <a:pt x="40" y="76"/>
                    </a:cubicBezTo>
                    <a:cubicBezTo>
                      <a:pt x="36" y="48"/>
                      <a:pt x="25" y="27"/>
                      <a:pt x="9" y="4"/>
                    </a:cubicBezTo>
                    <a:cubicBezTo>
                      <a:pt x="7" y="0"/>
                      <a:pt x="0" y="3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36" name="chenying0907 18"/>
              <p:cNvSpPr>
                <a:spLocks/>
              </p:cNvSpPr>
              <p:nvPr/>
            </p:nvSpPr>
            <p:spPr bwMode="auto">
              <a:xfrm>
                <a:off x="8740776" y="2992438"/>
                <a:ext cx="26988" cy="107950"/>
              </a:xfrm>
              <a:custGeom>
                <a:avLst/>
                <a:gdLst>
                  <a:gd name="T0" fmla="*/ 2 w 27"/>
                  <a:gd name="T1" fmla="*/ 7 h 104"/>
                  <a:gd name="T2" fmla="*/ 17 w 27"/>
                  <a:gd name="T3" fmla="*/ 100 h 104"/>
                  <a:gd name="T4" fmla="*/ 23 w 27"/>
                  <a:gd name="T5" fmla="*/ 100 h 104"/>
                  <a:gd name="T6" fmla="*/ 9 w 27"/>
                  <a:gd name="T7" fmla="*/ 4 h 104"/>
                  <a:gd name="T8" fmla="*/ 2 w 27"/>
                  <a:gd name="T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4">
                    <a:moveTo>
                      <a:pt x="2" y="7"/>
                    </a:moveTo>
                    <a:cubicBezTo>
                      <a:pt x="14" y="36"/>
                      <a:pt x="13" y="68"/>
                      <a:pt x="17" y="100"/>
                    </a:cubicBezTo>
                    <a:cubicBezTo>
                      <a:pt x="17" y="104"/>
                      <a:pt x="23" y="104"/>
                      <a:pt x="23" y="100"/>
                    </a:cubicBezTo>
                    <a:cubicBezTo>
                      <a:pt x="27" y="67"/>
                      <a:pt x="24" y="33"/>
                      <a:pt x="9" y="4"/>
                    </a:cubicBezTo>
                    <a:cubicBezTo>
                      <a:pt x="7" y="0"/>
                      <a:pt x="0" y="3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37" name="chenying0907 19"/>
              <p:cNvSpPr>
                <a:spLocks/>
              </p:cNvSpPr>
              <p:nvPr/>
            </p:nvSpPr>
            <p:spPr bwMode="auto">
              <a:xfrm>
                <a:off x="8753476" y="3206751"/>
                <a:ext cx="25400" cy="80963"/>
              </a:xfrm>
              <a:custGeom>
                <a:avLst/>
                <a:gdLst>
                  <a:gd name="T0" fmla="*/ 13 w 24"/>
                  <a:gd name="T1" fmla="*/ 2 h 78"/>
                  <a:gd name="T2" fmla="*/ 4 w 24"/>
                  <a:gd name="T3" fmla="*/ 32 h 78"/>
                  <a:gd name="T4" fmla="*/ 2 w 24"/>
                  <a:gd name="T5" fmla="*/ 46 h 78"/>
                  <a:gd name="T6" fmla="*/ 0 w 24"/>
                  <a:gd name="T7" fmla="*/ 66 h 78"/>
                  <a:gd name="T8" fmla="*/ 13 w 24"/>
                  <a:gd name="T9" fmla="*/ 71 h 78"/>
                  <a:gd name="T10" fmla="*/ 23 w 24"/>
                  <a:gd name="T11" fmla="*/ 39 h 78"/>
                  <a:gd name="T12" fmla="*/ 15 w 24"/>
                  <a:gd name="T13" fmla="*/ 2 h 78"/>
                  <a:gd name="T14" fmla="*/ 13 w 24"/>
                  <a:gd name="T15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8">
                    <a:moveTo>
                      <a:pt x="13" y="2"/>
                    </a:moveTo>
                    <a:cubicBezTo>
                      <a:pt x="9" y="12"/>
                      <a:pt x="6" y="21"/>
                      <a:pt x="4" y="32"/>
                    </a:cubicBezTo>
                    <a:cubicBezTo>
                      <a:pt x="3" y="37"/>
                      <a:pt x="2" y="41"/>
                      <a:pt x="2" y="46"/>
                    </a:cubicBezTo>
                    <a:cubicBezTo>
                      <a:pt x="1" y="53"/>
                      <a:pt x="1" y="59"/>
                      <a:pt x="0" y="66"/>
                    </a:cubicBezTo>
                    <a:cubicBezTo>
                      <a:pt x="0" y="72"/>
                      <a:pt x="9" y="78"/>
                      <a:pt x="13" y="71"/>
                    </a:cubicBezTo>
                    <a:cubicBezTo>
                      <a:pt x="18" y="60"/>
                      <a:pt x="21" y="52"/>
                      <a:pt x="23" y="39"/>
                    </a:cubicBezTo>
                    <a:cubicBezTo>
                      <a:pt x="24" y="25"/>
                      <a:pt x="20" y="15"/>
                      <a:pt x="15" y="2"/>
                    </a:cubicBezTo>
                    <a:cubicBezTo>
                      <a:pt x="15" y="0"/>
                      <a:pt x="13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38" name="chenying0907 20"/>
              <p:cNvSpPr>
                <a:spLocks/>
              </p:cNvSpPr>
              <p:nvPr/>
            </p:nvSpPr>
            <p:spPr bwMode="auto">
              <a:xfrm>
                <a:off x="8672513" y="3368676"/>
                <a:ext cx="61913" cy="100013"/>
              </a:xfrm>
              <a:custGeom>
                <a:avLst/>
                <a:gdLst>
                  <a:gd name="T0" fmla="*/ 46 w 61"/>
                  <a:gd name="T1" fmla="*/ 3 h 97"/>
                  <a:gd name="T2" fmla="*/ 6 w 61"/>
                  <a:gd name="T3" fmla="*/ 81 h 97"/>
                  <a:gd name="T4" fmla="*/ 20 w 61"/>
                  <a:gd name="T5" fmla="*/ 91 h 97"/>
                  <a:gd name="T6" fmla="*/ 52 w 61"/>
                  <a:gd name="T7" fmla="*/ 51 h 97"/>
                  <a:gd name="T8" fmla="*/ 53 w 61"/>
                  <a:gd name="T9" fmla="*/ 3 h 97"/>
                  <a:gd name="T10" fmla="*/ 46 w 61"/>
                  <a:gd name="T11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97">
                    <a:moveTo>
                      <a:pt x="46" y="3"/>
                    </a:moveTo>
                    <a:cubicBezTo>
                      <a:pt x="33" y="29"/>
                      <a:pt x="23" y="57"/>
                      <a:pt x="6" y="81"/>
                    </a:cubicBezTo>
                    <a:cubicBezTo>
                      <a:pt x="0" y="89"/>
                      <a:pt x="13" y="97"/>
                      <a:pt x="20" y="91"/>
                    </a:cubicBezTo>
                    <a:cubicBezTo>
                      <a:pt x="34" y="80"/>
                      <a:pt x="45" y="69"/>
                      <a:pt x="52" y="51"/>
                    </a:cubicBezTo>
                    <a:cubicBezTo>
                      <a:pt x="58" y="35"/>
                      <a:pt x="61" y="20"/>
                      <a:pt x="53" y="3"/>
                    </a:cubicBezTo>
                    <a:cubicBezTo>
                      <a:pt x="52" y="0"/>
                      <a:pt x="47" y="1"/>
                      <a:pt x="4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39" name="chenying0907 21"/>
              <p:cNvSpPr>
                <a:spLocks/>
              </p:cNvSpPr>
              <p:nvPr/>
            </p:nvSpPr>
            <p:spPr bwMode="auto">
              <a:xfrm>
                <a:off x="8559801" y="3544888"/>
                <a:ext cx="68263" cy="84138"/>
              </a:xfrm>
              <a:custGeom>
                <a:avLst/>
                <a:gdLst>
                  <a:gd name="T0" fmla="*/ 51 w 66"/>
                  <a:gd name="T1" fmla="*/ 4 h 81"/>
                  <a:gd name="T2" fmla="*/ 24 w 66"/>
                  <a:gd name="T3" fmla="*/ 33 h 81"/>
                  <a:gd name="T4" fmla="*/ 14 w 66"/>
                  <a:gd name="T5" fmla="*/ 46 h 81"/>
                  <a:gd name="T6" fmla="*/ 5 w 66"/>
                  <a:gd name="T7" fmla="*/ 62 h 81"/>
                  <a:gd name="T8" fmla="*/ 18 w 66"/>
                  <a:gd name="T9" fmla="*/ 75 h 81"/>
                  <a:gd name="T10" fmla="*/ 32 w 66"/>
                  <a:gd name="T11" fmla="*/ 65 h 81"/>
                  <a:gd name="T12" fmla="*/ 45 w 66"/>
                  <a:gd name="T13" fmla="*/ 49 h 81"/>
                  <a:gd name="T14" fmla="*/ 63 w 66"/>
                  <a:gd name="T15" fmla="*/ 11 h 81"/>
                  <a:gd name="T16" fmla="*/ 51 w 66"/>
                  <a:gd name="T17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81">
                    <a:moveTo>
                      <a:pt x="51" y="4"/>
                    </a:moveTo>
                    <a:cubicBezTo>
                      <a:pt x="41" y="13"/>
                      <a:pt x="32" y="22"/>
                      <a:pt x="24" y="33"/>
                    </a:cubicBezTo>
                    <a:cubicBezTo>
                      <a:pt x="21" y="37"/>
                      <a:pt x="17" y="41"/>
                      <a:pt x="14" y="46"/>
                    </a:cubicBezTo>
                    <a:cubicBezTo>
                      <a:pt x="10" y="51"/>
                      <a:pt x="9" y="57"/>
                      <a:pt x="5" y="62"/>
                    </a:cubicBezTo>
                    <a:cubicBezTo>
                      <a:pt x="0" y="70"/>
                      <a:pt x="10" y="81"/>
                      <a:pt x="18" y="75"/>
                    </a:cubicBezTo>
                    <a:cubicBezTo>
                      <a:pt x="22" y="72"/>
                      <a:pt x="29" y="69"/>
                      <a:pt x="32" y="65"/>
                    </a:cubicBezTo>
                    <a:cubicBezTo>
                      <a:pt x="37" y="60"/>
                      <a:pt x="41" y="55"/>
                      <a:pt x="45" y="49"/>
                    </a:cubicBezTo>
                    <a:cubicBezTo>
                      <a:pt x="53" y="37"/>
                      <a:pt x="59" y="25"/>
                      <a:pt x="63" y="11"/>
                    </a:cubicBezTo>
                    <a:cubicBezTo>
                      <a:pt x="66" y="4"/>
                      <a:pt x="56" y="0"/>
                      <a:pt x="5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40" name="chenying0907 22"/>
              <p:cNvSpPr>
                <a:spLocks/>
              </p:cNvSpPr>
              <p:nvPr/>
            </p:nvSpPr>
            <p:spPr bwMode="auto">
              <a:xfrm>
                <a:off x="8374063" y="3732213"/>
                <a:ext cx="80963" cy="65088"/>
              </a:xfrm>
              <a:custGeom>
                <a:avLst/>
                <a:gdLst>
                  <a:gd name="T0" fmla="*/ 66 w 79"/>
                  <a:gd name="T1" fmla="*/ 3 h 62"/>
                  <a:gd name="T2" fmla="*/ 35 w 79"/>
                  <a:gd name="T3" fmla="*/ 23 h 62"/>
                  <a:gd name="T4" fmla="*/ 6 w 79"/>
                  <a:gd name="T5" fmla="*/ 48 h 62"/>
                  <a:gd name="T6" fmla="*/ 14 w 79"/>
                  <a:gd name="T7" fmla="*/ 58 h 62"/>
                  <a:gd name="T8" fmla="*/ 45 w 79"/>
                  <a:gd name="T9" fmla="*/ 38 h 62"/>
                  <a:gd name="T10" fmla="*/ 73 w 79"/>
                  <a:gd name="T11" fmla="*/ 13 h 62"/>
                  <a:gd name="T12" fmla="*/ 66 w 79"/>
                  <a:gd name="T1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2">
                    <a:moveTo>
                      <a:pt x="66" y="3"/>
                    </a:moveTo>
                    <a:cubicBezTo>
                      <a:pt x="55" y="9"/>
                      <a:pt x="45" y="15"/>
                      <a:pt x="35" y="23"/>
                    </a:cubicBezTo>
                    <a:cubicBezTo>
                      <a:pt x="25" y="31"/>
                      <a:pt x="16" y="39"/>
                      <a:pt x="6" y="48"/>
                    </a:cubicBezTo>
                    <a:cubicBezTo>
                      <a:pt x="0" y="53"/>
                      <a:pt x="8" y="62"/>
                      <a:pt x="14" y="58"/>
                    </a:cubicBezTo>
                    <a:cubicBezTo>
                      <a:pt x="25" y="52"/>
                      <a:pt x="35" y="46"/>
                      <a:pt x="45" y="38"/>
                    </a:cubicBezTo>
                    <a:cubicBezTo>
                      <a:pt x="55" y="30"/>
                      <a:pt x="64" y="21"/>
                      <a:pt x="73" y="13"/>
                    </a:cubicBezTo>
                    <a:cubicBezTo>
                      <a:pt x="79" y="9"/>
                      <a:pt x="72" y="0"/>
                      <a:pt x="6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41" name="chenying0907 23"/>
              <p:cNvSpPr>
                <a:spLocks/>
              </p:cNvSpPr>
              <p:nvPr/>
            </p:nvSpPr>
            <p:spPr bwMode="auto">
              <a:xfrm>
                <a:off x="7953376" y="3932238"/>
                <a:ext cx="93663" cy="30163"/>
              </a:xfrm>
              <a:custGeom>
                <a:avLst/>
                <a:gdLst>
                  <a:gd name="T0" fmla="*/ 82 w 91"/>
                  <a:gd name="T1" fmla="*/ 1 h 30"/>
                  <a:gd name="T2" fmla="*/ 42 w 91"/>
                  <a:gd name="T3" fmla="*/ 5 h 30"/>
                  <a:gd name="T4" fmla="*/ 9 w 91"/>
                  <a:gd name="T5" fmla="*/ 11 h 30"/>
                  <a:gd name="T6" fmla="*/ 9 w 91"/>
                  <a:gd name="T7" fmla="*/ 28 h 30"/>
                  <a:gd name="T8" fmla="*/ 45 w 91"/>
                  <a:gd name="T9" fmla="*/ 27 h 30"/>
                  <a:gd name="T10" fmla="*/ 86 w 91"/>
                  <a:gd name="T11" fmla="*/ 9 h 30"/>
                  <a:gd name="T12" fmla="*/ 82 w 91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30">
                    <a:moveTo>
                      <a:pt x="82" y="1"/>
                    </a:moveTo>
                    <a:cubicBezTo>
                      <a:pt x="69" y="3"/>
                      <a:pt x="55" y="3"/>
                      <a:pt x="42" y="5"/>
                    </a:cubicBezTo>
                    <a:cubicBezTo>
                      <a:pt x="31" y="6"/>
                      <a:pt x="20" y="9"/>
                      <a:pt x="9" y="11"/>
                    </a:cubicBezTo>
                    <a:cubicBezTo>
                      <a:pt x="0" y="13"/>
                      <a:pt x="0" y="27"/>
                      <a:pt x="9" y="28"/>
                    </a:cubicBezTo>
                    <a:cubicBezTo>
                      <a:pt x="22" y="30"/>
                      <a:pt x="32" y="30"/>
                      <a:pt x="45" y="27"/>
                    </a:cubicBezTo>
                    <a:cubicBezTo>
                      <a:pt x="60" y="23"/>
                      <a:pt x="72" y="15"/>
                      <a:pt x="86" y="9"/>
                    </a:cubicBezTo>
                    <a:cubicBezTo>
                      <a:pt x="91" y="7"/>
                      <a:pt x="87" y="0"/>
                      <a:pt x="8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42" name="chenying0907 24"/>
              <p:cNvSpPr>
                <a:spLocks/>
              </p:cNvSpPr>
              <p:nvPr/>
            </p:nvSpPr>
            <p:spPr bwMode="auto">
              <a:xfrm>
                <a:off x="7991476" y="3992563"/>
                <a:ext cx="65088" cy="77788"/>
              </a:xfrm>
              <a:custGeom>
                <a:avLst/>
                <a:gdLst>
                  <a:gd name="T0" fmla="*/ 2 w 63"/>
                  <a:gd name="T1" fmla="*/ 6 h 74"/>
                  <a:gd name="T2" fmla="*/ 12 w 63"/>
                  <a:gd name="T3" fmla="*/ 18 h 74"/>
                  <a:gd name="T4" fmla="*/ 24 w 63"/>
                  <a:gd name="T5" fmla="*/ 34 h 74"/>
                  <a:gd name="T6" fmla="*/ 36 w 63"/>
                  <a:gd name="T7" fmla="*/ 51 h 74"/>
                  <a:gd name="T8" fmla="*/ 47 w 63"/>
                  <a:gd name="T9" fmla="*/ 66 h 74"/>
                  <a:gd name="T10" fmla="*/ 61 w 63"/>
                  <a:gd name="T11" fmla="*/ 60 h 74"/>
                  <a:gd name="T12" fmla="*/ 37 w 63"/>
                  <a:gd name="T13" fmla="*/ 16 h 74"/>
                  <a:gd name="T14" fmla="*/ 18 w 63"/>
                  <a:gd name="T15" fmla="*/ 3 h 74"/>
                  <a:gd name="T16" fmla="*/ 3 w 63"/>
                  <a:gd name="T17" fmla="*/ 2 h 74"/>
                  <a:gd name="T18" fmla="*/ 2 w 63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74">
                    <a:moveTo>
                      <a:pt x="2" y="6"/>
                    </a:moveTo>
                    <a:cubicBezTo>
                      <a:pt x="6" y="7"/>
                      <a:pt x="10" y="15"/>
                      <a:pt x="12" y="18"/>
                    </a:cubicBezTo>
                    <a:cubicBezTo>
                      <a:pt x="15" y="24"/>
                      <a:pt x="20" y="29"/>
                      <a:pt x="24" y="34"/>
                    </a:cubicBezTo>
                    <a:cubicBezTo>
                      <a:pt x="29" y="39"/>
                      <a:pt x="32" y="45"/>
                      <a:pt x="36" y="51"/>
                    </a:cubicBezTo>
                    <a:cubicBezTo>
                      <a:pt x="39" y="56"/>
                      <a:pt x="44" y="60"/>
                      <a:pt x="47" y="66"/>
                    </a:cubicBezTo>
                    <a:cubicBezTo>
                      <a:pt x="51" y="74"/>
                      <a:pt x="63" y="68"/>
                      <a:pt x="61" y="60"/>
                    </a:cubicBezTo>
                    <a:cubicBezTo>
                      <a:pt x="57" y="43"/>
                      <a:pt x="50" y="29"/>
                      <a:pt x="37" y="16"/>
                    </a:cubicBezTo>
                    <a:cubicBezTo>
                      <a:pt x="32" y="10"/>
                      <a:pt x="26" y="6"/>
                      <a:pt x="18" y="3"/>
                    </a:cubicBezTo>
                    <a:cubicBezTo>
                      <a:pt x="13" y="0"/>
                      <a:pt x="8" y="1"/>
                      <a:pt x="3" y="2"/>
                    </a:cubicBezTo>
                    <a:cubicBezTo>
                      <a:pt x="0" y="2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43" name="chenying0907 25"/>
              <p:cNvSpPr>
                <a:spLocks/>
              </p:cNvSpPr>
              <p:nvPr/>
            </p:nvSpPr>
            <p:spPr bwMode="auto">
              <a:xfrm>
                <a:off x="8085138" y="4160838"/>
                <a:ext cx="26988" cy="95250"/>
              </a:xfrm>
              <a:custGeom>
                <a:avLst/>
                <a:gdLst>
                  <a:gd name="T0" fmla="*/ 0 w 26"/>
                  <a:gd name="T1" fmla="*/ 8 h 91"/>
                  <a:gd name="T2" fmla="*/ 6 w 26"/>
                  <a:gd name="T3" fmla="*/ 83 h 91"/>
                  <a:gd name="T4" fmla="*/ 22 w 26"/>
                  <a:gd name="T5" fmla="*/ 83 h 91"/>
                  <a:gd name="T6" fmla="*/ 13 w 26"/>
                  <a:gd name="T7" fmla="*/ 5 h 91"/>
                  <a:gd name="T8" fmla="*/ 0 w 26"/>
                  <a:gd name="T9" fmla="*/ 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91">
                    <a:moveTo>
                      <a:pt x="0" y="8"/>
                    </a:moveTo>
                    <a:cubicBezTo>
                      <a:pt x="1" y="33"/>
                      <a:pt x="2" y="59"/>
                      <a:pt x="6" y="83"/>
                    </a:cubicBezTo>
                    <a:cubicBezTo>
                      <a:pt x="8" y="91"/>
                      <a:pt x="20" y="91"/>
                      <a:pt x="22" y="83"/>
                    </a:cubicBezTo>
                    <a:cubicBezTo>
                      <a:pt x="26" y="58"/>
                      <a:pt x="26" y="27"/>
                      <a:pt x="13" y="5"/>
                    </a:cubicBezTo>
                    <a:cubicBezTo>
                      <a:pt x="9" y="0"/>
                      <a:pt x="0" y="2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44" name="chenying0907 26"/>
              <p:cNvSpPr>
                <a:spLocks/>
              </p:cNvSpPr>
              <p:nvPr/>
            </p:nvSpPr>
            <p:spPr bwMode="auto">
              <a:xfrm>
                <a:off x="8034338" y="4348163"/>
                <a:ext cx="44450" cy="106363"/>
              </a:xfrm>
              <a:custGeom>
                <a:avLst/>
                <a:gdLst>
                  <a:gd name="T0" fmla="*/ 8 w 43"/>
                  <a:gd name="T1" fmla="*/ 99 h 102"/>
                  <a:gd name="T2" fmla="*/ 32 w 43"/>
                  <a:gd name="T3" fmla="*/ 61 h 102"/>
                  <a:gd name="T4" fmla="*/ 42 w 43"/>
                  <a:gd name="T5" fmla="*/ 9 h 102"/>
                  <a:gd name="T6" fmla="*/ 27 w 43"/>
                  <a:gd name="T7" fmla="*/ 7 h 102"/>
                  <a:gd name="T8" fmla="*/ 13 w 43"/>
                  <a:gd name="T9" fmla="*/ 50 h 102"/>
                  <a:gd name="T10" fmla="*/ 1 w 43"/>
                  <a:gd name="T11" fmla="*/ 95 h 102"/>
                  <a:gd name="T12" fmla="*/ 8 w 43"/>
                  <a:gd name="T13" fmla="*/ 9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02">
                    <a:moveTo>
                      <a:pt x="8" y="99"/>
                    </a:moveTo>
                    <a:cubicBezTo>
                      <a:pt x="19" y="87"/>
                      <a:pt x="26" y="76"/>
                      <a:pt x="32" y="61"/>
                    </a:cubicBezTo>
                    <a:cubicBezTo>
                      <a:pt x="38" y="44"/>
                      <a:pt x="40" y="27"/>
                      <a:pt x="42" y="9"/>
                    </a:cubicBezTo>
                    <a:cubicBezTo>
                      <a:pt x="43" y="0"/>
                      <a:pt x="30" y="0"/>
                      <a:pt x="27" y="7"/>
                    </a:cubicBezTo>
                    <a:cubicBezTo>
                      <a:pt x="21" y="22"/>
                      <a:pt x="16" y="35"/>
                      <a:pt x="13" y="50"/>
                    </a:cubicBezTo>
                    <a:cubicBezTo>
                      <a:pt x="9" y="64"/>
                      <a:pt x="7" y="81"/>
                      <a:pt x="1" y="95"/>
                    </a:cubicBezTo>
                    <a:cubicBezTo>
                      <a:pt x="0" y="99"/>
                      <a:pt x="6" y="102"/>
                      <a:pt x="8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45" name="chenying0907 27"/>
              <p:cNvSpPr>
                <a:spLocks/>
              </p:cNvSpPr>
              <p:nvPr/>
            </p:nvSpPr>
            <p:spPr bwMode="auto">
              <a:xfrm>
                <a:off x="7883526" y="4581526"/>
                <a:ext cx="80963" cy="74613"/>
              </a:xfrm>
              <a:custGeom>
                <a:avLst/>
                <a:gdLst>
                  <a:gd name="T0" fmla="*/ 7 w 78"/>
                  <a:gd name="T1" fmla="*/ 69 h 72"/>
                  <a:gd name="T2" fmla="*/ 45 w 78"/>
                  <a:gd name="T3" fmla="*/ 47 h 72"/>
                  <a:gd name="T4" fmla="*/ 75 w 78"/>
                  <a:gd name="T5" fmla="*/ 11 h 72"/>
                  <a:gd name="T6" fmla="*/ 67 w 78"/>
                  <a:gd name="T7" fmla="*/ 5 h 72"/>
                  <a:gd name="T8" fmla="*/ 37 w 78"/>
                  <a:gd name="T9" fmla="*/ 33 h 72"/>
                  <a:gd name="T10" fmla="*/ 4 w 78"/>
                  <a:gd name="T11" fmla="*/ 63 h 72"/>
                  <a:gd name="T12" fmla="*/ 7 w 78"/>
                  <a:gd name="T13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2">
                    <a:moveTo>
                      <a:pt x="7" y="69"/>
                    </a:moveTo>
                    <a:cubicBezTo>
                      <a:pt x="20" y="62"/>
                      <a:pt x="33" y="56"/>
                      <a:pt x="45" y="47"/>
                    </a:cubicBezTo>
                    <a:cubicBezTo>
                      <a:pt x="57" y="37"/>
                      <a:pt x="68" y="26"/>
                      <a:pt x="75" y="11"/>
                    </a:cubicBezTo>
                    <a:cubicBezTo>
                      <a:pt x="78" y="6"/>
                      <a:pt x="71" y="0"/>
                      <a:pt x="67" y="5"/>
                    </a:cubicBezTo>
                    <a:cubicBezTo>
                      <a:pt x="57" y="15"/>
                      <a:pt x="47" y="24"/>
                      <a:pt x="37" y="33"/>
                    </a:cubicBezTo>
                    <a:cubicBezTo>
                      <a:pt x="26" y="43"/>
                      <a:pt x="15" y="55"/>
                      <a:pt x="4" y="63"/>
                    </a:cubicBezTo>
                    <a:cubicBezTo>
                      <a:pt x="0" y="66"/>
                      <a:pt x="3" y="72"/>
                      <a:pt x="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46" name="chenying0907 28"/>
              <p:cNvSpPr>
                <a:spLocks/>
              </p:cNvSpPr>
              <p:nvPr/>
            </p:nvSpPr>
            <p:spPr bwMode="auto">
              <a:xfrm>
                <a:off x="7666038" y="4762501"/>
                <a:ext cx="120650" cy="58738"/>
              </a:xfrm>
              <a:custGeom>
                <a:avLst/>
                <a:gdLst>
                  <a:gd name="T0" fmla="*/ 6 w 117"/>
                  <a:gd name="T1" fmla="*/ 56 h 56"/>
                  <a:gd name="T2" fmla="*/ 111 w 117"/>
                  <a:gd name="T3" fmla="*/ 13 h 56"/>
                  <a:gd name="T4" fmla="*/ 105 w 117"/>
                  <a:gd name="T5" fmla="*/ 2 h 56"/>
                  <a:gd name="T6" fmla="*/ 5 w 117"/>
                  <a:gd name="T7" fmla="*/ 48 h 56"/>
                  <a:gd name="T8" fmla="*/ 6 w 11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56">
                    <a:moveTo>
                      <a:pt x="6" y="56"/>
                    </a:moveTo>
                    <a:cubicBezTo>
                      <a:pt x="44" y="51"/>
                      <a:pt x="81" y="37"/>
                      <a:pt x="111" y="13"/>
                    </a:cubicBezTo>
                    <a:cubicBezTo>
                      <a:pt x="117" y="9"/>
                      <a:pt x="111" y="0"/>
                      <a:pt x="105" y="2"/>
                    </a:cubicBezTo>
                    <a:cubicBezTo>
                      <a:pt x="70" y="12"/>
                      <a:pt x="40" y="36"/>
                      <a:pt x="5" y="48"/>
                    </a:cubicBezTo>
                    <a:cubicBezTo>
                      <a:pt x="0" y="49"/>
                      <a:pt x="1" y="56"/>
                      <a:pt x="6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47" name="chenying0907 29"/>
              <p:cNvSpPr>
                <a:spLocks/>
              </p:cNvSpPr>
              <p:nvPr/>
            </p:nvSpPr>
            <p:spPr bwMode="auto">
              <a:xfrm>
                <a:off x="7434263" y="4868863"/>
                <a:ext cx="123825" cy="47625"/>
              </a:xfrm>
              <a:custGeom>
                <a:avLst/>
                <a:gdLst>
                  <a:gd name="T0" fmla="*/ 4 w 120"/>
                  <a:gd name="T1" fmla="*/ 46 h 46"/>
                  <a:gd name="T2" fmla="*/ 117 w 120"/>
                  <a:gd name="T3" fmla="*/ 10 h 46"/>
                  <a:gd name="T4" fmla="*/ 112 w 120"/>
                  <a:gd name="T5" fmla="*/ 2 h 46"/>
                  <a:gd name="T6" fmla="*/ 3 w 120"/>
                  <a:gd name="T7" fmla="*/ 39 h 46"/>
                  <a:gd name="T8" fmla="*/ 4 w 12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46">
                    <a:moveTo>
                      <a:pt x="4" y="46"/>
                    </a:moveTo>
                    <a:cubicBezTo>
                      <a:pt x="43" y="44"/>
                      <a:pt x="86" y="36"/>
                      <a:pt x="117" y="10"/>
                    </a:cubicBezTo>
                    <a:cubicBezTo>
                      <a:pt x="120" y="7"/>
                      <a:pt x="116" y="0"/>
                      <a:pt x="112" y="2"/>
                    </a:cubicBezTo>
                    <a:cubicBezTo>
                      <a:pt x="75" y="14"/>
                      <a:pt x="40" y="27"/>
                      <a:pt x="3" y="39"/>
                    </a:cubicBezTo>
                    <a:cubicBezTo>
                      <a:pt x="0" y="40"/>
                      <a:pt x="0" y="46"/>
                      <a:pt x="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48" name="chenying0907 30"/>
              <p:cNvSpPr>
                <a:spLocks/>
              </p:cNvSpPr>
              <p:nvPr/>
            </p:nvSpPr>
            <p:spPr bwMode="auto">
              <a:xfrm>
                <a:off x="7192963" y="4932363"/>
                <a:ext cx="153988" cy="38100"/>
              </a:xfrm>
              <a:custGeom>
                <a:avLst/>
                <a:gdLst>
                  <a:gd name="T0" fmla="*/ 6 w 148"/>
                  <a:gd name="T1" fmla="*/ 36 h 37"/>
                  <a:gd name="T2" fmla="*/ 137 w 148"/>
                  <a:gd name="T3" fmla="*/ 20 h 37"/>
                  <a:gd name="T4" fmla="*/ 133 w 148"/>
                  <a:gd name="T5" fmla="*/ 3 h 37"/>
                  <a:gd name="T6" fmla="*/ 3 w 148"/>
                  <a:gd name="T7" fmla="*/ 31 h 37"/>
                  <a:gd name="T8" fmla="*/ 6 w 148"/>
                  <a:gd name="T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37">
                    <a:moveTo>
                      <a:pt x="6" y="36"/>
                    </a:moveTo>
                    <a:cubicBezTo>
                      <a:pt x="51" y="28"/>
                      <a:pt x="94" y="36"/>
                      <a:pt x="137" y="20"/>
                    </a:cubicBezTo>
                    <a:cubicBezTo>
                      <a:pt x="148" y="16"/>
                      <a:pt x="144" y="0"/>
                      <a:pt x="133" y="3"/>
                    </a:cubicBezTo>
                    <a:cubicBezTo>
                      <a:pt x="88" y="13"/>
                      <a:pt x="46" y="13"/>
                      <a:pt x="3" y="31"/>
                    </a:cubicBezTo>
                    <a:cubicBezTo>
                      <a:pt x="0" y="32"/>
                      <a:pt x="2" y="37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49" name="chenying0907 31"/>
              <p:cNvSpPr>
                <a:spLocks/>
              </p:cNvSpPr>
              <p:nvPr/>
            </p:nvSpPr>
            <p:spPr bwMode="auto">
              <a:xfrm>
                <a:off x="6989763" y="4945063"/>
                <a:ext cx="88900" cy="22225"/>
              </a:xfrm>
              <a:custGeom>
                <a:avLst/>
                <a:gdLst>
                  <a:gd name="T0" fmla="*/ 4 w 86"/>
                  <a:gd name="T1" fmla="*/ 18 h 22"/>
                  <a:gd name="T2" fmla="*/ 80 w 86"/>
                  <a:gd name="T3" fmla="*/ 10 h 22"/>
                  <a:gd name="T4" fmla="*/ 77 w 86"/>
                  <a:gd name="T5" fmla="*/ 1 h 22"/>
                  <a:gd name="T6" fmla="*/ 4 w 86"/>
                  <a:gd name="T7" fmla="*/ 8 h 22"/>
                  <a:gd name="T8" fmla="*/ 4 w 86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">
                    <a:moveTo>
                      <a:pt x="4" y="18"/>
                    </a:moveTo>
                    <a:cubicBezTo>
                      <a:pt x="30" y="22"/>
                      <a:pt x="56" y="21"/>
                      <a:pt x="80" y="10"/>
                    </a:cubicBezTo>
                    <a:cubicBezTo>
                      <a:pt x="86" y="8"/>
                      <a:pt x="82" y="0"/>
                      <a:pt x="77" y="1"/>
                    </a:cubicBezTo>
                    <a:cubicBezTo>
                      <a:pt x="53" y="5"/>
                      <a:pt x="28" y="5"/>
                      <a:pt x="4" y="8"/>
                    </a:cubicBezTo>
                    <a:cubicBezTo>
                      <a:pt x="0" y="9"/>
                      <a:pt x="0" y="17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50" name="chenying0907 32"/>
              <p:cNvSpPr>
                <a:spLocks/>
              </p:cNvSpPr>
              <p:nvPr/>
            </p:nvSpPr>
            <p:spPr bwMode="auto">
              <a:xfrm>
                <a:off x="6748463" y="4924426"/>
                <a:ext cx="80963" cy="31750"/>
              </a:xfrm>
              <a:custGeom>
                <a:avLst/>
                <a:gdLst>
                  <a:gd name="T0" fmla="*/ 6 w 79"/>
                  <a:gd name="T1" fmla="*/ 17 h 31"/>
                  <a:gd name="T2" fmla="*/ 37 w 79"/>
                  <a:gd name="T3" fmla="*/ 24 h 31"/>
                  <a:gd name="T4" fmla="*/ 72 w 79"/>
                  <a:gd name="T5" fmla="*/ 31 h 31"/>
                  <a:gd name="T6" fmla="*/ 75 w 79"/>
                  <a:gd name="T7" fmla="*/ 21 h 31"/>
                  <a:gd name="T8" fmla="*/ 6 w 79"/>
                  <a:gd name="T9" fmla="*/ 6 h 31"/>
                  <a:gd name="T10" fmla="*/ 6 w 79"/>
                  <a:gd name="T1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31">
                    <a:moveTo>
                      <a:pt x="6" y="17"/>
                    </a:moveTo>
                    <a:cubicBezTo>
                      <a:pt x="16" y="20"/>
                      <a:pt x="27" y="22"/>
                      <a:pt x="37" y="24"/>
                    </a:cubicBezTo>
                    <a:cubicBezTo>
                      <a:pt x="49" y="27"/>
                      <a:pt x="60" y="31"/>
                      <a:pt x="72" y="31"/>
                    </a:cubicBezTo>
                    <a:cubicBezTo>
                      <a:pt x="78" y="31"/>
                      <a:pt x="79" y="24"/>
                      <a:pt x="75" y="21"/>
                    </a:cubicBezTo>
                    <a:cubicBezTo>
                      <a:pt x="56" y="8"/>
                      <a:pt x="28" y="0"/>
                      <a:pt x="6" y="6"/>
                    </a:cubicBezTo>
                    <a:cubicBezTo>
                      <a:pt x="0" y="8"/>
                      <a:pt x="1" y="15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51" name="chenying0907 33"/>
              <p:cNvSpPr>
                <a:spLocks/>
              </p:cNvSpPr>
              <p:nvPr/>
            </p:nvSpPr>
            <p:spPr bwMode="auto">
              <a:xfrm>
                <a:off x="6559551" y="4949826"/>
                <a:ext cx="68263" cy="61913"/>
              </a:xfrm>
              <a:custGeom>
                <a:avLst/>
                <a:gdLst>
                  <a:gd name="T0" fmla="*/ 11 w 67"/>
                  <a:gd name="T1" fmla="*/ 56 h 59"/>
                  <a:gd name="T2" fmla="*/ 39 w 67"/>
                  <a:gd name="T3" fmla="*/ 37 h 59"/>
                  <a:gd name="T4" fmla="*/ 63 w 67"/>
                  <a:gd name="T5" fmla="*/ 12 h 59"/>
                  <a:gd name="T6" fmla="*/ 55 w 67"/>
                  <a:gd name="T7" fmla="*/ 4 h 59"/>
                  <a:gd name="T8" fmla="*/ 31 w 67"/>
                  <a:gd name="T9" fmla="*/ 25 h 59"/>
                  <a:gd name="T10" fmla="*/ 4 w 67"/>
                  <a:gd name="T11" fmla="*/ 48 h 59"/>
                  <a:gd name="T12" fmla="*/ 11 w 67"/>
                  <a:gd name="T13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59">
                    <a:moveTo>
                      <a:pt x="11" y="56"/>
                    </a:moveTo>
                    <a:cubicBezTo>
                      <a:pt x="21" y="50"/>
                      <a:pt x="30" y="44"/>
                      <a:pt x="39" y="37"/>
                    </a:cubicBezTo>
                    <a:cubicBezTo>
                      <a:pt x="48" y="29"/>
                      <a:pt x="55" y="21"/>
                      <a:pt x="63" y="12"/>
                    </a:cubicBezTo>
                    <a:cubicBezTo>
                      <a:pt x="67" y="7"/>
                      <a:pt x="60" y="0"/>
                      <a:pt x="55" y="4"/>
                    </a:cubicBezTo>
                    <a:cubicBezTo>
                      <a:pt x="47" y="11"/>
                      <a:pt x="39" y="17"/>
                      <a:pt x="31" y="25"/>
                    </a:cubicBezTo>
                    <a:cubicBezTo>
                      <a:pt x="22" y="33"/>
                      <a:pt x="14" y="41"/>
                      <a:pt x="4" y="48"/>
                    </a:cubicBezTo>
                    <a:cubicBezTo>
                      <a:pt x="0" y="52"/>
                      <a:pt x="6" y="59"/>
                      <a:pt x="11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52" name="chenying0907 34"/>
              <p:cNvSpPr>
                <a:spLocks/>
              </p:cNvSpPr>
              <p:nvPr/>
            </p:nvSpPr>
            <p:spPr bwMode="auto">
              <a:xfrm>
                <a:off x="6375401" y="5078413"/>
                <a:ext cx="80963" cy="49213"/>
              </a:xfrm>
              <a:custGeom>
                <a:avLst/>
                <a:gdLst>
                  <a:gd name="T0" fmla="*/ 5 w 78"/>
                  <a:gd name="T1" fmla="*/ 46 h 46"/>
                  <a:gd name="T2" fmla="*/ 41 w 78"/>
                  <a:gd name="T3" fmla="*/ 34 h 46"/>
                  <a:gd name="T4" fmla="*/ 73 w 78"/>
                  <a:gd name="T5" fmla="*/ 11 h 46"/>
                  <a:gd name="T6" fmla="*/ 67 w 78"/>
                  <a:gd name="T7" fmla="*/ 2 h 46"/>
                  <a:gd name="T8" fmla="*/ 33 w 78"/>
                  <a:gd name="T9" fmla="*/ 21 h 46"/>
                  <a:gd name="T10" fmla="*/ 3 w 78"/>
                  <a:gd name="T11" fmla="*/ 41 h 46"/>
                  <a:gd name="T12" fmla="*/ 5 w 78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46">
                    <a:moveTo>
                      <a:pt x="5" y="46"/>
                    </a:moveTo>
                    <a:cubicBezTo>
                      <a:pt x="17" y="42"/>
                      <a:pt x="29" y="41"/>
                      <a:pt x="41" y="34"/>
                    </a:cubicBezTo>
                    <a:cubicBezTo>
                      <a:pt x="53" y="28"/>
                      <a:pt x="63" y="20"/>
                      <a:pt x="73" y="11"/>
                    </a:cubicBezTo>
                    <a:cubicBezTo>
                      <a:pt x="78" y="6"/>
                      <a:pt x="72" y="0"/>
                      <a:pt x="67" y="2"/>
                    </a:cubicBezTo>
                    <a:cubicBezTo>
                      <a:pt x="55" y="8"/>
                      <a:pt x="44" y="14"/>
                      <a:pt x="33" y="21"/>
                    </a:cubicBezTo>
                    <a:cubicBezTo>
                      <a:pt x="23" y="28"/>
                      <a:pt x="14" y="37"/>
                      <a:pt x="3" y="41"/>
                    </a:cubicBezTo>
                    <a:cubicBezTo>
                      <a:pt x="0" y="42"/>
                      <a:pt x="2" y="46"/>
                      <a:pt x="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53" name="chenying0907 35"/>
              <p:cNvSpPr>
                <a:spLocks/>
              </p:cNvSpPr>
              <p:nvPr/>
            </p:nvSpPr>
            <p:spPr bwMode="auto">
              <a:xfrm>
                <a:off x="6167438" y="5192713"/>
                <a:ext cx="114300" cy="50800"/>
              </a:xfrm>
              <a:custGeom>
                <a:avLst/>
                <a:gdLst>
                  <a:gd name="T0" fmla="*/ 10 w 110"/>
                  <a:gd name="T1" fmla="*/ 48 h 50"/>
                  <a:gd name="T2" fmla="*/ 105 w 110"/>
                  <a:gd name="T3" fmla="*/ 11 h 50"/>
                  <a:gd name="T4" fmla="*/ 102 w 110"/>
                  <a:gd name="T5" fmla="*/ 2 h 50"/>
                  <a:gd name="T6" fmla="*/ 7 w 110"/>
                  <a:gd name="T7" fmla="*/ 37 h 50"/>
                  <a:gd name="T8" fmla="*/ 10 w 110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0">
                    <a:moveTo>
                      <a:pt x="10" y="48"/>
                    </a:moveTo>
                    <a:cubicBezTo>
                      <a:pt x="45" y="42"/>
                      <a:pt x="75" y="29"/>
                      <a:pt x="105" y="11"/>
                    </a:cubicBezTo>
                    <a:cubicBezTo>
                      <a:pt x="110" y="8"/>
                      <a:pt x="107" y="0"/>
                      <a:pt x="102" y="2"/>
                    </a:cubicBezTo>
                    <a:cubicBezTo>
                      <a:pt x="71" y="15"/>
                      <a:pt x="40" y="30"/>
                      <a:pt x="7" y="37"/>
                    </a:cubicBezTo>
                    <a:cubicBezTo>
                      <a:pt x="0" y="39"/>
                      <a:pt x="3" y="50"/>
                      <a:pt x="1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54" name="chenying0907 36"/>
              <p:cNvSpPr>
                <a:spLocks/>
              </p:cNvSpPr>
              <p:nvPr/>
            </p:nvSpPr>
            <p:spPr bwMode="auto">
              <a:xfrm>
                <a:off x="5929313" y="5272088"/>
                <a:ext cx="131763" cy="36513"/>
              </a:xfrm>
              <a:custGeom>
                <a:avLst/>
                <a:gdLst>
                  <a:gd name="T0" fmla="*/ 7 w 128"/>
                  <a:gd name="T1" fmla="*/ 30 h 35"/>
                  <a:gd name="T2" fmla="*/ 120 w 128"/>
                  <a:gd name="T3" fmla="*/ 16 h 35"/>
                  <a:gd name="T4" fmla="*/ 114 w 128"/>
                  <a:gd name="T5" fmla="*/ 2 h 35"/>
                  <a:gd name="T6" fmla="*/ 7 w 128"/>
                  <a:gd name="T7" fmla="*/ 18 h 35"/>
                  <a:gd name="T8" fmla="*/ 7 w 128"/>
                  <a:gd name="T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35">
                    <a:moveTo>
                      <a:pt x="7" y="30"/>
                    </a:moveTo>
                    <a:cubicBezTo>
                      <a:pt x="47" y="33"/>
                      <a:pt x="84" y="35"/>
                      <a:pt x="120" y="16"/>
                    </a:cubicBezTo>
                    <a:cubicBezTo>
                      <a:pt x="128" y="11"/>
                      <a:pt x="122" y="0"/>
                      <a:pt x="114" y="2"/>
                    </a:cubicBezTo>
                    <a:cubicBezTo>
                      <a:pt x="79" y="10"/>
                      <a:pt x="43" y="15"/>
                      <a:pt x="7" y="18"/>
                    </a:cubicBezTo>
                    <a:cubicBezTo>
                      <a:pt x="0" y="18"/>
                      <a:pt x="0" y="29"/>
                      <a:pt x="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55" name="chenying0907 37"/>
              <p:cNvSpPr>
                <a:spLocks/>
              </p:cNvSpPr>
              <p:nvPr/>
            </p:nvSpPr>
            <p:spPr bwMode="auto">
              <a:xfrm>
                <a:off x="5719763" y="5281613"/>
                <a:ext cx="104775" cy="34925"/>
              </a:xfrm>
              <a:custGeom>
                <a:avLst/>
                <a:gdLst>
                  <a:gd name="T0" fmla="*/ 3 w 101"/>
                  <a:gd name="T1" fmla="*/ 11 h 33"/>
                  <a:gd name="T2" fmla="*/ 94 w 101"/>
                  <a:gd name="T3" fmla="*/ 29 h 33"/>
                  <a:gd name="T4" fmla="*/ 94 w 101"/>
                  <a:gd name="T5" fmla="*/ 15 h 33"/>
                  <a:gd name="T6" fmla="*/ 6 w 101"/>
                  <a:gd name="T7" fmla="*/ 3 h 33"/>
                  <a:gd name="T8" fmla="*/ 3 w 101"/>
                  <a:gd name="T9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33">
                    <a:moveTo>
                      <a:pt x="3" y="11"/>
                    </a:moveTo>
                    <a:cubicBezTo>
                      <a:pt x="29" y="28"/>
                      <a:pt x="65" y="33"/>
                      <a:pt x="94" y="29"/>
                    </a:cubicBezTo>
                    <a:cubicBezTo>
                      <a:pt x="101" y="28"/>
                      <a:pt x="101" y="16"/>
                      <a:pt x="94" y="15"/>
                    </a:cubicBezTo>
                    <a:cubicBezTo>
                      <a:pt x="66" y="10"/>
                      <a:pt x="34" y="0"/>
                      <a:pt x="6" y="3"/>
                    </a:cubicBezTo>
                    <a:cubicBezTo>
                      <a:pt x="1" y="3"/>
                      <a:pt x="0" y="9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56" name="chenying0907 38"/>
              <p:cNvSpPr>
                <a:spLocks/>
              </p:cNvSpPr>
              <p:nvPr/>
            </p:nvSpPr>
            <p:spPr bwMode="auto">
              <a:xfrm>
                <a:off x="5516563" y="5238751"/>
                <a:ext cx="103188" cy="33338"/>
              </a:xfrm>
              <a:custGeom>
                <a:avLst/>
                <a:gdLst>
                  <a:gd name="T0" fmla="*/ 5 w 100"/>
                  <a:gd name="T1" fmla="*/ 9 h 32"/>
                  <a:gd name="T2" fmla="*/ 92 w 100"/>
                  <a:gd name="T3" fmla="*/ 31 h 32"/>
                  <a:gd name="T4" fmla="*/ 94 w 100"/>
                  <a:gd name="T5" fmla="*/ 22 h 32"/>
                  <a:gd name="T6" fmla="*/ 7 w 100"/>
                  <a:gd name="T7" fmla="*/ 1 h 32"/>
                  <a:gd name="T8" fmla="*/ 5 w 100"/>
                  <a:gd name="T9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">
                    <a:moveTo>
                      <a:pt x="5" y="9"/>
                    </a:moveTo>
                    <a:cubicBezTo>
                      <a:pt x="34" y="18"/>
                      <a:pt x="62" y="26"/>
                      <a:pt x="92" y="31"/>
                    </a:cubicBezTo>
                    <a:cubicBezTo>
                      <a:pt x="98" y="32"/>
                      <a:pt x="100" y="24"/>
                      <a:pt x="94" y="22"/>
                    </a:cubicBezTo>
                    <a:cubicBezTo>
                      <a:pt x="66" y="13"/>
                      <a:pt x="37" y="6"/>
                      <a:pt x="7" y="1"/>
                    </a:cubicBezTo>
                    <a:cubicBezTo>
                      <a:pt x="2" y="0"/>
                      <a:pt x="0" y="7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57" name="chenying0907 39"/>
              <p:cNvSpPr>
                <a:spLocks/>
              </p:cNvSpPr>
              <p:nvPr/>
            </p:nvSpPr>
            <p:spPr bwMode="auto">
              <a:xfrm>
                <a:off x="5327651" y="5132388"/>
                <a:ext cx="85725" cy="60325"/>
              </a:xfrm>
              <a:custGeom>
                <a:avLst/>
                <a:gdLst>
                  <a:gd name="T0" fmla="*/ 2 w 82"/>
                  <a:gd name="T1" fmla="*/ 8 h 58"/>
                  <a:gd name="T2" fmla="*/ 71 w 82"/>
                  <a:gd name="T3" fmla="*/ 57 h 58"/>
                  <a:gd name="T4" fmla="*/ 74 w 82"/>
                  <a:gd name="T5" fmla="*/ 44 h 58"/>
                  <a:gd name="T6" fmla="*/ 11 w 82"/>
                  <a:gd name="T7" fmla="*/ 3 h 58"/>
                  <a:gd name="T8" fmla="*/ 2 w 82"/>
                  <a:gd name="T9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8">
                    <a:moveTo>
                      <a:pt x="2" y="8"/>
                    </a:moveTo>
                    <a:cubicBezTo>
                      <a:pt x="14" y="38"/>
                      <a:pt x="41" y="52"/>
                      <a:pt x="71" y="57"/>
                    </a:cubicBezTo>
                    <a:cubicBezTo>
                      <a:pt x="79" y="58"/>
                      <a:pt x="82" y="47"/>
                      <a:pt x="74" y="44"/>
                    </a:cubicBezTo>
                    <a:cubicBezTo>
                      <a:pt x="51" y="35"/>
                      <a:pt x="30" y="19"/>
                      <a:pt x="11" y="3"/>
                    </a:cubicBezTo>
                    <a:cubicBezTo>
                      <a:pt x="8" y="0"/>
                      <a:pt x="0" y="3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58" name="chenying0907 40"/>
              <p:cNvSpPr>
                <a:spLocks/>
              </p:cNvSpPr>
              <p:nvPr/>
            </p:nvSpPr>
            <p:spPr bwMode="auto">
              <a:xfrm>
                <a:off x="5167313" y="4940301"/>
                <a:ext cx="87313" cy="103188"/>
              </a:xfrm>
              <a:custGeom>
                <a:avLst/>
                <a:gdLst>
                  <a:gd name="T0" fmla="*/ 4 w 83"/>
                  <a:gd name="T1" fmla="*/ 13 h 98"/>
                  <a:gd name="T2" fmla="*/ 72 w 83"/>
                  <a:gd name="T3" fmla="*/ 94 h 98"/>
                  <a:gd name="T4" fmla="*/ 80 w 83"/>
                  <a:gd name="T5" fmla="*/ 87 h 98"/>
                  <a:gd name="T6" fmla="*/ 13 w 83"/>
                  <a:gd name="T7" fmla="*/ 4 h 98"/>
                  <a:gd name="T8" fmla="*/ 4 w 83"/>
                  <a:gd name="T9" fmla="*/ 1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98">
                    <a:moveTo>
                      <a:pt x="4" y="13"/>
                    </a:moveTo>
                    <a:cubicBezTo>
                      <a:pt x="23" y="41"/>
                      <a:pt x="44" y="74"/>
                      <a:pt x="72" y="94"/>
                    </a:cubicBezTo>
                    <a:cubicBezTo>
                      <a:pt x="76" y="98"/>
                      <a:pt x="83" y="91"/>
                      <a:pt x="80" y="87"/>
                    </a:cubicBezTo>
                    <a:cubicBezTo>
                      <a:pt x="61" y="58"/>
                      <a:pt x="41" y="25"/>
                      <a:pt x="13" y="4"/>
                    </a:cubicBezTo>
                    <a:cubicBezTo>
                      <a:pt x="8" y="0"/>
                      <a:pt x="0" y="8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59" name="chenying0907 41"/>
              <p:cNvSpPr>
                <a:spLocks/>
              </p:cNvSpPr>
              <p:nvPr/>
            </p:nvSpPr>
            <p:spPr bwMode="auto">
              <a:xfrm>
                <a:off x="5113338" y="4803776"/>
                <a:ext cx="50800" cy="74613"/>
              </a:xfrm>
              <a:custGeom>
                <a:avLst/>
                <a:gdLst>
                  <a:gd name="T0" fmla="*/ 2 w 49"/>
                  <a:gd name="T1" fmla="*/ 6 h 71"/>
                  <a:gd name="T2" fmla="*/ 15 w 49"/>
                  <a:gd name="T3" fmla="*/ 35 h 71"/>
                  <a:gd name="T4" fmla="*/ 35 w 49"/>
                  <a:gd name="T5" fmla="*/ 65 h 71"/>
                  <a:gd name="T6" fmla="*/ 45 w 49"/>
                  <a:gd name="T7" fmla="*/ 59 h 71"/>
                  <a:gd name="T8" fmla="*/ 26 w 49"/>
                  <a:gd name="T9" fmla="*/ 28 h 71"/>
                  <a:gd name="T10" fmla="*/ 5 w 49"/>
                  <a:gd name="T11" fmla="*/ 3 h 71"/>
                  <a:gd name="T12" fmla="*/ 2 w 49"/>
                  <a:gd name="T13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1">
                    <a:moveTo>
                      <a:pt x="2" y="6"/>
                    </a:moveTo>
                    <a:cubicBezTo>
                      <a:pt x="6" y="15"/>
                      <a:pt x="10" y="25"/>
                      <a:pt x="15" y="35"/>
                    </a:cubicBezTo>
                    <a:cubicBezTo>
                      <a:pt x="21" y="46"/>
                      <a:pt x="27" y="55"/>
                      <a:pt x="35" y="65"/>
                    </a:cubicBezTo>
                    <a:cubicBezTo>
                      <a:pt x="39" y="71"/>
                      <a:pt x="49" y="66"/>
                      <a:pt x="45" y="59"/>
                    </a:cubicBezTo>
                    <a:cubicBezTo>
                      <a:pt x="39" y="49"/>
                      <a:pt x="33" y="38"/>
                      <a:pt x="26" y="28"/>
                    </a:cubicBezTo>
                    <a:cubicBezTo>
                      <a:pt x="20" y="19"/>
                      <a:pt x="13" y="11"/>
                      <a:pt x="5" y="3"/>
                    </a:cubicBezTo>
                    <a:cubicBezTo>
                      <a:pt x="4" y="0"/>
                      <a:pt x="0" y="3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60" name="chenying0907 42"/>
              <p:cNvSpPr>
                <a:spLocks/>
              </p:cNvSpPr>
              <p:nvPr/>
            </p:nvSpPr>
            <p:spPr bwMode="auto">
              <a:xfrm>
                <a:off x="5035551" y="4613276"/>
                <a:ext cx="60325" cy="101600"/>
              </a:xfrm>
              <a:custGeom>
                <a:avLst/>
                <a:gdLst>
                  <a:gd name="T0" fmla="*/ 2 w 58"/>
                  <a:gd name="T1" fmla="*/ 8 h 97"/>
                  <a:gd name="T2" fmla="*/ 45 w 58"/>
                  <a:gd name="T3" fmla="*/ 91 h 97"/>
                  <a:gd name="T4" fmla="*/ 56 w 58"/>
                  <a:gd name="T5" fmla="*/ 84 h 97"/>
                  <a:gd name="T6" fmla="*/ 11 w 58"/>
                  <a:gd name="T7" fmla="*/ 4 h 97"/>
                  <a:gd name="T8" fmla="*/ 2 w 58"/>
                  <a:gd name="T9" fmla="*/ 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7">
                    <a:moveTo>
                      <a:pt x="2" y="8"/>
                    </a:moveTo>
                    <a:cubicBezTo>
                      <a:pt x="10" y="37"/>
                      <a:pt x="25" y="67"/>
                      <a:pt x="45" y="91"/>
                    </a:cubicBezTo>
                    <a:cubicBezTo>
                      <a:pt x="50" y="97"/>
                      <a:pt x="58" y="91"/>
                      <a:pt x="56" y="84"/>
                    </a:cubicBezTo>
                    <a:cubicBezTo>
                      <a:pt x="49" y="54"/>
                      <a:pt x="29" y="28"/>
                      <a:pt x="11" y="4"/>
                    </a:cubicBezTo>
                    <a:cubicBezTo>
                      <a:pt x="7" y="0"/>
                      <a:pt x="0" y="2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61" name="chenying0907 43"/>
              <p:cNvSpPr>
                <a:spLocks/>
              </p:cNvSpPr>
              <p:nvPr/>
            </p:nvSpPr>
            <p:spPr bwMode="auto">
              <a:xfrm>
                <a:off x="4221163" y="4760913"/>
                <a:ext cx="82550" cy="20638"/>
              </a:xfrm>
              <a:custGeom>
                <a:avLst/>
                <a:gdLst>
                  <a:gd name="T0" fmla="*/ 2 w 79"/>
                  <a:gd name="T1" fmla="*/ 4 h 19"/>
                  <a:gd name="T2" fmla="*/ 74 w 79"/>
                  <a:gd name="T3" fmla="*/ 19 h 19"/>
                  <a:gd name="T4" fmla="*/ 76 w 79"/>
                  <a:gd name="T5" fmla="*/ 14 h 19"/>
                  <a:gd name="T6" fmla="*/ 3 w 79"/>
                  <a:gd name="T7" fmla="*/ 0 h 19"/>
                  <a:gd name="T8" fmla="*/ 2 w 79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9">
                    <a:moveTo>
                      <a:pt x="2" y="4"/>
                    </a:moveTo>
                    <a:cubicBezTo>
                      <a:pt x="26" y="11"/>
                      <a:pt x="50" y="14"/>
                      <a:pt x="74" y="19"/>
                    </a:cubicBezTo>
                    <a:cubicBezTo>
                      <a:pt x="77" y="19"/>
                      <a:pt x="79" y="15"/>
                      <a:pt x="76" y="14"/>
                    </a:cubicBezTo>
                    <a:cubicBezTo>
                      <a:pt x="52" y="8"/>
                      <a:pt x="27" y="7"/>
                      <a:pt x="3" y="0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62" name="chenying0907 44"/>
              <p:cNvSpPr>
                <a:spLocks/>
              </p:cNvSpPr>
              <p:nvPr/>
            </p:nvSpPr>
            <p:spPr bwMode="auto">
              <a:xfrm>
                <a:off x="4384676" y="4772026"/>
                <a:ext cx="106363" cy="17463"/>
              </a:xfrm>
              <a:custGeom>
                <a:avLst/>
                <a:gdLst>
                  <a:gd name="T0" fmla="*/ 5 w 102"/>
                  <a:gd name="T1" fmla="*/ 16 h 17"/>
                  <a:gd name="T2" fmla="*/ 98 w 102"/>
                  <a:gd name="T3" fmla="*/ 10 h 17"/>
                  <a:gd name="T4" fmla="*/ 98 w 102"/>
                  <a:gd name="T5" fmla="*/ 3 h 17"/>
                  <a:gd name="T6" fmla="*/ 3 w 102"/>
                  <a:gd name="T7" fmla="*/ 11 h 17"/>
                  <a:gd name="T8" fmla="*/ 5 w 10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7">
                    <a:moveTo>
                      <a:pt x="5" y="16"/>
                    </a:moveTo>
                    <a:cubicBezTo>
                      <a:pt x="35" y="11"/>
                      <a:pt x="67" y="13"/>
                      <a:pt x="98" y="10"/>
                    </a:cubicBezTo>
                    <a:cubicBezTo>
                      <a:pt x="102" y="10"/>
                      <a:pt x="102" y="3"/>
                      <a:pt x="98" y="3"/>
                    </a:cubicBezTo>
                    <a:cubicBezTo>
                      <a:pt x="66" y="0"/>
                      <a:pt x="34" y="2"/>
                      <a:pt x="3" y="11"/>
                    </a:cubicBezTo>
                    <a:cubicBezTo>
                      <a:pt x="0" y="12"/>
                      <a:pt x="1" y="17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63" name="chenying0907 45"/>
              <p:cNvSpPr>
                <a:spLocks/>
              </p:cNvSpPr>
              <p:nvPr/>
            </p:nvSpPr>
            <p:spPr bwMode="auto">
              <a:xfrm>
                <a:off x="4584701" y="4762501"/>
                <a:ext cx="90488" cy="34925"/>
              </a:xfrm>
              <a:custGeom>
                <a:avLst/>
                <a:gdLst>
                  <a:gd name="T0" fmla="*/ 4 w 87"/>
                  <a:gd name="T1" fmla="*/ 20 h 33"/>
                  <a:gd name="T2" fmla="*/ 83 w 87"/>
                  <a:gd name="T3" fmla="*/ 12 h 33"/>
                  <a:gd name="T4" fmla="*/ 77 w 87"/>
                  <a:gd name="T5" fmla="*/ 2 h 33"/>
                  <a:gd name="T6" fmla="*/ 6 w 87"/>
                  <a:gd name="T7" fmla="*/ 10 h 33"/>
                  <a:gd name="T8" fmla="*/ 4 w 87"/>
                  <a:gd name="T9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3">
                    <a:moveTo>
                      <a:pt x="4" y="20"/>
                    </a:moveTo>
                    <a:cubicBezTo>
                      <a:pt x="29" y="33"/>
                      <a:pt x="61" y="33"/>
                      <a:pt x="83" y="12"/>
                    </a:cubicBezTo>
                    <a:cubicBezTo>
                      <a:pt x="87" y="9"/>
                      <a:pt x="83" y="0"/>
                      <a:pt x="77" y="2"/>
                    </a:cubicBezTo>
                    <a:cubicBezTo>
                      <a:pt x="55" y="11"/>
                      <a:pt x="30" y="13"/>
                      <a:pt x="6" y="10"/>
                    </a:cubicBezTo>
                    <a:cubicBezTo>
                      <a:pt x="1" y="10"/>
                      <a:pt x="0" y="17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64" name="chenying0907 46"/>
              <p:cNvSpPr>
                <a:spLocks/>
              </p:cNvSpPr>
              <p:nvPr/>
            </p:nvSpPr>
            <p:spPr bwMode="auto">
              <a:xfrm>
                <a:off x="4751388" y="4727576"/>
                <a:ext cx="88900" cy="25400"/>
              </a:xfrm>
              <a:custGeom>
                <a:avLst/>
                <a:gdLst>
                  <a:gd name="T0" fmla="*/ 5 w 86"/>
                  <a:gd name="T1" fmla="*/ 24 h 25"/>
                  <a:gd name="T2" fmla="*/ 79 w 86"/>
                  <a:gd name="T3" fmla="*/ 11 h 25"/>
                  <a:gd name="T4" fmla="*/ 76 w 86"/>
                  <a:gd name="T5" fmla="*/ 1 h 25"/>
                  <a:gd name="T6" fmla="*/ 41 w 86"/>
                  <a:gd name="T7" fmla="*/ 8 h 25"/>
                  <a:gd name="T8" fmla="*/ 5 w 86"/>
                  <a:gd name="T9" fmla="*/ 17 h 25"/>
                  <a:gd name="T10" fmla="*/ 5 w 86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" y="24"/>
                    </a:moveTo>
                    <a:cubicBezTo>
                      <a:pt x="32" y="25"/>
                      <a:pt x="54" y="20"/>
                      <a:pt x="79" y="11"/>
                    </a:cubicBezTo>
                    <a:cubicBezTo>
                      <a:pt x="86" y="9"/>
                      <a:pt x="83" y="0"/>
                      <a:pt x="76" y="1"/>
                    </a:cubicBezTo>
                    <a:cubicBezTo>
                      <a:pt x="64" y="3"/>
                      <a:pt x="53" y="5"/>
                      <a:pt x="41" y="8"/>
                    </a:cubicBezTo>
                    <a:cubicBezTo>
                      <a:pt x="30" y="11"/>
                      <a:pt x="17" y="16"/>
                      <a:pt x="5" y="17"/>
                    </a:cubicBezTo>
                    <a:cubicBezTo>
                      <a:pt x="0" y="17"/>
                      <a:pt x="0" y="2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65" name="chenying0907 47"/>
              <p:cNvSpPr>
                <a:spLocks/>
              </p:cNvSpPr>
              <p:nvPr/>
            </p:nvSpPr>
            <p:spPr bwMode="auto">
              <a:xfrm>
                <a:off x="4892676" y="4657726"/>
                <a:ext cx="92075" cy="52388"/>
              </a:xfrm>
              <a:custGeom>
                <a:avLst/>
                <a:gdLst>
                  <a:gd name="T0" fmla="*/ 9 w 89"/>
                  <a:gd name="T1" fmla="*/ 48 h 50"/>
                  <a:gd name="T2" fmla="*/ 43 w 89"/>
                  <a:gd name="T3" fmla="*/ 32 h 50"/>
                  <a:gd name="T4" fmla="*/ 81 w 89"/>
                  <a:gd name="T5" fmla="*/ 15 h 50"/>
                  <a:gd name="T6" fmla="*/ 77 w 89"/>
                  <a:gd name="T7" fmla="*/ 1 h 50"/>
                  <a:gd name="T8" fmla="*/ 38 w 89"/>
                  <a:gd name="T9" fmla="*/ 14 h 50"/>
                  <a:gd name="T10" fmla="*/ 4 w 89"/>
                  <a:gd name="T11" fmla="*/ 41 h 50"/>
                  <a:gd name="T12" fmla="*/ 9 w 89"/>
                  <a:gd name="T13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0">
                    <a:moveTo>
                      <a:pt x="9" y="48"/>
                    </a:moveTo>
                    <a:cubicBezTo>
                      <a:pt x="20" y="42"/>
                      <a:pt x="32" y="37"/>
                      <a:pt x="43" y="32"/>
                    </a:cubicBezTo>
                    <a:cubicBezTo>
                      <a:pt x="55" y="26"/>
                      <a:pt x="68" y="20"/>
                      <a:pt x="81" y="15"/>
                    </a:cubicBezTo>
                    <a:cubicBezTo>
                      <a:pt x="89" y="11"/>
                      <a:pt x="86" y="0"/>
                      <a:pt x="77" y="1"/>
                    </a:cubicBezTo>
                    <a:cubicBezTo>
                      <a:pt x="62" y="4"/>
                      <a:pt x="51" y="7"/>
                      <a:pt x="38" y="14"/>
                    </a:cubicBezTo>
                    <a:cubicBezTo>
                      <a:pt x="25" y="22"/>
                      <a:pt x="15" y="32"/>
                      <a:pt x="4" y="41"/>
                    </a:cubicBezTo>
                    <a:cubicBezTo>
                      <a:pt x="0" y="44"/>
                      <a:pt x="5" y="50"/>
                      <a:pt x="9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66" name="chenying0907 48"/>
              <p:cNvSpPr>
                <a:spLocks/>
              </p:cNvSpPr>
              <p:nvPr/>
            </p:nvSpPr>
            <p:spPr bwMode="auto">
              <a:xfrm>
                <a:off x="4024313" y="4714876"/>
                <a:ext cx="93663" cy="31750"/>
              </a:xfrm>
              <a:custGeom>
                <a:avLst/>
                <a:gdLst>
                  <a:gd name="T0" fmla="*/ 3 w 91"/>
                  <a:gd name="T1" fmla="*/ 6 h 31"/>
                  <a:gd name="T2" fmla="*/ 83 w 91"/>
                  <a:gd name="T3" fmla="*/ 30 h 31"/>
                  <a:gd name="T4" fmla="*/ 85 w 91"/>
                  <a:gd name="T5" fmla="*/ 21 h 31"/>
                  <a:gd name="T6" fmla="*/ 5 w 91"/>
                  <a:gd name="T7" fmla="*/ 1 h 31"/>
                  <a:gd name="T8" fmla="*/ 3 w 91"/>
                  <a:gd name="T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1">
                    <a:moveTo>
                      <a:pt x="3" y="6"/>
                    </a:moveTo>
                    <a:cubicBezTo>
                      <a:pt x="29" y="18"/>
                      <a:pt x="55" y="25"/>
                      <a:pt x="83" y="30"/>
                    </a:cubicBezTo>
                    <a:cubicBezTo>
                      <a:pt x="89" y="31"/>
                      <a:pt x="91" y="23"/>
                      <a:pt x="85" y="21"/>
                    </a:cubicBezTo>
                    <a:cubicBezTo>
                      <a:pt x="59" y="12"/>
                      <a:pt x="33" y="6"/>
                      <a:pt x="5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67" name="chenying0907 49"/>
              <p:cNvSpPr>
                <a:spLocks/>
              </p:cNvSpPr>
              <p:nvPr/>
            </p:nvSpPr>
            <p:spPr bwMode="auto">
              <a:xfrm>
                <a:off x="3851276" y="4625976"/>
                <a:ext cx="98425" cy="63500"/>
              </a:xfrm>
              <a:custGeom>
                <a:avLst/>
                <a:gdLst>
                  <a:gd name="T0" fmla="*/ 2 w 94"/>
                  <a:gd name="T1" fmla="*/ 4 h 61"/>
                  <a:gd name="T2" fmla="*/ 82 w 94"/>
                  <a:gd name="T3" fmla="*/ 60 h 61"/>
                  <a:gd name="T4" fmla="*/ 88 w 94"/>
                  <a:gd name="T5" fmla="*/ 49 h 61"/>
                  <a:gd name="T6" fmla="*/ 5 w 94"/>
                  <a:gd name="T7" fmla="*/ 1 h 61"/>
                  <a:gd name="T8" fmla="*/ 2 w 9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1">
                    <a:moveTo>
                      <a:pt x="2" y="4"/>
                    </a:moveTo>
                    <a:cubicBezTo>
                      <a:pt x="26" y="27"/>
                      <a:pt x="50" y="51"/>
                      <a:pt x="82" y="60"/>
                    </a:cubicBezTo>
                    <a:cubicBezTo>
                      <a:pt x="88" y="61"/>
                      <a:pt x="94" y="53"/>
                      <a:pt x="88" y="49"/>
                    </a:cubicBezTo>
                    <a:cubicBezTo>
                      <a:pt x="64" y="28"/>
                      <a:pt x="35" y="13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68" name="chenying0907 50"/>
              <p:cNvSpPr>
                <a:spLocks/>
              </p:cNvSpPr>
              <p:nvPr/>
            </p:nvSpPr>
            <p:spPr bwMode="auto">
              <a:xfrm>
                <a:off x="3706813" y="4486276"/>
                <a:ext cx="82550" cy="73025"/>
              </a:xfrm>
              <a:custGeom>
                <a:avLst/>
                <a:gdLst>
                  <a:gd name="T0" fmla="*/ 2 w 79"/>
                  <a:gd name="T1" fmla="*/ 9 h 71"/>
                  <a:gd name="T2" fmla="*/ 68 w 79"/>
                  <a:gd name="T3" fmla="*/ 69 h 71"/>
                  <a:gd name="T4" fmla="*/ 75 w 79"/>
                  <a:gd name="T5" fmla="*/ 61 h 71"/>
                  <a:gd name="T6" fmla="*/ 9 w 79"/>
                  <a:gd name="T7" fmla="*/ 4 h 71"/>
                  <a:gd name="T8" fmla="*/ 2 w 79"/>
                  <a:gd name="T9" fmla="*/ 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1">
                    <a:moveTo>
                      <a:pt x="2" y="9"/>
                    </a:moveTo>
                    <a:cubicBezTo>
                      <a:pt x="15" y="34"/>
                      <a:pt x="42" y="57"/>
                      <a:pt x="68" y="69"/>
                    </a:cubicBezTo>
                    <a:cubicBezTo>
                      <a:pt x="73" y="71"/>
                      <a:pt x="79" y="65"/>
                      <a:pt x="75" y="61"/>
                    </a:cubicBezTo>
                    <a:cubicBezTo>
                      <a:pt x="53" y="40"/>
                      <a:pt x="28" y="25"/>
                      <a:pt x="9" y="4"/>
                    </a:cubicBezTo>
                    <a:cubicBezTo>
                      <a:pt x="5" y="0"/>
                      <a:pt x="0" y="5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69" name="chenying0907 51"/>
              <p:cNvSpPr>
                <a:spLocks/>
              </p:cNvSpPr>
              <p:nvPr/>
            </p:nvSpPr>
            <p:spPr bwMode="auto">
              <a:xfrm>
                <a:off x="3595688" y="4313238"/>
                <a:ext cx="57150" cy="82550"/>
              </a:xfrm>
              <a:custGeom>
                <a:avLst/>
                <a:gdLst>
                  <a:gd name="T0" fmla="*/ 1 w 56"/>
                  <a:gd name="T1" fmla="*/ 6 h 79"/>
                  <a:gd name="T2" fmla="*/ 45 w 56"/>
                  <a:gd name="T3" fmla="*/ 75 h 79"/>
                  <a:gd name="T4" fmla="*/ 52 w 56"/>
                  <a:gd name="T5" fmla="*/ 68 h 79"/>
                  <a:gd name="T6" fmla="*/ 9 w 56"/>
                  <a:gd name="T7" fmla="*/ 4 h 79"/>
                  <a:gd name="T8" fmla="*/ 1 w 56"/>
                  <a:gd name="T9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9">
                    <a:moveTo>
                      <a:pt x="1" y="6"/>
                    </a:moveTo>
                    <a:cubicBezTo>
                      <a:pt x="5" y="35"/>
                      <a:pt x="24" y="56"/>
                      <a:pt x="45" y="75"/>
                    </a:cubicBezTo>
                    <a:cubicBezTo>
                      <a:pt x="50" y="79"/>
                      <a:pt x="56" y="73"/>
                      <a:pt x="52" y="68"/>
                    </a:cubicBezTo>
                    <a:cubicBezTo>
                      <a:pt x="35" y="48"/>
                      <a:pt x="22" y="26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70" name="chenying0907 52"/>
              <p:cNvSpPr>
                <a:spLocks/>
              </p:cNvSpPr>
              <p:nvPr/>
            </p:nvSpPr>
            <p:spPr bwMode="auto">
              <a:xfrm>
                <a:off x="3533776" y="4113213"/>
                <a:ext cx="42863" cy="101600"/>
              </a:xfrm>
              <a:custGeom>
                <a:avLst/>
                <a:gdLst>
                  <a:gd name="T0" fmla="*/ 2 w 42"/>
                  <a:gd name="T1" fmla="*/ 5 h 99"/>
                  <a:gd name="T2" fmla="*/ 31 w 42"/>
                  <a:gd name="T3" fmla="*/ 94 h 99"/>
                  <a:gd name="T4" fmla="*/ 39 w 42"/>
                  <a:gd name="T5" fmla="*/ 89 h 99"/>
                  <a:gd name="T6" fmla="*/ 10 w 42"/>
                  <a:gd name="T7" fmla="*/ 5 h 99"/>
                  <a:gd name="T8" fmla="*/ 2 w 42"/>
                  <a:gd name="T9" fmla="*/ 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9">
                    <a:moveTo>
                      <a:pt x="2" y="5"/>
                    </a:moveTo>
                    <a:cubicBezTo>
                      <a:pt x="0" y="37"/>
                      <a:pt x="13" y="68"/>
                      <a:pt x="31" y="94"/>
                    </a:cubicBezTo>
                    <a:cubicBezTo>
                      <a:pt x="35" y="99"/>
                      <a:pt x="42" y="94"/>
                      <a:pt x="39" y="89"/>
                    </a:cubicBezTo>
                    <a:cubicBezTo>
                      <a:pt x="24" y="64"/>
                      <a:pt x="14" y="34"/>
                      <a:pt x="10" y="5"/>
                    </a:cubicBezTo>
                    <a:cubicBezTo>
                      <a:pt x="9" y="0"/>
                      <a:pt x="3" y="0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71" name="chenying0907 53"/>
              <p:cNvSpPr>
                <a:spLocks/>
              </p:cNvSpPr>
              <p:nvPr/>
            </p:nvSpPr>
            <p:spPr bwMode="auto">
              <a:xfrm>
                <a:off x="3517901" y="3932238"/>
                <a:ext cx="20638" cy="79375"/>
              </a:xfrm>
              <a:custGeom>
                <a:avLst/>
                <a:gdLst>
                  <a:gd name="T0" fmla="*/ 4 w 19"/>
                  <a:gd name="T1" fmla="*/ 4 h 76"/>
                  <a:gd name="T2" fmla="*/ 10 w 19"/>
                  <a:gd name="T3" fmla="*/ 71 h 76"/>
                  <a:gd name="T4" fmla="*/ 18 w 19"/>
                  <a:gd name="T5" fmla="*/ 68 h 76"/>
                  <a:gd name="T6" fmla="*/ 10 w 19"/>
                  <a:gd name="T7" fmla="*/ 4 h 76"/>
                  <a:gd name="T8" fmla="*/ 4 w 19"/>
                  <a:gd name="T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6">
                    <a:moveTo>
                      <a:pt x="4" y="4"/>
                    </a:moveTo>
                    <a:cubicBezTo>
                      <a:pt x="2" y="27"/>
                      <a:pt x="0" y="50"/>
                      <a:pt x="10" y="71"/>
                    </a:cubicBezTo>
                    <a:cubicBezTo>
                      <a:pt x="13" y="76"/>
                      <a:pt x="19" y="72"/>
                      <a:pt x="18" y="68"/>
                    </a:cubicBezTo>
                    <a:cubicBezTo>
                      <a:pt x="15" y="47"/>
                      <a:pt x="12" y="25"/>
                      <a:pt x="10" y="4"/>
                    </a:cubicBezTo>
                    <a:cubicBezTo>
                      <a:pt x="10" y="0"/>
                      <a:pt x="4" y="0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72" name="chenying0907 54"/>
              <p:cNvSpPr>
                <a:spLocks/>
              </p:cNvSpPr>
              <p:nvPr/>
            </p:nvSpPr>
            <p:spPr bwMode="auto">
              <a:xfrm>
                <a:off x="3522663" y="3695701"/>
                <a:ext cx="47625" cy="131763"/>
              </a:xfrm>
              <a:custGeom>
                <a:avLst/>
                <a:gdLst>
                  <a:gd name="T0" fmla="*/ 4 w 46"/>
                  <a:gd name="T1" fmla="*/ 125 h 127"/>
                  <a:gd name="T2" fmla="*/ 43 w 46"/>
                  <a:gd name="T3" fmla="*/ 12 h 127"/>
                  <a:gd name="T4" fmla="*/ 33 w 46"/>
                  <a:gd name="T5" fmla="*/ 6 h 127"/>
                  <a:gd name="T6" fmla="*/ 0 w 46"/>
                  <a:gd name="T7" fmla="*/ 124 h 127"/>
                  <a:gd name="T8" fmla="*/ 4 w 46"/>
                  <a:gd name="T9" fmla="*/ 12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27">
                    <a:moveTo>
                      <a:pt x="4" y="125"/>
                    </a:moveTo>
                    <a:cubicBezTo>
                      <a:pt x="17" y="88"/>
                      <a:pt x="25" y="47"/>
                      <a:pt x="43" y="12"/>
                    </a:cubicBezTo>
                    <a:cubicBezTo>
                      <a:pt x="46" y="5"/>
                      <a:pt x="37" y="0"/>
                      <a:pt x="33" y="6"/>
                    </a:cubicBezTo>
                    <a:cubicBezTo>
                      <a:pt x="10" y="43"/>
                      <a:pt x="6" y="82"/>
                      <a:pt x="0" y="124"/>
                    </a:cubicBezTo>
                    <a:cubicBezTo>
                      <a:pt x="0" y="126"/>
                      <a:pt x="3" y="127"/>
                      <a:pt x="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73" name="chenying0907 55"/>
              <p:cNvSpPr>
                <a:spLocks/>
              </p:cNvSpPr>
              <p:nvPr/>
            </p:nvSpPr>
            <p:spPr bwMode="auto">
              <a:xfrm>
                <a:off x="3586163" y="3575051"/>
                <a:ext cx="50800" cy="66675"/>
              </a:xfrm>
              <a:custGeom>
                <a:avLst/>
                <a:gdLst>
                  <a:gd name="T0" fmla="*/ 9 w 48"/>
                  <a:gd name="T1" fmla="*/ 61 h 64"/>
                  <a:gd name="T2" fmla="*/ 21 w 48"/>
                  <a:gd name="T3" fmla="*/ 53 h 64"/>
                  <a:gd name="T4" fmla="*/ 31 w 48"/>
                  <a:gd name="T5" fmla="*/ 40 h 64"/>
                  <a:gd name="T6" fmla="*/ 47 w 48"/>
                  <a:gd name="T7" fmla="*/ 9 h 64"/>
                  <a:gd name="T8" fmla="*/ 39 w 48"/>
                  <a:gd name="T9" fmla="*/ 3 h 64"/>
                  <a:gd name="T10" fmla="*/ 18 w 48"/>
                  <a:gd name="T11" fmla="*/ 29 h 64"/>
                  <a:gd name="T12" fmla="*/ 11 w 48"/>
                  <a:gd name="T13" fmla="*/ 41 h 64"/>
                  <a:gd name="T14" fmla="*/ 3 w 48"/>
                  <a:gd name="T15" fmla="*/ 57 h 64"/>
                  <a:gd name="T16" fmla="*/ 9 w 48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64">
                    <a:moveTo>
                      <a:pt x="9" y="61"/>
                    </a:moveTo>
                    <a:cubicBezTo>
                      <a:pt x="13" y="58"/>
                      <a:pt x="17" y="56"/>
                      <a:pt x="21" y="53"/>
                    </a:cubicBezTo>
                    <a:cubicBezTo>
                      <a:pt x="25" y="49"/>
                      <a:pt x="28" y="45"/>
                      <a:pt x="31" y="40"/>
                    </a:cubicBezTo>
                    <a:cubicBezTo>
                      <a:pt x="39" y="31"/>
                      <a:pt x="44" y="21"/>
                      <a:pt x="47" y="9"/>
                    </a:cubicBezTo>
                    <a:cubicBezTo>
                      <a:pt x="48" y="5"/>
                      <a:pt x="43" y="0"/>
                      <a:pt x="39" y="3"/>
                    </a:cubicBezTo>
                    <a:cubicBezTo>
                      <a:pt x="30" y="11"/>
                      <a:pt x="24" y="19"/>
                      <a:pt x="18" y="29"/>
                    </a:cubicBezTo>
                    <a:cubicBezTo>
                      <a:pt x="15" y="33"/>
                      <a:pt x="13" y="37"/>
                      <a:pt x="11" y="41"/>
                    </a:cubicBezTo>
                    <a:cubicBezTo>
                      <a:pt x="8" y="46"/>
                      <a:pt x="6" y="52"/>
                      <a:pt x="3" y="57"/>
                    </a:cubicBezTo>
                    <a:cubicBezTo>
                      <a:pt x="0" y="60"/>
                      <a:pt x="5" y="64"/>
                      <a:pt x="9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74" name="chenying0907 56"/>
              <p:cNvSpPr>
                <a:spLocks/>
              </p:cNvSpPr>
              <p:nvPr/>
            </p:nvSpPr>
            <p:spPr bwMode="auto">
              <a:xfrm>
                <a:off x="3698876" y="3435351"/>
                <a:ext cx="66675" cy="74613"/>
              </a:xfrm>
              <a:custGeom>
                <a:avLst/>
                <a:gdLst>
                  <a:gd name="T0" fmla="*/ 11 w 64"/>
                  <a:gd name="T1" fmla="*/ 66 h 71"/>
                  <a:gd name="T2" fmla="*/ 60 w 64"/>
                  <a:gd name="T3" fmla="*/ 9 h 71"/>
                  <a:gd name="T4" fmla="*/ 56 w 64"/>
                  <a:gd name="T5" fmla="*/ 1 h 71"/>
                  <a:gd name="T6" fmla="*/ 2 w 64"/>
                  <a:gd name="T7" fmla="*/ 62 h 71"/>
                  <a:gd name="T8" fmla="*/ 11 w 64"/>
                  <a:gd name="T9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71">
                    <a:moveTo>
                      <a:pt x="11" y="66"/>
                    </a:moveTo>
                    <a:cubicBezTo>
                      <a:pt x="22" y="42"/>
                      <a:pt x="41" y="26"/>
                      <a:pt x="60" y="9"/>
                    </a:cubicBezTo>
                    <a:cubicBezTo>
                      <a:pt x="64" y="6"/>
                      <a:pt x="60" y="0"/>
                      <a:pt x="56" y="1"/>
                    </a:cubicBezTo>
                    <a:cubicBezTo>
                      <a:pt x="26" y="8"/>
                      <a:pt x="8" y="34"/>
                      <a:pt x="2" y="62"/>
                    </a:cubicBezTo>
                    <a:cubicBezTo>
                      <a:pt x="0" y="67"/>
                      <a:pt x="8" y="71"/>
                      <a:pt x="11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75" name="chenying0907 57"/>
              <p:cNvSpPr>
                <a:spLocks/>
              </p:cNvSpPr>
              <p:nvPr/>
            </p:nvSpPr>
            <p:spPr bwMode="auto">
              <a:xfrm>
                <a:off x="3798888" y="3357563"/>
                <a:ext cx="57150" cy="34925"/>
              </a:xfrm>
              <a:custGeom>
                <a:avLst/>
                <a:gdLst>
                  <a:gd name="T0" fmla="*/ 5 w 56"/>
                  <a:gd name="T1" fmla="*/ 33 h 34"/>
                  <a:gd name="T2" fmla="*/ 16 w 56"/>
                  <a:gd name="T3" fmla="*/ 32 h 34"/>
                  <a:gd name="T4" fmla="*/ 29 w 56"/>
                  <a:gd name="T5" fmla="*/ 28 h 34"/>
                  <a:gd name="T6" fmla="*/ 51 w 56"/>
                  <a:gd name="T7" fmla="*/ 13 h 34"/>
                  <a:gd name="T8" fmla="*/ 46 w 56"/>
                  <a:gd name="T9" fmla="*/ 2 h 34"/>
                  <a:gd name="T10" fmla="*/ 22 w 56"/>
                  <a:gd name="T11" fmla="*/ 11 h 34"/>
                  <a:gd name="T12" fmla="*/ 10 w 56"/>
                  <a:gd name="T13" fmla="*/ 19 h 34"/>
                  <a:gd name="T14" fmla="*/ 3 w 56"/>
                  <a:gd name="T15" fmla="*/ 27 h 34"/>
                  <a:gd name="T16" fmla="*/ 5 w 56"/>
                  <a:gd name="T1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4">
                    <a:moveTo>
                      <a:pt x="5" y="33"/>
                    </a:moveTo>
                    <a:cubicBezTo>
                      <a:pt x="9" y="32"/>
                      <a:pt x="12" y="33"/>
                      <a:pt x="16" y="32"/>
                    </a:cubicBezTo>
                    <a:cubicBezTo>
                      <a:pt x="20" y="31"/>
                      <a:pt x="24" y="29"/>
                      <a:pt x="29" y="28"/>
                    </a:cubicBezTo>
                    <a:cubicBezTo>
                      <a:pt x="38" y="24"/>
                      <a:pt x="43" y="19"/>
                      <a:pt x="51" y="13"/>
                    </a:cubicBezTo>
                    <a:cubicBezTo>
                      <a:pt x="56" y="10"/>
                      <a:pt x="53" y="0"/>
                      <a:pt x="46" y="2"/>
                    </a:cubicBezTo>
                    <a:cubicBezTo>
                      <a:pt x="37" y="5"/>
                      <a:pt x="30" y="7"/>
                      <a:pt x="22" y="11"/>
                    </a:cubicBezTo>
                    <a:cubicBezTo>
                      <a:pt x="18" y="14"/>
                      <a:pt x="14" y="16"/>
                      <a:pt x="10" y="19"/>
                    </a:cubicBezTo>
                    <a:cubicBezTo>
                      <a:pt x="7" y="21"/>
                      <a:pt x="5" y="25"/>
                      <a:pt x="3" y="27"/>
                    </a:cubicBezTo>
                    <a:cubicBezTo>
                      <a:pt x="0" y="29"/>
                      <a:pt x="1" y="34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76" name="chenying0907 58"/>
              <p:cNvSpPr>
                <a:spLocks/>
              </p:cNvSpPr>
              <p:nvPr/>
            </p:nvSpPr>
            <p:spPr bwMode="auto">
              <a:xfrm>
                <a:off x="3725863" y="3227388"/>
                <a:ext cx="76200" cy="69850"/>
              </a:xfrm>
              <a:custGeom>
                <a:avLst/>
                <a:gdLst>
                  <a:gd name="T0" fmla="*/ 69 w 74"/>
                  <a:gd name="T1" fmla="*/ 58 h 68"/>
                  <a:gd name="T2" fmla="*/ 42 w 74"/>
                  <a:gd name="T3" fmla="*/ 36 h 68"/>
                  <a:gd name="T4" fmla="*/ 14 w 74"/>
                  <a:gd name="T5" fmla="*/ 6 h 68"/>
                  <a:gd name="T6" fmla="*/ 3 w 74"/>
                  <a:gd name="T7" fmla="*/ 15 h 68"/>
                  <a:gd name="T8" fmla="*/ 66 w 74"/>
                  <a:gd name="T9" fmla="*/ 66 h 68"/>
                  <a:gd name="T10" fmla="*/ 69 w 74"/>
                  <a:gd name="T11" fmla="*/ 5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68">
                    <a:moveTo>
                      <a:pt x="69" y="58"/>
                    </a:moveTo>
                    <a:cubicBezTo>
                      <a:pt x="59" y="53"/>
                      <a:pt x="50" y="44"/>
                      <a:pt x="42" y="36"/>
                    </a:cubicBezTo>
                    <a:cubicBezTo>
                      <a:pt x="32" y="26"/>
                      <a:pt x="23" y="16"/>
                      <a:pt x="14" y="6"/>
                    </a:cubicBezTo>
                    <a:cubicBezTo>
                      <a:pt x="9" y="0"/>
                      <a:pt x="0" y="8"/>
                      <a:pt x="3" y="15"/>
                    </a:cubicBezTo>
                    <a:cubicBezTo>
                      <a:pt x="17" y="41"/>
                      <a:pt x="38" y="58"/>
                      <a:pt x="66" y="66"/>
                    </a:cubicBezTo>
                    <a:cubicBezTo>
                      <a:pt x="71" y="68"/>
                      <a:pt x="74" y="60"/>
                      <a:pt x="69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77" name="chenying0907 59"/>
              <p:cNvSpPr>
                <a:spLocks/>
              </p:cNvSpPr>
              <p:nvPr/>
            </p:nvSpPr>
            <p:spPr bwMode="auto">
              <a:xfrm>
                <a:off x="3622676" y="3065463"/>
                <a:ext cx="60325" cy="96838"/>
              </a:xfrm>
              <a:custGeom>
                <a:avLst/>
                <a:gdLst>
                  <a:gd name="T0" fmla="*/ 54 w 58"/>
                  <a:gd name="T1" fmla="*/ 85 h 94"/>
                  <a:gd name="T2" fmla="*/ 12 w 58"/>
                  <a:gd name="T3" fmla="*/ 6 h 94"/>
                  <a:gd name="T4" fmla="*/ 2 w 58"/>
                  <a:gd name="T5" fmla="*/ 9 h 94"/>
                  <a:gd name="T6" fmla="*/ 47 w 58"/>
                  <a:gd name="T7" fmla="*/ 91 h 94"/>
                  <a:gd name="T8" fmla="*/ 54 w 58"/>
                  <a:gd name="T9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4">
                    <a:moveTo>
                      <a:pt x="54" y="85"/>
                    </a:moveTo>
                    <a:cubicBezTo>
                      <a:pt x="37" y="61"/>
                      <a:pt x="23" y="35"/>
                      <a:pt x="12" y="6"/>
                    </a:cubicBezTo>
                    <a:cubicBezTo>
                      <a:pt x="10" y="0"/>
                      <a:pt x="0" y="2"/>
                      <a:pt x="2" y="9"/>
                    </a:cubicBezTo>
                    <a:cubicBezTo>
                      <a:pt x="7" y="41"/>
                      <a:pt x="22" y="71"/>
                      <a:pt x="47" y="91"/>
                    </a:cubicBezTo>
                    <a:cubicBezTo>
                      <a:pt x="51" y="94"/>
                      <a:pt x="58" y="90"/>
                      <a:pt x="5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78" name="chenying0907 60"/>
              <p:cNvSpPr>
                <a:spLocks/>
              </p:cNvSpPr>
              <p:nvPr/>
            </p:nvSpPr>
            <p:spPr bwMode="auto">
              <a:xfrm>
                <a:off x="3565526" y="2909888"/>
                <a:ext cx="22225" cy="68263"/>
              </a:xfrm>
              <a:custGeom>
                <a:avLst/>
                <a:gdLst>
                  <a:gd name="T0" fmla="*/ 22 w 22"/>
                  <a:gd name="T1" fmla="*/ 62 h 66"/>
                  <a:gd name="T2" fmla="*/ 9 w 22"/>
                  <a:gd name="T3" fmla="*/ 4 h 66"/>
                  <a:gd name="T4" fmla="*/ 1 w 22"/>
                  <a:gd name="T5" fmla="*/ 6 h 66"/>
                  <a:gd name="T6" fmla="*/ 18 w 22"/>
                  <a:gd name="T7" fmla="*/ 64 h 66"/>
                  <a:gd name="T8" fmla="*/ 22 w 22"/>
                  <a:gd name="T9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6">
                    <a:moveTo>
                      <a:pt x="22" y="62"/>
                    </a:moveTo>
                    <a:cubicBezTo>
                      <a:pt x="17" y="43"/>
                      <a:pt x="16" y="23"/>
                      <a:pt x="9" y="4"/>
                    </a:cubicBezTo>
                    <a:cubicBezTo>
                      <a:pt x="7" y="0"/>
                      <a:pt x="0" y="1"/>
                      <a:pt x="1" y="6"/>
                    </a:cubicBezTo>
                    <a:cubicBezTo>
                      <a:pt x="6" y="25"/>
                      <a:pt x="6" y="47"/>
                      <a:pt x="18" y="64"/>
                    </a:cubicBezTo>
                    <a:cubicBezTo>
                      <a:pt x="19" y="66"/>
                      <a:pt x="22" y="65"/>
                      <a:pt x="2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79" name="chenying0907 61"/>
              <p:cNvSpPr>
                <a:spLocks/>
              </p:cNvSpPr>
              <p:nvPr/>
            </p:nvSpPr>
            <p:spPr bwMode="auto">
              <a:xfrm>
                <a:off x="3538538" y="2741613"/>
                <a:ext cx="28575" cy="100013"/>
              </a:xfrm>
              <a:custGeom>
                <a:avLst/>
                <a:gdLst>
                  <a:gd name="T0" fmla="*/ 22 w 27"/>
                  <a:gd name="T1" fmla="*/ 89 h 96"/>
                  <a:gd name="T2" fmla="*/ 15 w 27"/>
                  <a:gd name="T3" fmla="*/ 8 h 96"/>
                  <a:gd name="T4" fmla="*/ 2 w 27"/>
                  <a:gd name="T5" fmla="*/ 8 h 96"/>
                  <a:gd name="T6" fmla="*/ 9 w 27"/>
                  <a:gd name="T7" fmla="*/ 89 h 96"/>
                  <a:gd name="T8" fmla="*/ 22 w 27"/>
                  <a:gd name="T9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6">
                    <a:moveTo>
                      <a:pt x="22" y="89"/>
                    </a:moveTo>
                    <a:cubicBezTo>
                      <a:pt x="27" y="62"/>
                      <a:pt x="18" y="35"/>
                      <a:pt x="15" y="8"/>
                    </a:cubicBezTo>
                    <a:cubicBezTo>
                      <a:pt x="14" y="0"/>
                      <a:pt x="3" y="0"/>
                      <a:pt x="2" y="8"/>
                    </a:cubicBezTo>
                    <a:cubicBezTo>
                      <a:pt x="0" y="35"/>
                      <a:pt x="4" y="62"/>
                      <a:pt x="9" y="89"/>
                    </a:cubicBezTo>
                    <a:cubicBezTo>
                      <a:pt x="10" y="96"/>
                      <a:pt x="21" y="96"/>
                      <a:pt x="22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80" name="chenying0907 62"/>
              <p:cNvSpPr>
                <a:spLocks/>
              </p:cNvSpPr>
              <p:nvPr/>
            </p:nvSpPr>
            <p:spPr bwMode="auto">
              <a:xfrm>
                <a:off x="3546476" y="2592388"/>
                <a:ext cx="22225" cy="73025"/>
              </a:xfrm>
              <a:custGeom>
                <a:avLst/>
                <a:gdLst>
                  <a:gd name="T0" fmla="*/ 13 w 22"/>
                  <a:gd name="T1" fmla="*/ 66 h 70"/>
                  <a:gd name="T2" fmla="*/ 21 w 22"/>
                  <a:gd name="T3" fmla="*/ 8 h 70"/>
                  <a:gd name="T4" fmla="*/ 11 w 22"/>
                  <a:gd name="T5" fmla="*/ 6 h 70"/>
                  <a:gd name="T6" fmla="*/ 5 w 22"/>
                  <a:gd name="T7" fmla="*/ 66 h 70"/>
                  <a:gd name="T8" fmla="*/ 13 w 22"/>
                  <a:gd name="T9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0">
                    <a:moveTo>
                      <a:pt x="13" y="66"/>
                    </a:moveTo>
                    <a:cubicBezTo>
                      <a:pt x="17" y="47"/>
                      <a:pt x="16" y="27"/>
                      <a:pt x="21" y="8"/>
                    </a:cubicBezTo>
                    <a:cubicBezTo>
                      <a:pt x="22" y="2"/>
                      <a:pt x="13" y="0"/>
                      <a:pt x="11" y="6"/>
                    </a:cubicBezTo>
                    <a:cubicBezTo>
                      <a:pt x="4" y="26"/>
                      <a:pt x="0" y="45"/>
                      <a:pt x="5" y="66"/>
                    </a:cubicBezTo>
                    <a:cubicBezTo>
                      <a:pt x="6" y="70"/>
                      <a:pt x="12" y="70"/>
                      <a:pt x="13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81" name="chenying0907 63"/>
              <p:cNvSpPr>
                <a:spLocks/>
              </p:cNvSpPr>
              <p:nvPr/>
            </p:nvSpPr>
            <p:spPr bwMode="auto">
              <a:xfrm>
                <a:off x="3595688" y="2397126"/>
                <a:ext cx="49213" cy="103188"/>
              </a:xfrm>
              <a:custGeom>
                <a:avLst/>
                <a:gdLst>
                  <a:gd name="T0" fmla="*/ 7 w 47"/>
                  <a:gd name="T1" fmla="*/ 96 h 99"/>
                  <a:gd name="T2" fmla="*/ 45 w 47"/>
                  <a:gd name="T3" fmla="*/ 8 h 99"/>
                  <a:gd name="T4" fmla="*/ 36 w 47"/>
                  <a:gd name="T5" fmla="*/ 5 h 99"/>
                  <a:gd name="T6" fmla="*/ 0 w 47"/>
                  <a:gd name="T7" fmla="*/ 94 h 99"/>
                  <a:gd name="T8" fmla="*/ 7 w 47"/>
                  <a:gd name="T9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99">
                    <a:moveTo>
                      <a:pt x="7" y="96"/>
                    </a:moveTo>
                    <a:cubicBezTo>
                      <a:pt x="20" y="67"/>
                      <a:pt x="33" y="38"/>
                      <a:pt x="45" y="8"/>
                    </a:cubicBezTo>
                    <a:cubicBezTo>
                      <a:pt x="47" y="3"/>
                      <a:pt x="39" y="0"/>
                      <a:pt x="36" y="5"/>
                    </a:cubicBezTo>
                    <a:cubicBezTo>
                      <a:pt x="19" y="33"/>
                      <a:pt x="4" y="61"/>
                      <a:pt x="0" y="94"/>
                    </a:cubicBezTo>
                    <a:cubicBezTo>
                      <a:pt x="0" y="97"/>
                      <a:pt x="6" y="99"/>
                      <a:pt x="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82" name="chenying0907 64"/>
              <p:cNvSpPr>
                <a:spLocks/>
              </p:cNvSpPr>
              <p:nvPr/>
            </p:nvSpPr>
            <p:spPr bwMode="auto">
              <a:xfrm>
                <a:off x="3670301" y="2254251"/>
                <a:ext cx="57150" cy="80963"/>
              </a:xfrm>
              <a:custGeom>
                <a:avLst/>
                <a:gdLst>
                  <a:gd name="T0" fmla="*/ 8 w 55"/>
                  <a:gd name="T1" fmla="*/ 74 h 78"/>
                  <a:gd name="T2" fmla="*/ 27 w 55"/>
                  <a:gd name="T3" fmla="*/ 44 h 78"/>
                  <a:gd name="T4" fmla="*/ 52 w 55"/>
                  <a:gd name="T5" fmla="*/ 10 h 78"/>
                  <a:gd name="T6" fmla="*/ 45 w 55"/>
                  <a:gd name="T7" fmla="*/ 3 h 78"/>
                  <a:gd name="T8" fmla="*/ 16 w 55"/>
                  <a:gd name="T9" fmla="*/ 33 h 78"/>
                  <a:gd name="T10" fmla="*/ 1 w 55"/>
                  <a:gd name="T11" fmla="*/ 72 h 78"/>
                  <a:gd name="T12" fmla="*/ 8 w 55"/>
                  <a:gd name="T13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78">
                    <a:moveTo>
                      <a:pt x="8" y="74"/>
                    </a:moveTo>
                    <a:cubicBezTo>
                      <a:pt x="12" y="63"/>
                      <a:pt x="21" y="53"/>
                      <a:pt x="27" y="44"/>
                    </a:cubicBezTo>
                    <a:cubicBezTo>
                      <a:pt x="35" y="32"/>
                      <a:pt x="45" y="22"/>
                      <a:pt x="52" y="10"/>
                    </a:cubicBezTo>
                    <a:cubicBezTo>
                      <a:pt x="55" y="6"/>
                      <a:pt x="50" y="0"/>
                      <a:pt x="45" y="3"/>
                    </a:cubicBezTo>
                    <a:cubicBezTo>
                      <a:pt x="34" y="11"/>
                      <a:pt x="25" y="21"/>
                      <a:pt x="16" y="33"/>
                    </a:cubicBezTo>
                    <a:cubicBezTo>
                      <a:pt x="7" y="45"/>
                      <a:pt x="5" y="57"/>
                      <a:pt x="1" y="72"/>
                    </a:cubicBezTo>
                    <a:cubicBezTo>
                      <a:pt x="0" y="76"/>
                      <a:pt x="6" y="78"/>
                      <a:pt x="8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83" name="chenying0907 65"/>
              <p:cNvSpPr>
                <a:spLocks/>
              </p:cNvSpPr>
              <p:nvPr/>
            </p:nvSpPr>
            <p:spPr bwMode="auto">
              <a:xfrm>
                <a:off x="3754438" y="2087563"/>
                <a:ext cx="73025" cy="87313"/>
              </a:xfrm>
              <a:custGeom>
                <a:avLst/>
                <a:gdLst>
                  <a:gd name="T0" fmla="*/ 6 w 71"/>
                  <a:gd name="T1" fmla="*/ 84 h 85"/>
                  <a:gd name="T2" fmla="*/ 66 w 71"/>
                  <a:gd name="T3" fmla="*/ 14 h 85"/>
                  <a:gd name="T4" fmla="*/ 58 w 71"/>
                  <a:gd name="T5" fmla="*/ 5 h 85"/>
                  <a:gd name="T6" fmla="*/ 1 w 71"/>
                  <a:gd name="T7" fmla="*/ 81 h 85"/>
                  <a:gd name="T8" fmla="*/ 6 w 71"/>
                  <a:gd name="T9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5">
                    <a:moveTo>
                      <a:pt x="6" y="84"/>
                    </a:moveTo>
                    <a:cubicBezTo>
                      <a:pt x="31" y="64"/>
                      <a:pt x="46" y="37"/>
                      <a:pt x="66" y="14"/>
                    </a:cubicBezTo>
                    <a:cubicBezTo>
                      <a:pt x="71" y="8"/>
                      <a:pt x="64" y="0"/>
                      <a:pt x="58" y="5"/>
                    </a:cubicBezTo>
                    <a:cubicBezTo>
                      <a:pt x="33" y="26"/>
                      <a:pt x="11" y="49"/>
                      <a:pt x="1" y="81"/>
                    </a:cubicBezTo>
                    <a:cubicBezTo>
                      <a:pt x="0" y="84"/>
                      <a:pt x="4" y="85"/>
                      <a:pt x="6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84" name="chenying0907 66"/>
              <p:cNvSpPr>
                <a:spLocks/>
              </p:cNvSpPr>
              <p:nvPr/>
            </p:nvSpPr>
            <p:spPr bwMode="auto">
              <a:xfrm>
                <a:off x="3865563" y="1936751"/>
                <a:ext cx="80963" cy="104775"/>
              </a:xfrm>
              <a:custGeom>
                <a:avLst/>
                <a:gdLst>
                  <a:gd name="T0" fmla="*/ 8 w 79"/>
                  <a:gd name="T1" fmla="*/ 98 h 101"/>
                  <a:gd name="T2" fmla="*/ 74 w 79"/>
                  <a:gd name="T3" fmla="*/ 12 h 101"/>
                  <a:gd name="T4" fmla="*/ 67 w 79"/>
                  <a:gd name="T5" fmla="*/ 5 h 101"/>
                  <a:gd name="T6" fmla="*/ 31 w 79"/>
                  <a:gd name="T7" fmla="*/ 43 h 101"/>
                  <a:gd name="T8" fmla="*/ 2 w 79"/>
                  <a:gd name="T9" fmla="*/ 94 h 101"/>
                  <a:gd name="T10" fmla="*/ 8 w 79"/>
                  <a:gd name="T11" fmla="*/ 9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101">
                    <a:moveTo>
                      <a:pt x="8" y="98"/>
                    </a:moveTo>
                    <a:cubicBezTo>
                      <a:pt x="34" y="72"/>
                      <a:pt x="51" y="41"/>
                      <a:pt x="74" y="12"/>
                    </a:cubicBezTo>
                    <a:cubicBezTo>
                      <a:pt x="79" y="7"/>
                      <a:pt x="72" y="0"/>
                      <a:pt x="67" y="5"/>
                    </a:cubicBezTo>
                    <a:cubicBezTo>
                      <a:pt x="53" y="17"/>
                      <a:pt x="41" y="28"/>
                      <a:pt x="31" y="43"/>
                    </a:cubicBezTo>
                    <a:cubicBezTo>
                      <a:pt x="20" y="59"/>
                      <a:pt x="12" y="76"/>
                      <a:pt x="2" y="94"/>
                    </a:cubicBezTo>
                    <a:cubicBezTo>
                      <a:pt x="0" y="97"/>
                      <a:pt x="5" y="101"/>
                      <a:pt x="8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85" name="chenying0907 67"/>
              <p:cNvSpPr>
                <a:spLocks/>
              </p:cNvSpPr>
              <p:nvPr/>
            </p:nvSpPr>
            <p:spPr bwMode="auto">
              <a:xfrm>
                <a:off x="3984626" y="1827213"/>
                <a:ext cx="87313" cy="65088"/>
              </a:xfrm>
              <a:custGeom>
                <a:avLst/>
                <a:gdLst>
                  <a:gd name="T0" fmla="*/ 8 w 85"/>
                  <a:gd name="T1" fmla="*/ 61 h 63"/>
                  <a:gd name="T2" fmla="*/ 23 w 85"/>
                  <a:gd name="T3" fmla="*/ 57 h 63"/>
                  <a:gd name="T4" fmla="*/ 40 w 85"/>
                  <a:gd name="T5" fmla="*/ 47 h 63"/>
                  <a:gd name="T6" fmla="*/ 76 w 85"/>
                  <a:gd name="T7" fmla="*/ 21 h 63"/>
                  <a:gd name="T8" fmla="*/ 67 w 85"/>
                  <a:gd name="T9" fmla="*/ 6 h 63"/>
                  <a:gd name="T10" fmla="*/ 34 w 85"/>
                  <a:gd name="T11" fmla="*/ 26 h 63"/>
                  <a:gd name="T12" fmla="*/ 18 w 85"/>
                  <a:gd name="T13" fmla="*/ 38 h 63"/>
                  <a:gd name="T14" fmla="*/ 3 w 85"/>
                  <a:gd name="T15" fmla="*/ 53 h 63"/>
                  <a:gd name="T16" fmla="*/ 8 w 85"/>
                  <a:gd name="T17" fmla="*/ 6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63">
                    <a:moveTo>
                      <a:pt x="8" y="61"/>
                    </a:moveTo>
                    <a:cubicBezTo>
                      <a:pt x="13" y="59"/>
                      <a:pt x="18" y="59"/>
                      <a:pt x="23" y="57"/>
                    </a:cubicBezTo>
                    <a:cubicBezTo>
                      <a:pt x="29" y="54"/>
                      <a:pt x="35" y="50"/>
                      <a:pt x="40" y="47"/>
                    </a:cubicBezTo>
                    <a:cubicBezTo>
                      <a:pt x="53" y="39"/>
                      <a:pt x="64" y="30"/>
                      <a:pt x="76" y="21"/>
                    </a:cubicBezTo>
                    <a:cubicBezTo>
                      <a:pt x="85" y="14"/>
                      <a:pt x="77" y="0"/>
                      <a:pt x="67" y="6"/>
                    </a:cubicBezTo>
                    <a:cubicBezTo>
                      <a:pt x="56" y="12"/>
                      <a:pt x="44" y="18"/>
                      <a:pt x="34" y="26"/>
                    </a:cubicBezTo>
                    <a:cubicBezTo>
                      <a:pt x="28" y="30"/>
                      <a:pt x="23" y="34"/>
                      <a:pt x="18" y="38"/>
                    </a:cubicBezTo>
                    <a:cubicBezTo>
                      <a:pt x="11" y="42"/>
                      <a:pt x="8" y="48"/>
                      <a:pt x="3" y="53"/>
                    </a:cubicBezTo>
                    <a:cubicBezTo>
                      <a:pt x="0" y="57"/>
                      <a:pt x="3" y="63"/>
                      <a:pt x="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86" name="chenying0907 68"/>
              <p:cNvSpPr>
                <a:spLocks/>
              </p:cNvSpPr>
              <p:nvPr/>
            </p:nvSpPr>
            <p:spPr bwMode="auto">
              <a:xfrm>
                <a:off x="4127501" y="1725613"/>
                <a:ext cx="109538" cy="76200"/>
              </a:xfrm>
              <a:custGeom>
                <a:avLst/>
                <a:gdLst>
                  <a:gd name="T0" fmla="*/ 9 w 105"/>
                  <a:gd name="T1" fmla="*/ 71 h 74"/>
                  <a:gd name="T2" fmla="*/ 96 w 105"/>
                  <a:gd name="T3" fmla="*/ 16 h 74"/>
                  <a:gd name="T4" fmla="*/ 89 w 105"/>
                  <a:gd name="T5" fmla="*/ 4 h 74"/>
                  <a:gd name="T6" fmla="*/ 2 w 105"/>
                  <a:gd name="T7" fmla="*/ 66 h 74"/>
                  <a:gd name="T8" fmla="*/ 9 w 105"/>
                  <a:gd name="T9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74">
                    <a:moveTo>
                      <a:pt x="9" y="71"/>
                    </a:moveTo>
                    <a:cubicBezTo>
                      <a:pt x="33" y="47"/>
                      <a:pt x="67" y="33"/>
                      <a:pt x="96" y="16"/>
                    </a:cubicBezTo>
                    <a:cubicBezTo>
                      <a:pt x="105" y="12"/>
                      <a:pt x="97" y="0"/>
                      <a:pt x="89" y="4"/>
                    </a:cubicBezTo>
                    <a:cubicBezTo>
                      <a:pt x="55" y="19"/>
                      <a:pt x="22" y="32"/>
                      <a:pt x="2" y="66"/>
                    </a:cubicBezTo>
                    <a:cubicBezTo>
                      <a:pt x="0" y="70"/>
                      <a:pt x="5" y="74"/>
                      <a:pt x="9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87" name="chenying0907 69"/>
              <p:cNvSpPr>
                <a:spLocks/>
              </p:cNvSpPr>
              <p:nvPr/>
            </p:nvSpPr>
            <p:spPr bwMode="auto">
              <a:xfrm>
                <a:off x="4300538" y="1655763"/>
                <a:ext cx="87313" cy="47625"/>
              </a:xfrm>
              <a:custGeom>
                <a:avLst/>
                <a:gdLst>
                  <a:gd name="T0" fmla="*/ 7 w 84"/>
                  <a:gd name="T1" fmla="*/ 46 h 47"/>
                  <a:gd name="T2" fmla="*/ 80 w 84"/>
                  <a:gd name="T3" fmla="*/ 9 h 47"/>
                  <a:gd name="T4" fmla="*/ 77 w 84"/>
                  <a:gd name="T5" fmla="*/ 3 h 47"/>
                  <a:gd name="T6" fmla="*/ 5 w 84"/>
                  <a:gd name="T7" fmla="*/ 38 h 47"/>
                  <a:gd name="T8" fmla="*/ 7 w 84"/>
                  <a:gd name="T9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7" y="46"/>
                    </a:moveTo>
                    <a:cubicBezTo>
                      <a:pt x="36" y="41"/>
                      <a:pt x="58" y="26"/>
                      <a:pt x="80" y="9"/>
                    </a:cubicBezTo>
                    <a:cubicBezTo>
                      <a:pt x="84" y="6"/>
                      <a:pt x="81" y="0"/>
                      <a:pt x="77" y="3"/>
                    </a:cubicBezTo>
                    <a:cubicBezTo>
                      <a:pt x="54" y="16"/>
                      <a:pt x="30" y="29"/>
                      <a:pt x="5" y="38"/>
                    </a:cubicBezTo>
                    <a:cubicBezTo>
                      <a:pt x="0" y="40"/>
                      <a:pt x="2" y="47"/>
                      <a:pt x="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88" name="chenying0907 70"/>
              <p:cNvSpPr>
                <a:spLocks/>
              </p:cNvSpPr>
              <p:nvPr/>
            </p:nvSpPr>
            <p:spPr bwMode="auto">
              <a:xfrm>
                <a:off x="4451351" y="1609726"/>
                <a:ext cx="103188" cy="31750"/>
              </a:xfrm>
              <a:custGeom>
                <a:avLst/>
                <a:gdLst>
                  <a:gd name="T0" fmla="*/ 4 w 100"/>
                  <a:gd name="T1" fmla="*/ 25 h 31"/>
                  <a:gd name="T2" fmla="*/ 95 w 100"/>
                  <a:gd name="T3" fmla="*/ 11 h 31"/>
                  <a:gd name="T4" fmla="*/ 92 w 100"/>
                  <a:gd name="T5" fmla="*/ 1 h 31"/>
                  <a:gd name="T6" fmla="*/ 4 w 100"/>
                  <a:gd name="T7" fmla="*/ 17 h 31"/>
                  <a:gd name="T8" fmla="*/ 4 w 100"/>
                  <a:gd name="T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1">
                    <a:moveTo>
                      <a:pt x="4" y="25"/>
                    </a:moveTo>
                    <a:cubicBezTo>
                      <a:pt x="34" y="31"/>
                      <a:pt x="67" y="23"/>
                      <a:pt x="95" y="11"/>
                    </a:cubicBezTo>
                    <a:cubicBezTo>
                      <a:pt x="100" y="9"/>
                      <a:pt x="97" y="0"/>
                      <a:pt x="92" y="1"/>
                    </a:cubicBezTo>
                    <a:cubicBezTo>
                      <a:pt x="63" y="3"/>
                      <a:pt x="32" y="9"/>
                      <a:pt x="4" y="17"/>
                    </a:cubicBezTo>
                    <a:cubicBezTo>
                      <a:pt x="0" y="18"/>
                      <a:pt x="0" y="24"/>
                      <a:pt x="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89" name="chenying0907 71"/>
              <p:cNvSpPr>
                <a:spLocks/>
              </p:cNvSpPr>
              <p:nvPr/>
            </p:nvSpPr>
            <p:spPr bwMode="auto">
              <a:xfrm>
                <a:off x="4638676" y="1628776"/>
                <a:ext cx="109538" cy="19050"/>
              </a:xfrm>
              <a:custGeom>
                <a:avLst/>
                <a:gdLst>
                  <a:gd name="T0" fmla="*/ 4 w 105"/>
                  <a:gd name="T1" fmla="*/ 13 h 18"/>
                  <a:gd name="T2" fmla="*/ 99 w 105"/>
                  <a:gd name="T3" fmla="*/ 14 h 18"/>
                  <a:gd name="T4" fmla="*/ 99 w 105"/>
                  <a:gd name="T5" fmla="*/ 4 h 18"/>
                  <a:gd name="T6" fmla="*/ 4 w 105"/>
                  <a:gd name="T7" fmla="*/ 5 h 18"/>
                  <a:gd name="T8" fmla="*/ 4 w 105"/>
                  <a:gd name="T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8">
                    <a:moveTo>
                      <a:pt x="4" y="13"/>
                    </a:moveTo>
                    <a:cubicBezTo>
                      <a:pt x="35" y="18"/>
                      <a:pt x="67" y="17"/>
                      <a:pt x="99" y="14"/>
                    </a:cubicBezTo>
                    <a:cubicBezTo>
                      <a:pt x="105" y="13"/>
                      <a:pt x="105" y="5"/>
                      <a:pt x="99" y="4"/>
                    </a:cubicBezTo>
                    <a:cubicBezTo>
                      <a:pt x="67" y="1"/>
                      <a:pt x="35" y="0"/>
                      <a:pt x="4" y="5"/>
                    </a:cubicBezTo>
                    <a:cubicBezTo>
                      <a:pt x="0" y="6"/>
                      <a:pt x="0" y="12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90" name="chenying0907 72"/>
              <p:cNvSpPr>
                <a:spLocks/>
              </p:cNvSpPr>
              <p:nvPr/>
            </p:nvSpPr>
            <p:spPr bwMode="auto">
              <a:xfrm>
                <a:off x="4851401" y="1643063"/>
                <a:ext cx="68263" cy="30163"/>
              </a:xfrm>
              <a:custGeom>
                <a:avLst/>
                <a:gdLst>
                  <a:gd name="T0" fmla="*/ 2 w 65"/>
                  <a:gd name="T1" fmla="*/ 4 h 28"/>
                  <a:gd name="T2" fmla="*/ 59 w 65"/>
                  <a:gd name="T3" fmla="*/ 27 h 28"/>
                  <a:gd name="T4" fmla="*/ 62 w 65"/>
                  <a:gd name="T5" fmla="*/ 21 h 28"/>
                  <a:gd name="T6" fmla="*/ 3 w 65"/>
                  <a:gd name="T7" fmla="*/ 1 h 28"/>
                  <a:gd name="T8" fmla="*/ 2 w 65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8">
                    <a:moveTo>
                      <a:pt x="2" y="4"/>
                    </a:moveTo>
                    <a:cubicBezTo>
                      <a:pt x="19" y="15"/>
                      <a:pt x="40" y="22"/>
                      <a:pt x="59" y="27"/>
                    </a:cubicBezTo>
                    <a:cubicBezTo>
                      <a:pt x="63" y="28"/>
                      <a:pt x="65" y="23"/>
                      <a:pt x="62" y="21"/>
                    </a:cubicBezTo>
                    <a:cubicBezTo>
                      <a:pt x="43" y="13"/>
                      <a:pt x="23" y="7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91" name="chenying0907 73"/>
              <p:cNvSpPr>
                <a:spLocks/>
              </p:cNvSpPr>
              <p:nvPr/>
            </p:nvSpPr>
            <p:spPr bwMode="auto">
              <a:xfrm>
                <a:off x="5008563" y="1714501"/>
                <a:ext cx="71438" cy="33338"/>
              </a:xfrm>
              <a:custGeom>
                <a:avLst/>
                <a:gdLst>
                  <a:gd name="T0" fmla="*/ 3 w 68"/>
                  <a:gd name="T1" fmla="*/ 10 h 33"/>
                  <a:gd name="T2" fmla="*/ 59 w 68"/>
                  <a:gd name="T3" fmla="*/ 32 h 33"/>
                  <a:gd name="T4" fmla="*/ 64 w 68"/>
                  <a:gd name="T5" fmla="*/ 26 h 33"/>
                  <a:gd name="T6" fmla="*/ 3 w 68"/>
                  <a:gd name="T7" fmla="*/ 4 h 33"/>
                  <a:gd name="T8" fmla="*/ 3 w 68"/>
                  <a:gd name="T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3">
                    <a:moveTo>
                      <a:pt x="3" y="10"/>
                    </a:moveTo>
                    <a:cubicBezTo>
                      <a:pt x="23" y="14"/>
                      <a:pt x="40" y="23"/>
                      <a:pt x="59" y="32"/>
                    </a:cubicBezTo>
                    <a:cubicBezTo>
                      <a:pt x="63" y="33"/>
                      <a:pt x="68" y="29"/>
                      <a:pt x="64" y="26"/>
                    </a:cubicBezTo>
                    <a:cubicBezTo>
                      <a:pt x="46" y="10"/>
                      <a:pt x="26" y="0"/>
                      <a:pt x="3" y="4"/>
                    </a:cubicBezTo>
                    <a:cubicBezTo>
                      <a:pt x="0" y="4"/>
                      <a:pt x="0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92" name="chenying0907 74"/>
              <p:cNvSpPr>
                <a:spLocks/>
              </p:cNvSpPr>
              <p:nvPr/>
            </p:nvSpPr>
            <p:spPr bwMode="auto">
              <a:xfrm>
                <a:off x="5149851" y="1784351"/>
                <a:ext cx="85725" cy="47625"/>
              </a:xfrm>
              <a:custGeom>
                <a:avLst/>
                <a:gdLst>
                  <a:gd name="T0" fmla="*/ 3 w 83"/>
                  <a:gd name="T1" fmla="*/ 6 h 46"/>
                  <a:gd name="T2" fmla="*/ 75 w 83"/>
                  <a:gd name="T3" fmla="*/ 43 h 46"/>
                  <a:gd name="T4" fmla="*/ 79 w 83"/>
                  <a:gd name="T5" fmla="*/ 37 h 46"/>
                  <a:gd name="T6" fmla="*/ 6 w 83"/>
                  <a:gd name="T7" fmla="*/ 1 h 46"/>
                  <a:gd name="T8" fmla="*/ 3 w 83"/>
                  <a:gd name="T9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46">
                    <a:moveTo>
                      <a:pt x="3" y="6"/>
                    </a:moveTo>
                    <a:cubicBezTo>
                      <a:pt x="28" y="18"/>
                      <a:pt x="52" y="30"/>
                      <a:pt x="75" y="43"/>
                    </a:cubicBezTo>
                    <a:cubicBezTo>
                      <a:pt x="80" y="46"/>
                      <a:pt x="83" y="39"/>
                      <a:pt x="79" y="37"/>
                    </a:cubicBezTo>
                    <a:cubicBezTo>
                      <a:pt x="57" y="20"/>
                      <a:pt x="33" y="7"/>
                      <a:pt x="6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93" name="chenying0907 75"/>
              <p:cNvSpPr>
                <a:spLocks/>
              </p:cNvSpPr>
              <p:nvPr/>
            </p:nvSpPr>
            <p:spPr bwMode="auto">
              <a:xfrm>
                <a:off x="5305426" y="1847851"/>
                <a:ext cx="66675" cy="61913"/>
              </a:xfrm>
              <a:custGeom>
                <a:avLst/>
                <a:gdLst>
                  <a:gd name="T0" fmla="*/ 5 w 65"/>
                  <a:gd name="T1" fmla="*/ 12 h 59"/>
                  <a:gd name="T2" fmla="*/ 55 w 65"/>
                  <a:gd name="T3" fmla="*/ 55 h 59"/>
                  <a:gd name="T4" fmla="*/ 62 w 65"/>
                  <a:gd name="T5" fmla="*/ 49 h 59"/>
                  <a:gd name="T6" fmla="*/ 42 w 65"/>
                  <a:gd name="T7" fmla="*/ 23 h 59"/>
                  <a:gd name="T8" fmla="*/ 10 w 65"/>
                  <a:gd name="T9" fmla="*/ 4 h 59"/>
                  <a:gd name="T10" fmla="*/ 5 w 65"/>
                  <a:gd name="T11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59">
                    <a:moveTo>
                      <a:pt x="5" y="12"/>
                    </a:moveTo>
                    <a:cubicBezTo>
                      <a:pt x="23" y="25"/>
                      <a:pt x="42" y="37"/>
                      <a:pt x="55" y="55"/>
                    </a:cubicBezTo>
                    <a:cubicBezTo>
                      <a:pt x="58" y="59"/>
                      <a:pt x="65" y="53"/>
                      <a:pt x="62" y="49"/>
                    </a:cubicBezTo>
                    <a:cubicBezTo>
                      <a:pt x="57" y="39"/>
                      <a:pt x="50" y="31"/>
                      <a:pt x="42" y="23"/>
                    </a:cubicBezTo>
                    <a:cubicBezTo>
                      <a:pt x="33" y="15"/>
                      <a:pt x="21" y="9"/>
                      <a:pt x="10" y="4"/>
                    </a:cubicBezTo>
                    <a:cubicBezTo>
                      <a:pt x="5" y="0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94" name="chenying0907 76"/>
              <p:cNvSpPr>
                <a:spLocks/>
              </p:cNvSpPr>
              <p:nvPr/>
            </p:nvSpPr>
            <p:spPr bwMode="auto">
              <a:xfrm>
                <a:off x="5380038" y="1765301"/>
                <a:ext cx="30163" cy="87313"/>
              </a:xfrm>
              <a:custGeom>
                <a:avLst/>
                <a:gdLst>
                  <a:gd name="T0" fmla="*/ 10 w 28"/>
                  <a:gd name="T1" fmla="*/ 81 h 84"/>
                  <a:gd name="T2" fmla="*/ 27 w 28"/>
                  <a:gd name="T3" fmla="*/ 10 h 84"/>
                  <a:gd name="T4" fmla="*/ 17 w 28"/>
                  <a:gd name="T5" fmla="*/ 6 h 84"/>
                  <a:gd name="T6" fmla="*/ 4 w 28"/>
                  <a:gd name="T7" fmla="*/ 81 h 84"/>
                  <a:gd name="T8" fmla="*/ 10 w 28"/>
                  <a:gd name="T9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4">
                    <a:moveTo>
                      <a:pt x="10" y="81"/>
                    </a:moveTo>
                    <a:cubicBezTo>
                      <a:pt x="15" y="57"/>
                      <a:pt x="22" y="34"/>
                      <a:pt x="27" y="10"/>
                    </a:cubicBezTo>
                    <a:cubicBezTo>
                      <a:pt x="28" y="4"/>
                      <a:pt x="20" y="0"/>
                      <a:pt x="17" y="6"/>
                    </a:cubicBezTo>
                    <a:cubicBezTo>
                      <a:pt x="6" y="29"/>
                      <a:pt x="0" y="55"/>
                      <a:pt x="4" y="81"/>
                    </a:cubicBezTo>
                    <a:cubicBezTo>
                      <a:pt x="5" y="84"/>
                      <a:pt x="10" y="84"/>
                      <a:pt x="1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95" name="chenying0907 77"/>
              <p:cNvSpPr>
                <a:spLocks/>
              </p:cNvSpPr>
              <p:nvPr/>
            </p:nvSpPr>
            <p:spPr bwMode="auto">
              <a:xfrm>
                <a:off x="5451476" y="1625601"/>
                <a:ext cx="39688" cy="63500"/>
              </a:xfrm>
              <a:custGeom>
                <a:avLst/>
                <a:gdLst>
                  <a:gd name="T0" fmla="*/ 7 w 39"/>
                  <a:gd name="T1" fmla="*/ 58 h 62"/>
                  <a:gd name="T2" fmla="*/ 38 w 39"/>
                  <a:gd name="T3" fmla="*/ 7 h 62"/>
                  <a:gd name="T4" fmla="*/ 29 w 39"/>
                  <a:gd name="T5" fmla="*/ 3 h 62"/>
                  <a:gd name="T6" fmla="*/ 13 w 39"/>
                  <a:gd name="T7" fmla="*/ 25 h 62"/>
                  <a:gd name="T8" fmla="*/ 1 w 39"/>
                  <a:gd name="T9" fmla="*/ 56 h 62"/>
                  <a:gd name="T10" fmla="*/ 7 w 39"/>
                  <a:gd name="T11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2">
                    <a:moveTo>
                      <a:pt x="7" y="58"/>
                    </a:moveTo>
                    <a:cubicBezTo>
                      <a:pt x="16" y="40"/>
                      <a:pt x="30" y="26"/>
                      <a:pt x="38" y="7"/>
                    </a:cubicBezTo>
                    <a:cubicBezTo>
                      <a:pt x="39" y="2"/>
                      <a:pt x="32" y="0"/>
                      <a:pt x="29" y="3"/>
                    </a:cubicBezTo>
                    <a:cubicBezTo>
                      <a:pt x="24" y="11"/>
                      <a:pt x="18" y="18"/>
                      <a:pt x="13" y="25"/>
                    </a:cubicBezTo>
                    <a:cubicBezTo>
                      <a:pt x="7" y="34"/>
                      <a:pt x="4" y="45"/>
                      <a:pt x="1" y="56"/>
                    </a:cubicBezTo>
                    <a:cubicBezTo>
                      <a:pt x="0" y="59"/>
                      <a:pt x="5" y="62"/>
                      <a:pt x="7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96" name="chenying0907 78"/>
              <p:cNvSpPr>
                <a:spLocks/>
              </p:cNvSpPr>
              <p:nvPr/>
            </p:nvSpPr>
            <p:spPr bwMode="auto">
              <a:xfrm>
                <a:off x="5540376" y="1449388"/>
                <a:ext cx="88900" cy="112713"/>
              </a:xfrm>
              <a:custGeom>
                <a:avLst/>
                <a:gdLst>
                  <a:gd name="T0" fmla="*/ 8 w 86"/>
                  <a:gd name="T1" fmla="*/ 105 h 108"/>
                  <a:gd name="T2" fmla="*/ 81 w 86"/>
                  <a:gd name="T3" fmla="*/ 12 h 108"/>
                  <a:gd name="T4" fmla="*/ 75 w 86"/>
                  <a:gd name="T5" fmla="*/ 4 h 108"/>
                  <a:gd name="T6" fmla="*/ 1 w 86"/>
                  <a:gd name="T7" fmla="*/ 101 h 108"/>
                  <a:gd name="T8" fmla="*/ 8 w 86"/>
                  <a:gd name="T9" fmla="*/ 10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08">
                    <a:moveTo>
                      <a:pt x="8" y="105"/>
                    </a:moveTo>
                    <a:cubicBezTo>
                      <a:pt x="34" y="75"/>
                      <a:pt x="53" y="41"/>
                      <a:pt x="81" y="12"/>
                    </a:cubicBezTo>
                    <a:cubicBezTo>
                      <a:pt x="86" y="8"/>
                      <a:pt x="80" y="0"/>
                      <a:pt x="75" y="4"/>
                    </a:cubicBezTo>
                    <a:cubicBezTo>
                      <a:pt x="39" y="25"/>
                      <a:pt x="16" y="63"/>
                      <a:pt x="1" y="101"/>
                    </a:cubicBezTo>
                    <a:cubicBezTo>
                      <a:pt x="0" y="105"/>
                      <a:pt x="5" y="108"/>
                      <a:pt x="8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97" name="chenying0907 79"/>
              <p:cNvSpPr>
                <a:spLocks/>
              </p:cNvSpPr>
              <p:nvPr/>
            </p:nvSpPr>
            <p:spPr bwMode="auto">
              <a:xfrm>
                <a:off x="5675313" y="1382713"/>
                <a:ext cx="88900" cy="57150"/>
              </a:xfrm>
              <a:custGeom>
                <a:avLst/>
                <a:gdLst>
                  <a:gd name="T0" fmla="*/ 7 w 86"/>
                  <a:gd name="T1" fmla="*/ 53 h 55"/>
                  <a:gd name="T2" fmla="*/ 79 w 86"/>
                  <a:gd name="T3" fmla="*/ 13 h 55"/>
                  <a:gd name="T4" fmla="*/ 76 w 86"/>
                  <a:gd name="T5" fmla="*/ 2 h 55"/>
                  <a:gd name="T6" fmla="*/ 3 w 86"/>
                  <a:gd name="T7" fmla="*/ 48 h 55"/>
                  <a:gd name="T8" fmla="*/ 7 w 86"/>
                  <a:gd name="T9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55">
                    <a:moveTo>
                      <a:pt x="7" y="53"/>
                    </a:moveTo>
                    <a:cubicBezTo>
                      <a:pt x="32" y="43"/>
                      <a:pt x="53" y="22"/>
                      <a:pt x="79" y="13"/>
                    </a:cubicBezTo>
                    <a:cubicBezTo>
                      <a:pt x="86" y="10"/>
                      <a:pt x="83" y="0"/>
                      <a:pt x="76" y="2"/>
                    </a:cubicBezTo>
                    <a:cubicBezTo>
                      <a:pt x="46" y="8"/>
                      <a:pt x="24" y="27"/>
                      <a:pt x="3" y="48"/>
                    </a:cubicBezTo>
                    <a:cubicBezTo>
                      <a:pt x="0" y="51"/>
                      <a:pt x="4" y="55"/>
                      <a:pt x="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98" name="chenying0907 80"/>
              <p:cNvSpPr>
                <a:spLocks/>
              </p:cNvSpPr>
              <p:nvPr/>
            </p:nvSpPr>
            <p:spPr bwMode="auto">
              <a:xfrm>
                <a:off x="5895976" y="1304926"/>
                <a:ext cx="57150" cy="28575"/>
              </a:xfrm>
              <a:custGeom>
                <a:avLst/>
                <a:gdLst>
                  <a:gd name="T0" fmla="*/ 4 w 56"/>
                  <a:gd name="T1" fmla="*/ 26 h 27"/>
                  <a:gd name="T2" fmla="*/ 55 w 56"/>
                  <a:gd name="T3" fmla="*/ 4 h 27"/>
                  <a:gd name="T4" fmla="*/ 53 w 56"/>
                  <a:gd name="T5" fmla="*/ 2 h 27"/>
                  <a:gd name="T6" fmla="*/ 2 w 56"/>
                  <a:gd name="T7" fmla="*/ 23 h 27"/>
                  <a:gd name="T8" fmla="*/ 4 w 56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7">
                    <a:moveTo>
                      <a:pt x="4" y="26"/>
                    </a:moveTo>
                    <a:cubicBezTo>
                      <a:pt x="21" y="18"/>
                      <a:pt x="41" y="18"/>
                      <a:pt x="55" y="4"/>
                    </a:cubicBezTo>
                    <a:cubicBezTo>
                      <a:pt x="56" y="2"/>
                      <a:pt x="54" y="0"/>
                      <a:pt x="53" y="2"/>
                    </a:cubicBezTo>
                    <a:cubicBezTo>
                      <a:pt x="38" y="14"/>
                      <a:pt x="19" y="15"/>
                      <a:pt x="2" y="23"/>
                    </a:cubicBezTo>
                    <a:cubicBezTo>
                      <a:pt x="0" y="24"/>
                      <a:pt x="2" y="27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99" name="chenying0907 81"/>
              <p:cNvSpPr>
                <a:spLocks/>
              </p:cNvSpPr>
              <p:nvPr/>
            </p:nvSpPr>
            <p:spPr bwMode="auto">
              <a:xfrm>
                <a:off x="6059488" y="1247776"/>
                <a:ext cx="125413" cy="41275"/>
              </a:xfrm>
              <a:custGeom>
                <a:avLst/>
                <a:gdLst>
                  <a:gd name="T0" fmla="*/ 6 w 121"/>
                  <a:gd name="T1" fmla="*/ 38 h 40"/>
                  <a:gd name="T2" fmla="*/ 115 w 121"/>
                  <a:gd name="T3" fmla="*/ 13 h 40"/>
                  <a:gd name="T4" fmla="*/ 113 w 121"/>
                  <a:gd name="T5" fmla="*/ 0 h 40"/>
                  <a:gd name="T6" fmla="*/ 3 w 121"/>
                  <a:gd name="T7" fmla="*/ 34 h 40"/>
                  <a:gd name="T8" fmla="*/ 6 w 121"/>
                  <a:gd name="T9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0">
                    <a:moveTo>
                      <a:pt x="6" y="38"/>
                    </a:moveTo>
                    <a:cubicBezTo>
                      <a:pt x="40" y="23"/>
                      <a:pt x="79" y="25"/>
                      <a:pt x="115" y="13"/>
                    </a:cubicBezTo>
                    <a:cubicBezTo>
                      <a:pt x="121" y="11"/>
                      <a:pt x="121" y="0"/>
                      <a:pt x="113" y="0"/>
                    </a:cubicBezTo>
                    <a:cubicBezTo>
                      <a:pt x="72" y="3"/>
                      <a:pt x="37" y="11"/>
                      <a:pt x="3" y="34"/>
                    </a:cubicBezTo>
                    <a:cubicBezTo>
                      <a:pt x="0" y="36"/>
                      <a:pt x="3" y="40"/>
                      <a:pt x="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00" name="chenying0907 82"/>
              <p:cNvSpPr>
                <a:spLocks/>
              </p:cNvSpPr>
              <p:nvPr/>
            </p:nvSpPr>
            <p:spPr bwMode="auto">
              <a:xfrm>
                <a:off x="6319838" y="1225551"/>
                <a:ext cx="120650" cy="30163"/>
              </a:xfrm>
              <a:custGeom>
                <a:avLst/>
                <a:gdLst>
                  <a:gd name="T0" fmla="*/ 8 w 116"/>
                  <a:gd name="T1" fmla="*/ 25 h 28"/>
                  <a:gd name="T2" fmla="*/ 108 w 116"/>
                  <a:gd name="T3" fmla="*/ 27 h 28"/>
                  <a:gd name="T4" fmla="*/ 110 w 116"/>
                  <a:gd name="T5" fmla="*/ 15 h 28"/>
                  <a:gd name="T6" fmla="*/ 4 w 116"/>
                  <a:gd name="T7" fmla="*/ 17 h 28"/>
                  <a:gd name="T8" fmla="*/ 8 w 116"/>
                  <a:gd name="T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8">
                    <a:moveTo>
                      <a:pt x="8" y="25"/>
                    </a:moveTo>
                    <a:cubicBezTo>
                      <a:pt x="41" y="16"/>
                      <a:pt x="74" y="23"/>
                      <a:pt x="108" y="27"/>
                    </a:cubicBezTo>
                    <a:cubicBezTo>
                      <a:pt x="115" y="28"/>
                      <a:pt x="116" y="17"/>
                      <a:pt x="110" y="15"/>
                    </a:cubicBezTo>
                    <a:cubicBezTo>
                      <a:pt x="72" y="4"/>
                      <a:pt x="40" y="0"/>
                      <a:pt x="4" y="17"/>
                    </a:cubicBezTo>
                    <a:cubicBezTo>
                      <a:pt x="0" y="19"/>
                      <a:pt x="3" y="26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01" name="chenying0907 83"/>
              <p:cNvSpPr>
                <a:spLocks/>
              </p:cNvSpPr>
              <p:nvPr/>
            </p:nvSpPr>
            <p:spPr bwMode="auto">
              <a:xfrm>
                <a:off x="6584951" y="1241426"/>
                <a:ext cx="109538" cy="19050"/>
              </a:xfrm>
              <a:custGeom>
                <a:avLst/>
                <a:gdLst>
                  <a:gd name="T0" fmla="*/ 5 w 106"/>
                  <a:gd name="T1" fmla="*/ 9 h 18"/>
                  <a:gd name="T2" fmla="*/ 98 w 106"/>
                  <a:gd name="T3" fmla="*/ 17 h 18"/>
                  <a:gd name="T4" fmla="*/ 100 w 106"/>
                  <a:gd name="T5" fmla="*/ 9 h 18"/>
                  <a:gd name="T6" fmla="*/ 5 w 106"/>
                  <a:gd name="T7" fmla="*/ 2 h 18"/>
                  <a:gd name="T8" fmla="*/ 5 w 106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8">
                    <a:moveTo>
                      <a:pt x="5" y="9"/>
                    </a:moveTo>
                    <a:cubicBezTo>
                      <a:pt x="35" y="11"/>
                      <a:pt x="68" y="12"/>
                      <a:pt x="98" y="17"/>
                    </a:cubicBezTo>
                    <a:cubicBezTo>
                      <a:pt x="103" y="18"/>
                      <a:pt x="106" y="10"/>
                      <a:pt x="100" y="9"/>
                    </a:cubicBezTo>
                    <a:cubicBezTo>
                      <a:pt x="68" y="0"/>
                      <a:pt x="38" y="1"/>
                      <a:pt x="5" y="2"/>
                    </a:cubicBezTo>
                    <a:cubicBezTo>
                      <a:pt x="0" y="2"/>
                      <a:pt x="0" y="9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02" name="chenying0907 84"/>
              <p:cNvSpPr>
                <a:spLocks/>
              </p:cNvSpPr>
              <p:nvPr/>
            </p:nvSpPr>
            <p:spPr bwMode="auto">
              <a:xfrm>
                <a:off x="6799263" y="1285876"/>
                <a:ext cx="117475" cy="47625"/>
              </a:xfrm>
              <a:custGeom>
                <a:avLst/>
                <a:gdLst>
                  <a:gd name="T0" fmla="*/ 5 w 112"/>
                  <a:gd name="T1" fmla="*/ 11 h 45"/>
                  <a:gd name="T2" fmla="*/ 100 w 112"/>
                  <a:gd name="T3" fmla="*/ 42 h 45"/>
                  <a:gd name="T4" fmla="*/ 105 w 112"/>
                  <a:gd name="T5" fmla="*/ 29 h 45"/>
                  <a:gd name="T6" fmla="*/ 8 w 112"/>
                  <a:gd name="T7" fmla="*/ 1 h 45"/>
                  <a:gd name="T8" fmla="*/ 5 w 112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45">
                    <a:moveTo>
                      <a:pt x="5" y="11"/>
                    </a:moveTo>
                    <a:cubicBezTo>
                      <a:pt x="35" y="25"/>
                      <a:pt x="69" y="29"/>
                      <a:pt x="100" y="42"/>
                    </a:cubicBezTo>
                    <a:cubicBezTo>
                      <a:pt x="107" y="45"/>
                      <a:pt x="112" y="33"/>
                      <a:pt x="105" y="29"/>
                    </a:cubicBezTo>
                    <a:cubicBezTo>
                      <a:pt x="76" y="13"/>
                      <a:pt x="41" y="2"/>
                      <a:pt x="8" y="1"/>
                    </a:cubicBezTo>
                    <a:cubicBezTo>
                      <a:pt x="2" y="0"/>
                      <a:pt x="0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03" name="chenying0907 85"/>
              <p:cNvSpPr>
                <a:spLocks/>
              </p:cNvSpPr>
              <p:nvPr/>
            </p:nvSpPr>
            <p:spPr bwMode="auto">
              <a:xfrm>
                <a:off x="6962776" y="1343026"/>
                <a:ext cx="122238" cy="44450"/>
              </a:xfrm>
              <a:custGeom>
                <a:avLst/>
                <a:gdLst>
                  <a:gd name="T0" fmla="*/ 3 w 117"/>
                  <a:gd name="T1" fmla="*/ 4 h 43"/>
                  <a:gd name="T2" fmla="*/ 109 w 117"/>
                  <a:gd name="T3" fmla="*/ 41 h 43"/>
                  <a:gd name="T4" fmla="*/ 113 w 117"/>
                  <a:gd name="T5" fmla="*/ 35 h 43"/>
                  <a:gd name="T6" fmla="*/ 3 w 117"/>
                  <a:gd name="T7" fmla="*/ 0 h 43"/>
                  <a:gd name="T8" fmla="*/ 3 w 117"/>
                  <a:gd name="T9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43">
                    <a:moveTo>
                      <a:pt x="3" y="4"/>
                    </a:moveTo>
                    <a:cubicBezTo>
                      <a:pt x="41" y="6"/>
                      <a:pt x="76" y="23"/>
                      <a:pt x="109" y="41"/>
                    </a:cubicBezTo>
                    <a:cubicBezTo>
                      <a:pt x="113" y="43"/>
                      <a:pt x="117" y="37"/>
                      <a:pt x="113" y="35"/>
                    </a:cubicBezTo>
                    <a:cubicBezTo>
                      <a:pt x="79" y="13"/>
                      <a:pt x="43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04" name="chenying0907 86"/>
              <p:cNvSpPr>
                <a:spLocks/>
              </p:cNvSpPr>
              <p:nvPr/>
            </p:nvSpPr>
            <p:spPr bwMode="auto">
              <a:xfrm>
                <a:off x="7148513" y="1409701"/>
                <a:ext cx="104775" cy="49213"/>
              </a:xfrm>
              <a:custGeom>
                <a:avLst/>
                <a:gdLst>
                  <a:gd name="T0" fmla="*/ 3 w 101"/>
                  <a:gd name="T1" fmla="*/ 6 h 47"/>
                  <a:gd name="T2" fmla="*/ 90 w 101"/>
                  <a:gd name="T3" fmla="*/ 45 h 47"/>
                  <a:gd name="T4" fmla="*/ 96 w 101"/>
                  <a:gd name="T5" fmla="*/ 35 h 47"/>
                  <a:gd name="T6" fmla="*/ 4 w 101"/>
                  <a:gd name="T7" fmla="*/ 0 h 47"/>
                  <a:gd name="T8" fmla="*/ 3 w 101"/>
                  <a:gd name="T9" fmla="*/ 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47">
                    <a:moveTo>
                      <a:pt x="3" y="6"/>
                    </a:moveTo>
                    <a:cubicBezTo>
                      <a:pt x="31" y="18"/>
                      <a:pt x="59" y="37"/>
                      <a:pt x="90" y="45"/>
                    </a:cubicBezTo>
                    <a:cubicBezTo>
                      <a:pt x="95" y="47"/>
                      <a:pt x="101" y="39"/>
                      <a:pt x="96" y="35"/>
                    </a:cubicBezTo>
                    <a:cubicBezTo>
                      <a:pt x="70" y="15"/>
                      <a:pt x="36" y="3"/>
                      <a:pt x="4" y="0"/>
                    </a:cubicBezTo>
                    <a:cubicBezTo>
                      <a:pt x="1" y="0"/>
                      <a:pt x="0" y="4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05" name="chenying0907 87"/>
              <p:cNvSpPr>
                <a:spLocks/>
              </p:cNvSpPr>
              <p:nvPr/>
            </p:nvSpPr>
            <p:spPr bwMode="auto">
              <a:xfrm>
                <a:off x="7273926" y="1504951"/>
                <a:ext cx="114300" cy="74613"/>
              </a:xfrm>
              <a:custGeom>
                <a:avLst/>
                <a:gdLst>
                  <a:gd name="T0" fmla="*/ 6 w 110"/>
                  <a:gd name="T1" fmla="*/ 10 h 71"/>
                  <a:gd name="T2" fmla="*/ 55 w 110"/>
                  <a:gd name="T3" fmla="*/ 40 h 71"/>
                  <a:gd name="T4" fmla="*/ 99 w 110"/>
                  <a:gd name="T5" fmla="*/ 67 h 71"/>
                  <a:gd name="T6" fmla="*/ 104 w 110"/>
                  <a:gd name="T7" fmla="*/ 58 h 71"/>
                  <a:gd name="T8" fmla="*/ 9 w 110"/>
                  <a:gd name="T9" fmla="*/ 0 h 71"/>
                  <a:gd name="T10" fmla="*/ 6 w 110"/>
                  <a:gd name="T11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1">
                    <a:moveTo>
                      <a:pt x="6" y="10"/>
                    </a:moveTo>
                    <a:cubicBezTo>
                      <a:pt x="24" y="16"/>
                      <a:pt x="41" y="28"/>
                      <a:pt x="55" y="40"/>
                    </a:cubicBezTo>
                    <a:cubicBezTo>
                      <a:pt x="69" y="51"/>
                      <a:pt x="83" y="59"/>
                      <a:pt x="99" y="67"/>
                    </a:cubicBezTo>
                    <a:cubicBezTo>
                      <a:pt x="105" y="71"/>
                      <a:pt x="110" y="62"/>
                      <a:pt x="104" y="58"/>
                    </a:cubicBezTo>
                    <a:cubicBezTo>
                      <a:pt x="73" y="35"/>
                      <a:pt x="49" y="6"/>
                      <a:pt x="9" y="0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06" name="chenying0907 88"/>
              <p:cNvSpPr>
                <a:spLocks/>
              </p:cNvSpPr>
              <p:nvPr/>
            </p:nvSpPr>
            <p:spPr bwMode="auto">
              <a:xfrm>
                <a:off x="7424738" y="1631951"/>
                <a:ext cx="88900" cy="96838"/>
              </a:xfrm>
              <a:custGeom>
                <a:avLst/>
                <a:gdLst>
                  <a:gd name="T0" fmla="*/ 3 w 85"/>
                  <a:gd name="T1" fmla="*/ 9 h 93"/>
                  <a:gd name="T2" fmla="*/ 75 w 85"/>
                  <a:gd name="T3" fmla="*/ 89 h 93"/>
                  <a:gd name="T4" fmla="*/ 83 w 85"/>
                  <a:gd name="T5" fmla="*/ 83 h 93"/>
                  <a:gd name="T6" fmla="*/ 8 w 85"/>
                  <a:gd name="T7" fmla="*/ 2 h 93"/>
                  <a:gd name="T8" fmla="*/ 3 w 85"/>
                  <a:gd name="T9" fmla="*/ 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3">
                    <a:moveTo>
                      <a:pt x="3" y="9"/>
                    </a:moveTo>
                    <a:cubicBezTo>
                      <a:pt x="28" y="35"/>
                      <a:pt x="50" y="63"/>
                      <a:pt x="75" y="89"/>
                    </a:cubicBezTo>
                    <a:cubicBezTo>
                      <a:pt x="79" y="93"/>
                      <a:pt x="85" y="88"/>
                      <a:pt x="83" y="83"/>
                    </a:cubicBezTo>
                    <a:cubicBezTo>
                      <a:pt x="64" y="52"/>
                      <a:pt x="41" y="20"/>
                      <a:pt x="8" y="2"/>
                    </a:cubicBezTo>
                    <a:cubicBezTo>
                      <a:pt x="4" y="0"/>
                      <a:pt x="0" y="5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07" name="chenying0907 89"/>
              <p:cNvSpPr>
                <a:spLocks/>
              </p:cNvSpPr>
              <p:nvPr/>
            </p:nvSpPr>
            <p:spPr bwMode="auto">
              <a:xfrm>
                <a:off x="7540626" y="1792288"/>
                <a:ext cx="53975" cy="84138"/>
              </a:xfrm>
              <a:custGeom>
                <a:avLst/>
                <a:gdLst>
                  <a:gd name="T0" fmla="*/ 2 w 52"/>
                  <a:gd name="T1" fmla="*/ 4 h 81"/>
                  <a:gd name="T2" fmla="*/ 22 w 52"/>
                  <a:gd name="T3" fmla="*/ 44 h 81"/>
                  <a:gd name="T4" fmla="*/ 45 w 52"/>
                  <a:gd name="T5" fmla="*/ 78 h 81"/>
                  <a:gd name="T6" fmla="*/ 50 w 52"/>
                  <a:gd name="T7" fmla="*/ 74 h 81"/>
                  <a:gd name="T8" fmla="*/ 32 w 52"/>
                  <a:gd name="T9" fmla="*/ 39 h 81"/>
                  <a:gd name="T10" fmla="*/ 6 w 52"/>
                  <a:gd name="T11" fmla="*/ 2 h 81"/>
                  <a:gd name="T12" fmla="*/ 2 w 52"/>
                  <a:gd name="T13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81">
                    <a:moveTo>
                      <a:pt x="2" y="4"/>
                    </a:moveTo>
                    <a:cubicBezTo>
                      <a:pt x="9" y="17"/>
                      <a:pt x="15" y="31"/>
                      <a:pt x="22" y="44"/>
                    </a:cubicBezTo>
                    <a:cubicBezTo>
                      <a:pt x="29" y="56"/>
                      <a:pt x="36" y="67"/>
                      <a:pt x="45" y="78"/>
                    </a:cubicBezTo>
                    <a:cubicBezTo>
                      <a:pt x="47" y="81"/>
                      <a:pt x="52" y="77"/>
                      <a:pt x="50" y="74"/>
                    </a:cubicBezTo>
                    <a:cubicBezTo>
                      <a:pt x="44" y="62"/>
                      <a:pt x="38" y="50"/>
                      <a:pt x="32" y="39"/>
                    </a:cubicBezTo>
                    <a:cubicBezTo>
                      <a:pt x="24" y="25"/>
                      <a:pt x="14" y="14"/>
                      <a:pt x="6" y="2"/>
                    </a:cubicBezTo>
                    <a:cubicBezTo>
                      <a:pt x="4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08" name="chenying0907 90"/>
              <p:cNvSpPr>
                <a:spLocks/>
              </p:cNvSpPr>
              <p:nvPr/>
            </p:nvSpPr>
            <p:spPr bwMode="auto">
              <a:xfrm>
                <a:off x="7627938" y="1963738"/>
                <a:ext cx="57150" cy="109538"/>
              </a:xfrm>
              <a:custGeom>
                <a:avLst/>
                <a:gdLst>
                  <a:gd name="T0" fmla="*/ 2 w 55"/>
                  <a:gd name="T1" fmla="*/ 6 h 106"/>
                  <a:gd name="T2" fmla="*/ 45 w 55"/>
                  <a:gd name="T3" fmla="*/ 102 h 106"/>
                  <a:gd name="T4" fmla="*/ 53 w 55"/>
                  <a:gd name="T5" fmla="*/ 98 h 106"/>
                  <a:gd name="T6" fmla="*/ 9 w 55"/>
                  <a:gd name="T7" fmla="*/ 3 h 106"/>
                  <a:gd name="T8" fmla="*/ 2 w 55"/>
                  <a:gd name="T9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6">
                    <a:moveTo>
                      <a:pt x="2" y="6"/>
                    </a:moveTo>
                    <a:cubicBezTo>
                      <a:pt x="14" y="39"/>
                      <a:pt x="30" y="70"/>
                      <a:pt x="45" y="102"/>
                    </a:cubicBezTo>
                    <a:cubicBezTo>
                      <a:pt x="47" y="106"/>
                      <a:pt x="55" y="103"/>
                      <a:pt x="53" y="98"/>
                    </a:cubicBezTo>
                    <a:cubicBezTo>
                      <a:pt x="42" y="65"/>
                      <a:pt x="28" y="33"/>
                      <a:pt x="9" y="3"/>
                    </a:cubicBezTo>
                    <a:cubicBezTo>
                      <a:pt x="7" y="0"/>
                      <a:pt x="0" y="2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09" name="chenying0907 91"/>
              <p:cNvSpPr>
                <a:spLocks/>
              </p:cNvSpPr>
              <p:nvPr/>
            </p:nvSpPr>
            <p:spPr bwMode="auto">
              <a:xfrm>
                <a:off x="7700963" y="2119313"/>
                <a:ext cx="49213" cy="73025"/>
              </a:xfrm>
              <a:custGeom>
                <a:avLst/>
                <a:gdLst>
                  <a:gd name="T0" fmla="*/ 2 w 47"/>
                  <a:gd name="T1" fmla="*/ 9 h 70"/>
                  <a:gd name="T2" fmla="*/ 32 w 47"/>
                  <a:gd name="T3" fmla="*/ 63 h 70"/>
                  <a:gd name="T4" fmla="*/ 43 w 47"/>
                  <a:gd name="T5" fmla="*/ 54 h 70"/>
                  <a:gd name="T6" fmla="*/ 13 w 47"/>
                  <a:gd name="T7" fmla="*/ 4 h 70"/>
                  <a:gd name="T8" fmla="*/ 2 w 47"/>
                  <a:gd name="T9" fmla="*/ 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0">
                    <a:moveTo>
                      <a:pt x="2" y="9"/>
                    </a:moveTo>
                    <a:cubicBezTo>
                      <a:pt x="9" y="29"/>
                      <a:pt x="18" y="47"/>
                      <a:pt x="32" y="63"/>
                    </a:cubicBezTo>
                    <a:cubicBezTo>
                      <a:pt x="37" y="70"/>
                      <a:pt x="47" y="61"/>
                      <a:pt x="43" y="54"/>
                    </a:cubicBezTo>
                    <a:cubicBezTo>
                      <a:pt x="34" y="37"/>
                      <a:pt x="24" y="20"/>
                      <a:pt x="13" y="4"/>
                    </a:cubicBezTo>
                    <a:cubicBezTo>
                      <a:pt x="9" y="0"/>
                      <a:pt x="0" y="2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10" name="chenying0907 92"/>
              <p:cNvSpPr>
                <a:spLocks/>
              </p:cNvSpPr>
              <p:nvPr/>
            </p:nvSpPr>
            <p:spPr bwMode="auto">
              <a:xfrm>
                <a:off x="8164513" y="3827463"/>
                <a:ext cx="123825" cy="60325"/>
              </a:xfrm>
              <a:custGeom>
                <a:avLst/>
                <a:gdLst>
                  <a:gd name="T0" fmla="*/ 1 w 118"/>
                  <a:gd name="T1" fmla="*/ 59 h 59"/>
                  <a:gd name="T2" fmla="*/ 115 w 118"/>
                  <a:gd name="T3" fmla="*/ 6 h 59"/>
                  <a:gd name="T4" fmla="*/ 112 w 118"/>
                  <a:gd name="T5" fmla="*/ 0 h 59"/>
                  <a:gd name="T6" fmla="*/ 0 w 118"/>
                  <a:gd name="T7" fmla="*/ 58 h 59"/>
                  <a:gd name="T8" fmla="*/ 1 w 118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9">
                    <a:moveTo>
                      <a:pt x="1" y="59"/>
                    </a:moveTo>
                    <a:cubicBezTo>
                      <a:pt x="41" y="56"/>
                      <a:pt x="81" y="26"/>
                      <a:pt x="115" y="6"/>
                    </a:cubicBezTo>
                    <a:cubicBezTo>
                      <a:pt x="118" y="4"/>
                      <a:pt x="116" y="0"/>
                      <a:pt x="112" y="0"/>
                    </a:cubicBezTo>
                    <a:cubicBezTo>
                      <a:pt x="73" y="9"/>
                      <a:pt x="33" y="35"/>
                      <a:pt x="0" y="58"/>
                    </a:cubicBezTo>
                    <a:cubicBezTo>
                      <a:pt x="0" y="58"/>
                      <a:pt x="0" y="59"/>
                      <a:pt x="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</p:grpSp>
      </p:grpSp>
      <p:grpSp>
        <p:nvGrpSpPr>
          <p:cNvPr id="5" name="PA_chenying0907 4"/>
          <p:cNvGrpSpPr/>
          <p:nvPr>
            <p:custDataLst>
              <p:tags r:id="rId2"/>
            </p:custDataLst>
          </p:nvPr>
        </p:nvGrpSpPr>
        <p:grpSpPr>
          <a:xfrm>
            <a:off x="1663275" y="1192867"/>
            <a:ext cx="3460136" cy="2773398"/>
            <a:chOff x="3246438" y="1068388"/>
            <a:chExt cx="5711825" cy="4678363"/>
          </a:xfrm>
          <a:solidFill>
            <a:schemeClr val="tx1"/>
          </a:solidFill>
        </p:grpSpPr>
        <p:sp>
          <p:nvSpPr>
            <p:cNvPr id="233" name="chenying0907 5"/>
            <p:cNvSpPr>
              <a:spLocks/>
            </p:cNvSpPr>
            <p:nvPr/>
          </p:nvSpPr>
          <p:spPr bwMode="auto">
            <a:xfrm>
              <a:off x="3251201" y="3335338"/>
              <a:ext cx="1773238" cy="1609725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4" name="chenying0907 6"/>
            <p:cNvSpPr>
              <a:spLocks/>
            </p:cNvSpPr>
            <p:nvPr/>
          </p:nvSpPr>
          <p:spPr bwMode="auto">
            <a:xfrm>
              <a:off x="3246438" y="1457326"/>
              <a:ext cx="2112963" cy="1933575"/>
            </a:xfrm>
            <a:custGeom>
              <a:avLst/>
              <a:gdLst>
                <a:gd name="T0" fmla="*/ 394 w 2035"/>
                <a:gd name="T1" fmla="*/ 1839 h 1862"/>
                <a:gd name="T2" fmla="*/ 299 w 2035"/>
                <a:gd name="T3" fmla="*/ 1656 h 1862"/>
                <a:gd name="T4" fmla="*/ 221 w 2035"/>
                <a:gd name="T5" fmla="*/ 1452 h 1862"/>
                <a:gd name="T6" fmla="*/ 241 w 2035"/>
                <a:gd name="T7" fmla="*/ 997 h 1862"/>
                <a:gd name="T8" fmla="*/ 650 w 2035"/>
                <a:gd name="T9" fmla="*/ 365 h 1862"/>
                <a:gd name="T10" fmla="*/ 1301 w 2035"/>
                <a:gd name="T11" fmla="*/ 65 h 1862"/>
                <a:gd name="T12" fmla="*/ 1991 w 2035"/>
                <a:gd name="T13" fmla="*/ 323 h 1862"/>
                <a:gd name="T14" fmla="*/ 2019 w 2035"/>
                <a:gd name="T15" fmla="*/ 295 h 1862"/>
                <a:gd name="T16" fmla="*/ 1371 w 2035"/>
                <a:gd name="T17" fmla="*/ 0 h 1862"/>
                <a:gd name="T18" fmla="*/ 709 w 2035"/>
                <a:gd name="T19" fmla="*/ 241 h 1862"/>
                <a:gd name="T20" fmla="*/ 226 w 2035"/>
                <a:gd name="T21" fmla="*/ 1619 h 1862"/>
                <a:gd name="T22" fmla="*/ 375 w 2035"/>
                <a:gd name="T23" fmla="*/ 1851 h 1862"/>
                <a:gd name="T24" fmla="*/ 394 w 2035"/>
                <a:gd name="T25" fmla="*/ 1839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5" h="1862">
                  <a:moveTo>
                    <a:pt x="394" y="1839"/>
                  </a:moveTo>
                  <a:cubicBezTo>
                    <a:pt x="360" y="1781"/>
                    <a:pt x="330" y="1716"/>
                    <a:pt x="299" y="1656"/>
                  </a:cubicBezTo>
                  <a:cubicBezTo>
                    <a:pt x="266" y="1591"/>
                    <a:pt x="240" y="1523"/>
                    <a:pt x="221" y="1452"/>
                  </a:cubicBezTo>
                  <a:cubicBezTo>
                    <a:pt x="181" y="1301"/>
                    <a:pt x="199" y="1146"/>
                    <a:pt x="241" y="997"/>
                  </a:cubicBezTo>
                  <a:cubicBezTo>
                    <a:pt x="310" y="752"/>
                    <a:pt x="461" y="533"/>
                    <a:pt x="650" y="365"/>
                  </a:cubicBezTo>
                  <a:cubicBezTo>
                    <a:pt x="830" y="204"/>
                    <a:pt x="1059" y="88"/>
                    <a:pt x="1301" y="65"/>
                  </a:cubicBezTo>
                  <a:cubicBezTo>
                    <a:pt x="1565" y="40"/>
                    <a:pt x="1795" y="154"/>
                    <a:pt x="1991" y="323"/>
                  </a:cubicBezTo>
                  <a:cubicBezTo>
                    <a:pt x="2010" y="340"/>
                    <a:pt x="2035" y="315"/>
                    <a:pt x="2019" y="295"/>
                  </a:cubicBezTo>
                  <a:cubicBezTo>
                    <a:pt x="1859" y="102"/>
                    <a:pt x="1621" y="0"/>
                    <a:pt x="1371" y="0"/>
                  </a:cubicBezTo>
                  <a:cubicBezTo>
                    <a:pt x="1131" y="0"/>
                    <a:pt x="899" y="101"/>
                    <a:pt x="709" y="241"/>
                  </a:cubicBezTo>
                  <a:cubicBezTo>
                    <a:pt x="298" y="545"/>
                    <a:pt x="0" y="1121"/>
                    <a:pt x="226" y="1619"/>
                  </a:cubicBezTo>
                  <a:cubicBezTo>
                    <a:pt x="266" y="1706"/>
                    <a:pt x="320" y="1775"/>
                    <a:pt x="375" y="1851"/>
                  </a:cubicBezTo>
                  <a:cubicBezTo>
                    <a:pt x="384" y="1862"/>
                    <a:pt x="402" y="1852"/>
                    <a:pt x="394" y="18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5" name="chenying0907 7"/>
            <p:cNvSpPr>
              <a:spLocks/>
            </p:cNvSpPr>
            <p:nvPr/>
          </p:nvSpPr>
          <p:spPr bwMode="auto">
            <a:xfrm>
              <a:off x="5292726" y="1068388"/>
              <a:ext cx="2541588" cy="1016000"/>
            </a:xfrm>
            <a:custGeom>
              <a:avLst/>
              <a:gdLst>
                <a:gd name="T0" fmla="*/ 38 w 2447"/>
                <a:gd name="T1" fmla="*/ 664 h 979"/>
                <a:gd name="T2" fmla="*/ 1375 w 2447"/>
                <a:gd name="T3" fmla="*/ 104 h 979"/>
                <a:gd name="T4" fmla="*/ 2005 w 2447"/>
                <a:gd name="T5" fmla="*/ 373 h 979"/>
                <a:gd name="T6" fmla="*/ 2402 w 2447"/>
                <a:gd name="T7" fmla="*/ 953 h 979"/>
                <a:gd name="T8" fmla="*/ 2442 w 2447"/>
                <a:gd name="T9" fmla="*/ 943 h 979"/>
                <a:gd name="T10" fmla="*/ 1377 w 2447"/>
                <a:gd name="T11" fmla="*/ 41 h 979"/>
                <a:gd name="T12" fmla="*/ 622 w 2447"/>
                <a:gd name="T13" fmla="*/ 99 h 979"/>
                <a:gd name="T14" fmla="*/ 15 w 2447"/>
                <a:gd name="T15" fmla="*/ 622 h 979"/>
                <a:gd name="T16" fmla="*/ 6 w 2447"/>
                <a:gd name="T17" fmla="*/ 656 h 979"/>
                <a:gd name="T18" fmla="*/ 38 w 2447"/>
                <a:gd name="T19" fmla="*/ 66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7" h="979">
                  <a:moveTo>
                    <a:pt x="38" y="664"/>
                  </a:moveTo>
                  <a:cubicBezTo>
                    <a:pt x="235" y="159"/>
                    <a:pt x="897" y="25"/>
                    <a:pt x="1375" y="104"/>
                  </a:cubicBezTo>
                  <a:cubicBezTo>
                    <a:pt x="1602" y="141"/>
                    <a:pt x="1823" y="231"/>
                    <a:pt x="2005" y="373"/>
                  </a:cubicBezTo>
                  <a:cubicBezTo>
                    <a:pt x="2195" y="521"/>
                    <a:pt x="2325" y="727"/>
                    <a:pt x="2402" y="953"/>
                  </a:cubicBezTo>
                  <a:cubicBezTo>
                    <a:pt x="2411" y="979"/>
                    <a:pt x="2447" y="968"/>
                    <a:pt x="2442" y="943"/>
                  </a:cubicBezTo>
                  <a:cubicBezTo>
                    <a:pt x="2340" y="436"/>
                    <a:pt x="1862" y="118"/>
                    <a:pt x="1377" y="41"/>
                  </a:cubicBezTo>
                  <a:cubicBezTo>
                    <a:pt x="1125" y="0"/>
                    <a:pt x="864" y="21"/>
                    <a:pt x="622" y="99"/>
                  </a:cubicBezTo>
                  <a:cubicBezTo>
                    <a:pt x="370" y="180"/>
                    <a:pt x="103" y="360"/>
                    <a:pt x="15" y="622"/>
                  </a:cubicBezTo>
                  <a:cubicBezTo>
                    <a:pt x="13" y="633"/>
                    <a:pt x="10" y="645"/>
                    <a:pt x="6" y="656"/>
                  </a:cubicBezTo>
                  <a:cubicBezTo>
                    <a:pt x="0" y="676"/>
                    <a:pt x="30" y="683"/>
                    <a:pt x="38" y="6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6" name="chenying0907 8"/>
            <p:cNvSpPr>
              <a:spLocks/>
            </p:cNvSpPr>
            <p:nvPr/>
          </p:nvSpPr>
          <p:spPr bwMode="auto">
            <a:xfrm>
              <a:off x="7777163" y="1998663"/>
              <a:ext cx="1181100" cy="2060575"/>
            </a:xfrm>
            <a:custGeom>
              <a:avLst/>
              <a:gdLst>
                <a:gd name="T0" fmla="*/ 20 w 1137"/>
                <a:gd name="T1" fmla="*/ 63 h 1984"/>
                <a:gd name="T2" fmla="*/ 215 w 1137"/>
                <a:gd name="T3" fmla="*/ 53 h 1984"/>
                <a:gd name="T4" fmla="*/ 400 w 1137"/>
                <a:gd name="T5" fmla="*/ 98 h 1984"/>
                <a:gd name="T6" fmla="*/ 735 w 1137"/>
                <a:gd name="T7" fmla="*/ 336 h 1984"/>
                <a:gd name="T8" fmla="*/ 1044 w 1137"/>
                <a:gd name="T9" fmla="*/ 988 h 1984"/>
                <a:gd name="T10" fmla="*/ 897 w 1137"/>
                <a:gd name="T11" fmla="*/ 1554 h 1984"/>
                <a:gd name="T12" fmla="*/ 343 w 1137"/>
                <a:gd name="T13" fmla="*/ 1942 h 1984"/>
                <a:gd name="T14" fmla="*/ 358 w 1137"/>
                <a:gd name="T15" fmla="*/ 1980 h 1984"/>
                <a:gd name="T16" fmla="*/ 953 w 1137"/>
                <a:gd name="T17" fmla="*/ 1587 h 1984"/>
                <a:gd name="T18" fmla="*/ 1107 w 1137"/>
                <a:gd name="T19" fmla="*/ 964 h 1984"/>
                <a:gd name="T20" fmla="*/ 752 w 1137"/>
                <a:gd name="T21" fmla="*/ 266 h 1984"/>
                <a:gd name="T22" fmla="*/ 415 w 1137"/>
                <a:gd name="T23" fmla="*/ 44 h 1984"/>
                <a:gd name="T24" fmla="*/ 215 w 1137"/>
                <a:gd name="T25" fmla="*/ 2 h 1984"/>
                <a:gd name="T26" fmla="*/ 119 w 1137"/>
                <a:gd name="T27" fmla="*/ 7 h 1984"/>
                <a:gd name="T28" fmla="*/ 14 w 1137"/>
                <a:gd name="T29" fmla="*/ 41 h 1984"/>
                <a:gd name="T30" fmla="*/ 20 w 1137"/>
                <a:gd name="T31" fmla="*/ 63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7" h="1984">
                  <a:moveTo>
                    <a:pt x="20" y="63"/>
                  </a:moveTo>
                  <a:cubicBezTo>
                    <a:pt x="80" y="48"/>
                    <a:pt x="154" y="49"/>
                    <a:pt x="215" y="53"/>
                  </a:cubicBezTo>
                  <a:cubicBezTo>
                    <a:pt x="278" y="57"/>
                    <a:pt x="341" y="76"/>
                    <a:pt x="400" y="98"/>
                  </a:cubicBezTo>
                  <a:cubicBezTo>
                    <a:pt x="528" y="148"/>
                    <a:pt x="641" y="238"/>
                    <a:pt x="735" y="336"/>
                  </a:cubicBezTo>
                  <a:cubicBezTo>
                    <a:pt x="900" y="510"/>
                    <a:pt x="1016" y="750"/>
                    <a:pt x="1044" y="988"/>
                  </a:cubicBezTo>
                  <a:cubicBezTo>
                    <a:pt x="1069" y="1190"/>
                    <a:pt x="1016" y="1389"/>
                    <a:pt x="897" y="1554"/>
                  </a:cubicBezTo>
                  <a:cubicBezTo>
                    <a:pt x="757" y="1747"/>
                    <a:pt x="548" y="1839"/>
                    <a:pt x="343" y="1942"/>
                  </a:cubicBezTo>
                  <a:cubicBezTo>
                    <a:pt x="321" y="1953"/>
                    <a:pt x="337" y="1984"/>
                    <a:pt x="358" y="1980"/>
                  </a:cubicBezTo>
                  <a:cubicBezTo>
                    <a:pt x="592" y="1933"/>
                    <a:pt x="812" y="1776"/>
                    <a:pt x="953" y="1587"/>
                  </a:cubicBezTo>
                  <a:cubicBezTo>
                    <a:pt x="1086" y="1410"/>
                    <a:pt x="1137" y="1182"/>
                    <a:pt x="1107" y="964"/>
                  </a:cubicBezTo>
                  <a:cubicBezTo>
                    <a:pt x="1071" y="703"/>
                    <a:pt x="938" y="452"/>
                    <a:pt x="752" y="266"/>
                  </a:cubicBezTo>
                  <a:cubicBezTo>
                    <a:pt x="656" y="170"/>
                    <a:pt x="542" y="93"/>
                    <a:pt x="415" y="44"/>
                  </a:cubicBezTo>
                  <a:cubicBezTo>
                    <a:pt x="351" y="19"/>
                    <a:pt x="283" y="6"/>
                    <a:pt x="215" y="2"/>
                  </a:cubicBezTo>
                  <a:cubicBezTo>
                    <a:pt x="183" y="0"/>
                    <a:pt x="150" y="2"/>
                    <a:pt x="119" y="7"/>
                  </a:cubicBezTo>
                  <a:cubicBezTo>
                    <a:pt x="78" y="13"/>
                    <a:pt x="52" y="27"/>
                    <a:pt x="14" y="41"/>
                  </a:cubicBezTo>
                  <a:cubicBezTo>
                    <a:pt x="0" y="46"/>
                    <a:pt x="6" y="66"/>
                    <a:pt x="2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7" name="chenying0907 9"/>
            <p:cNvSpPr>
              <a:spLocks/>
            </p:cNvSpPr>
            <p:nvPr/>
          </p:nvSpPr>
          <p:spPr bwMode="auto">
            <a:xfrm>
              <a:off x="7016751" y="4010026"/>
              <a:ext cx="1208088" cy="1095375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8" name="chenying0907 10"/>
            <p:cNvSpPr>
              <a:spLocks/>
            </p:cNvSpPr>
            <p:nvPr/>
          </p:nvSpPr>
          <p:spPr bwMode="auto">
            <a:xfrm>
              <a:off x="4975226" y="4775201"/>
              <a:ext cx="1274763" cy="733425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9" name="chenying0907 11"/>
            <p:cNvSpPr>
              <a:spLocks/>
            </p:cNvSpPr>
            <p:nvPr/>
          </p:nvSpPr>
          <p:spPr bwMode="auto">
            <a:xfrm>
              <a:off x="6203951" y="5040313"/>
              <a:ext cx="1285875" cy="706438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240" name="chenying0907 239"/>
            <p:cNvGrpSpPr/>
            <p:nvPr/>
          </p:nvGrpSpPr>
          <p:grpSpPr>
            <a:xfrm>
              <a:off x="3517901" y="1225551"/>
              <a:ext cx="5260975" cy="4090987"/>
              <a:chOff x="3517901" y="1225551"/>
              <a:chExt cx="5260975" cy="4090987"/>
            </a:xfrm>
            <a:grpFill/>
          </p:grpSpPr>
          <p:sp>
            <p:nvSpPr>
              <p:cNvPr id="241" name="chenying0907 12"/>
              <p:cNvSpPr>
                <a:spLocks/>
              </p:cNvSpPr>
              <p:nvPr/>
            </p:nvSpPr>
            <p:spPr bwMode="auto">
              <a:xfrm>
                <a:off x="7805738" y="2135188"/>
                <a:ext cx="109538" cy="38100"/>
              </a:xfrm>
              <a:custGeom>
                <a:avLst/>
                <a:gdLst>
                  <a:gd name="T0" fmla="*/ 6 w 106"/>
                  <a:gd name="T1" fmla="*/ 35 h 37"/>
                  <a:gd name="T2" fmla="*/ 45 w 106"/>
                  <a:gd name="T3" fmla="*/ 33 h 37"/>
                  <a:gd name="T4" fmla="*/ 97 w 106"/>
                  <a:gd name="T5" fmla="*/ 22 h 37"/>
                  <a:gd name="T6" fmla="*/ 97 w 106"/>
                  <a:gd name="T7" fmla="*/ 6 h 37"/>
                  <a:gd name="T8" fmla="*/ 52 w 106"/>
                  <a:gd name="T9" fmla="*/ 6 h 37"/>
                  <a:gd name="T10" fmla="*/ 4 w 106"/>
                  <a:gd name="T11" fmla="*/ 24 h 37"/>
                  <a:gd name="T12" fmla="*/ 6 w 106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7">
                    <a:moveTo>
                      <a:pt x="6" y="35"/>
                    </a:moveTo>
                    <a:cubicBezTo>
                      <a:pt x="20" y="37"/>
                      <a:pt x="32" y="35"/>
                      <a:pt x="45" y="33"/>
                    </a:cubicBezTo>
                    <a:cubicBezTo>
                      <a:pt x="63" y="30"/>
                      <a:pt x="80" y="29"/>
                      <a:pt x="97" y="22"/>
                    </a:cubicBezTo>
                    <a:cubicBezTo>
                      <a:pt x="105" y="19"/>
                      <a:pt x="106" y="9"/>
                      <a:pt x="97" y="6"/>
                    </a:cubicBezTo>
                    <a:cubicBezTo>
                      <a:pt x="81" y="0"/>
                      <a:pt x="68" y="2"/>
                      <a:pt x="52" y="6"/>
                    </a:cubicBezTo>
                    <a:cubicBezTo>
                      <a:pt x="34" y="9"/>
                      <a:pt x="17" y="13"/>
                      <a:pt x="4" y="24"/>
                    </a:cubicBezTo>
                    <a:cubicBezTo>
                      <a:pt x="0" y="27"/>
                      <a:pt x="2" y="34"/>
                      <a:pt x="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42" name="chenying0907 13"/>
              <p:cNvSpPr>
                <a:spLocks/>
              </p:cNvSpPr>
              <p:nvPr/>
            </p:nvSpPr>
            <p:spPr bwMode="auto">
              <a:xfrm>
                <a:off x="8018463" y="2144713"/>
                <a:ext cx="92075" cy="34925"/>
              </a:xfrm>
              <a:custGeom>
                <a:avLst/>
                <a:gdLst>
                  <a:gd name="T0" fmla="*/ 4 w 89"/>
                  <a:gd name="T1" fmla="*/ 9 h 35"/>
                  <a:gd name="T2" fmla="*/ 79 w 89"/>
                  <a:gd name="T3" fmla="*/ 34 h 35"/>
                  <a:gd name="T4" fmla="*/ 83 w 89"/>
                  <a:gd name="T5" fmla="*/ 20 h 35"/>
                  <a:gd name="T6" fmla="*/ 7 w 89"/>
                  <a:gd name="T7" fmla="*/ 0 h 35"/>
                  <a:gd name="T8" fmla="*/ 4 w 89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35">
                    <a:moveTo>
                      <a:pt x="4" y="9"/>
                    </a:moveTo>
                    <a:cubicBezTo>
                      <a:pt x="28" y="23"/>
                      <a:pt x="52" y="31"/>
                      <a:pt x="79" y="34"/>
                    </a:cubicBezTo>
                    <a:cubicBezTo>
                      <a:pt x="87" y="35"/>
                      <a:pt x="89" y="24"/>
                      <a:pt x="83" y="20"/>
                    </a:cubicBezTo>
                    <a:cubicBezTo>
                      <a:pt x="59" y="6"/>
                      <a:pt x="34" y="3"/>
                      <a:pt x="7" y="0"/>
                    </a:cubicBezTo>
                    <a:cubicBezTo>
                      <a:pt x="2" y="0"/>
                      <a:pt x="0" y="7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43" name="chenying0907 14"/>
              <p:cNvSpPr>
                <a:spLocks/>
              </p:cNvSpPr>
              <p:nvPr/>
            </p:nvSpPr>
            <p:spPr bwMode="auto">
              <a:xfrm>
                <a:off x="8228013" y="2225676"/>
                <a:ext cx="107950" cy="61913"/>
              </a:xfrm>
              <a:custGeom>
                <a:avLst/>
                <a:gdLst>
                  <a:gd name="T0" fmla="*/ 6 w 105"/>
                  <a:gd name="T1" fmla="*/ 10 h 59"/>
                  <a:gd name="T2" fmla="*/ 91 w 105"/>
                  <a:gd name="T3" fmla="*/ 55 h 59"/>
                  <a:gd name="T4" fmla="*/ 99 w 105"/>
                  <a:gd name="T5" fmla="*/ 44 h 59"/>
                  <a:gd name="T6" fmla="*/ 9 w 105"/>
                  <a:gd name="T7" fmla="*/ 1 h 59"/>
                  <a:gd name="T8" fmla="*/ 6 w 105"/>
                  <a:gd name="T9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9">
                    <a:moveTo>
                      <a:pt x="6" y="10"/>
                    </a:moveTo>
                    <a:cubicBezTo>
                      <a:pt x="35" y="21"/>
                      <a:pt x="64" y="39"/>
                      <a:pt x="91" y="55"/>
                    </a:cubicBezTo>
                    <a:cubicBezTo>
                      <a:pt x="97" y="59"/>
                      <a:pt x="105" y="49"/>
                      <a:pt x="99" y="44"/>
                    </a:cubicBezTo>
                    <a:cubicBezTo>
                      <a:pt x="72" y="20"/>
                      <a:pt x="44" y="7"/>
                      <a:pt x="9" y="1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44" name="chenying0907 15"/>
              <p:cNvSpPr>
                <a:spLocks/>
              </p:cNvSpPr>
              <p:nvPr/>
            </p:nvSpPr>
            <p:spPr bwMode="auto">
              <a:xfrm>
                <a:off x="8421688" y="2389188"/>
                <a:ext cx="77788" cy="84138"/>
              </a:xfrm>
              <a:custGeom>
                <a:avLst/>
                <a:gdLst>
                  <a:gd name="T0" fmla="*/ 1 w 75"/>
                  <a:gd name="T1" fmla="*/ 1 h 81"/>
                  <a:gd name="T2" fmla="*/ 14 w 75"/>
                  <a:gd name="T3" fmla="*/ 20 h 81"/>
                  <a:gd name="T4" fmla="*/ 31 w 75"/>
                  <a:gd name="T5" fmla="*/ 42 h 81"/>
                  <a:gd name="T6" fmla="*/ 62 w 75"/>
                  <a:gd name="T7" fmla="*/ 77 h 81"/>
                  <a:gd name="T8" fmla="*/ 72 w 75"/>
                  <a:gd name="T9" fmla="*/ 71 h 81"/>
                  <a:gd name="T10" fmla="*/ 45 w 75"/>
                  <a:gd name="T11" fmla="*/ 35 h 81"/>
                  <a:gd name="T12" fmla="*/ 24 w 75"/>
                  <a:gd name="T13" fmla="*/ 16 h 81"/>
                  <a:gd name="T14" fmla="*/ 2 w 75"/>
                  <a:gd name="T15" fmla="*/ 0 h 81"/>
                  <a:gd name="T16" fmla="*/ 1 w 75"/>
                  <a:gd name="T1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81">
                    <a:moveTo>
                      <a:pt x="1" y="1"/>
                    </a:moveTo>
                    <a:cubicBezTo>
                      <a:pt x="6" y="6"/>
                      <a:pt x="9" y="14"/>
                      <a:pt x="14" y="20"/>
                    </a:cubicBezTo>
                    <a:cubicBezTo>
                      <a:pt x="19" y="27"/>
                      <a:pt x="25" y="35"/>
                      <a:pt x="31" y="42"/>
                    </a:cubicBezTo>
                    <a:cubicBezTo>
                      <a:pt x="41" y="54"/>
                      <a:pt x="51" y="66"/>
                      <a:pt x="62" y="77"/>
                    </a:cubicBezTo>
                    <a:cubicBezTo>
                      <a:pt x="66" y="81"/>
                      <a:pt x="75" y="77"/>
                      <a:pt x="72" y="71"/>
                    </a:cubicBezTo>
                    <a:cubicBezTo>
                      <a:pt x="66" y="57"/>
                      <a:pt x="57" y="46"/>
                      <a:pt x="45" y="35"/>
                    </a:cubicBezTo>
                    <a:cubicBezTo>
                      <a:pt x="38" y="28"/>
                      <a:pt x="31" y="22"/>
                      <a:pt x="24" y="16"/>
                    </a:cubicBezTo>
                    <a:cubicBezTo>
                      <a:pt x="17" y="10"/>
                      <a:pt x="8" y="6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45" name="chenying0907 16"/>
              <p:cNvSpPr>
                <a:spLocks/>
              </p:cNvSpPr>
              <p:nvPr/>
            </p:nvSpPr>
            <p:spPr bwMode="auto">
              <a:xfrm>
                <a:off x="8572501" y="2570163"/>
                <a:ext cx="60325" cy="90488"/>
              </a:xfrm>
              <a:custGeom>
                <a:avLst/>
                <a:gdLst>
                  <a:gd name="T0" fmla="*/ 3 w 57"/>
                  <a:gd name="T1" fmla="*/ 10 h 88"/>
                  <a:gd name="T2" fmla="*/ 47 w 57"/>
                  <a:gd name="T3" fmla="*/ 83 h 88"/>
                  <a:gd name="T4" fmla="*/ 55 w 57"/>
                  <a:gd name="T5" fmla="*/ 77 h 88"/>
                  <a:gd name="T6" fmla="*/ 11 w 57"/>
                  <a:gd name="T7" fmla="*/ 5 h 88"/>
                  <a:gd name="T8" fmla="*/ 3 w 57"/>
                  <a:gd name="T9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8">
                    <a:moveTo>
                      <a:pt x="3" y="10"/>
                    </a:moveTo>
                    <a:cubicBezTo>
                      <a:pt x="17" y="35"/>
                      <a:pt x="27" y="63"/>
                      <a:pt x="47" y="83"/>
                    </a:cubicBezTo>
                    <a:cubicBezTo>
                      <a:pt x="51" y="88"/>
                      <a:pt x="57" y="82"/>
                      <a:pt x="55" y="77"/>
                    </a:cubicBezTo>
                    <a:cubicBezTo>
                      <a:pt x="44" y="51"/>
                      <a:pt x="28" y="27"/>
                      <a:pt x="11" y="5"/>
                    </a:cubicBezTo>
                    <a:cubicBezTo>
                      <a:pt x="8" y="0"/>
                      <a:pt x="0" y="4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46" name="chenying0907 17"/>
              <p:cNvSpPr>
                <a:spLocks/>
              </p:cNvSpPr>
              <p:nvPr/>
            </p:nvSpPr>
            <p:spPr bwMode="auto">
              <a:xfrm>
                <a:off x="8664576" y="2767013"/>
                <a:ext cx="42863" cy="88900"/>
              </a:xfrm>
              <a:custGeom>
                <a:avLst/>
                <a:gdLst>
                  <a:gd name="T0" fmla="*/ 3 w 41"/>
                  <a:gd name="T1" fmla="*/ 7 h 86"/>
                  <a:gd name="T2" fmla="*/ 30 w 41"/>
                  <a:gd name="T3" fmla="*/ 79 h 86"/>
                  <a:gd name="T4" fmla="*/ 40 w 41"/>
                  <a:gd name="T5" fmla="*/ 76 h 86"/>
                  <a:gd name="T6" fmla="*/ 9 w 41"/>
                  <a:gd name="T7" fmla="*/ 4 h 86"/>
                  <a:gd name="T8" fmla="*/ 3 w 41"/>
                  <a:gd name="T9" fmla="*/ 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6">
                    <a:moveTo>
                      <a:pt x="3" y="7"/>
                    </a:moveTo>
                    <a:cubicBezTo>
                      <a:pt x="16" y="29"/>
                      <a:pt x="21" y="56"/>
                      <a:pt x="30" y="79"/>
                    </a:cubicBezTo>
                    <a:cubicBezTo>
                      <a:pt x="32" y="86"/>
                      <a:pt x="41" y="83"/>
                      <a:pt x="40" y="76"/>
                    </a:cubicBezTo>
                    <a:cubicBezTo>
                      <a:pt x="36" y="48"/>
                      <a:pt x="25" y="27"/>
                      <a:pt x="9" y="4"/>
                    </a:cubicBezTo>
                    <a:cubicBezTo>
                      <a:pt x="7" y="0"/>
                      <a:pt x="0" y="3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47" name="chenying0907 18"/>
              <p:cNvSpPr>
                <a:spLocks/>
              </p:cNvSpPr>
              <p:nvPr/>
            </p:nvSpPr>
            <p:spPr bwMode="auto">
              <a:xfrm>
                <a:off x="8740776" y="2992438"/>
                <a:ext cx="26988" cy="107950"/>
              </a:xfrm>
              <a:custGeom>
                <a:avLst/>
                <a:gdLst>
                  <a:gd name="T0" fmla="*/ 2 w 27"/>
                  <a:gd name="T1" fmla="*/ 7 h 104"/>
                  <a:gd name="T2" fmla="*/ 17 w 27"/>
                  <a:gd name="T3" fmla="*/ 100 h 104"/>
                  <a:gd name="T4" fmla="*/ 23 w 27"/>
                  <a:gd name="T5" fmla="*/ 100 h 104"/>
                  <a:gd name="T6" fmla="*/ 9 w 27"/>
                  <a:gd name="T7" fmla="*/ 4 h 104"/>
                  <a:gd name="T8" fmla="*/ 2 w 27"/>
                  <a:gd name="T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4">
                    <a:moveTo>
                      <a:pt x="2" y="7"/>
                    </a:moveTo>
                    <a:cubicBezTo>
                      <a:pt x="14" y="36"/>
                      <a:pt x="13" y="68"/>
                      <a:pt x="17" y="100"/>
                    </a:cubicBezTo>
                    <a:cubicBezTo>
                      <a:pt x="17" y="104"/>
                      <a:pt x="23" y="104"/>
                      <a:pt x="23" y="100"/>
                    </a:cubicBezTo>
                    <a:cubicBezTo>
                      <a:pt x="27" y="67"/>
                      <a:pt x="24" y="33"/>
                      <a:pt x="9" y="4"/>
                    </a:cubicBezTo>
                    <a:cubicBezTo>
                      <a:pt x="7" y="0"/>
                      <a:pt x="0" y="3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48" name="chenying0907 19"/>
              <p:cNvSpPr>
                <a:spLocks/>
              </p:cNvSpPr>
              <p:nvPr/>
            </p:nvSpPr>
            <p:spPr bwMode="auto">
              <a:xfrm>
                <a:off x="8753476" y="3206751"/>
                <a:ext cx="25400" cy="80963"/>
              </a:xfrm>
              <a:custGeom>
                <a:avLst/>
                <a:gdLst>
                  <a:gd name="T0" fmla="*/ 13 w 24"/>
                  <a:gd name="T1" fmla="*/ 2 h 78"/>
                  <a:gd name="T2" fmla="*/ 4 w 24"/>
                  <a:gd name="T3" fmla="*/ 32 h 78"/>
                  <a:gd name="T4" fmla="*/ 2 w 24"/>
                  <a:gd name="T5" fmla="*/ 46 h 78"/>
                  <a:gd name="T6" fmla="*/ 0 w 24"/>
                  <a:gd name="T7" fmla="*/ 66 h 78"/>
                  <a:gd name="T8" fmla="*/ 13 w 24"/>
                  <a:gd name="T9" fmla="*/ 71 h 78"/>
                  <a:gd name="T10" fmla="*/ 23 w 24"/>
                  <a:gd name="T11" fmla="*/ 39 h 78"/>
                  <a:gd name="T12" fmla="*/ 15 w 24"/>
                  <a:gd name="T13" fmla="*/ 2 h 78"/>
                  <a:gd name="T14" fmla="*/ 13 w 24"/>
                  <a:gd name="T15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8">
                    <a:moveTo>
                      <a:pt x="13" y="2"/>
                    </a:moveTo>
                    <a:cubicBezTo>
                      <a:pt x="9" y="12"/>
                      <a:pt x="6" y="21"/>
                      <a:pt x="4" y="32"/>
                    </a:cubicBezTo>
                    <a:cubicBezTo>
                      <a:pt x="3" y="37"/>
                      <a:pt x="2" y="41"/>
                      <a:pt x="2" y="46"/>
                    </a:cubicBezTo>
                    <a:cubicBezTo>
                      <a:pt x="1" y="53"/>
                      <a:pt x="1" y="59"/>
                      <a:pt x="0" y="66"/>
                    </a:cubicBezTo>
                    <a:cubicBezTo>
                      <a:pt x="0" y="72"/>
                      <a:pt x="9" y="78"/>
                      <a:pt x="13" y="71"/>
                    </a:cubicBezTo>
                    <a:cubicBezTo>
                      <a:pt x="18" y="60"/>
                      <a:pt x="21" y="52"/>
                      <a:pt x="23" y="39"/>
                    </a:cubicBezTo>
                    <a:cubicBezTo>
                      <a:pt x="24" y="25"/>
                      <a:pt x="20" y="15"/>
                      <a:pt x="15" y="2"/>
                    </a:cubicBezTo>
                    <a:cubicBezTo>
                      <a:pt x="15" y="0"/>
                      <a:pt x="13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49" name="chenying0907 20"/>
              <p:cNvSpPr>
                <a:spLocks/>
              </p:cNvSpPr>
              <p:nvPr/>
            </p:nvSpPr>
            <p:spPr bwMode="auto">
              <a:xfrm>
                <a:off x="8672513" y="3368676"/>
                <a:ext cx="61913" cy="100013"/>
              </a:xfrm>
              <a:custGeom>
                <a:avLst/>
                <a:gdLst>
                  <a:gd name="T0" fmla="*/ 46 w 61"/>
                  <a:gd name="T1" fmla="*/ 3 h 97"/>
                  <a:gd name="T2" fmla="*/ 6 w 61"/>
                  <a:gd name="T3" fmla="*/ 81 h 97"/>
                  <a:gd name="T4" fmla="*/ 20 w 61"/>
                  <a:gd name="T5" fmla="*/ 91 h 97"/>
                  <a:gd name="T6" fmla="*/ 52 w 61"/>
                  <a:gd name="T7" fmla="*/ 51 h 97"/>
                  <a:gd name="T8" fmla="*/ 53 w 61"/>
                  <a:gd name="T9" fmla="*/ 3 h 97"/>
                  <a:gd name="T10" fmla="*/ 46 w 61"/>
                  <a:gd name="T11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97">
                    <a:moveTo>
                      <a:pt x="46" y="3"/>
                    </a:moveTo>
                    <a:cubicBezTo>
                      <a:pt x="33" y="29"/>
                      <a:pt x="23" y="57"/>
                      <a:pt x="6" y="81"/>
                    </a:cubicBezTo>
                    <a:cubicBezTo>
                      <a:pt x="0" y="89"/>
                      <a:pt x="13" y="97"/>
                      <a:pt x="20" y="91"/>
                    </a:cubicBezTo>
                    <a:cubicBezTo>
                      <a:pt x="34" y="80"/>
                      <a:pt x="45" y="69"/>
                      <a:pt x="52" y="51"/>
                    </a:cubicBezTo>
                    <a:cubicBezTo>
                      <a:pt x="58" y="35"/>
                      <a:pt x="61" y="20"/>
                      <a:pt x="53" y="3"/>
                    </a:cubicBezTo>
                    <a:cubicBezTo>
                      <a:pt x="52" y="0"/>
                      <a:pt x="47" y="1"/>
                      <a:pt x="4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50" name="chenying0907 21"/>
              <p:cNvSpPr>
                <a:spLocks/>
              </p:cNvSpPr>
              <p:nvPr/>
            </p:nvSpPr>
            <p:spPr bwMode="auto">
              <a:xfrm>
                <a:off x="8559801" y="3544888"/>
                <a:ext cx="68263" cy="84138"/>
              </a:xfrm>
              <a:custGeom>
                <a:avLst/>
                <a:gdLst>
                  <a:gd name="T0" fmla="*/ 51 w 66"/>
                  <a:gd name="T1" fmla="*/ 4 h 81"/>
                  <a:gd name="T2" fmla="*/ 24 w 66"/>
                  <a:gd name="T3" fmla="*/ 33 h 81"/>
                  <a:gd name="T4" fmla="*/ 14 w 66"/>
                  <a:gd name="T5" fmla="*/ 46 h 81"/>
                  <a:gd name="T6" fmla="*/ 5 w 66"/>
                  <a:gd name="T7" fmla="*/ 62 h 81"/>
                  <a:gd name="T8" fmla="*/ 18 w 66"/>
                  <a:gd name="T9" fmla="*/ 75 h 81"/>
                  <a:gd name="T10" fmla="*/ 32 w 66"/>
                  <a:gd name="T11" fmla="*/ 65 h 81"/>
                  <a:gd name="T12" fmla="*/ 45 w 66"/>
                  <a:gd name="T13" fmla="*/ 49 h 81"/>
                  <a:gd name="T14" fmla="*/ 63 w 66"/>
                  <a:gd name="T15" fmla="*/ 11 h 81"/>
                  <a:gd name="T16" fmla="*/ 51 w 66"/>
                  <a:gd name="T17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81">
                    <a:moveTo>
                      <a:pt x="51" y="4"/>
                    </a:moveTo>
                    <a:cubicBezTo>
                      <a:pt x="41" y="13"/>
                      <a:pt x="32" y="22"/>
                      <a:pt x="24" y="33"/>
                    </a:cubicBezTo>
                    <a:cubicBezTo>
                      <a:pt x="21" y="37"/>
                      <a:pt x="17" y="41"/>
                      <a:pt x="14" y="46"/>
                    </a:cubicBezTo>
                    <a:cubicBezTo>
                      <a:pt x="10" y="51"/>
                      <a:pt x="9" y="57"/>
                      <a:pt x="5" y="62"/>
                    </a:cubicBezTo>
                    <a:cubicBezTo>
                      <a:pt x="0" y="70"/>
                      <a:pt x="10" y="81"/>
                      <a:pt x="18" y="75"/>
                    </a:cubicBezTo>
                    <a:cubicBezTo>
                      <a:pt x="22" y="72"/>
                      <a:pt x="29" y="69"/>
                      <a:pt x="32" y="65"/>
                    </a:cubicBezTo>
                    <a:cubicBezTo>
                      <a:pt x="37" y="60"/>
                      <a:pt x="41" y="55"/>
                      <a:pt x="45" y="49"/>
                    </a:cubicBezTo>
                    <a:cubicBezTo>
                      <a:pt x="53" y="37"/>
                      <a:pt x="59" y="25"/>
                      <a:pt x="63" y="11"/>
                    </a:cubicBezTo>
                    <a:cubicBezTo>
                      <a:pt x="66" y="4"/>
                      <a:pt x="56" y="0"/>
                      <a:pt x="5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51" name="chenying0907 22"/>
              <p:cNvSpPr>
                <a:spLocks/>
              </p:cNvSpPr>
              <p:nvPr/>
            </p:nvSpPr>
            <p:spPr bwMode="auto">
              <a:xfrm>
                <a:off x="8374063" y="3732213"/>
                <a:ext cx="80963" cy="65088"/>
              </a:xfrm>
              <a:custGeom>
                <a:avLst/>
                <a:gdLst>
                  <a:gd name="T0" fmla="*/ 66 w 79"/>
                  <a:gd name="T1" fmla="*/ 3 h 62"/>
                  <a:gd name="T2" fmla="*/ 35 w 79"/>
                  <a:gd name="T3" fmla="*/ 23 h 62"/>
                  <a:gd name="T4" fmla="*/ 6 w 79"/>
                  <a:gd name="T5" fmla="*/ 48 h 62"/>
                  <a:gd name="T6" fmla="*/ 14 w 79"/>
                  <a:gd name="T7" fmla="*/ 58 h 62"/>
                  <a:gd name="T8" fmla="*/ 45 w 79"/>
                  <a:gd name="T9" fmla="*/ 38 h 62"/>
                  <a:gd name="T10" fmla="*/ 73 w 79"/>
                  <a:gd name="T11" fmla="*/ 13 h 62"/>
                  <a:gd name="T12" fmla="*/ 66 w 79"/>
                  <a:gd name="T1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2">
                    <a:moveTo>
                      <a:pt x="66" y="3"/>
                    </a:moveTo>
                    <a:cubicBezTo>
                      <a:pt x="55" y="9"/>
                      <a:pt x="45" y="15"/>
                      <a:pt x="35" y="23"/>
                    </a:cubicBezTo>
                    <a:cubicBezTo>
                      <a:pt x="25" y="31"/>
                      <a:pt x="16" y="39"/>
                      <a:pt x="6" y="48"/>
                    </a:cubicBezTo>
                    <a:cubicBezTo>
                      <a:pt x="0" y="53"/>
                      <a:pt x="8" y="62"/>
                      <a:pt x="14" y="58"/>
                    </a:cubicBezTo>
                    <a:cubicBezTo>
                      <a:pt x="25" y="52"/>
                      <a:pt x="35" y="46"/>
                      <a:pt x="45" y="38"/>
                    </a:cubicBezTo>
                    <a:cubicBezTo>
                      <a:pt x="55" y="30"/>
                      <a:pt x="64" y="21"/>
                      <a:pt x="73" y="13"/>
                    </a:cubicBezTo>
                    <a:cubicBezTo>
                      <a:pt x="79" y="9"/>
                      <a:pt x="72" y="0"/>
                      <a:pt x="6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52" name="chenying0907 23"/>
              <p:cNvSpPr>
                <a:spLocks/>
              </p:cNvSpPr>
              <p:nvPr/>
            </p:nvSpPr>
            <p:spPr bwMode="auto">
              <a:xfrm>
                <a:off x="7953376" y="3932238"/>
                <a:ext cx="93663" cy="30163"/>
              </a:xfrm>
              <a:custGeom>
                <a:avLst/>
                <a:gdLst>
                  <a:gd name="T0" fmla="*/ 82 w 91"/>
                  <a:gd name="T1" fmla="*/ 1 h 30"/>
                  <a:gd name="T2" fmla="*/ 42 w 91"/>
                  <a:gd name="T3" fmla="*/ 5 h 30"/>
                  <a:gd name="T4" fmla="*/ 9 w 91"/>
                  <a:gd name="T5" fmla="*/ 11 h 30"/>
                  <a:gd name="T6" fmla="*/ 9 w 91"/>
                  <a:gd name="T7" fmla="*/ 28 h 30"/>
                  <a:gd name="T8" fmla="*/ 45 w 91"/>
                  <a:gd name="T9" fmla="*/ 27 h 30"/>
                  <a:gd name="T10" fmla="*/ 86 w 91"/>
                  <a:gd name="T11" fmla="*/ 9 h 30"/>
                  <a:gd name="T12" fmla="*/ 82 w 91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30">
                    <a:moveTo>
                      <a:pt x="82" y="1"/>
                    </a:moveTo>
                    <a:cubicBezTo>
                      <a:pt x="69" y="3"/>
                      <a:pt x="55" y="3"/>
                      <a:pt x="42" y="5"/>
                    </a:cubicBezTo>
                    <a:cubicBezTo>
                      <a:pt x="31" y="6"/>
                      <a:pt x="20" y="9"/>
                      <a:pt x="9" y="11"/>
                    </a:cubicBezTo>
                    <a:cubicBezTo>
                      <a:pt x="0" y="13"/>
                      <a:pt x="0" y="27"/>
                      <a:pt x="9" y="28"/>
                    </a:cubicBezTo>
                    <a:cubicBezTo>
                      <a:pt x="22" y="30"/>
                      <a:pt x="32" y="30"/>
                      <a:pt x="45" y="27"/>
                    </a:cubicBezTo>
                    <a:cubicBezTo>
                      <a:pt x="60" y="23"/>
                      <a:pt x="72" y="15"/>
                      <a:pt x="86" y="9"/>
                    </a:cubicBezTo>
                    <a:cubicBezTo>
                      <a:pt x="91" y="7"/>
                      <a:pt x="87" y="0"/>
                      <a:pt x="8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53" name="chenying0907 24"/>
              <p:cNvSpPr>
                <a:spLocks/>
              </p:cNvSpPr>
              <p:nvPr/>
            </p:nvSpPr>
            <p:spPr bwMode="auto">
              <a:xfrm>
                <a:off x="7991476" y="3992563"/>
                <a:ext cx="65088" cy="77788"/>
              </a:xfrm>
              <a:custGeom>
                <a:avLst/>
                <a:gdLst>
                  <a:gd name="T0" fmla="*/ 2 w 63"/>
                  <a:gd name="T1" fmla="*/ 6 h 74"/>
                  <a:gd name="T2" fmla="*/ 12 w 63"/>
                  <a:gd name="T3" fmla="*/ 18 h 74"/>
                  <a:gd name="T4" fmla="*/ 24 w 63"/>
                  <a:gd name="T5" fmla="*/ 34 h 74"/>
                  <a:gd name="T6" fmla="*/ 36 w 63"/>
                  <a:gd name="T7" fmla="*/ 51 h 74"/>
                  <a:gd name="T8" fmla="*/ 47 w 63"/>
                  <a:gd name="T9" fmla="*/ 66 h 74"/>
                  <a:gd name="T10" fmla="*/ 61 w 63"/>
                  <a:gd name="T11" fmla="*/ 60 h 74"/>
                  <a:gd name="T12" fmla="*/ 37 w 63"/>
                  <a:gd name="T13" fmla="*/ 16 h 74"/>
                  <a:gd name="T14" fmla="*/ 18 w 63"/>
                  <a:gd name="T15" fmla="*/ 3 h 74"/>
                  <a:gd name="T16" fmla="*/ 3 w 63"/>
                  <a:gd name="T17" fmla="*/ 2 h 74"/>
                  <a:gd name="T18" fmla="*/ 2 w 63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74">
                    <a:moveTo>
                      <a:pt x="2" y="6"/>
                    </a:moveTo>
                    <a:cubicBezTo>
                      <a:pt x="6" y="7"/>
                      <a:pt x="10" y="15"/>
                      <a:pt x="12" y="18"/>
                    </a:cubicBezTo>
                    <a:cubicBezTo>
                      <a:pt x="15" y="24"/>
                      <a:pt x="20" y="29"/>
                      <a:pt x="24" y="34"/>
                    </a:cubicBezTo>
                    <a:cubicBezTo>
                      <a:pt x="29" y="39"/>
                      <a:pt x="32" y="45"/>
                      <a:pt x="36" y="51"/>
                    </a:cubicBezTo>
                    <a:cubicBezTo>
                      <a:pt x="39" y="56"/>
                      <a:pt x="44" y="60"/>
                      <a:pt x="47" y="66"/>
                    </a:cubicBezTo>
                    <a:cubicBezTo>
                      <a:pt x="51" y="74"/>
                      <a:pt x="63" y="68"/>
                      <a:pt x="61" y="60"/>
                    </a:cubicBezTo>
                    <a:cubicBezTo>
                      <a:pt x="57" y="43"/>
                      <a:pt x="50" y="29"/>
                      <a:pt x="37" y="16"/>
                    </a:cubicBezTo>
                    <a:cubicBezTo>
                      <a:pt x="32" y="10"/>
                      <a:pt x="26" y="6"/>
                      <a:pt x="18" y="3"/>
                    </a:cubicBezTo>
                    <a:cubicBezTo>
                      <a:pt x="13" y="0"/>
                      <a:pt x="8" y="1"/>
                      <a:pt x="3" y="2"/>
                    </a:cubicBezTo>
                    <a:cubicBezTo>
                      <a:pt x="0" y="2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54" name="chenying0907 25"/>
              <p:cNvSpPr>
                <a:spLocks/>
              </p:cNvSpPr>
              <p:nvPr/>
            </p:nvSpPr>
            <p:spPr bwMode="auto">
              <a:xfrm>
                <a:off x="8085138" y="4160838"/>
                <a:ext cx="26988" cy="95250"/>
              </a:xfrm>
              <a:custGeom>
                <a:avLst/>
                <a:gdLst>
                  <a:gd name="T0" fmla="*/ 0 w 26"/>
                  <a:gd name="T1" fmla="*/ 8 h 91"/>
                  <a:gd name="T2" fmla="*/ 6 w 26"/>
                  <a:gd name="T3" fmla="*/ 83 h 91"/>
                  <a:gd name="T4" fmla="*/ 22 w 26"/>
                  <a:gd name="T5" fmla="*/ 83 h 91"/>
                  <a:gd name="T6" fmla="*/ 13 w 26"/>
                  <a:gd name="T7" fmla="*/ 5 h 91"/>
                  <a:gd name="T8" fmla="*/ 0 w 26"/>
                  <a:gd name="T9" fmla="*/ 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91">
                    <a:moveTo>
                      <a:pt x="0" y="8"/>
                    </a:moveTo>
                    <a:cubicBezTo>
                      <a:pt x="1" y="33"/>
                      <a:pt x="2" y="59"/>
                      <a:pt x="6" y="83"/>
                    </a:cubicBezTo>
                    <a:cubicBezTo>
                      <a:pt x="8" y="91"/>
                      <a:pt x="20" y="91"/>
                      <a:pt x="22" y="83"/>
                    </a:cubicBezTo>
                    <a:cubicBezTo>
                      <a:pt x="26" y="58"/>
                      <a:pt x="26" y="27"/>
                      <a:pt x="13" y="5"/>
                    </a:cubicBezTo>
                    <a:cubicBezTo>
                      <a:pt x="9" y="0"/>
                      <a:pt x="0" y="2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55" name="chenying0907 26"/>
              <p:cNvSpPr>
                <a:spLocks/>
              </p:cNvSpPr>
              <p:nvPr/>
            </p:nvSpPr>
            <p:spPr bwMode="auto">
              <a:xfrm>
                <a:off x="8034338" y="4348163"/>
                <a:ext cx="44450" cy="106363"/>
              </a:xfrm>
              <a:custGeom>
                <a:avLst/>
                <a:gdLst>
                  <a:gd name="T0" fmla="*/ 8 w 43"/>
                  <a:gd name="T1" fmla="*/ 99 h 102"/>
                  <a:gd name="T2" fmla="*/ 32 w 43"/>
                  <a:gd name="T3" fmla="*/ 61 h 102"/>
                  <a:gd name="T4" fmla="*/ 42 w 43"/>
                  <a:gd name="T5" fmla="*/ 9 h 102"/>
                  <a:gd name="T6" fmla="*/ 27 w 43"/>
                  <a:gd name="T7" fmla="*/ 7 h 102"/>
                  <a:gd name="T8" fmla="*/ 13 w 43"/>
                  <a:gd name="T9" fmla="*/ 50 h 102"/>
                  <a:gd name="T10" fmla="*/ 1 w 43"/>
                  <a:gd name="T11" fmla="*/ 95 h 102"/>
                  <a:gd name="T12" fmla="*/ 8 w 43"/>
                  <a:gd name="T13" fmla="*/ 9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02">
                    <a:moveTo>
                      <a:pt x="8" y="99"/>
                    </a:moveTo>
                    <a:cubicBezTo>
                      <a:pt x="19" y="87"/>
                      <a:pt x="26" y="76"/>
                      <a:pt x="32" y="61"/>
                    </a:cubicBezTo>
                    <a:cubicBezTo>
                      <a:pt x="38" y="44"/>
                      <a:pt x="40" y="27"/>
                      <a:pt x="42" y="9"/>
                    </a:cubicBezTo>
                    <a:cubicBezTo>
                      <a:pt x="43" y="0"/>
                      <a:pt x="30" y="0"/>
                      <a:pt x="27" y="7"/>
                    </a:cubicBezTo>
                    <a:cubicBezTo>
                      <a:pt x="21" y="22"/>
                      <a:pt x="16" y="35"/>
                      <a:pt x="13" y="50"/>
                    </a:cubicBezTo>
                    <a:cubicBezTo>
                      <a:pt x="9" y="64"/>
                      <a:pt x="7" y="81"/>
                      <a:pt x="1" y="95"/>
                    </a:cubicBezTo>
                    <a:cubicBezTo>
                      <a:pt x="0" y="99"/>
                      <a:pt x="6" y="102"/>
                      <a:pt x="8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56" name="chenying0907 27"/>
              <p:cNvSpPr>
                <a:spLocks/>
              </p:cNvSpPr>
              <p:nvPr/>
            </p:nvSpPr>
            <p:spPr bwMode="auto">
              <a:xfrm>
                <a:off x="7883526" y="4581526"/>
                <a:ext cx="80963" cy="74613"/>
              </a:xfrm>
              <a:custGeom>
                <a:avLst/>
                <a:gdLst>
                  <a:gd name="T0" fmla="*/ 7 w 78"/>
                  <a:gd name="T1" fmla="*/ 69 h 72"/>
                  <a:gd name="T2" fmla="*/ 45 w 78"/>
                  <a:gd name="T3" fmla="*/ 47 h 72"/>
                  <a:gd name="T4" fmla="*/ 75 w 78"/>
                  <a:gd name="T5" fmla="*/ 11 h 72"/>
                  <a:gd name="T6" fmla="*/ 67 w 78"/>
                  <a:gd name="T7" fmla="*/ 5 h 72"/>
                  <a:gd name="T8" fmla="*/ 37 w 78"/>
                  <a:gd name="T9" fmla="*/ 33 h 72"/>
                  <a:gd name="T10" fmla="*/ 4 w 78"/>
                  <a:gd name="T11" fmla="*/ 63 h 72"/>
                  <a:gd name="T12" fmla="*/ 7 w 78"/>
                  <a:gd name="T13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2">
                    <a:moveTo>
                      <a:pt x="7" y="69"/>
                    </a:moveTo>
                    <a:cubicBezTo>
                      <a:pt x="20" y="62"/>
                      <a:pt x="33" y="56"/>
                      <a:pt x="45" y="47"/>
                    </a:cubicBezTo>
                    <a:cubicBezTo>
                      <a:pt x="57" y="37"/>
                      <a:pt x="68" y="26"/>
                      <a:pt x="75" y="11"/>
                    </a:cubicBezTo>
                    <a:cubicBezTo>
                      <a:pt x="78" y="6"/>
                      <a:pt x="71" y="0"/>
                      <a:pt x="67" y="5"/>
                    </a:cubicBezTo>
                    <a:cubicBezTo>
                      <a:pt x="57" y="15"/>
                      <a:pt x="47" y="24"/>
                      <a:pt x="37" y="33"/>
                    </a:cubicBezTo>
                    <a:cubicBezTo>
                      <a:pt x="26" y="43"/>
                      <a:pt x="15" y="55"/>
                      <a:pt x="4" y="63"/>
                    </a:cubicBezTo>
                    <a:cubicBezTo>
                      <a:pt x="0" y="66"/>
                      <a:pt x="3" y="72"/>
                      <a:pt x="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57" name="chenying0907 28"/>
              <p:cNvSpPr>
                <a:spLocks/>
              </p:cNvSpPr>
              <p:nvPr/>
            </p:nvSpPr>
            <p:spPr bwMode="auto">
              <a:xfrm>
                <a:off x="7666038" y="4762501"/>
                <a:ext cx="120650" cy="58738"/>
              </a:xfrm>
              <a:custGeom>
                <a:avLst/>
                <a:gdLst>
                  <a:gd name="T0" fmla="*/ 6 w 117"/>
                  <a:gd name="T1" fmla="*/ 56 h 56"/>
                  <a:gd name="T2" fmla="*/ 111 w 117"/>
                  <a:gd name="T3" fmla="*/ 13 h 56"/>
                  <a:gd name="T4" fmla="*/ 105 w 117"/>
                  <a:gd name="T5" fmla="*/ 2 h 56"/>
                  <a:gd name="T6" fmla="*/ 5 w 117"/>
                  <a:gd name="T7" fmla="*/ 48 h 56"/>
                  <a:gd name="T8" fmla="*/ 6 w 11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56">
                    <a:moveTo>
                      <a:pt x="6" y="56"/>
                    </a:moveTo>
                    <a:cubicBezTo>
                      <a:pt x="44" y="51"/>
                      <a:pt x="81" y="37"/>
                      <a:pt x="111" y="13"/>
                    </a:cubicBezTo>
                    <a:cubicBezTo>
                      <a:pt x="117" y="9"/>
                      <a:pt x="111" y="0"/>
                      <a:pt x="105" y="2"/>
                    </a:cubicBezTo>
                    <a:cubicBezTo>
                      <a:pt x="70" y="12"/>
                      <a:pt x="40" y="36"/>
                      <a:pt x="5" y="48"/>
                    </a:cubicBezTo>
                    <a:cubicBezTo>
                      <a:pt x="0" y="49"/>
                      <a:pt x="1" y="56"/>
                      <a:pt x="6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58" name="chenying0907 29"/>
              <p:cNvSpPr>
                <a:spLocks/>
              </p:cNvSpPr>
              <p:nvPr/>
            </p:nvSpPr>
            <p:spPr bwMode="auto">
              <a:xfrm>
                <a:off x="7434263" y="4868863"/>
                <a:ext cx="123825" cy="47625"/>
              </a:xfrm>
              <a:custGeom>
                <a:avLst/>
                <a:gdLst>
                  <a:gd name="T0" fmla="*/ 4 w 120"/>
                  <a:gd name="T1" fmla="*/ 46 h 46"/>
                  <a:gd name="T2" fmla="*/ 117 w 120"/>
                  <a:gd name="T3" fmla="*/ 10 h 46"/>
                  <a:gd name="T4" fmla="*/ 112 w 120"/>
                  <a:gd name="T5" fmla="*/ 2 h 46"/>
                  <a:gd name="T6" fmla="*/ 3 w 120"/>
                  <a:gd name="T7" fmla="*/ 39 h 46"/>
                  <a:gd name="T8" fmla="*/ 4 w 12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46">
                    <a:moveTo>
                      <a:pt x="4" y="46"/>
                    </a:moveTo>
                    <a:cubicBezTo>
                      <a:pt x="43" y="44"/>
                      <a:pt x="86" y="36"/>
                      <a:pt x="117" y="10"/>
                    </a:cubicBezTo>
                    <a:cubicBezTo>
                      <a:pt x="120" y="7"/>
                      <a:pt x="116" y="0"/>
                      <a:pt x="112" y="2"/>
                    </a:cubicBezTo>
                    <a:cubicBezTo>
                      <a:pt x="75" y="14"/>
                      <a:pt x="40" y="27"/>
                      <a:pt x="3" y="39"/>
                    </a:cubicBezTo>
                    <a:cubicBezTo>
                      <a:pt x="0" y="40"/>
                      <a:pt x="0" y="46"/>
                      <a:pt x="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59" name="chenying0907 30"/>
              <p:cNvSpPr>
                <a:spLocks/>
              </p:cNvSpPr>
              <p:nvPr/>
            </p:nvSpPr>
            <p:spPr bwMode="auto">
              <a:xfrm>
                <a:off x="7192963" y="4932363"/>
                <a:ext cx="153988" cy="38100"/>
              </a:xfrm>
              <a:custGeom>
                <a:avLst/>
                <a:gdLst>
                  <a:gd name="T0" fmla="*/ 6 w 148"/>
                  <a:gd name="T1" fmla="*/ 36 h 37"/>
                  <a:gd name="T2" fmla="*/ 137 w 148"/>
                  <a:gd name="T3" fmla="*/ 20 h 37"/>
                  <a:gd name="T4" fmla="*/ 133 w 148"/>
                  <a:gd name="T5" fmla="*/ 3 h 37"/>
                  <a:gd name="T6" fmla="*/ 3 w 148"/>
                  <a:gd name="T7" fmla="*/ 31 h 37"/>
                  <a:gd name="T8" fmla="*/ 6 w 148"/>
                  <a:gd name="T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37">
                    <a:moveTo>
                      <a:pt x="6" y="36"/>
                    </a:moveTo>
                    <a:cubicBezTo>
                      <a:pt x="51" y="28"/>
                      <a:pt x="94" y="36"/>
                      <a:pt x="137" y="20"/>
                    </a:cubicBezTo>
                    <a:cubicBezTo>
                      <a:pt x="148" y="16"/>
                      <a:pt x="144" y="0"/>
                      <a:pt x="133" y="3"/>
                    </a:cubicBezTo>
                    <a:cubicBezTo>
                      <a:pt x="88" y="13"/>
                      <a:pt x="46" y="13"/>
                      <a:pt x="3" y="31"/>
                    </a:cubicBezTo>
                    <a:cubicBezTo>
                      <a:pt x="0" y="32"/>
                      <a:pt x="2" y="37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60" name="chenying0907 31"/>
              <p:cNvSpPr>
                <a:spLocks/>
              </p:cNvSpPr>
              <p:nvPr/>
            </p:nvSpPr>
            <p:spPr bwMode="auto">
              <a:xfrm>
                <a:off x="6989763" y="4945063"/>
                <a:ext cx="88900" cy="22225"/>
              </a:xfrm>
              <a:custGeom>
                <a:avLst/>
                <a:gdLst>
                  <a:gd name="T0" fmla="*/ 4 w 86"/>
                  <a:gd name="T1" fmla="*/ 18 h 22"/>
                  <a:gd name="T2" fmla="*/ 80 w 86"/>
                  <a:gd name="T3" fmla="*/ 10 h 22"/>
                  <a:gd name="T4" fmla="*/ 77 w 86"/>
                  <a:gd name="T5" fmla="*/ 1 h 22"/>
                  <a:gd name="T6" fmla="*/ 4 w 86"/>
                  <a:gd name="T7" fmla="*/ 8 h 22"/>
                  <a:gd name="T8" fmla="*/ 4 w 86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">
                    <a:moveTo>
                      <a:pt x="4" y="18"/>
                    </a:moveTo>
                    <a:cubicBezTo>
                      <a:pt x="30" y="22"/>
                      <a:pt x="56" y="21"/>
                      <a:pt x="80" y="10"/>
                    </a:cubicBezTo>
                    <a:cubicBezTo>
                      <a:pt x="86" y="8"/>
                      <a:pt x="82" y="0"/>
                      <a:pt x="77" y="1"/>
                    </a:cubicBezTo>
                    <a:cubicBezTo>
                      <a:pt x="53" y="5"/>
                      <a:pt x="28" y="5"/>
                      <a:pt x="4" y="8"/>
                    </a:cubicBezTo>
                    <a:cubicBezTo>
                      <a:pt x="0" y="9"/>
                      <a:pt x="0" y="17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61" name="chenying0907 32"/>
              <p:cNvSpPr>
                <a:spLocks/>
              </p:cNvSpPr>
              <p:nvPr/>
            </p:nvSpPr>
            <p:spPr bwMode="auto">
              <a:xfrm>
                <a:off x="6748463" y="4924426"/>
                <a:ext cx="80963" cy="31750"/>
              </a:xfrm>
              <a:custGeom>
                <a:avLst/>
                <a:gdLst>
                  <a:gd name="T0" fmla="*/ 6 w 79"/>
                  <a:gd name="T1" fmla="*/ 17 h 31"/>
                  <a:gd name="T2" fmla="*/ 37 w 79"/>
                  <a:gd name="T3" fmla="*/ 24 h 31"/>
                  <a:gd name="T4" fmla="*/ 72 w 79"/>
                  <a:gd name="T5" fmla="*/ 31 h 31"/>
                  <a:gd name="T6" fmla="*/ 75 w 79"/>
                  <a:gd name="T7" fmla="*/ 21 h 31"/>
                  <a:gd name="T8" fmla="*/ 6 w 79"/>
                  <a:gd name="T9" fmla="*/ 6 h 31"/>
                  <a:gd name="T10" fmla="*/ 6 w 79"/>
                  <a:gd name="T1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31">
                    <a:moveTo>
                      <a:pt x="6" y="17"/>
                    </a:moveTo>
                    <a:cubicBezTo>
                      <a:pt x="16" y="20"/>
                      <a:pt x="27" y="22"/>
                      <a:pt x="37" y="24"/>
                    </a:cubicBezTo>
                    <a:cubicBezTo>
                      <a:pt x="49" y="27"/>
                      <a:pt x="60" y="31"/>
                      <a:pt x="72" y="31"/>
                    </a:cubicBezTo>
                    <a:cubicBezTo>
                      <a:pt x="78" y="31"/>
                      <a:pt x="79" y="24"/>
                      <a:pt x="75" y="21"/>
                    </a:cubicBezTo>
                    <a:cubicBezTo>
                      <a:pt x="56" y="8"/>
                      <a:pt x="28" y="0"/>
                      <a:pt x="6" y="6"/>
                    </a:cubicBezTo>
                    <a:cubicBezTo>
                      <a:pt x="0" y="8"/>
                      <a:pt x="1" y="15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62" name="chenying0907 33"/>
              <p:cNvSpPr>
                <a:spLocks/>
              </p:cNvSpPr>
              <p:nvPr/>
            </p:nvSpPr>
            <p:spPr bwMode="auto">
              <a:xfrm>
                <a:off x="6559551" y="4949826"/>
                <a:ext cx="68263" cy="61913"/>
              </a:xfrm>
              <a:custGeom>
                <a:avLst/>
                <a:gdLst>
                  <a:gd name="T0" fmla="*/ 11 w 67"/>
                  <a:gd name="T1" fmla="*/ 56 h 59"/>
                  <a:gd name="T2" fmla="*/ 39 w 67"/>
                  <a:gd name="T3" fmla="*/ 37 h 59"/>
                  <a:gd name="T4" fmla="*/ 63 w 67"/>
                  <a:gd name="T5" fmla="*/ 12 h 59"/>
                  <a:gd name="T6" fmla="*/ 55 w 67"/>
                  <a:gd name="T7" fmla="*/ 4 h 59"/>
                  <a:gd name="T8" fmla="*/ 31 w 67"/>
                  <a:gd name="T9" fmla="*/ 25 h 59"/>
                  <a:gd name="T10" fmla="*/ 4 w 67"/>
                  <a:gd name="T11" fmla="*/ 48 h 59"/>
                  <a:gd name="T12" fmla="*/ 11 w 67"/>
                  <a:gd name="T13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59">
                    <a:moveTo>
                      <a:pt x="11" y="56"/>
                    </a:moveTo>
                    <a:cubicBezTo>
                      <a:pt x="21" y="50"/>
                      <a:pt x="30" y="44"/>
                      <a:pt x="39" y="37"/>
                    </a:cubicBezTo>
                    <a:cubicBezTo>
                      <a:pt x="48" y="29"/>
                      <a:pt x="55" y="21"/>
                      <a:pt x="63" y="12"/>
                    </a:cubicBezTo>
                    <a:cubicBezTo>
                      <a:pt x="67" y="7"/>
                      <a:pt x="60" y="0"/>
                      <a:pt x="55" y="4"/>
                    </a:cubicBezTo>
                    <a:cubicBezTo>
                      <a:pt x="47" y="11"/>
                      <a:pt x="39" y="17"/>
                      <a:pt x="31" y="25"/>
                    </a:cubicBezTo>
                    <a:cubicBezTo>
                      <a:pt x="22" y="33"/>
                      <a:pt x="14" y="41"/>
                      <a:pt x="4" y="48"/>
                    </a:cubicBezTo>
                    <a:cubicBezTo>
                      <a:pt x="0" y="52"/>
                      <a:pt x="6" y="59"/>
                      <a:pt x="11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63" name="chenying0907 34"/>
              <p:cNvSpPr>
                <a:spLocks/>
              </p:cNvSpPr>
              <p:nvPr/>
            </p:nvSpPr>
            <p:spPr bwMode="auto">
              <a:xfrm>
                <a:off x="6375401" y="5078413"/>
                <a:ext cx="80963" cy="49213"/>
              </a:xfrm>
              <a:custGeom>
                <a:avLst/>
                <a:gdLst>
                  <a:gd name="T0" fmla="*/ 5 w 78"/>
                  <a:gd name="T1" fmla="*/ 46 h 46"/>
                  <a:gd name="T2" fmla="*/ 41 w 78"/>
                  <a:gd name="T3" fmla="*/ 34 h 46"/>
                  <a:gd name="T4" fmla="*/ 73 w 78"/>
                  <a:gd name="T5" fmla="*/ 11 h 46"/>
                  <a:gd name="T6" fmla="*/ 67 w 78"/>
                  <a:gd name="T7" fmla="*/ 2 h 46"/>
                  <a:gd name="T8" fmla="*/ 33 w 78"/>
                  <a:gd name="T9" fmla="*/ 21 h 46"/>
                  <a:gd name="T10" fmla="*/ 3 w 78"/>
                  <a:gd name="T11" fmla="*/ 41 h 46"/>
                  <a:gd name="T12" fmla="*/ 5 w 78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46">
                    <a:moveTo>
                      <a:pt x="5" y="46"/>
                    </a:moveTo>
                    <a:cubicBezTo>
                      <a:pt x="17" y="42"/>
                      <a:pt x="29" y="41"/>
                      <a:pt x="41" y="34"/>
                    </a:cubicBezTo>
                    <a:cubicBezTo>
                      <a:pt x="53" y="28"/>
                      <a:pt x="63" y="20"/>
                      <a:pt x="73" y="11"/>
                    </a:cubicBezTo>
                    <a:cubicBezTo>
                      <a:pt x="78" y="6"/>
                      <a:pt x="72" y="0"/>
                      <a:pt x="67" y="2"/>
                    </a:cubicBezTo>
                    <a:cubicBezTo>
                      <a:pt x="55" y="8"/>
                      <a:pt x="44" y="14"/>
                      <a:pt x="33" y="21"/>
                    </a:cubicBezTo>
                    <a:cubicBezTo>
                      <a:pt x="23" y="28"/>
                      <a:pt x="14" y="37"/>
                      <a:pt x="3" y="41"/>
                    </a:cubicBezTo>
                    <a:cubicBezTo>
                      <a:pt x="0" y="42"/>
                      <a:pt x="2" y="46"/>
                      <a:pt x="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64" name="chenying0907 35"/>
              <p:cNvSpPr>
                <a:spLocks/>
              </p:cNvSpPr>
              <p:nvPr/>
            </p:nvSpPr>
            <p:spPr bwMode="auto">
              <a:xfrm>
                <a:off x="6167438" y="5192713"/>
                <a:ext cx="114300" cy="50800"/>
              </a:xfrm>
              <a:custGeom>
                <a:avLst/>
                <a:gdLst>
                  <a:gd name="T0" fmla="*/ 10 w 110"/>
                  <a:gd name="T1" fmla="*/ 48 h 50"/>
                  <a:gd name="T2" fmla="*/ 105 w 110"/>
                  <a:gd name="T3" fmla="*/ 11 h 50"/>
                  <a:gd name="T4" fmla="*/ 102 w 110"/>
                  <a:gd name="T5" fmla="*/ 2 h 50"/>
                  <a:gd name="T6" fmla="*/ 7 w 110"/>
                  <a:gd name="T7" fmla="*/ 37 h 50"/>
                  <a:gd name="T8" fmla="*/ 10 w 110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0">
                    <a:moveTo>
                      <a:pt x="10" y="48"/>
                    </a:moveTo>
                    <a:cubicBezTo>
                      <a:pt x="45" y="42"/>
                      <a:pt x="75" y="29"/>
                      <a:pt x="105" y="11"/>
                    </a:cubicBezTo>
                    <a:cubicBezTo>
                      <a:pt x="110" y="8"/>
                      <a:pt x="107" y="0"/>
                      <a:pt x="102" y="2"/>
                    </a:cubicBezTo>
                    <a:cubicBezTo>
                      <a:pt x="71" y="15"/>
                      <a:pt x="40" y="30"/>
                      <a:pt x="7" y="37"/>
                    </a:cubicBezTo>
                    <a:cubicBezTo>
                      <a:pt x="0" y="39"/>
                      <a:pt x="3" y="50"/>
                      <a:pt x="1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65" name="chenying0907 36"/>
              <p:cNvSpPr>
                <a:spLocks/>
              </p:cNvSpPr>
              <p:nvPr/>
            </p:nvSpPr>
            <p:spPr bwMode="auto">
              <a:xfrm>
                <a:off x="5929313" y="5272088"/>
                <a:ext cx="131763" cy="36513"/>
              </a:xfrm>
              <a:custGeom>
                <a:avLst/>
                <a:gdLst>
                  <a:gd name="T0" fmla="*/ 7 w 128"/>
                  <a:gd name="T1" fmla="*/ 30 h 35"/>
                  <a:gd name="T2" fmla="*/ 120 w 128"/>
                  <a:gd name="T3" fmla="*/ 16 h 35"/>
                  <a:gd name="T4" fmla="*/ 114 w 128"/>
                  <a:gd name="T5" fmla="*/ 2 h 35"/>
                  <a:gd name="T6" fmla="*/ 7 w 128"/>
                  <a:gd name="T7" fmla="*/ 18 h 35"/>
                  <a:gd name="T8" fmla="*/ 7 w 128"/>
                  <a:gd name="T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35">
                    <a:moveTo>
                      <a:pt x="7" y="30"/>
                    </a:moveTo>
                    <a:cubicBezTo>
                      <a:pt x="47" y="33"/>
                      <a:pt x="84" y="35"/>
                      <a:pt x="120" y="16"/>
                    </a:cubicBezTo>
                    <a:cubicBezTo>
                      <a:pt x="128" y="11"/>
                      <a:pt x="122" y="0"/>
                      <a:pt x="114" y="2"/>
                    </a:cubicBezTo>
                    <a:cubicBezTo>
                      <a:pt x="79" y="10"/>
                      <a:pt x="43" y="15"/>
                      <a:pt x="7" y="18"/>
                    </a:cubicBezTo>
                    <a:cubicBezTo>
                      <a:pt x="0" y="18"/>
                      <a:pt x="0" y="29"/>
                      <a:pt x="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66" name="chenying0907 37"/>
              <p:cNvSpPr>
                <a:spLocks/>
              </p:cNvSpPr>
              <p:nvPr/>
            </p:nvSpPr>
            <p:spPr bwMode="auto">
              <a:xfrm>
                <a:off x="5719763" y="5281613"/>
                <a:ext cx="104775" cy="34925"/>
              </a:xfrm>
              <a:custGeom>
                <a:avLst/>
                <a:gdLst>
                  <a:gd name="T0" fmla="*/ 3 w 101"/>
                  <a:gd name="T1" fmla="*/ 11 h 33"/>
                  <a:gd name="T2" fmla="*/ 94 w 101"/>
                  <a:gd name="T3" fmla="*/ 29 h 33"/>
                  <a:gd name="T4" fmla="*/ 94 w 101"/>
                  <a:gd name="T5" fmla="*/ 15 h 33"/>
                  <a:gd name="T6" fmla="*/ 6 w 101"/>
                  <a:gd name="T7" fmla="*/ 3 h 33"/>
                  <a:gd name="T8" fmla="*/ 3 w 101"/>
                  <a:gd name="T9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33">
                    <a:moveTo>
                      <a:pt x="3" y="11"/>
                    </a:moveTo>
                    <a:cubicBezTo>
                      <a:pt x="29" y="28"/>
                      <a:pt x="65" y="33"/>
                      <a:pt x="94" y="29"/>
                    </a:cubicBezTo>
                    <a:cubicBezTo>
                      <a:pt x="101" y="28"/>
                      <a:pt x="101" y="16"/>
                      <a:pt x="94" y="15"/>
                    </a:cubicBezTo>
                    <a:cubicBezTo>
                      <a:pt x="66" y="10"/>
                      <a:pt x="34" y="0"/>
                      <a:pt x="6" y="3"/>
                    </a:cubicBezTo>
                    <a:cubicBezTo>
                      <a:pt x="1" y="3"/>
                      <a:pt x="0" y="9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67" name="chenying0907 38"/>
              <p:cNvSpPr>
                <a:spLocks/>
              </p:cNvSpPr>
              <p:nvPr/>
            </p:nvSpPr>
            <p:spPr bwMode="auto">
              <a:xfrm>
                <a:off x="5516563" y="5238751"/>
                <a:ext cx="103188" cy="33338"/>
              </a:xfrm>
              <a:custGeom>
                <a:avLst/>
                <a:gdLst>
                  <a:gd name="T0" fmla="*/ 5 w 100"/>
                  <a:gd name="T1" fmla="*/ 9 h 32"/>
                  <a:gd name="T2" fmla="*/ 92 w 100"/>
                  <a:gd name="T3" fmla="*/ 31 h 32"/>
                  <a:gd name="T4" fmla="*/ 94 w 100"/>
                  <a:gd name="T5" fmla="*/ 22 h 32"/>
                  <a:gd name="T6" fmla="*/ 7 w 100"/>
                  <a:gd name="T7" fmla="*/ 1 h 32"/>
                  <a:gd name="T8" fmla="*/ 5 w 100"/>
                  <a:gd name="T9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">
                    <a:moveTo>
                      <a:pt x="5" y="9"/>
                    </a:moveTo>
                    <a:cubicBezTo>
                      <a:pt x="34" y="18"/>
                      <a:pt x="62" y="26"/>
                      <a:pt x="92" y="31"/>
                    </a:cubicBezTo>
                    <a:cubicBezTo>
                      <a:pt x="98" y="32"/>
                      <a:pt x="100" y="24"/>
                      <a:pt x="94" y="22"/>
                    </a:cubicBezTo>
                    <a:cubicBezTo>
                      <a:pt x="66" y="13"/>
                      <a:pt x="37" y="6"/>
                      <a:pt x="7" y="1"/>
                    </a:cubicBezTo>
                    <a:cubicBezTo>
                      <a:pt x="2" y="0"/>
                      <a:pt x="0" y="7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68" name="chenying0907 39"/>
              <p:cNvSpPr>
                <a:spLocks/>
              </p:cNvSpPr>
              <p:nvPr/>
            </p:nvSpPr>
            <p:spPr bwMode="auto">
              <a:xfrm>
                <a:off x="5327651" y="5132388"/>
                <a:ext cx="85725" cy="60325"/>
              </a:xfrm>
              <a:custGeom>
                <a:avLst/>
                <a:gdLst>
                  <a:gd name="T0" fmla="*/ 2 w 82"/>
                  <a:gd name="T1" fmla="*/ 8 h 58"/>
                  <a:gd name="T2" fmla="*/ 71 w 82"/>
                  <a:gd name="T3" fmla="*/ 57 h 58"/>
                  <a:gd name="T4" fmla="*/ 74 w 82"/>
                  <a:gd name="T5" fmla="*/ 44 h 58"/>
                  <a:gd name="T6" fmla="*/ 11 w 82"/>
                  <a:gd name="T7" fmla="*/ 3 h 58"/>
                  <a:gd name="T8" fmla="*/ 2 w 82"/>
                  <a:gd name="T9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8">
                    <a:moveTo>
                      <a:pt x="2" y="8"/>
                    </a:moveTo>
                    <a:cubicBezTo>
                      <a:pt x="14" y="38"/>
                      <a:pt x="41" y="52"/>
                      <a:pt x="71" y="57"/>
                    </a:cubicBezTo>
                    <a:cubicBezTo>
                      <a:pt x="79" y="58"/>
                      <a:pt x="82" y="47"/>
                      <a:pt x="74" y="44"/>
                    </a:cubicBezTo>
                    <a:cubicBezTo>
                      <a:pt x="51" y="35"/>
                      <a:pt x="30" y="19"/>
                      <a:pt x="11" y="3"/>
                    </a:cubicBezTo>
                    <a:cubicBezTo>
                      <a:pt x="8" y="0"/>
                      <a:pt x="0" y="3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69" name="chenying0907 40"/>
              <p:cNvSpPr>
                <a:spLocks/>
              </p:cNvSpPr>
              <p:nvPr/>
            </p:nvSpPr>
            <p:spPr bwMode="auto">
              <a:xfrm>
                <a:off x="5167313" y="4940301"/>
                <a:ext cx="87313" cy="103188"/>
              </a:xfrm>
              <a:custGeom>
                <a:avLst/>
                <a:gdLst>
                  <a:gd name="T0" fmla="*/ 4 w 83"/>
                  <a:gd name="T1" fmla="*/ 13 h 98"/>
                  <a:gd name="T2" fmla="*/ 72 w 83"/>
                  <a:gd name="T3" fmla="*/ 94 h 98"/>
                  <a:gd name="T4" fmla="*/ 80 w 83"/>
                  <a:gd name="T5" fmla="*/ 87 h 98"/>
                  <a:gd name="T6" fmla="*/ 13 w 83"/>
                  <a:gd name="T7" fmla="*/ 4 h 98"/>
                  <a:gd name="T8" fmla="*/ 4 w 83"/>
                  <a:gd name="T9" fmla="*/ 1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98">
                    <a:moveTo>
                      <a:pt x="4" y="13"/>
                    </a:moveTo>
                    <a:cubicBezTo>
                      <a:pt x="23" y="41"/>
                      <a:pt x="44" y="74"/>
                      <a:pt x="72" y="94"/>
                    </a:cubicBezTo>
                    <a:cubicBezTo>
                      <a:pt x="76" y="98"/>
                      <a:pt x="83" y="91"/>
                      <a:pt x="80" y="87"/>
                    </a:cubicBezTo>
                    <a:cubicBezTo>
                      <a:pt x="61" y="58"/>
                      <a:pt x="41" y="25"/>
                      <a:pt x="13" y="4"/>
                    </a:cubicBezTo>
                    <a:cubicBezTo>
                      <a:pt x="8" y="0"/>
                      <a:pt x="0" y="8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70" name="chenying0907 41"/>
              <p:cNvSpPr>
                <a:spLocks/>
              </p:cNvSpPr>
              <p:nvPr/>
            </p:nvSpPr>
            <p:spPr bwMode="auto">
              <a:xfrm>
                <a:off x="5113338" y="4803776"/>
                <a:ext cx="50800" cy="74613"/>
              </a:xfrm>
              <a:custGeom>
                <a:avLst/>
                <a:gdLst>
                  <a:gd name="T0" fmla="*/ 2 w 49"/>
                  <a:gd name="T1" fmla="*/ 6 h 71"/>
                  <a:gd name="T2" fmla="*/ 15 w 49"/>
                  <a:gd name="T3" fmla="*/ 35 h 71"/>
                  <a:gd name="T4" fmla="*/ 35 w 49"/>
                  <a:gd name="T5" fmla="*/ 65 h 71"/>
                  <a:gd name="T6" fmla="*/ 45 w 49"/>
                  <a:gd name="T7" fmla="*/ 59 h 71"/>
                  <a:gd name="T8" fmla="*/ 26 w 49"/>
                  <a:gd name="T9" fmla="*/ 28 h 71"/>
                  <a:gd name="T10" fmla="*/ 5 w 49"/>
                  <a:gd name="T11" fmla="*/ 3 h 71"/>
                  <a:gd name="T12" fmla="*/ 2 w 49"/>
                  <a:gd name="T13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1">
                    <a:moveTo>
                      <a:pt x="2" y="6"/>
                    </a:moveTo>
                    <a:cubicBezTo>
                      <a:pt x="6" y="15"/>
                      <a:pt x="10" y="25"/>
                      <a:pt x="15" y="35"/>
                    </a:cubicBezTo>
                    <a:cubicBezTo>
                      <a:pt x="21" y="46"/>
                      <a:pt x="27" y="55"/>
                      <a:pt x="35" y="65"/>
                    </a:cubicBezTo>
                    <a:cubicBezTo>
                      <a:pt x="39" y="71"/>
                      <a:pt x="49" y="66"/>
                      <a:pt x="45" y="59"/>
                    </a:cubicBezTo>
                    <a:cubicBezTo>
                      <a:pt x="39" y="49"/>
                      <a:pt x="33" y="38"/>
                      <a:pt x="26" y="28"/>
                    </a:cubicBezTo>
                    <a:cubicBezTo>
                      <a:pt x="20" y="19"/>
                      <a:pt x="13" y="11"/>
                      <a:pt x="5" y="3"/>
                    </a:cubicBezTo>
                    <a:cubicBezTo>
                      <a:pt x="4" y="0"/>
                      <a:pt x="0" y="3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71" name="chenying0907 42"/>
              <p:cNvSpPr>
                <a:spLocks/>
              </p:cNvSpPr>
              <p:nvPr/>
            </p:nvSpPr>
            <p:spPr bwMode="auto">
              <a:xfrm>
                <a:off x="5035551" y="4613276"/>
                <a:ext cx="60325" cy="101600"/>
              </a:xfrm>
              <a:custGeom>
                <a:avLst/>
                <a:gdLst>
                  <a:gd name="T0" fmla="*/ 2 w 58"/>
                  <a:gd name="T1" fmla="*/ 8 h 97"/>
                  <a:gd name="T2" fmla="*/ 45 w 58"/>
                  <a:gd name="T3" fmla="*/ 91 h 97"/>
                  <a:gd name="T4" fmla="*/ 56 w 58"/>
                  <a:gd name="T5" fmla="*/ 84 h 97"/>
                  <a:gd name="T6" fmla="*/ 11 w 58"/>
                  <a:gd name="T7" fmla="*/ 4 h 97"/>
                  <a:gd name="T8" fmla="*/ 2 w 58"/>
                  <a:gd name="T9" fmla="*/ 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7">
                    <a:moveTo>
                      <a:pt x="2" y="8"/>
                    </a:moveTo>
                    <a:cubicBezTo>
                      <a:pt x="10" y="37"/>
                      <a:pt x="25" y="67"/>
                      <a:pt x="45" y="91"/>
                    </a:cubicBezTo>
                    <a:cubicBezTo>
                      <a:pt x="50" y="97"/>
                      <a:pt x="58" y="91"/>
                      <a:pt x="56" y="84"/>
                    </a:cubicBezTo>
                    <a:cubicBezTo>
                      <a:pt x="49" y="54"/>
                      <a:pt x="29" y="28"/>
                      <a:pt x="11" y="4"/>
                    </a:cubicBezTo>
                    <a:cubicBezTo>
                      <a:pt x="7" y="0"/>
                      <a:pt x="0" y="2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72" name="chenying0907 43"/>
              <p:cNvSpPr>
                <a:spLocks/>
              </p:cNvSpPr>
              <p:nvPr/>
            </p:nvSpPr>
            <p:spPr bwMode="auto">
              <a:xfrm>
                <a:off x="4221163" y="4760913"/>
                <a:ext cx="82550" cy="20638"/>
              </a:xfrm>
              <a:custGeom>
                <a:avLst/>
                <a:gdLst>
                  <a:gd name="T0" fmla="*/ 2 w 79"/>
                  <a:gd name="T1" fmla="*/ 4 h 19"/>
                  <a:gd name="T2" fmla="*/ 74 w 79"/>
                  <a:gd name="T3" fmla="*/ 19 h 19"/>
                  <a:gd name="T4" fmla="*/ 76 w 79"/>
                  <a:gd name="T5" fmla="*/ 14 h 19"/>
                  <a:gd name="T6" fmla="*/ 3 w 79"/>
                  <a:gd name="T7" fmla="*/ 0 h 19"/>
                  <a:gd name="T8" fmla="*/ 2 w 79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9">
                    <a:moveTo>
                      <a:pt x="2" y="4"/>
                    </a:moveTo>
                    <a:cubicBezTo>
                      <a:pt x="26" y="11"/>
                      <a:pt x="50" y="14"/>
                      <a:pt x="74" y="19"/>
                    </a:cubicBezTo>
                    <a:cubicBezTo>
                      <a:pt x="77" y="19"/>
                      <a:pt x="79" y="15"/>
                      <a:pt x="76" y="14"/>
                    </a:cubicBezTo>
                    <a:cubicBezTo>
                      <a:pt x="52" y="8"/>
                      <a:pt x="27" y="7"/>
                      <a:pt x="3" y="0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73" name="chenying0907 44"/>
              <p:cNvSpPr>
                <a:spLocks/>
              </p:cNvSpPr>
              <p:nvPr/>
            </p:nvSpPr>
            <p:spPr bwMode="auto">
              <a:xfrm>
                <a:off x="4384676" y="4772026"/>
                <a:ext cx="106363" cy="17463"/>
              </a:xfrm>
              <a:custGeom>
                <a:avLst/>
                <a:gdLst>
                  <a:gd name="T0" fmla="*/ 5 w 102"/>
                  <a:gd name="T1" fmla="*/ 16 h 17"/>
                  <a:gd name="T2" fmla="*/ 98 w 102"/>
                  <a:gd name="T3" fmla="*/ 10 h 17"/>
                  <a:gd name="T4" fmla="*/ 98 w 102"/>
                  <a:gd name="T5" fmla="*/ 3 h 17"/>
                  <a:gd name="T6" fmla="*/ 3 w 102"/>
                  <a:gd name="T7" fmla="*/ 11 h 17"/>
                  <a:gd name="T8" fmla="*/ 5 w 10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7">
                    <a:moveTo>
                      <a:pt x="5" y="16"/>
                    </a:moveTo>
                    <a:cubicBezTo>
                      <a:pt x="35" y="11"/>
                      <a:pt x="67" y="13"/>
                      <a:pt x="98" y="10"/>
                    </a:cubicBezTo>
                    <a:cubicBezTo>
                      <a:pt x="102" y="10"/>
                      <a:pt x="102" y="3"/>
                      <a:pt x="98" y="3"/>
                    </a:cubicBezTo>
                    <a:cubicBezTo>
                      <a:pt x="66" y="0"/>
                      <a:pt x="34" y="2"/>
                      <a:pt x="3" y="11"/>
                    </a:cubicBezTo>
                    <a:cubicBezTo>
                      <a:pt x="0" y="12"/>
                      <a:pt x="1" y="17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74" name="chenying0907 45"/>
              <p:cNvSpPr>
                <a:spLocks/>
              </p:cNvSpPr>
              <p:nvPr/>
            </p:nvSpPr>
            <p:spPr bwMode="auto">
              <a:xfrm>
                <a:off x="4584701" y="4762501"/>
                <a:ext cx="90488" cy="34925"/>
              </a:xfrm>
              <a:custGeom>
                <a:avLst/>
                <a:gdLst>
                  <a:gd name="T0" fmla="*/ 4 w 87"/>
                  <a:gd name="T1" fmla="*/ 20 h 33"/>
                  <a:gd name="T2" fmla="*/ 83 w 87"/>
                  <a:gd name="T3" fmla="*/ 12 h 33"/>
                  <a:gd name="T4" fmla="*/ 77 w 87"/>
                  <a:gd name="T5" fmla="*/ 2 h 33"/>
                  <a:gd name="T6" fmla="*/ 6 w 87"/>
                  <a:gd name="T7" fmla="*/ 10 h 33"/>
                  <a:gd name="T8" fmla="*/ 4 w 87"/>
                  <a:gd name="T9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3">
                    <a:moveTo>
                      <a:pt x="4" y="20"/>
                    </a:moveTo>
                    <a:cubicBezTo>
                      <a:pt x="29" y="33"/>
                      <a:pt x="61" y="33"/>
                      <a:pt x="83" y="12"/>
                    </a:cubicBezTo>
                    <a:cubicBezTo>
                      <a:pt x="87" y="9"/>
                      <a:pt x="83" y="0"/>
                      <a:pt x="77" y="2"/>
                    </a:cubicBezTo>
                    <a:cubicBezTo>
                      <a:pt x="55" y="11"/>
                      <a:pt x="30" y="13"/>
                      <a:pt x="6" y="10"/>
                    </a:cubicBezTo>
                    <a:cubicBezTo>
                      <a:pt x="1" y="10"/>
                      <a:pt x="0" y="17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75" name="chenying0907 46"/>
              <p:cNvSpPr>
                <a:spLocks/>
              </p:cNvSpPr>
              <p:nvPr/>
            </p:nvSpPr>
            <p:spPr bwMode="auto">
              <a:xfrm>
                <a:off x="4751388" y="4727576"/>
                <a:ext cx="88900" cy="25400"/>
              </a:xfrm>
              <a:custGeom>
                <a:avLst/>
                <a:gdLst>
                  <a:gd name="T0" fmla="*/ 5 w 86"/>
                  <a:gd name="T1" fmla="*/ 24 h 25"/>
                  <a:gd name="T2" fmla="*/ 79 w 86"/>
                  <a:gd name="T3" fmla="*/ 11 h 25"/>
                  <a:gd name="T4" fmla="*/ 76 w 86"/>
                  <a:gd name="T5" fmla="*/ 1 h 25"/>
                  <a:gd name="T6" fmla="*/ 41 w 86"/>
                  <a:gd name="T7" fmla="*/ 8 h 25"/>
                  <a:gd name="T8" fmla="*/ 5 w 86"/>
                  <a:gd name="T9" fmla="*/ 17 h 25"/>
                  <a:gd name="T10" fmla="*/ 5 w 86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" y="24"/>
                    </a:moveTo>
                    <a:cubicBezTo>
                      <a:pt x="32" y="25"/>
                      <a:pt x="54" y="20"/>
                      <a:pt x="79" y="11"/>
                    </a:cubicBezTo>
                    <a:cubicBezTo>
                      <a:pt x="86" y="9"/>
                      <a:pt x="83" y="0"/>
                      <a:pt x="76" y="1"/>
                    </a:cubicBezTo>
                    <a:cubicBezTo>
                      <a:pt x="64" y="3"/>
                      <a:pt x="53" y="5"/>
                      <a:pt x="41" y="8"/>
                    </a:cubicBezTo>
                    <a:cubicBezTo>
                      <a:pt x="30" y="11"/>
                      <a:pt x="17" y="16"/>
                      <a:pt x="5" y="17"/>
                    </a:cubicBezTo>
                    <a:cubicBezTo>
                      <a:pt x="0" y="17"/>
                      <a:pt x="0" y="2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76" name="chenying0907 47"/>
              <p:cNvSpPr>
                <a:spLocks/>
              </p:cNvSpPr>
              <p:nvPr/>
            </p:nvSpPr>
            <p:spPr bwMode="auto">
              <a:xfrm>
                <a:off x="4892676" y="4657726"/>
                <a:ext cx="92075" cy="52388"/>
              </a:xfrm>
              <a:custGeom>
                <a:avLst/>
                <a:gdLst>
                  <a:gd name="T0" fmla="*/ 9 w 89"/>
                  <a:gd name="T1" fmla="*/ 48 h 50"/>
                  <a:gd name="T2" fmla="*/ 43 w 89"/>
                  <a:gd name="T3" fmla="*/ 32 h 50"/>
                  <a:gd name="T4" fmla="*/ 81 w 89"/>
                  <a:gd name="T5" fmla="*/ 15 h 50"/>
                  <a:gd name="T6" fmla="*/ 77 w 89"/>
                  <a:gd name="T7" fmla="*/ 1 h 50"/>
                  <a:gd name="T8" fmla="*/ 38 w 89"/>
                  <a:gd name="T9" fmla="*/ 14 h 50"/>
                  <a:gd name="T10" fmla="*/ 4 w 89"/>
                  <a:gd name="T11" fmla="*/ 41 h 50"/>
                  <a:gd name="T12" fmla="*/ 9 w 89"/>
                  <a:gd name="T13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0">
                    <a:moveTo>
                      <a:pt x="9" y="48"/>
                    </a:moveTo>
                    <a:cubicBezTo>
                      <a:pt x="20" y="42"/>
                      <a:pt x="32" y="37"/>
                      <a:pt x="43" y="32"/>
                    </a:cubicBezTo>
                    <a:cubicBezTo>
                      <a:pt x="55" y="26"/>
                      <a:pt x="68" y="20"/>
                      <a:pt x="81" y="15"/>
                    </a:cubicBezTo>
                    <a:cubicBezTo>
                      <a:pt x="89" y="11"/>
                      <a:pt x="86" y="0"/>
                      <a:pt x="77" y="1"/>
                    </a:cubicBezTo>
                    <a:cubicBezTo>
                      <a:pt x="62" y="4"/>
                      <a:pt x="51" y="7"/>
                      <a:pt x="38" y="14"/>
                    </a:cubicBezTo>
                    <a:cubicBezTo>
                      <a:pt x="25" y="22"/>
                      <a:pt x="15" y="32"/>
                      <a:pt x="4" y="41"/>
                    </a:cubicBezTo>
                    <a:cubicBezTo>
                      <a:pt x="0" y="44"/>
                      <a:pt x="5" y="50"/>
                      <a:pt x="9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77" name="chenying0907 48"/>
              <p:cNvSpPr>
                <a:spLocks/>
              </p:cNvSpPr>
              <p:nvPr/>
            </p:nvSpPr>
            <p:spPr bwMode="auto">
              <a:xfrm>
                <a:off x="4024313" y="4714876"/>
                <a:ext cx="93663" cy="31750"/>
              </a:xfrm>
              <a:custGeom>
                <a:avLst/>
                <a:gdLst>
                  <a:gd name="T0" fmla="*/ 3 w 91"/>
                  <a:gd name="T1" fmla="*/ 6 h 31"/>
                  <a:gd name="T2" fmla="*/ 83 w 91"/>
                  <a:gd name="T3" fmla="*/ 30 h 31"/>
                  <a:gd name="T4" fmla="*/ 85 w 91"/>
                  <a:gd name="T5" fmla="*/ 21 h 31"/>
                  <a:gd name="T6" fmla="*/ 5 w 91"/>
                  <a:gd name="T7" fmla="*/ 1 h 31"/>
                  <a:gd name="T8" fmla="*/ 3 w 91"/>
                  <a:gd name="T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1">
                    <a:moveTo>
                      <a:pt x="3" y="6"/>
                    </a:moveTo>
                    <a:cubicBezTo>
                      <a:pt x="29" y="18"/>
                      <a:pt x="55" y="25"/>
                      <a:pt x="83" y="30"/>
                    </a:cubicBezTo>
                    <a:cubicBezTo>
                      <a:pt x="89" y="31"/>
                      <a:pt x="91" y="23"/>
                      <a:pt x="85" y="21"/>
                    </a:cubicBezTo>
                    <a:cubicBezTo>
                      <a:pt x="59" y="12"/>
                      <a:pt x="33" y="6"/>
                      <a:pt x="5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78" name="chenying0907 49"/>
              <p:cNvSpPr>
                <a:spLocks/>
              </p:cNvSpPr>
              <p:nvPr/>
            </p:nvSpPr>
            <p:spPr bwMode="auto">
              <a:xfrm>
                <a:off x="3851276" y="4625976"/>
                <a:ext cx="98425" cy="63500"/>
              </a:xfrm>
              <a:custGeom>
                <a:avLst/>
                <a:gdLst>
                  <a:gd name="T0" fmla="*/ 2 w 94"/>
                  <a:gd name="T1" fmla="*/ 4 h 61"/>
                  <a:gd name="T2" fmla="*/ 82 w 94"/>
                  <a:gd name="T3" fmla="*/ 60 h 61"/>
                  <a:gd name="T4" fmla="*/ 88 w 94"/>
                  <a:gd name="T5" fmla="*/ 49 h 61"/>
                  <a:gd name="T6" fmla="*/ 5 w 94"/>
                  <a:gd name="T7" fmla="*/ 1 h 61"/>
                  <a:gd name="T8" fmla="*/ 2 w 9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1">
                    <a:moveTo>
                      <a:pt x="2" y="4"/>
                    </a:moveTo>
                    <a:cubicBezTo>
                      <a:pt x="26" y="27"/>
                      <a:pt x="50" y="51"/>
                      <a:pt x="82" y="60"/>
                    </a:cubicBezTo>
                    <a:cubicBezTo>
                      <a:pt x="88" y="61"/>
                      <a:pt x="94" y="53"/>
                      <a:pt x="88" y="49"/>
                    </a:cubicBezTo>
                    <a:cubicBezTo>
                      <a:pt x="64" y="28"/>
                      <a:pt x="35" y="13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79" name="chenying0907 50"/>
              <p:cNvSpPr>
                <a:spLocks/>
              </p:cNvSpPr>
              <p:nvPr/>
            </p:nvSpPr>
            <p:spPr bwMode="auto">
              <a:xfrm>
                <a:off x="3706813" y="4486276"/>
                <a:ext cx="82550" cy="73025"/>
              </a:xfrm>
              <a:custGeom>
                <a:avLst/>
                <a:gdLst>
                  <a:gd name="T0" fmla="*/ 2 w 79"/>
                  <a:gd name="T1" fmla="*/ 9 h 71"/>
                  <a:gd name="T2" fmla="*/ 68 w 79"/>
                  <a:gd name="T3" fmla="*/ 69 h 71"/>
                  <a:gd name="T4" fmla="*/ 75 w 79"/>
                  <a:gd name="T5" fmla="*/ 61 h 71"/>
                  <a:gd name="T6" fmla="*/ 9 w 79"/>
                  <a:gd name="T7" fmla="*/ 4 h 71"/>
                  <a:gd name="T8" fmla="*/ 2 w 79"/>
                  <a:gd name="T9" fmla="*/ 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1">
                    <a:moveTo>
                      <a:pt x="2" y="9"/>
                    </a:moveTo>
                    <a:cubicBezTo>
                      <a:pt x="15" y="34"/>
                      <a:pt x="42" y="57"/>
                      <a:pt x="68" y="69"/>
                    </a:cubicBezTo>
                    <a:cubicBezTo>
                      <a:pt x="73" y="71"/>
                      <a:pt x="79" y="65"/>
                      <a:pt x="75" y="61"/>
                    </a:cubicBezTo>
                    <a:cubicBezTo>
                      <a:pt x="53" y="40"/>
                      <a:pt x="28" y="25"/>
                      <a:pt x="9" y="4"/>
                    </a:cubicBezTo>
                    <a:cubicBezTo>
                      <a:pt x="5" y="0"/>
                      <a:pt x="0" y="5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80" name="chenying0907 51"/>
              <p:cNvSpPr>
                <a:spLocks/>
              </p:cNvSpPr>
              <p:nvPr/>
            </p:nvSpPr>
            <p:spPr bwMode="auto">
              <a:xfrm>
                <a:off x="3595688" y="4313238"/>
                <a:ext cx="57150" cy="82550"/>
              </a:xfrm>
              <a:custGeom>
                <a:avLst/>
                <a:gdLst>
                  <a:gd name="T0" fmla="*/ 1 w 56"/>
                  <a:gd name="T1" fmla="*/ 6 h 79"/>
                  <a:gd name="T2" fmla="*/ 45 w 56"/>
                  <a:gd name="T3" fmla="*/ 75 h 79"/>
                  <a:gd name="T4" fmla="*/ 52 w 56"/>
                  <a:gd name="T5" fmla="*/ 68 h 79"/>
                  <a:gd name="T6" fmla="*/ 9 w 56"/>
                  <a:gd name="T7" fmla="*/ 4 h 79"/>
                  <a:gd name="T8" fmla="*/ 1 w 56"/>
                  <a:gd name="T9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9">
                    <a:moveTo>
                      <a:pt x="1" y="6"/>
                    </a:moveTo>
                    <a:cubicBezTo>
                      <a:pt x="5" y="35"/>
                      <a:pt x="24" y="56"/>
                      <a:pt x="45" y="75"/>
                    </a:cubicBezTo>
                    <a:cubicBezTo>
                      <a:pt x="50" y="79"/>
                      <a:pt x="56" y="73"/>
                      <a:pt x="52" y="68"/>
                    </a:cubicBezTo>
                    <a:cubicBezTo>
                      <a:pt x="35" y="48"/>
                      <a:pt x="22" y="26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81" name="chenying0907 52"/>
              <p:cNvSpPr>
                <a:spLocks/>
              </p:cNvSpPr>
              <p:nvPr/>
            </p:nvSpPr>
            <p:spPr bwMode="auto">
              <a:xfrm>
                <a:off x="3533776" y="4113213"/>
                <a:ext cx="42863" cy="101600"/>
              </a:xfrm>
              <a:custGeom>
                <a:avLst/>
                <a:gdLst>
                  <a:gd name="T0" fmla="*/ 2 w 42"/>
                  <a:gd name="T1" fmla="*/ 5 h 99"/>
                  <a:gd name="T2" fmla="*/ 31 w 42"/>
                  <a:gd name="T3" fmla="*/ 94 h 99"/>
                  <a:gd name="T4" fmla="*/ 39 w 42"/>
                  <a:gd name="T5" fmla="*/ 89 h 99"/>
                  <a:gd name="T6" fmla="*/ 10 w 42"/>
                  <a:gd name="T7" fmla="*/ 5 h 99"/>
                  <a:gd name="T8" fmla="*/ 2 w 42"/>
                  <a:gd name="T9" fmla="*/ 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9">
                    <a:moveTo>
                      <a:pt x="2" y="5"/>
                    </a:moveTo>
                    <a:cubicBezTo>
                      <a:pt x="0" y="37"/>
                      <a:pt x="13" y="68"/>
                      <a:pt x="31" y="94"/>
                    </a:cubicBezTo>
                    <a:cubicBezTo>
                      <a:pt x="35" y="99"/>
                      <a:pt x="42" y="94"/>
                      <a:pt x="39" y="89"/>
                    </a:cubicBezTo>
                    <a:cubicBezTo>
                      <a:pt x="24" y="64"/>
                      <a:pt x="14" y="34"/>
                      <a:pt x="10" y="5"/>
                    </a:cubicBezTo>
                    <a:cubicBezTo>
                      <a:pt x="9" y="0"/>
                      <a:pt x="3" y="0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82" name="chenying0907 53"/>
              <p:cNvSpPr>
                <a:spLocks/>
              </p:cNvSpPr>
              <p:nvPr/>
            </p:nvSpPr>
            <p:spPr bwMode="auto">
              <a:xfrm>
                <a:off x="3517901" y="3932238"/>
                <a:ext cx="20638" cy="79375"/>
              </a:xfrm>
              <a:custGeom>
                <a:avLst/>
                <a:gdLst>
                  <a:gd name="T0" fmla="*/ 4 w 19"/>
                  <a:gd name="T1" fmla="*/ 4 h 76"/>
                  <a:gd name="T2" fmla="*/ 10 w 19"/>
                  <a:gd name="T3" fmla="*/ 71 h 76"/>
                  <a:gd name="T4" fmla="*/ 18 w 19"/>
                  <a:gd name="T5" fmla="*/ 68 h 76"/>
                  <a:gd name="T6" fmla="*/ 10 w 19"/>
                  <a:gd name="T7" fmla="*/ 4 h 76"/>
                  <a:gd name="T8" fmla="*/ 4 w 19"/>
                  <a:gd name="T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6">
                    <a:moveTo>
                      <a:pt x="4" y="4"/>
                    </a:moveTo>
                    <a:cubicBezTo>
                      <a:pt x="2" y="27"/>
                      <a:pt x="0" y="50"/>
                      <a:pt x="10" y="71"/>
                    </a:cubicBezTo>
                    <a:cubicBezTo>
                      <a:pt x="13" y="76"/>
                      <a:pt x="19" y="72"/>
                      <a:pt x="18" y="68"/>
                    </a:cubicBezTo>
                    <a:cubicBezTo>
                      <a:pt x="15" y="47"/>
                      <a:pt x="12" y="25"/>
                      <a:pt x="10" y="4"/>
                    </a:cubicBezTo>
                    <a:cubicBezTo>
                      <a:pt x="10" y="0"/>
                      <a:pt x="4" y="0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83" name="chenying0907 54"/>
              <p:cNvSpPr>
                <a:spLocks/>
              </p:cNvSpPr>
              <p:nvPr/>
            </p:nvSpPr>
            <p:spPr bwMode="auto">
              <a:xfrm>
                <a:off x="3522663" y="3695701"/>
                <a:ext cx="47625" cy="131763"/>
              </a:xfrm>
              <a:custGeom>
                <a:avLst/>
                <a:gdLst>
                  <a:gd name="T0" fmla="*/ 4 w 46"/>
                  <a:gd name="T1" fmla="*/ 125 h 127"/>
                  <a:gd name="T2" fmla="*/ 43 w 46"/>
                  <a:gd name="T3" fmla="*/ 12 h 127"/>
                  <a:gd name="T4" fmla="*/ 33 w 46"/>
                  <a:gd name="T5" fmla="*/ 6 h 127"/>
                  <a:gd name="T6" fmla="*/ 0 w 46"/>
                  <a:gd name="T7" fmla="*/ 124 h 127"/>
                  <a:gd name="T8" fmla="*/ 4 w 46"/>
                  <a:gd name="T9" fmla="*/ 12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27">
                    <a:moveTo>
                      <a:pt x="4" y="125"/>
                    </a:moveTo>
                    <a:cubicBezTo>
                      <a:pt x="17" y="88"/>
                      <a:pt x="25" y="47"/>
                      <a:pt x="43" y="12"/>
                    </a:cubicBezTo>
                    <a:cubicBezTo>
                      <a:pt x="46" y="5"/>
                      <a:pt x="37" y="0"/>
                      <a:pt x="33" y="6"/>
                    </a:cubicBezTo>
                    <a:cubicBezTo>
                      <a:pt x="10" y="43"/>
                      <a:pt x="6" y="82"/>
                      <a:pt x="0" y="124"/>
                    </a:cubicBezTo>
                    <a:cubicBezTo>
                      <a:pt x="0" y="126"/>
                      <a:pt x="3" y="127"/>
                      <a:pt x="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84" name="chenying0907 55"/>
              <p:cNvSpPr>
                <a:spLocks/>
              </p:cNvSpPr>
              <p:nvPr/>
            </p:nvSpPr>
            <p:spPr bwMode="auto">
              <a:xfrm>
                <a:off x="3586163" y="3575051"/>
                <a:ext cx="50800" cy="66675"/>
              </a:xfrm>
              <a:custGeom>
                <a:avLst/>
                <a:gdLst>
                  <a:gd name="T0" fmla="*/ 9 w 48"/>
                  <a:gd name="T1" fmla="*/ 61 h 64"/>
                  <a:gd name="T2" fmla="*/ 21 w 48"/>
                  <a:gd name="T3" fmla="*/ 53 h 64"/>
                  <a:gd name="T4" fmla="*/ 31 w 48"/>
                  <a:gd name="T5" fmla="*/ 40 h 64"/>
                  <a:gd name="T6" fmla="*/ 47 w 48"/>
                  <a:gd name="T7" fmla="*/ 9 h 64"/>
                  <a:gd name="T8" fmla="*/ 39 w 48"/>
                  <a:gd name="T9" fmla="*/ 3 h 64"/>
                  <a:gd name="T10" fmla="*/ 18 w 48"/>
                  <a:gd name="T11" fmla="*/ 29 h 64"/>
                  <a:gd name="T12" fmla="*/ 11 w 48"/>
                  <a:gd name="T13" fmla="*/ 41 h 64"/>
                  <a:gd name="T14" fmla="*/ 3 w 48"/>
                  <a:gd name="T15" fmla="*/ 57 h 64"/>
                  <a:gd name="T16" fmla="*/ 9 w 48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64">
                    <a:moveTo>
                      <a:pt x="9" y="61"/>
                    </a:moveTo>
                    <a:cubicBezTo>
                      <a:pt x="13" y="58"/>
                      <a:pt x="17" y="56"/>
                      <a:pt x="21" y="53"/>
                    </a:cubicBezTo>
                    <a:cubicBezTo>
                      <a:pt x="25" y="49"/>
                      <a:pt x="28" y="45"/>
                      <a:pt x="31" y="40"/>
                    </a:cubicBezTo>
                    <a:cubicBezTo>
                      <a:pt x="39" y="31"/>
                      <a:pt x="44" y="21"/>
                      <a:pt x="47" y="9"/>
                    </a:cubicBezTo>
                    <a:cubicBezTo>
                      <a:pt x="48" y="5"/>
                      <a:pt x="43" y="0"/>
                      <a:pt x="39" y="3"/>
                    </a:cubicBezTo>
                    <a:cubicBezTo>
                      <a:pt x="30" y="11"/>
                      <a:pt x="24" y="19"/>
                      <a:pt x="18" y="29"/>
                    </a:cubicBezTo>
                    <a:cubicBezTo>
                      <a:pt x="15" y="33"/>
                      <a:pt x="13" y="37"/>
                      <a:pt x="11" y="41"/>
                    </a:cubicBezTo>
                    <a:cubicBezTo>
                      <a:pt x="8" y="46"/>
                      <a:pt x="6" y="52"/>
                      <a:pt x="3" y="57"/>
                    </a:cubicBezTo>
                    <a:cubicBezTo>
                      <a:pt x="0" y="60"/>
                      <a:pt x="5" y="64"/>
                      <a:pt x="9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85" name="chenying0907 56"/>
              <p:cNvSpPr>
                <a:spLocks/>
              </p:cNvSpPr>
              <p:nvPr/>
            </p:nvSpPr>
            <p:spPr bwMode="auto">
              <a:xfrm>
                <a:off x="3698876" y="3435351"/>
                <a:ext cx="66675" cy="74613"/>
              </a:xfrm>
              <a:custGeom>
                <a:avLst/>
                <a:gdLst>
                  <a:gd name="T0" fmla="*/ 11 w 64"/>
                  <a:gd name="T1" fmla="*/ 66 h 71"/>
                  <a:gd name="T2" fmla="*/ 60 w 64"/>
                  <a:gd name="T3" fmla="*/ 9 h 71"/>
                  <a:gd name="T4" fmla="*/ 56 w 64"/>
                  <a:gd name="T5" fmla="*/ 1 h 71"/>
                  <a:gd name="T6" fmla="*/ 2 w 64"/>
                  <a:gd name="T7" fmla="*/ 62 h 71"/>
                  <a:gd name="T8" fmla="*/ 11 w 64"/>
                  <a:gd name="T9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71">
                    <a:moveTo>
                      <a:pt x="11" y="66"/>
                    </a:moveTo>
                    <a:cubicBezTo>
                      <a:pt x="22" y="42"/>
                      <a:pt x="41" y="26"/>
                      <a:pt x="60" y="9"/>
                    </a:cubicBezTo>
                    <a:cubicBezTo>
                      <a:pt x="64" y="6"/>
                      <a:pt x="60" y="0"/>
                      <a:pt x="56" y="1"/>
                    </a:cubicBezTo>
                    <a:cubicBezTo>
                      <a:pt x="26" y="8"/>
                      <a:pt x="8" y="34"/>
                      <a:pt x="2" y="62"/>
                    </a:cubicBezTo>
                    <a:cubicBezTo>
                      <a:pt x="0" y="67"/>
                      <a:pt x="8" y="71"/>
                      <a:pt x="11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86" name="chenying0907 57"/>
              <p:cNvSpPr>
                <a:spLocks/>
              </p:cNvSpPr>
              <p:nvPr/>
            </p:nvSpPr>
            <p:spPr bwMode="auto">
              <a:xfrm>
                <a:off x="3798888" y="3357563"/>
                <a:ext cx="57150" cy="34925"/>
              </a:xfrm>
              <a:custGeom>
                <a:avLst/>
                <a:gdLst>
                  <a:gd name="T0" fmla="*/ 5 w 56"/>
                  <a:gd name="T1" fmla="*/ 33 h 34"/>
                  <a:gd name="T2" fmla="*/ 16 w 56"/>
                  <a:gd name="T3" fmla="*/ 32 h 34"/>
                  <a:gd name="T4" fmla="*/ 29 w 56"/>
                  <a:gd name="T5" fmla="*/ 28 h 34"/>
                  <a:gd name="T6" fmla="*/ 51 w 56"/>
                  <a:gd name="T7" fmla="*/ 13 h 34"/>
                  <a:gd name="T8" fmla="*/ 46 w 56"/>
                  <a:gd name="T9" fmla="*/ 2 h 34"/>
                  <a:gd name="T10" fmla="*/ 22 w 56"/>
                  <a:gd name="T11" fmla="*/ 11 h 34"/>
                  <a:gd name="T12" fmla="*/ 10 w 56"/>
                  <a:gd name="T13" fmla="*/ 19 h 34"/>
                  <a:gd name="T14" fmla="*/ 3 w 56"/>
                  <a:gd name="T15" fmla="*/ 27 h 34"/>
                  <a:gd name="T16" fmla="*/ 5 w 56"/>
                  <a:gd name="T1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4">
                    <a:moveTo>
                      <a:pt x="5" y="33"/>
                    </a:moveTo>
                    <a:cubicBezTo>
                      <a:pt x="9" y="32"/>
                      <a:pt x="12" y="33"/>
                      <a:pt x="16" y="32"/>
                    </a:cubicBezTo>
                    <a:cubicBezTo>
                      <a:pt x="20" y="31"/>
                      <a:pt x="24" y="29"/>
                      <a:pt x="29" y="28"/>
                    </a:cubicBezTo>
                    <a:cubicBezTo>
                      <a:pt x="38" y="24"/>
                      <a:pt x="43" y="19"/>
                      <a:pt x="51" y="13"/>
                    </a:cubicBezTo>
                    <a:cubicBezTo>
                      <a:pt x="56" y="10"/>
                      <a:pt x="53" y="0"/>
                      <a:pt x="46" y="2"/>
                    </a:cubicBezTo>
                    <a:cubicBezTo>
                      <a:pt x="37" y="5"/>
                      <a:pt x="30" y="7"/>
                      <a:pt x="22" y="11"/>
                    </a:cubicBezTo>
                    <a:cubicBezTo>
                      <a:pt x="18" y="14"/>
                      <a:pt x="14" y="16"/>
                      <a:pt x="10" y="19"/>
                    </a:cubicBezTo>
                    <a:cubicBezTo>
                      <a:pt x="7" y="21"/>
                      <a:pt x="5" y="25"/>
                      <a:pt x="3" y="27"/>
                    </a:cubicBezTo>
                    <a:cubicBezTo>
                      <a:pt x="0" y="29"/>
                      <a:pt x="1" y="34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87" name="chenying0907 58"/>
              <p:cNvSpPr>
                <a:spLocks/>
              </p:cNvSpPr>
              <p:nvPr/>
            </p:nvSpPr>
            <p:spPr bwMode="auto">
              <a:xfrm>
                <a:off x="3725863" y="3227388"/>
                <a:ext cx="76200" cy="69850"/>
              </a:xfrm>
              <a:custGeom>
                <a:avLst/>
                <a:gdLst>
                  <a:gd name="T0" fmla="*/ 69 w 74"/>
                  <a:gd name="T1" fmla="*/ 58 h 68"/>
                  <a:gd name="T2" fmla="*/ 42 w 74"/>
                  <a:gd name="T3" fmla="*/ 36 h 68"/>
                  <a:gd name="T4" fmla="*/ 14 w 74"/>
                  <a:gd name="T5" fmla="*/ 6 h 68"/>
                  <a:gd name="T6" fmla="*/ 3 w 74"/>
                  <a:gd name="T7" fmla="*/ 15 h 68"/>
                  <a:gd name="T8" fmla="*/ 66 w 74"/>
                  <a:gd name="T9" fmla="*/ 66 h 68"/>
                  <a:gd name="T10" fmla="*/ 69 w 74"/>
                  <a:gd name="T11" fmla="*/ 5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68">
                    <a:moveTo>
                      <a:pt x="69" y="58"/>
                    </a:moveTo>
                    <a:cubicBezTo>
                      <a:pt x="59" y="53"/>
                      <a:pt x="50" y="44"/>
                      <a:pt x="42" y="36"/>
                    </a:cubicBezTo>
                    <a:cubicBezTo>
                      <a:pt x="32" y="26"/>
                      <a:pt x="23" y="16"/>
                      <a:pt x="14" y="6"/>
                    </a:cubicBezTo>
                    <a:cubicBezTo>
                      <a:pt x="9" y="0"/>
                      <a:pt x="0" y="8"/>
                      <a:pt x="3" y="15"/>
                    </a:cubicBezTo>
                    <a:cubicBezTo>
                      <a:pt x="17" y="41"/>
                      <a:pt x="38" y="58"/>
                      <a:pt x="66" y="66"/>
                    </a:cubicBezTo>
                    <a:cubicBezTo>
                      <a:pt x="71" y="68"/>
                      <a:pt x="74" y="60"/>
                      <a:pt x="69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88" name="chenying0907 59"/>
              <p:cNvSpPr>
                <a:spLocks/>
              </p:cNvSpPr>
              <p:nvPr/>
            </p:nvSpPr>
            <p:spPr bwMode="auto">
              <a:xfrm>
                <a:off x="3622676" y="3065463"/>
                <a:ext cx="60325" cy="96838"/>
              </a:xfrm>
              <a:custGeom>
                <a:avLst/>
                <a:gdLst>
                  <a:gd name="T0" fmla="*/ 54 w 58"/>
                  <a:gd name="T1" fmla="*/ 85 h 94"/>
                  <a:gd name="T2" fmla="*/ 12 w 58"/>
                  <a:gd name="T3" fmla="*/ 6 h 94"/>
                  <a:gd name="T4" fmla="*/ 2 w 58"/>
                  <a:gd name="T5" fmla="*/ 9 h 94"/>
                  <a:gd name="T6" fmla="*/ 47 w 58"/>
                  <a:gd name="T7" fmla="*/ 91 h 94"/>
                  <a:gd name="T8" fmla="*/ 54 w 58"/>
                  <a:gd name="T9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4">
                    <a:moveTo>
                      <a:pt x="54" y="85"/>
                    </a:moveTo>
                    <a:cubicBezTo>
                      <a:pt x="37" y="61"/>
                      <a:pt x="23" y="35"/>
                      <a:pt x="12" y="6"/>
                    </a:cubicBezTo>
                    <a:cubicBezTo>
                      <a:pt x="10" y="0"/>
                      <a:pt x="0" y="2"/>
                      <a:pt x="2" y="9"/>
                    </a:cubicBezTo>
                    <a:cubicBezTo>
                      <a:pt x="7" y="41"/>
                      <a:pt x="22" y="71"/>
                      <a:pt x="47" y="91"/>
                    </a:cubicBezTo>
                    <a:cubicBezTo>
                      <a:pt x="51" y="94"/>
                      <a:pt x="58" y="90"/>
                      <a:pt x="5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89" name="chenying0907 60"/>
              <p:cNvSpPr>
                <a:spLocks/>
              </p:cNvSpPr>
              <p:nvPr/>
            </p:nvSpPr>
            <p:spPr bwMode="auto">
              <a:xfrm>
                <a:off x="3565526" y="2909888"/>
                <a:ext cx="22225" cy="68263"/>
              </a:xfrm>
              <a:custGeom>
                <a:avLst/>
                <a:gdLst>
                  <a:gd name="T0" fmla="*/ 22 w 22"/>
                  <a:gd name="T1" fmla="*/ 62 h 66"/>
                  <a:gd name="T2" fmla="*/ 9 w 22"/>
                  <a:gd name="T3" fmla="*/ 4 h 66"/>
                  <a:gd name="T4" fmla="*/ 1 w 22"/>
                  <a:gd name="T5" fmla="*/ 6 h 66"/>
                  <a:gd name="T6" fmla="*/ 18 w 22"/>
                  <a:gd name="T7" fmla="*/ 64 h 66"/>
                  <a:gd name="T8" fmla="*/ 22 w 22"/>
                  <a:gd name="T9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6">
                    <a:moveTo>
                      <a:pt x="22" y="62"/>
                    </a:moveTo>
                    <a:cubicBezTo>
                      <a:pt x="17" y="43"/>
                      <a:pt x="16" y="23"/>
                      <a:pt x="9" y="4"/>
                    </a:cubicBezTo>
                    <a:cubicBezTo>
                      <a:pt x="7" y="0"/>
                      <a:pt x="0" y="1"/>
                      <a:pt x="1" y="6"/>
                    </a:cubicBezTo>
                    <a:cubicBezTo>
                      <a:pt x="6" y="25"/>
                      <a:pt x="6" y="47"/>
                      <a:pt x="18" y="64"/>
                    </a:cubicBezTo>
                    <a:cubicBezTo>
                      <a:pt x="19" y="66"/>
                      <a:pt x="22" y="65"/>
                      <a:pt x="2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90" name="chenying0907 61"/>
              <p:cNvSpPr>
                <a:spLocks/>
              </p:cNvSpPr>
              <p:nvPr/>
            </p:nvSpPr>
            <p:spPr bwMode="auto">
              <a:xfrm>
                <a:off x="3538538" y="2741613"/>
                <a:ext cx="28575" cy="100013"/>
              </a:xfrm>
              <a:custGeom>
                <a:avLst/>
                <a:gdLst>
                  <a:gd name="T0" fmla="*/ 22 w 27"/>
                  <a:gd name="T1" fmla="*/ 89 h 96"/>
                  <a:gd name="T2" fmla="*/ 15 w 27"/>
                  <a:gd name="T3" fmla="*/ 8 h 96"/>
                  <a:gd name="T4" fmla="*/ 2 w 27"/>
                  <a:gd name="T5" fmla="*/ 8 h 96"/>
                  <a:gd name="T6" fmla="*/ 9 w 27"/>
                  <a:gd name="T7" fmla="*/ 89 h 96"/>
                  <a:gd name="T8" fmla="*/ 22 w 27"/>
                  <a:gd name="T9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6">
                    <a:moveTo>
                      <a:pt x="22" y="89"/>
                    </a:moveTo>
                    <a:cubicBezTo>
                      <a:pt x="27" y="62"/>
                      <a:pt x="18" y="35"/>
                      <a:pt x="15" y="8"/>
                    </a:cubicBezTo>
                    <a:cubicBezTo>
                      <a:pt x="14" y="0"/>
                      <a:pt x="3" y="0"/>
                      <a:pt x="2" y="8"/>
                    </a:cubicBezTo>
                    <a:cubicBezTo>
                      <a:pt x="0" y="35"/>
                      <a:pt x="4" y="62"/>
                      <a:pt x="9" y="89"/>
                    </a:cubicBezTo>
                    <a:cubicBezTo>
                      <a:pt x="10" y="96"/>
                      <a:pt x="21" y="96"/>
                      <a:pt x="22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91" name="chenying0907 62"/>
              <p:cNvSpPr>
                <a:spLocks/>
              </p:cNvSpPr>
              <p:nvPr/>
            </p:nvSpPr>
            <p:spPr bwMode="auto">
              <a:xfrm>
                <a:off x="3546476" y="2592388"/>
                <a:ext cx="22225" cy="73025"/>
              </a:xfrm>
              <a:custGeom>
                <a:avLst/>
                <a:gdLst>
                  <a:gd name="T0" fmla="*/ 13 w 22"/>
                  <a:gd name="T1" fmla="*/ 66 h 70"/>
                  <a:gd name="T2" fmla="*/ 21 w 22"/>
                  <a:gd name="T3" fmla="*/ 8 h 70"/>
                  <a:gd name="T4" fmla="*/ 11 w 22"/>
                  <a:gd name="T5" fmla="*/ 6 h 70"/>
                  <a:gd name="T6" fmla="*/ 5 w 22"/>
                  <a:gd name="T7" fmla="*/ 66 h 70"/>
                  <a:gd name="T8" fmla="*/ 13 w 22"/>
                  <a:gd name="T9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0">
                    <a:moveTo>
                      <a:pt x="13" y="66"/>
                    </a:moveTo>
                    <a:cubicBezTo>
                      <a:pt x="17" y="47"/>
                      <a:pt x="16" y="27"/>
                      <a:pt x="21" y="8"/>
                    </a:cubicBezTo>
                    <a:cubicBezTo>
                      <a:pt x="22" y="2"/>
                      <a:pt x="13" y="0"/>
                      <a:pt x="11" y="6"/>
                    </a:cubicBezTo>
                    <a:cubicBezTo>
                      <a:pt x="4" y="26"/>
                      <a:pt x="0" y="45"/>
                      <a:pt x="5" y="66"/>
                    </a:cubicBezTo>
                    <a:cubicBezTo>
                      <a:pt x="6" y="70"/>
                      <a:pt x="12" y="70"/>
                      <a:pt x="13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92" name="chenying0907 63"/>
              <p:cNvSpPr>
                <a:spLocks/>
              </p:cNvSpPr>
              <p:nvPr/>
            </p:nvSpPr>
            <p:spPr bwMode="auto">
              <a:xfrm>
                <a:off x="3595688" y="2397126"/>
                <a:ext cx="49213" cy="103188"/>
              </a:xfrm>
              <a:custGeom>
                <a:avLst/>
                <a:gdLst>
                  <a:gd name="T0" fmla="*/ 7 w 47"/>
                  <a:gd name="T1" fmla="*/ 96 h 99"/>
                  <a:gd name="T2" fmla="*/ 45 w 47"/>
                  <a:gd name="T3" fmla="*/ 8 h 99"/>
                  <a:gd name="T4" fmla="*/ 36 w 47"/>
                  <a:gd name="T5" fmla="*/ 5 h 99"/>
                  <a:gd name="T6" fmla="*/ 0 w 47"/>
                  <a:gd name="T7" fmla="*/ 94 h 99"/>
                  <a:gd name="T8" fmla="*/ 7 w 47"/>
                  <a:gd name="T9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99">
                    <a:moveTo>
                      <a:pt x="7" y="96"/>
                    </a:moveTo>
                    <a:cubicBezTo>
                      <a:pt x="20" y="67"/>
                      <a:pt x="33" y="38"/>
                      <a:pt x="45" y="8"/>
                    </a:cubicBezTo>
                    <a:cubicBezTo>
                      <a:pt x="47" y="3"/>
                      <a:pt x="39" y="0"/>
                      <a:pt x="36" y="5"/>
                    </a:cubicBezTo>
                    <a:cubicBezTo>
                      <a:pt x="19" y="33"/>
                      <a:pt x="4" y="61"/>
                      <a:pt x="0" y="94"/>
                    </a:cubicBezTo>
                    <a:cubicBezTo>
                      <a:pt x="0" y="97"/>
                      <a:pt x="6" y="99"/>
                      <a:pt x="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93" name="chenying0907 64"/>
              <p:cNvSpPr>
                <a:spLocks/>
              </p:cNvSpPr>
              <p:nvPr/>
            </p:nvSpPr>
            <p:spPr bwMode="auto">
              <a:xfrm>
                <a:off x="3670301" y="2254251"/>
                <a:ext cx="57150" cy="80963"/>
              </a:xfrm>
              <a:custGeom>
                <a:avLst/>
                <a:gdLst>
                  <a:gd name="T0" fmla="*/ 8 w 55"/>
                  <a:gd name="T1" fmla="*/ 74 h 78"/>
                  <a:gd name="T2" fmla="*/ 27 w 55"/>
                  <a:gd name="T3" fmla="*/ 44 h 78"/>
                  <a:gd name="T4" fmla="*/ 52 w 55"/>
                  <a:gd name="T5" fmla="*/ 10 h 78"/>
                  <a:gd name="T6" fmla="*/ 45 w 55"/>
                  <a:gd name="T7" fmla="*/ 3 h 78"/>
                  <a:gd name="T8" fmla="*/ 16 w 55"/>
                  <a:gd name="T9" fmla="*/ 33 h 78"/>
                  <a:gd name="T10" fmla="*/ 1 w 55"/>
                  <a:gd name="T11" fmla="*/ 72 h 78"/>
                  <a:gd name="T12" fmla="*/ 8 w 55"/>
                  <a:gd name="T13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78">
                    <a:moveTo>
                      <a:pt x="8" y="74"/>
                    </a:moveTo>
                    <a:cubicBezTo>
                      <a:pt x="12" y="63"/>
                      <a:pt x="21" y="53"/>
                      <a:pt x="27" y="44"/>
                    </a:cubicBezTo>
                    <a:cubicBezTo>
                      <a:pt x="35" y="32"/>
                      <a:pt x="45" y="22"/>
                      <a:pt x="52" y="10"/>
                    </a:cubicBezTo>
                    <a:cubicBezTo>
                      <a:pt x="55" y="6"/>
                      <a:pt x="50" y="0"/>
                      <a:pt x="45" y="3"/>
                    </a:cubicBezTo>
                    <a:cubicBezTo>
                      <a:pt x="34" y="11"/>
                      <a:pt x="25" y="21"/>
                      <a:pt x="16" y="33"/>
                    </a:cubicBezTo>
                    <a:cubicBezTo>
                      <a:pt x="7" y="45"/>
                      <a:pt x="5" y="57"/>
                      <a:pt x="1" y="72"/>
                    </a:cubicBezTo>
                    <a:cubicBezTo>
                      <a:pt x="0" y="76"/>
                      <a:pt x="6" y="78"/>
                      <a:pt x="8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94" name="chenying0907 65"/>
              <p:cNvSpPr>
                <a:spLocks/>
              </p:cNvSpPr>
              <p:nvPr/>
            </p:nvSpPr>
            <p:spPr bwMode="auto">
              <a:xfrm>
                <a:off x="3754438" y="2087563"/>
                <a:ext cx="73025" cy="87313"/>
              </a:xfrm>
              <a:custGeom>
                <a:avLst/>
                <a:gdLst>
                  <a:gd name="T0" fmla="*/ 6 w 71"/>
                  <a:gd name="T1" fmla="*/ 84 h 85"/>
                  <a:gd name="T2" fmla="*/ 66 w 71"/>
                  <a:gd name="T3" fmla="*/ 14 h 85"/>
                  <a:gd name="T4" fmla="*/ 58 w 71"/>
                  <a:gd name="T5" fmla="*/ 5 h 85"/>
                  <a:gd name="T6" fmla="*/ 1 w 71"/>
                  <a:gd name="T7" fmla="*/ 81 h 85"/>
                  <a:gd name="T8" fmla="*/ 6 w 71"/>
                  <a:gd name="T9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5">
                    <a:moveTo>
                      <a:pt x="6" y="84"/>
                    </a:moveTo>
                    <a:cubicBezTo>
                      <a:pt x="31" y="64"/>
                      <a:pt x="46" y="37"/>
                      <a:pt x="66" y="14"/>
                    </a:cubicBezTo>
                    <a:cubicBezTo>
                      <a:pt x="71" y="8"/>
                      <a:pt x="64" y="0"/>
                      <a:pt x="58" y="5"/>
                    </a:cubicBezTo>
                    <a:cubicBezTo>
                      <a:pt x="33" y="26"/>
                      <a:pt x="11" y="49"/>
                      <a:pt x="1" y="81"/>
                    </a:cubicBezTo>
                    <a:cubicBezTo>
                      <a:pt x="0" y="84"/>
                      <a:pt x="4" y="85"/>
                      <a:pt x="6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95" name="chenying0907 66"/>
              <p:cNvSpPr>
                <a:spLocks/>
              </p:cNvSpPr>
              <p:nvPr/>
            </p:nvSpPr>
            <p:spPr bwMode="auto">
              <a:xfrm>
                <a:off x="3865563" y="1936751"/>
                <a:ext cx="80963" cy="104775"/>
              </a:xfrm>
              <a:custGeom>
                <a:avLst/>
                <a:gdLst>
                  <a:gd name="T0" fmla="*/ 8 w 79"/>
                  <a:gd name="T1" fmla="*/ 98 h 101"/>
                  <a:gd name="T2" fmla="*/ 74 w 79"/>
                  <a:gd name="T3" fmla="*/ 12 h 101"/>
                  <a:gd name="T4" fmla="*/ 67 w 79"/>
                  <a:gd name="T5" fmla="*/ 5 h 101"/>
                  <a:gd name="T6" fmla="*/ 31 w 79"/>
                  <a:gd name="T7" fmla="*/ 43 h 101"/>
                  <a:gd name="T8" fmla="*/ 2 w 79"/>
                  <a:gd name="T9" fmla="*/ 94 h 101"/>
                  <a:gd name="T10" fmla="*/ 8 w 79"/>
                  <a:gd name="T11" fmla="*/ 9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101">
                    <a:moveTo>
                      <a:pt x="8" y="98"/>
                    </a:moveTo>
                    <a:cubicBezTo>
                      <a:pt x="34" y="72"/>
                      <a:pt x="51" y="41"/>
                      <a:pt x="74" y="12"/>
                    </a:cubicBezTo>
                    <a:cubicBezTo>
                      <a:pt x="79" y="7"/>
                      <a:pt x="72" y="0"/>
                      <a:pt x="67" y="5"/>
                    </a:cubicBezTo>
                    <a:cubicBezTo>
                      <a:pt x="53" y="17"/>
                      <a:pt x="41" y="28"/>
                      <a:pt x="31" y="43"/>
                    </a:cubicBezTo>
                    <a:cubicBezTo>
                      <a:pt x="20" y="59"/>
                      <a:pt x="12" y="76"/>
                      <a:pt x="2" y="94"/>
                    </a:cubicBezTo>
                    <a:cubicBezTo>
                      <a:pt x="0" y="97"/>
                      <a:pt x="5" y="101"/>
                      <a:pt x="8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96" name="chenying0907 67"/>
              <p:cNvSpPr>
                <a:spLocks/>
              </p:cNvSpPr>
              <p:nvPr/>
            </p:nvSpPr>
            <p:spPr bwMode="auto">
              <a:xfrm>
                <a:off x="3984626" y="1827213"/>
                <a:ext cx="87313" cy="65088"/>
              </a:xfrm>
              <a:custGeom>
                <a:avLst/>
                <a:gdLst>
                  <a:gd name="T0" fmla="*/ 8 w 85"/>
                  <a:gd name="T1" fmla="*/ 61 h 63"/>
                  <a:gd name="T2" fmla="*/ 23 w 85"/>
                  <a:gd name="T3" fmla="*/ 57 h 63"/>
                  <a:gd name="T4" fmla="*/ 40 w 85"/>
                  <a:gd name="T5" fmla="*/ 47 h 63"/>
                  <a:gd name="T6" fmla="*/ 76 w 85"/>
                  <a:gd name="T7" fmla="*/ 21 h 63"/>
                  <a:gd name="T8" fmla="*/ 67 w 85"/>
                  <a:gd name="T9" fmla="*/ 6 h 63"/>
                  <a:gd name="T10" fmla="*/ 34 w 85"/>
                  <a:gd name="T11" fmla="*/ 26 h 63"/>
                  <a:gd name="T12" fmla="*/ 18 w 85"/>
                  <a:gd name="T13" fmla="*/ 38 h 63"/>
                  <a:gd name="T14" fmla="*/ 3 w 85"/>
                  <a:gd name="T15" fmla="*/ 53 h 63"/>
                  <a:gd name="T16" fmla="*/ 8 w 85"/>
                  <a:gd name="T17" fmla="*/ 6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63">
                    <a:moveTo>
                      <a:pt x="8" y="61"/>
                    </a:moveTo>
                    <a:cubicBezTo>
                      <a:pt x="13" y="59"/>
                      <a:pt x="18" y="59"/>
                      <a:pt x="23" y="57"/>
                    </a:cubicBezTo>
                    <a:cubicBezTo>
                      <a:pt x="29" y="54"/>
                      <a:pt x="35" y="50"/>
                      <a:pt x="40" y="47"/>
                    </a:cubicBezTo>
                    <a:cubicBezTo>
                      <a:pt x="53" y="39"/>
                      <a:pt x="64" y="30"/>
                      <a:pt x="76" y="21"/>
                    </a:cubicBezTo>
                    <a:cubicBezTo>
                      <a:pt x="85" y="14"/>
                      <a:pt x="77" y="0"/>
                      <a:pt x="67" y="6"/>
                    </a:cubicBezTo>
                    <a:cubicBezTo>
                      <a:pt x="56" y="12"/>
                      <a:pt x="44" y="18"/>
                      <a:pt x="34" y="26"/>
                    </a:cubicBezTo>
                    <a:cubicBezTo>
                      <a:pt x="28" y="30"/>
                      <a:pt x="23" y="34"/>
                      <a:pt x="18" y="38"/>
                    </a:cubicBezTo>
                    <a:cubicBezTo>
                      <a:pt x="11" y="42"/>
                      <a:pt x="8" y="48"/>
                      <a:pt x="3" y="53"/>
                    </a:cubicBezTo>
                    <a:cubicBezTo>
                      <a:pt x="0" y="57"/>
                      <a:pt x="3" y="63"/>
                      <a:pt x="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97" name="chenying0907 68"/>
              <p:cNvSpPr>
                <a:spLocks/>
              </p:cNvSpPr>
              <p:nvPr/>
            </p:nvSpPr>
            <p:spPr bwMode="auto">
              <a:xfrm>
                <a:off x="4127501" y="1725613"/>
                <a:ext cx="109538" cy="76200"/>
              </a:xfrm>
              <a:custGeom>
                <a:avLst/>
                <a:gdLst>
                  <a:gd name="T0" fmla="*/ 9 w 105"/>
                  <a:gd name="T1" fmla="*/ 71 h 74"/>
                  <a:gd name="T2" fmla="*/ 96 w 105"/>
                  <a:gd name="T3" fmla="*/ 16 h 74"/>
                  <a:gd name="T4" fmla="*/ 89 w 105"/>
                  <a:gd name="T5" fmla="*/ 4 h 74"/>
                  <a:gd name="T6" fmla="*/ 2 w 105"/>
                  <a:gd name="T7" fmla="*/ 66 h 74"/>
                  <a:gd name="T8" fmla="*/ 9 w 105"/>
                  <a:gd name="T9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74">
                    <a:moveTo>
                      <a:pt x="9" y="71"/>
                    </a:moveTo>
                    <a:cubicBezTo>
                      <a:pt x="33" y="47"/>
                      <a:pt x="67" y="33"/>
                      <a:pt x="96" y="16"/>
                    </a:cubicBezTo>
                    <a:cubicBezTo>
                      <a:pt x="105" y="12"/>
                      <a:pt x="97" y="0"/>
                      <a:pt x="89" y="4"/>
                    </a:cubicBezTo>
                    <a:cubicBezTo>
                      <a:pt x="55" y="19"/>
                      <a:pt x="22" y="32"/>
                      <a:pt x="2" y="66"/>
                    </a:cubicBezTo>
                    <a:cubicBezTo>
                      <a:pt x="0" y="70"/>
                      <a:pt x="5" y="74"/>
                      <a:pt x="9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98" name="chenying0907 69"/>
              <p:cNvSpPr>
                <a:spLocks/>
              </p:cNvSpPr>
              <p:nvPr/>
            </p:nvSpPr>
            <p:spPr bwMode="auto">
              <a:xfrm>
                <a:off x="4300538" y="1655763"/>
                <a:ext cx="87313" cy="47625"/>
              </a:xfrm>
              <a:custGeom>
                <a:avLst/>
                <a:gdLst>
                  <a:gd name="T0" fmla="*/ 7 w 84"/>
                  <a:gd name="T1" fmla="*/ 46 h 47"/>
                  <a:gd name="T2" fmla="*/ 80 w 84"/>
                  <a:gd name="T3" fmla="*/ 9 h 47"/>
                  <a:gd name="T4" fmla="*/ 77 w 84"/>
                  <a:gd name="T5" fmla="*/ 3 h 47"/>
                  <a:gd name="T6" fmla="*/ 5 w 84"/>
                  <a:gd name="T7" fmla="*/ 38 h 47"/>
                  <a:gd name="T8" fmla="*/ 7 w 84"/>
                  <a:gd name="T9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7" y="46"/>
                    </a:moveTo>
                    <a:cubicBezTo>
                      <a:pt x="36" y="41"/>
                      <a:pt x="58" y="26"/>
                      <a:pt x="80" y="9"/>
                    </a:cubicBezTo>
                    <a:cubicBezTo>
                      <a:pt x="84" y="6"/>
                      <a:pt x="81" y="0"/>
                      <a:pt x="77" y="3"/>
                    </a:cubicBezTo>
                    <a:cubicBezTo>
                      <a:pt x="54" y="16"/>
                      <a:pt x="30" y="29"/>
                      <a:pt x="5" y="38"/>
                    </a:cubicBezTo>
                    <a:cubicBezTo>
                      <a:pt x="0" y="40"/>
                      <a:pt x="2" y="47"/>
                      <a:pt x="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99" name="chenying0907 70"/>
              <p:cNvSpPr>
                <a:spLocks/>
              </p:cNvSpPr>
              <p:nvPr/>
            </p:nvSpPr>
            <p:spPr bwMode="auto">
              <a:xfrm>
                <a:off x="4451351" y="1609726"/>
                <a:ext cx="103188" cy="31750"/>
              </a:xfrm>
              <a:custGeom>
                <a:avLst/>
                <a:gdLst>
                  <a:gd name="T0" fmla="*/ 4 w 100"/>
                  <a:gd name="T1" fmla="*/ 25 h 31"/>
                  <a:gd name="T2" fmla="*/ 95 w 100"/>
                  <a:gd name="T3" fmla="*/ 11 h 31"/>
                  <a:gd name="T4" fmla="*/ 92 w 100"/>
                  <a:gd name="T5" fmla="*/ 1 h 31"/>
                  <a:gd name="T6" fmla="*/ 4 w 100"/>
                  <a:gd name="T7" fmla="*/ 17 h 31"/>
                  <a:gd name="T8" fmla="*/ 4 w 100"/>
                  <a:gd name="T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1">
                    <a:moveTo>
                      <a:pt x="4" y="25"/>
                    </a:moveTo>
                    <a:cubicBezTo>
                      <a:pt x="34" y="31"/>
                      <a:pt x="67" y="23"/>
                      <a:pt x="95" y="11"/>
                    </a:cubicBezTo>
                    <a:cubicBezTo>
                      <a:pt x="100" y="9"/>
                      <a:pt x="97" y="0"/>
                      <a:pt x="92" y="1"/>
                    </a:cubicBezTo>
                    <a:cubicBezTo>
                      <a:pt x="63" y="3"/>
                      <a:pt x="32" y="9"/>
                      <a:pt x="4" y="17"/>
                    </a:cubicBezTo>
                    <a:cubicBezTo>
                      <a:pt x="0" y="18"/>
                      <a:pt x="0" y="24"/>
                      <a:pt x="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00" name="chenying0907 71"/>
              <p:cNvSpPr>
                <a:spLocks/>
              </p:cNvSpPr>
              <p:nvPr/>
            </p:nvSpPr>
            <p:spPr bwMode="auto">
              <a:xfrm>
                <a:off x="4638676" y="1628776"/>
                <a:ext cx="109538" cy="19050"/>
              </a:xfrm>
              <a:custGeom>
                <a:avLst/>
                <a:gdLst>
                  <a:gd name="T0" fmla="*/ 4 w 105"/>
                  <a:gd name="T1" fmla="*/ 13 h 18"/>
                  <a:gd name="T2" fmla="*/ 99 w 105"/>
                  <a:gd name="T3" fmla="*/ 14 h 18"/>
                  <a:gd name="T4" fmla="*/ 99 w 105"/>
                  <a:gd name="T5" fmla="*/ 4 h 18"/>
                  <a:gd name="T6" fmla="*/ 4 w 105"/>
                  <a:gd name="T7" fmla="*/ 5 h 18"/>
                  <a:gd name="T8" fmla="*/ 4 w 105"/>
                  <a:gd name="T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8">
                    <a:moveTo>
                      <a:pt x="4" y="13"/>
                    </a:moveTo>
                    <a:cubicBezTo>
                      <a:pt x="35" y="18"/>
                      <a:pt x="67" y="17"/>
                      <a:pt x="99" y="14"/>
                    </a:cubicBezTo>
                    <a:cubicBezTo>
                      <a:pt x="105" y="13"/>
                      <a:pt x="105" y="5"/>
                      <a:pt x="99" y="4"/>
                    </a:cubicBezTo>
                    <a:cubicBezTo>
                      <a:pt x="67" y="1"/>
                      <a:pt x="35" y="0"/>
                      <a:pt x="4" y="5"/>
                    </a:cubicBezTo>
                    <a:cubicBezTo>
                      <a:pt x="0" y="6"/>
                      <a:pt x="0" y="12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01" name="chenying0907 72"/>
              <p:cNvSpPr>
                <a:spLocks/>
              </p:cNvSpPr>
              <p:nvPr/>
            </p:nvSpPr>
            <p:spPr bwMode="auto">
              <a:xfrm>
                <a:off x="4851401" y="1643063"/>
                <a:ext cx="68263" cy="30163"/>
              </a:xfrm>
              <a:custGeom>
                <a:avLst/>
                <a:gdLst>
                  <a:gd name="T0" fmla="*/ 2 w 65"/>
                  <a:gd name="T1" fmla="*/ 4 h 28"/>
                  <a:gd name="T2" fmla="*/ 59 w 65"/>
                  <a:gd name="T3" fmla="*/ 27 h 28"/>
                  <a:gd name="T4" fmla="*/ 62 w 65"/>
                  <a:gd name="T5" fmla="*/ 21 h 28"/>
                  <a:gd name="T6" fmla="*/ 3 w 65"/>
                  <a:gd name="T7" fmla="*/ 1 h 28"/>
                  <a:gd name="T8" fmla="*/ 2 w 65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8">
                    <a:moveTo>
                      <a:pt x="2" y="4"/>
                    </a:moveTo>
                    <a:cubicBezTo>
                      <a:pt x="19" y="15"/>
                      <a:pt x="40" y="22"/>
                      <a:pt x="59" y="27"/>
                    </a:cubicBezTo>
                    <a:cubicBezTo>
                      <a:pt x="63" y="28"/>
                      <a:pt x="65" y="23"/>
                      <a:pt x="62" y="21"/>
                    </a:cubicBezTo>
                    <a:cubicBezTo>
                      <a:pt x="43" y="13"/>
                      <a:pt x="23" y="7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02" name="chenying0907 73"/>
              <p:cNvSpPr>
                <a:spLocks/>
              </p:cNvSpPr>
              <p:nvPr/>
            </p:nvSpPr>
            <p:spPr bwMode="auto">
              <a:xfrm>
                <a:off x="5008563" y="1714501"/>
                <a:ext cx="71438" cy="33338"/>
              </a:xfrm>
              <a:custGeom>
                <a:avLst/>
                <a:gdLst>
                  <a:gd name="T0" fmla="*/ 3 w 68"/>
                  <a:gd name="T1" fmla="*/ 10 h 33"/>
                  <a:gd name="T2" fmla="*/ 59 w 68"/>
                  <a:gd name="T3" fmla="*/ 32 h 33"/>
                  <a:gd name="T4" fmla="*/ 64 w 68"/>
                  <a:gd name="T5" fmla="*/ 26 h 33"/>
                  <a:gd name="T6" fmla="*/ 3 w 68"/>
                  <a:gd name="T7" fmla="*/ 4 h 33"/>
                  <a:gd name="T8" fmla="*/ 3 w 68"/>
                  <a:gd name="T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3">
                    <a:moveTo>
                      <a:pt x="3" y="10"/>
                    </a:moveTo>
                    <a:cubicBezTo>
                      <a:pt x="23" y="14"/>
                      <a:pt x="40" y="23"/>
                      <a:pt x="59" y="32"/>
                    </a:cubicBezTo>
                    <a:cubicBezTo>
                      <a:pt x="63" y="33"/>
                      <a:pt x="68" y="29"/>
                      <a:pt x="64" y="26"/>
                    </a:cubicBezTo>
                    <a:cubicBezTo>
                      <a:pt x="46" y="10"/>
                      <a:pt x="26" y="0"/>
                      <a:pt x="3" y="4"/>
                    </a:cubicBezTo>
                    <a:cubicBezTo>
                      <a:pt x="0" y="4"/>
                      <a:pt x="0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03" name="chenying0907 74"/>
              <p:cNvSpPr>
                <a:spLocks/>
              </p:cNvSpPr>
              <p:nvPr/>
            </p:nvSpPr>
            <p:spPr bwMode="auto">
              <a:xfrm>
                <a:off x="5149851" y="1784351"/>
                <a:ext cx="85725" cy="47625"/>
              </a:xfrm>
              <a:custGeom>
                <a:avLst/>
                <a:gdLst>
                  <a:gd name="T0" fmla="*/ 3 w 83"/>
                  <a:gd name="T1" fmla="*/ 6 h 46"/>
                  <a:gd name="T2" fmla="*/ 75 w 83"/>
                  <a:gd name="T3" fmla="*/ 43 h 46"/>
                  <a:gd name="T4" fmla="*/ 79 w 83"/>
                  <a:gd name="T5" fmla="*/ 37 h 46"/>
                  <a:gd name="T6" fmla="*/ 6 w 83"/>
                  <a:gd name="T7" fmla="*/ 1 h 46"/>
                  <a:gd name="T8" fmla="*/ 3 w 83"/>
                  <a:gd name="T9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46">
                    <a:moveTo>
                      <a:pt x="3" y="6"/>
                    </a:moveTo>
                    <a:cubicBezTo>
                      <a:pt x="28" y="18"/>
                      <a:pt x="52" y="30"/>
                      <a:pt x="75" y="43"/>
                    </a:cubicBezTo>
                    <a:cubicBezTo>
                      <a:pt x="80" y="46"/>
                      <a:pt x="83" y="39"/>
                      <a:pt x="79" y="37"/>
                    </a:cubicBezTo>
                    <a:cubicBezTo>
                      <a:pt x="57" y="20"/>
                      <a:pt x="33" y="7"/>
                      <a:pt x="6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04" name="chenying0907 75"/>
              <p:cNvSpPr>
                <a:spLocks/>
              </p:cNvSpPr>
              <p:nvPr/>
            </p:nvSpPr>
            <p:spPr bwMode="auto">
              <a:xfrm>
                <a:off x="5305426" y="1847851"/>
                <a:ext cx="66675" cy="61913"/>
              </a:xfrm>
              <a:custGeom>
                <a:avLst/>
                <a:gdLst>
                  <a:gd name="T0" fmla="*/ 5 w 65"/>
                  <a:gd name="T1" fmla="*/ 12 h 59"/>
                  <a:gd name="T2" fmla="*/ 55 w 65"/>
                  <a:gd name="T3" fmla="*/ 55 h 59"/>
                  <a:gd name="T4" fmla="*/ 62 w 65"/>
                  <a:gd name="T5" fmla="*/ 49 h 59"/>
                  <a:gd name="T6" fmla="*/ 42 w 65"/>
                  <a:gd name="T7" fmla="*/ 23 h 59"/>
                  <a:gd name="T8" fmla="*/ 10 w 65"/>
                  <a:gd name="T9" fmla="*/ 4 h 59"/>
                  <a:gd name="T10" fmla="*/ 5 w 65"/>
                  <a:gd name="T11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59">
                    <a:moveTo>
                      <a:pt x="5" y="12"/>
                    </a:moveTo>
                    <a:cubicBezTo>
                      <a:pt x="23" y="25"/>
                      <a:pt x="42" y="37"/>
                      <a:pt x="55" y="55"/>
                    </a:cubicBezTo>
                    <a:cubicBezTo>
                      <a:pt x="58" y="59"/>
                      <a:pt x="65" y="53"/>
                      <a:pt x="62" y="49"/>
                    </a:cubicBezTo>
                    <a:cubicBezTo>
                      <a:pt x="57" y="39"/>
                      <a:pt x="50" y="31"/>
                      <a:pt x="42" y="23"/>
                    </a:cubicBezTo>
                    <a:cubicBezTo>
                      <a:pt x="33" y="15"/>
                      <a:pt x="21" y="9"/>
                      <a:pt x="10" y="4"/>
                    </a:cubicBezTo>
                    <a:cubicBezTo>
                      <a:pt x="5" y="0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05" name="chenying0907 76"/>
              <p:cNvSpPr>
                <a:spLocks/>
              </p:cNvSpPr>
              <p:nvPr/>
            </p:nvSpPr>
            <p:spPr bwMode="auto">
              <a:xfrm>
                <a:off x="5380038" y="1765301"/>
                <a:ext cx="30163" cy="87313"/>
              </a:xfrm>
              <a:custGeom>
                <a:avLst/>
                <a:gdLst>
                  <a:gd name="T0" fmla="*/ 10 w 28"/>
                  <a:gd name="T1" fmla="*/ 81 h 84"/>
                  <a:gd name="T2" fmla="*/ 27 w 28"/>
                  <a:gd name="T3" fmla="*/ 10 h 84"/>
                  <a:gd name="T4" fmla="*/ 17 w 28"/>
                  <a:gd name="T5" fmla="*/ 6 h 84"/>
                  <a:gd name="T6" fmla="*/ 4 w 28"/>
                  <a:gd name="T7" fmla="*/ 81 h 84"/>
                  <a:gd name="T8" fmla="*/ 10 w 28"/>
                  <a:gd name="T9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4">
                    <a:moveTo>
                      <a:pt x="10" y="81"/>
                    </a:moveTo>
                    <a:cubicBezTo>
                      <a:pt x="15" y="57"/>
                      <a:pt x="22" y="34"/>
                      <a:pt x="27" y="10"/>
                    </a:cubicBezTo>
                    <a:cubicBezTo>
                      <a:pt x="28" y="4"/>
                      <a:pt x="20" y="0"/>
                      <a:pt x="17" y="6"/>
                    </a:cubicBezTo>
                    <a:cubicBezTo>
                      <a:pt x="6" y="29"/>
                      <a:pt x="0" y="55"/>
                      <a:pt x="4" y="81"/>
                    </a:cubicBezTo>
                    <a:cubicBezTo>
                      <a:pt x="5" y="84"/>
                      <a:pt x="10" y="84"/>
                      <a:pt x="1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06" name="chenying0907 77"/>
              <p:cNvSpPr>
                <a:spLocks/>
              </p:cNvSpPr>
              <p:nvPr/>
            </p:nvSpPr>
            <p:spPr bwMode="auto">
              <a:xfrm>
                <a:off x="5451476" y="1625601"/>
                <a:ext cx="39688" cy="63500"/>
              </a:xfrm>
              <a:custGeom>
                <a:avLst/>
                <a:gdLst>
                  <a:gd name="T0" fmla="*/ 7 w 39"/>
                  <a:gd name="T1" fmla="*/ 58 h 62"/>
                  <a:gd name="T2" fmla="*/ 38 w 39"/>
                  <a:gd name="T3" fmla="*/ 7 h 62"/>
                  <a:gd name="T4" fmla="*/ 29 w 39"/>
                  <a:gd name="T5" fmla="*/ 3 h 62"/>
                  <a:gd name="T6" fmla="*/ 13 w 39"/>
                  <a:gd name="T7" fmla="*/ 25 h 62"/>
                  <a:gd name="T8" fmla="*/ 1 w 39"/>
                  <a:gd name="T9" fmla="*/ 56 h 62"/>
                  <a:gd name="T10" fmla="*/ 7 w 39"/>
                  <a:gd name="T11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2">
                    <a:moveTo>
                      <a:pt x="7" y="58"/>
                    </a:moveTo>
                    <a:cubicBezTo>
                      <a:pt x="16" y="40"/>
                      <a:pt x="30" y="26"/>
                      <a:pt x="38" y="7"/>
                    </a:cubicBezTo>
                    <a:cubicBezTo>
                      <a:pt x="39" y="2"/>
                      <a:pt x="32" y="0"/>
                      <a:pt x="29" y="3"/>
                    </a:cubicBezTo>
                    <a:cubicBezTo>
                      <a:pt x="24" y="11"/>
                      <a:pt x="18" y="18"/>
                      <a:pt x="13" y="25"/>
                    </a:cubicBezTo>
                    <a:cubicBezTo>
                      <a:pt x="7" y="34"/>
                      <a:pt x="4" y="45"/>
                      <a:pt x="1" y="56"/>
                    </a:cubicBezTo>
                    <a:cubicBezTo>
                      <a:pt x="0" y="59"/>
                      <a:pt x="5" y="62"/>
                      <a:pt x="7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07" name="chenying0907 78"/>
              <p:cNvSpPr>
                <a:spLocks/>
              </p:cNvSpPr>
              <p:nvPr/>
            </p:nvSpPr>
            <p:spPr bwMode="auto">
              <a:xfrm>
                <a:off x="5540376" y="1449388"/>
                <a:ext cx="88900" cy="112713"/>
              </a:xfrm>
              <a:custGeom>
                <a:avLst/>
                <a:gdLst>
                  <a:gd name="T0" fmla="*/ 8 w 86"/>
                  <a:gd name="T1" fmla="*/ 105 h 108"/>
                  <a:gd name="T2" fmla="*/ 81 w 86"/>
                  <a:gd name="T3" fmla="*/ 12 h 108"/>
                  <a:gd name="T4" fmla="*/ 75 w 86"/>
                  <a:gd name="T5" fmla="*/ 4 h 108"/>
                  <a:gd name="T6" fmla="*/ 1 w 86"/>
                  <a:gd name="T7" fmla="*/ 101 h 108"/>
                  <a:gd name="T8" fmla="*/ 8 w 86"/>
                  <a:gd name="T9" fmla="*/ 10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08">
                    <a:moveTo>
                      <a:pt x="8" y="105"/>
                    </a:moveTo>
                    <a:cubicBezTo>
                      <a:pt x="34" y="75"/>
                      <a:pt x="53" y="41"/>
                      <a:pt x="81" y="12"/>
                    </a:cubicBezTo>
                    <a:cubicBezTo>
                      <a:pt x="86" y="8"/>
                      <a:pt x="80" y="0"/>
                      <a:pt x="75" y="4"/>
                    </a:cubicBezTo>
                    <a:cubicBezTo>
                      <a:pt x="39" y="25"/>
                      <a:pt x="16" y="63"/>
                      <a:pt x="1" y="101"/>
                    </a:cubicBezTo>
                    <a:cubicBezTo>
                      <a:pt x="0" y="105"/>
                      <a:pt x="5" y="108"/>
                      <a:pt x="8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08" name="chenying0907 79"/>
              <p:cNvSpPr>
                <a:spLocks/>
              </p:cNvSpPr>
              <p:nvPr/>
            </p:nvSpPr>
            <p:spPr bwMode="auto">
              <a:xfrm>
                <a:off x="5675313" y="1382713"/>
                <a:ext cx="88900" cy="57150"/>
              </a:xfrm>
              <a:custGeom>
                <a:avLst/>
                <a:gdLst>
                  <a:gd name="T0" fmla="*/ 7 w 86"/>
                  <a:gd name="T1" fmla="*/ 53 h 55"/>
                  <a:gd name="T2" fmla="*/ 79 w 86"/>
                  <a:gd name="T3" fmla="*/ 13 h 55"/>
                  <a:gd name="T4" fmla="*/ 76 w 86"/>
                  <a:gd name="T5" fmla="*/ 2 h 55"/>
                  <a:gd name="T6" fmla="*/ 3 w 86"/>
                  <a:gd name="T7" fmla="*/ 48 h 55"/>
                  <a:gd name="T8" fmla="*/ 7 w 86"/>
                  <a:gd name="T9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55">
                    <a:moveTo>
                      <a:pt x="7" y="53"/>
                    </a:moveTo>
                    <a:cubicBezTo>
                      <a:pt x="32" y="43"/>
                      <a:pt x="53" y="22"/>
                      <a:pt x="79" y="13"/>
                    </a:cubicBezTo>
                    <a:cubicBezTo>
                      <a:pt x="86" y="10"/>
                      <a:pt x="83" y="0"/>
                      <a:pt x="76" y="2"/>
                    </a:cubicBezTo>
                    <a:cubicBezTo>
                      <a:pt x="46" y="8"/>
                      <a:pt x="24" y="27"/>
                      <a:pt x="3" y="48"/>
                    </a:cubicBezTo>
                    <a:cubicBezTo>
                      <a:pt x="0" y="51"/>
                      <a:pt x="4" y="55"/>
                      <a:pt x="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09" name="chenying0907 80"/>
              <p:cNvSpPr>
                <a:spLocks/>
              </p:cNvSpPr>
              <p:nvPr/>
            </p:nvSpPr>
            <p:spPr bwMode="auto">
              <a:xfrm>
                <a:off x="5895976" y="1304926"/>
                <a:ext cx="57150" cy="28575"/>
              </a:xfrm>
              <a:custGeom>
                <a:avLst/>
                <a:gdLst>
                  <a:gd name="T0" fmla="*/ 4 w 56"/>
                  <a:gd name="T1" fmla="*/ 26 h 27"/>
                  <a:gd name="T2" fmla="*/ 55 w 56"/>
                  <a:gd name="T3" fmla="*/ 4 h 27"/>
                  <a:gd name="T4" fmla="*/ 53 w 56"/>
                  <a:gd name="T5" fmla="*/ 2 h 27"/>
                  <a:gd name="T6" fmla="*/ 2 w 56"/>
                  <a:gd name="T7" fmla="*/ 23 h 27"/>
                  <a:gd name="T8" fmla="*/ 4 w 56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7">
                    <a:moveTo>
                      <a:pt x="4" y="26"/>
                    </a:moveTo>
                    <a:cubicBezTo>
                      <a:pt x="21" y="18"/>
                      <a:pt x="41" y="18"/>
                      <a:pt x="55" y="4"/>
                    </a:cubicBezTo>
                    <a:cubicBezTo>
                      <a:pt x="56" y="2"/>
                      <a:pt x="54" y="0"/>
                      <a:pt x="53" y="2"/>
                    </a:cubicBezTo>
                    <a:cubicBezTo>
                      <a:pt x="38" y="14"/>
                      <a:pt x="19" y="15"/>
                      <a:pt x="2" y="23"/>
                    </a:cubicBezTo>
                    <a:cubicBezTo>
                      <a:pt x="0" y="24"/>
                      <a:pt x="2" y="27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0" name="chenying0907 81"/>
              <p:cNvSpPr>
                <a:spLocks/>
              </p:cNvSpPr>
              <p:nvPr/>
            </p:nvSpPr>
            <p:spPr bwMode="auto">
              <a:xfrm>
                <a:off x="6059488" y="1247776"/>
                <a:ext cx="125413" cy="41275"/>
              </a:xfrm>
              <a:custGeom>
                <a:avLst/>
                <a:gdLst>
                  <a:gd name="T0" fmla="*/ 6 w 121"/>
                  <a:gd name="T1" fmla="*/ 38 h 40"/>
                  <a:gd name="T2" fmla="*/ 115 w 121"/>
                  <a:gd name="T3" fmla="*/ 13 h 40"/>
                  <a:gd name="T4" fmla="*/ 113 w 121"/>
                  <a:gd name="T5" fmla="*/ 0 h 40"/>
                  <a:gd name="T6" fmla="*/ 3 w 121"/>
                  <a:gd name="T7" fmla="*/ 34 h 40"/>
                  <a:gd name="T8" fmla="*/ 6 w 121"/>
                  <a:gd name="T9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0">
                    <a:moveTo>
                      <a:pt x="6" y="38"/>
                    </a:moveTo>
                    <a:cubicBezTo>
                      <a:pt x="40" y="23"/>
                      <a:pt x="79" y="25"/>
                      <a:pt x="115" y="13"/>
                    </a:cubicBezTo>
                    <a:cubicBezTo>
                      <a:pt x="121" y="11"/>
                      <a:pt x="121" y="0"/>
                      <a:pt x="113" y="0"/>
                    </a:cubicBezTo>
                    <a:cubicBezTo>
                      <a:pt x="72" y="3"/>
                      <a:pt x="37" y="11"/>
                      <a:pt x="3" y="34"/>
                    </a:cubicBezTo>
                    <a:cubicBezTo>
                      <a:pt x="0" y="36"/>
                      <a:pt x="3" y="40"/>
                      <a:pt x="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1" name="chenying0907 82"/>
              <p:cNvSpPr>
                <a:spLocks/>
              </p:cNvSpPr>
              <p:nvPr/>
            </p:nvSpPr>
            <p:spPr bwMode="auto">
              <a:xfrm>
                <a:off x="6319838" y="1225551"/>
                <a:ext cx="120650" cy="30163"/>
              </a:xfrm>
              <a:custGeom>
                <a:avLst/>
                <a:gdLst>
                  <a:gd name="T0" fmla="*/ 8 w 116"/>
                  <a:gd name="T1" fmla="*/ 25 h 28"/>
                  <a:gd name="T2" fmla="*/ 108 w 116"/>
                  <a:gd name="T3" fmla="*/ 27 h 28"/>
                  <a:gd name="T4" fmla="*/ 110 w 116"/>
                  <a:gd name="T5" fmla="*/ 15 h 28"/>
                  <a:gd name="T6" fmla="*/ 4 w 116"/>
                  <a:gd name="T7" fmla="*/ 17 h 28"/>
                  <a:gd name="T8" fmla="*/ 8 w 116"/>
                  <a:gd name="T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8">
                    <a:moveTo>
                      <a:pt x="8" y="25"/>
                    </a:moveTo>
                    <a:cubicBezTo>
                      <a:pt x="41" y="16"/>
                      <a:pt x="74" y="23"/>
                      <a:pt x="108" y="27"/>
                    </a:cubicBezTo>
                    <a:cubicBezTo>
                      <a:pt x="115" y="28"/>
                      <a:pt x="116" y="17"/>
                      <a:pt x="110" y="15"/>
                    </a:cubicBezTo>
                    <a:cubicBezTo>
                      <a:pt x="72" y="4"/>
                      <a:pt x="40" y="0"/>
                      <a:pt x="4" y="17"/>
                    </a:cubicBezTo>
                    <a:cubicBezTo>
                      <a:pt x="0" y="19"/>
                      <a:pt x="3" y="26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2" name="chenying0907 83"/>
              <p:cNvSpPr>
                <a:spLocks/>
              </p:cNvSpPr>
              <p:nvPr/>
            </p:nvSpPr>
            <p:spPr bwMode="auto">
              <a:xfrm>
                <a:off x="6584951" y="1241426"/>
                <a:ext cx="109538" cy="19050"/>
              </a:xfrm>
              <a:custGeom>
                <a:avLst/>
                <a:gdLst>
                  <a:gd name="T0" fmla="*/ 5 w 106"/>
                  <a:gd name="T1" fmla="*/ 9 h 18"/>
                  <a:gd name="T2" fmla="*/ 98 w 106"/>
                  <a:gd name="T3" fmla="*/ 17 h 18"/>
                  <a:gd name="T4" fmla="*/ 100 w 106"/>
                  <a:gd name="T5" fmla="*/ 9 h 18"/>
                  <a:gd name="T6" fmla="*/ 5 w 106"/>
                  <a:gd name="T7" fmla="*/ 2 h 18"/>
                  <a:gd name="T8" fmla="*/ 5 w 106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8">
                    <a:moveTo>
                      <a:pt x="5" y="9"/>
                    </a:moveTo>
                    <a:cubicBezTo>
                      <a:pt x="35" y="11"/>
                      <a:pt x="68" y="12"/>
                      <a:pt x="98" y="17"/>
                    </a:cubicBezTo>
                    <a:cubicBezTo>
                      <a:pt x="103" y="18"/>
                      <a:pt x="106" y="10"/>
                      <a:pt x="100" y="9"/>
                    </a:cubicBezTo>
                    <a:cubicBezTo>
                      <a:pt x="68" y="0"/>
                      <a:pt x="38" y="1"/>
                      <a:pt x="5" y="2"/>
                    </a:cubicBezTo>
                    <a:cubicBezTo>
                      <a:pt x="0" y="2"/>
                      <a:pt x="0" y="9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3" name="chenying0907 84"/>
              <p:cNvSpPr>
                <a:spLocks/>
              </p:cNvSpPr>
              <p:nvPr/>
            </p:nvSpPr>
            <p:spPr bwMode="auto">
              <a:xfrm>
                <a:off x="6799263" y="1285876"/>
                <a:ext cx="117475" cy="47625"/>
              </a:xfrm>
              <a:custGeom>
                <a:avLst/>
                <a:gdLst>
                  <a:gd name="T0" fmla="*/ 5 w 112"/>
                  <a:gd name="T1" fmla="*/ 11 h 45"/>
                  <a:gd name="T2" fmla="*/ 100 w 112"/>
                  <a:gd name="T3" fmla="*/ 42 h 45"/>
                  <a:gd name="T4" fmla="*/ 105 w 112"/>
                  <a:gd name="T5" fmla="*/ 29 h 45"/>
                  <a:gd name="T6" fmla="*/ 8 w 112"/>
                  <a:gd name="T7" fmla="*/ 1 h 45"/>
                  <a:gd name="T8" fmla="*/ 5 w 112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45">
                    <a:moveTo>
                      <a:pt x="5" y="11"/>
                    </a:moveTo>
                    <a:cubicBezTo>
                      <a:pt x="35" y="25"/>
                      <a:pt x="69" y="29"/>
                      <a:pt x="100" y="42"/>
                    </a:cubicBezTo>
                    <a:cubicBezTo>
                      <a:pt x="107" y="45"/>
                      <a:pt x="112" y="33"/>
                      <a:pt x="105" y="29"/>
                    </a:cubicBezTo>
                    <a:cubicBezTo>
                      <a:pt x="76" y="13"/>
                      <a:pt x="41" y="2"/>
                      <a:pt x="8" y="1"/>
                    </a:cubicBezTo>
                    <a:cubicBezTo>
                      <a:pt x="2" y="0"/>
                      <a:pt x="0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4" name="chenying0907 85"/>
              <p:cNvSpPr>
                <a:spLocks/>
              </p:cNvSpPr>
              <p:nvPr/>
            </p:nvSpPr>
            <p:spPr bwMode="auto">
              <a:xfrm>
                <a:off x="6962776" y="1343026"/>
                <a:ext cx="122238" cy="44450"/>
              </a:xfrm>
              <a:custGeom>
                <a:avLst/>
                <a:gdLst>
                  <a:gd name="T0" fmla="*/ 3 w 117"/>
                  <a:gd name="T1" fmla="*/ 4 h 43"/>
                  <a:gd name="T2" fmla="*/ 109 w 117"/>
                  <a:gd name="T3" fmla="*/ 41 h 43"/>
                  <a:gd name="T4" fmla="*/ 113 w 117"/>
                  <a:gd name="T5" fmla="*/ 35 h 43"/>
                  <a:gd name="T6" fmla="*/ 3 w 117"/>
                  <a:gd name="T7" fmla="*/ 0 h 43"/>
                  <a:gd name="T8" fmla="*/ 3 w 117"/>
                  <a:gd name="T9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43">
                    <a:moveTo>
                      <a:pt x="3" y="4"/>
                    </a:moveTo>
                    <a:cubicBezTo>
                      <a:pt x="41" y="6"/>
                      <a:pt x="76" y="23"/>
                      <a:pt x="109" y="41"/>
                    </a:cubicBezTo>
                    <a:cubicBezTo>
                      <a:pt x="113" y="43"/>
                      <a:pt x="117" y="37"/>
                      <a:pt x="113" y="35"/>
                    </a:cubicBezTo>
                    <a:cubicBezTo>
                      <a:pt x="79" y="13"/>
                      <a:pt x="43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5" name="chenying0907 86"/>
              <p:cNvSpPr>
                <a:spLocks/>
              </p:cNvSpPr>
              <p:nvPr/>
            </p:nvSpPr>
            <p:spPr bwMode="auto">
              <a:xfrm>
                <a:off x="7148513" y="1409701"/>
                <a:ext cx="104775" cy="49213"/>
              </a:xfrm>
              <a:custGeom>
                <a:avLst/>
                <a:gdLst>
                  <a:gd name="T0" fmla="*/ 3 w 101"/>
                  <a:gd name="T1" fmla="*/ 6 h 47"/>
                  <a:gd name="T2" fmla="*/ 90 w 101"/>
                  <a:gd name="T3" fmla="*/ 45 h 47"/>
                  <a:gd name="T4" fmla="*/ 96 w 101"/>
                  <a:gd name="T5" fmla="*/ 35 h 47"/>
                  <a:gd name="T6" fmla="*/ 4 w 101"/>
                  <a:gd name="T7" fmla="*/ 0 h 47"/>
                  <a:gd name="T8" fmla="*/ 3 w 101"/>
                  <a:gd name="T9" fmla="*/ 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47">
                    <a:moveTo>
                      <a:pt x="3" y="6"/>
                    </a:moveTo>
                    <a:cubicBezTo>
                      <a:pt x="31" y="18"/>
                      <a:pt x="59" y="37"/>
                      <a:pt x="90" y="45"/>
                    </a:cubicBezTo>
                    <a:cubicBezTo>
                      <a:pt x="95" y="47"/>
                      <a:pt x="101" y="39"/>
                      <a:pt x="96" y="35"/>
                    </a:cubicBezTo>
                    <a:cubicBezTo>
                      <a:pt x="70" y="15"/>
                      <a:pt x="36" y="3"/>
                      <a:pt x="4" y="0"/>
                    </a:cubicBezTo>
                    <a:cubicBezTo>
                      <a:pt x="1" y="0"/>
                      <a:pt x="0" y="4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6" name="chenying0907 87"/>
              <p:cNvSpPr>
                <a:spLocks/>
              </p:cNvSpPr>
              <p:nvPr/>
            </p:nvSpPr>
            <p:spPr bwMode="auto">
              <a:xfrm>
                <a:off x="7273926" y="1504951"/>
                <a:ext cx="114300" cy="74613"/>
              </a:xfrm>
              <a:custGeom>
                <a:avLst/>
                <a:gdLst>
                  <a:gd name="T0" fmla="*/ 6 w 110"/>
                  <a:gd name="T1" fmla="*/ 10 h 71"/>
                  <a:gd name="T2" fmla="*/ 55 w 110"/>
                  <a:gd name="T3" fmla="*/ 40 h 71"/>
                  <a:gd name="T4" fmla="*/ 99 w 110"/>
                  <a:gd name="T5" fmla="*/ 67 h 71"/>
                  <a:gd name="T6" fmla="*/ 104 w 110"/>
                  <a:gd name="T7" fmla="*/ 58 h 71"/>
                  <a:gd name="T8" fmla="*/ 9 w 110"/>
                  <a:gd name="T9" fmla="*/ 0 h 71"/>
                  <a:gd name="T10" fmla="*/ 6 w 110"/>
                  <a:gd name="T11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1">
                    <a:moveTo>
                      <a:pt x="6" y="10"/>
                    </a:moveTo>
                    <a:cubicBezTo>
                      <a:pt x="24" y="16"/>
                      <a:pt x="41" y="28"/>
                      <a:pt x="55" y="40"/>
                    </a:cubicBezTo>
                    <a:cubicBezTo>
                      <a:pt x="69" y="51"/>
                      <a:pt x="83" y="59"/>
                      <a:pt x="99" y="67"/>
                    </a:cubicBezTo>
                    <a:cubicBezTo>
                      <a:pt x="105" y="71"/>
                      <a:pt x="110" y="62"/>
                      <a:pt x="104" y="58"/>
                    </a:cubicBezTo>
                    <a:cubicBezTo>
                      <a:pt x="73" y="35"/>
                      <a:pt x="49" y="6"/>
                      <a:pt x="9" y="0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7" name="chenying0907 88"/>
              <p:cNvSpPr>
                <a:spLocks/>
              </p:cNvSpPr>
              <p:nvPr/>
            </p:nvSpPr>
            <p:spPr bwMode="auto">
              <a:xfrm>
                <a:off x="7424738" y="1631951"/>
                <a:ext cx="88900" cy="96838"/>
              </a:xfrm>
              <a:custGeom>
                <a:avLst/>
                <a:gdLst>
                  <a:gd name="T0" fmla="*/ 3 w 85"/>
                  <a:gd name="T1" fmla="*/ 9 h 93"/>
                  <a:gd name="T2" fmla="*/ 75 w 85"/>
                  <a:gd name="T3" fmla="*/ 89 h 93"/>
                  <a:gd name="T4" fmla="*/ 83 w 85"/>
                  <a:gd name="T5" fmla="*/ 83 h 93"/>
                  <a:gd name="T6" fmla="*/ 8 w 85"/>
                  <a:gd name="T7" fmla="*/ 2 h 93"/>
                  <a:gd name="T8" fmla="*/ 3 w 85"/>
                  <a:gd name="T9" fmla="*/ 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3">
                    <a:moveTo>
                      <a:pt x="3" y="9"/>
                    </a:moveTo>
                    <a:cubicBezTo>
                      <a:pt x="28" y="35"/>
                      <a:pt x="50" y="63"/>
                      <a:pt x="75" y="89"/>
                    </a:cubicBezTo>
                    <a:cubicBezTo>
                      <a:pt x="79" y="93"/>
                      <a:pt x="85" y="88"/>
                      <a:pt x="83" y="83"/>
                    </a:cubicBezTo>
                    <a:cubicBezTo>
                      <a:pt x="64" y="52"/>
                      <a:pt x="41" y="20"/>
                      <a:pt x="8" y="2"/>
                    </a:cubicBezTo>
                    <a:cubicBezTo>
                      <a:pt x="4" y="0"/>
                      <a:pt x="0" y="5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8" name="chenying0907 89"/>
              <p:cNvSpPr>
                <a:spLocks/>
              </p:cNvSpPr>
              <p:nvPr/>
            </p:nvSpPr>
            <p:spPr bwMode="auto">
              <a:xfrm>
                <a:off x="7540626" y="1792288"/>
                <a:ext cx="53975" cy="84138"/>
              </a:xfrm>
              <a:custGeom>
                <a:avLst/>
                <a:gdLst>
                  <a:gd name="T0" fmla="*/ 2 w 52"/>
                  <a:gd name="T1" fmla="*/ 4 h 81"/>
                  <a:gd name="T2" fmla="*/ 22 w 52"/>
                  <a:gd name="T3" fmla="*/ 44 h 81"/>
                  <a:gd name="T4" fmla="*/ 45 w 52"/>
                  <a:gd name="T5" fmla="*/ 78 h 81"/>
                  <a:gd name="T6" fmla="*/ 50 w 52"/>
                  <a:gd name="T7" fmla="*/ 74 h 81"/>
                  <a:gd name="T8" fmla="*/ 32 w 52"/>
                  <a:gd name="T9" fmla="*/ 39 h 81"/>
                  <a:gd name="T10" fmla="*/ 6 w 52"/>
                  <a:gd name="T11" fmla="*/ 2 h 81"/>
                  <a:gd name="T12" fmla="*/ 2 w 52"/>
                  <a:gd name="T13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81">
                    <a:moveTo>
                      <a:pt x="2" y="4"/>
                    </a:moveTo>
                    <a:cubicBezTo>
                      <a:pt x="9" y="17"/>
                      <a:pt x="15" y="31"/>
                      <a:pt x="22" y="44"/>
                    </a:cubicBezTo>
                    <a:cubicBezTo>
                      <a:pt x="29" y="56"/>
                      <a:pt x="36" y="67"/>
                      <a:pt x="45" y="78"/>
                    </a:cubicBezTo>
                    <a:cubicBezTo>
                      <a:pt x="47" y="81"/>
                      <a:pt x="52" y="77"/>
                      <a:pt x="50" y="74"/>
                    </a:cubicBezTo>
                    <a:cubicBezTo>
                      <a:pt x="44" y="62"/>
                      <a:pt x="38" y="50"/>
                      <a:pt x="32" y="39"/>
                    </a:cubicBezTo>
                    <a:cubicBezTo>
                      <a:pt x="24" y="25"/>
                      <a:pt x="14" y="14"/>
                      <a:pt x="6" y="2"/>
                    </a:cubicBezTo>
                    <a:cubicBezTo>
                      <a:pt x="4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9" name="chenying0907 90"/>
              <p:cNvSpPr>
                <a:spLocks/>
              </p:cNvSpPr>
              <p:nvPr/>
            </p:nvSpPr>
            <p:spPr bwMode="auto">
              <a:xfrm>
                <a:off x="7627938" y="1963738"/>
                <a:ext cx="57150" cy="109538"/>
              </a:xfrm>
              <a:custGeom>
                <a:avLst/>
                <a:gdLst>
                  <a:gd name="T0" fmla="*/ 2 w 55"/>
                  <a:gd name="T1" fmla="*/ 6 h 106"/>
                  <a:gd name="T2" fmla="*/ 45 w 55"/>
                  <a:gd name="T3" fmla="*/ 102 h 106"/>
                  <a:gd name="T4" fmla="*/ 53 w 55"/>
                  <a:gd name="T5" fmla="*/ 98 h 106"/>
                  <a:gd name="T6" fmla="*/ 9 w 55"/>
                  <a:gd name="T7" fmla="*/ 3 h 106"/>
                  <a:gd name="T8" fmla="*/ 2 w 55"/>
                  <a:gd name="T9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6">
                    <a:moveTo>
                      <a:pt x="2" y="6"/>
                    </a:moveTo>
                    <a:cubicBezTo>
                      <a:pt x="14" y="39"/>
                      <a:pt x="30" y="70"/>
                      <a:pt x="45" y="102"/>
                    </a:cubicBezTo>
                    <a:cubicBezTo>
                      <a:pt x="47" y="106"/>
                      <a:pt x="55" y="103"/>
                      <a:pt x="53" y="98"/>
                    </a:cubicBezTo>
                    <a:cubicBezTo>
                      <a:pt x="42" y="65"/>
                      <a:pt x="28" y="33"/>
                      <a:pt x="9" y="3"/>
                    </a:cubicBezTo>
                    <a:cubicBezTo>
                      <a:pt x="7" y="0"/>
                      <a:pt x="0" y="2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20" name="chenying0907 91"/>
              <p:cNvSpPr>
                <a:spLocks/>
              </p:cNvSpPr>
              <p:nvPr/>
            </p:nvSpPr>
            <p:spPr bwMode="auto">
              <a:xfrm>
                <a:off x="7700963" y="2119313"/>
                <a:ext cx="49213" cy="73025"/>
              </a:xfrm>
              <a:custGeom>
                <a:avLst/>
                <a:gdLst>
                  <a:gd name="T0" fmla="*/ 2 w 47"/>
                  <a:gd name="T1" fmla="*/ 9 h 70"/>
                  <a:gd name="T2" fmla="*/ 32 w 47"/>
                  <a:gd name="T3" fmla="*/ 63 h 70"/>
                  <a:gd name="T4" fmla="*/ 43 w 47"/>
                  <a:gd name="T5" fmla="*/ 54 h 70"/>
                  <a:gd name="T6" fmla="*/ 13 w 47"/>
                  <a:gd name="T7" fmla="*/ 4 h 70"/>
                  <a:gd name="T8" fmla="*/ 2 w 47"/>
                  <a:gd name="T9" fmla="*/ 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0">
                    <a:moveTo>
                      <a:pt x="2" y="9"/>
                    </a:moveTo>
                    <a:cubicBezTo>
                      <a:pt x="9" y="29"/>
                      <a:pt x="18" y="47"/>
                      <a:pt x="32" y="63"/>
                    </a:cubicBezTo>
                    <a:cubicBezTo>
                      <a:pt x="37" y="70"/>
                      <a:pt x="47" y="61"/>
                      <a:pt x="43" y="54"/>
                    </a:cubicBezTo>
                    <a:cubicBezTo>
                      <a:pt x="34" y="37"/>
                      <a:pt x="24" y="20"/>
                      <a:pt x="13" y="4"/>
                    </a:cubicBezTo>
                    <a:cubicBezTo>
                      <a:pt x="9" y="0"/>
                      <a:pt x="0" y="2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21" name="chenying0907 92"/>
              <p:cNvSpPr>
                <a:spLocks/>
              </p:cNvSpPr>
              <p:nvPr/>
            </p:nvSpPr>
            <p:spPr bwMode="auto">
              <a:xfrm>
                <a:off x="8164513" y="3827463"/>
                <a:ext cx="123825" cy="60325"/>
              </a:xfrm>
              <a:custGeom>
                <a:avLst/>
                <a:gdLst>
                  <a:gd name="T0" fmla="*/ 1 w 118"/>
                  <a:gd name="T1" fmla="*/ 59 h 59"/>
                  <a:gd name="T2" fmla="*/ 115 w 118"/>
                  <a:gd name="T3" fmla="*/ 6 h 59"/>
                  <a:gd name="T4" fmla="*/ 112 w 118"/>
                  <a:gd name="T5" fmla="*/ 0 h 59"/>
                  <a:gd name="T6" fmla="*/ 0 w 118"/>
                  <a:gd name="T7" fmla="*/ 58 h 59"/>
                  <a:gd name="T8" fmla="*/ 1 w 118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9">
                    <a:moveTo>
                      <a:pt x="1" y="59"/>
                    </a:moveTo>
                    <a:cubicBezTo>
                      <a:pt x="41" y="56"/>
                      <a:pt x="81" y="26"/>
                      <a:pt x="115" y="6"/>
                    </a:cubicBezTo>
                    <a:cubicBezTo>
                      <a:pt x="118" y="4"/>
                      <a:pt x="116" y="0"/>
                      <a:pt x="112" y="0"/>
                    </a:cubicBezTo>
                    <a:cubicBezTo>
                      <a:pt x="73" y="9"/>
                      <a:pt x="33" y="35"/>
                      <a:pt x="0" y="58"/>
                    </a:cubicBezTo>
                    <a:cubicBezTo>
                      <a:pt x="0" y="58"/>
                      <a:pt x="0" y="59"/>
                      <a:pt x="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</p:grpSp>
      </p:grpSp>
      <p:grpSp>
        <p:nvGrpSpPr>
          <p:cNvPr id="6" name="PA_chenying0907 5"/>
          <p:cNvGrpSpPr/>
          <p:nvPr>
            <p:custDataLst>
              <p:tags r:id="rId3"/>
            </p:custDataLst>
          </p:nvPr>
        </p:nvGrpSpPr>
        <p:grpSpPr>
          <a:xfrm flipH="1">
            <a:off x="7315308" y="1192867"/>
            <a:ext cx="3091071" cy="2580518"/>
            <a:chOff x="3246438" y="1068388"/>
            <a:chExt cx="5711825" cy="4678363"/>
          </a:xfrm>
          <a:solidFill>
            <a:schemeClr val="tx1"/>
          </a:solidFill>
        </p:grpSpPr>
        <p:sp>
          <p:nvSpPr>
            <p:cNvPr id="144" name="chenying0907 5"/>
            <p:cNvSpPr>
              <a:spLocks/>
            </p:cNvSpPr>
            <p:nvPr/>
          </p:nvSpPr>
          <p:spPr bwMode="auto">
            <a:xfrm>
              <a:off x="3251201" y="3335338"/>
              <a:ext cx="1773238" cy="1609725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5" name="chenying0907 6"/>
            <p:cNvSpPr>
              <a:spLocks/>
            </p:cNvSpPr>
            <p:nvPr/>
          </p:nvSpPr>
          <p:spPr bwMode="auto">
            <a:xfrm>
              <a:off x="3246438" y="1457326"/>
              <a:ext cx="2112963" cy="1933575"/>
            </a:xfrm>
            <a:custGeom>
              <a:avLst/>
              <a:gdLst>
                <a:gd name="T0" fmla="*/ 394 w 2035"/>
                <a:gd name="T1" fmla="*/ 1839 h 1862"/>
                <a:gd name="T2" fmla="*/ 299 w 2035"/>
                <a:gd name="T3" fmla="*/ 1656 h 1862"/>
                <a:gd name="T4" fmla="*/ 221 w 2035"/>
                <a:gd name="T5" fmla="*/ 1452 h 1862"/>
                <a:gd name="T6" fmla="*/ 241 w 2035"/>
                <a:gd name="T7" fmla="*/ 997 h 1862"/>
                <a:gd name="T8" fmla="*/ 650 w 2035"/>
                <a:gd name="T9" fmla="*/ 365 h 1862"/>
                <a:gd name="T10" fmla="*/ 1301 w 2035"/>
                <a:gd name="T11" fmla="*/ 65 h 1862"/>
                <a:gd name="T12" fmla="*/ 1991 w 2035"/>
                <a:gd name="T13" fmla="*/ 323 h 1862"/>
                <a:gd name="T14" fmla="*/ 2019 w 2035"/>
                <a:gd name="T15" fmla="*/ 295 h 1862"/>
                <a:gd name="T16" fmla="*/ 1371 w 2035"/>
                <a:gd name="T17" fmla="*/ 0 h 1862"/>
                <a:gd name="T18" fmla="*/ 709 w 2035"/>
                <a:gd name="T19" fmla="*/ 241 h 1862"/>
                <a:gd name="T20" fmla="*/ 226 w 2035"/>
                <a:gd name="T21" fmla="*/ 1619 h 1862"/>
                <a:gd name="T22" fmla="*/ 375 w 2035"/>
                <a:gd name="T23" fmla="*/ 1851 h 1862"/>
                <a:gd name="T24" fmla="*/ 394 w 2035"/>
                <a:gd name="T25" fmla="*/ 1839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5" h="1862">
                  <a:moveTo>
                    <a:pt x="394" y="1839"/>
                  </a:moveTo>
                  <a:cubicBezTo>
                    <a:pt x="360" y="1781"/>
                    <a:pt x="330" y="1716"/>
                    <a:pt x="299" y="1656"/>
                  </a:cubicBezTo>
                  <a:cubicBezTo>
                    <a:pt x="266" y="1591"/>
                    <a:pt x="240" y="1523"/>
                    <a:pt x="221" y="1452"/>
                  </a:cubicBezTo>
                  <a:cubicBezTo>
                    <a:pt x="181" y="1301"/>
                    <a:pt x="199" y="1146"/>
                    <a:pt x="241" y="997"/>
                  </a:cubicBezTo>
                  <a:cubicBezTo>
                    <a:pt x="310" y="752"/>
                    <a:pt x="461" y="533"/>
                    <a:pt x="650" y="365"/>
                  </a:cubicBezTo>
                  <a:cubicBezTo>
                    <a:pt x="830" y="204"/>
                    <a:pt x="1059" y="88"/>
                    <a:pt x="1301" y="65"/>
                  </a:cubicBezTo>
                  <a:cubicBezTo>
                    <a:pt x="1565" y="40"/>
                    <a:pt x="1795" y="154"/>
                    <a:pt x="1991" y="323"/>
                  </a:cubicBezTo>
                  <a:cubicBezTo>
                    <a:pt x="2010" y="340"/>
                    <a:pt x="2035" y="315"/>
                    <a:pt x="2019" y="295"/>
                  </a:cubicBezTo>
                  <a:cubicBezTo>
                    <a:pt x="1859" y="102"/>
                    <a:pt x="1621" y="0"/>
                    <a:pt x="1371" y="0"/>
                  </a:cubicBezTo>
                  <a:cubicBezTo>
                    <a:pt x="1131" y="0"/>
                    <a:pt x="899" y="101"/>
                    <a:pt x="709" y="241"/>
                  </a:cubicBezTo>
                  <a:cubicBezTo>
                    <a:pt x="298" y="545"/>
                    <a:pt x="0" y="1121"/>
                    <a:pt x="226" y="1619"/>
                  </a:cubicBezTo>
                  <a:cubicBezTo>
                    <a:pt x="266" y="1706"/>
                    <a:pt x="320" y="1775"/>
                    <a:pt x="375" y="1851"/>
                  </a:cubicBezTo>
                  <a:cubicBezTo>
                    <a:pt x="384" y="1862"/>
                    <a:pt x="402" y="1852"/>
                    <a:pt x="394" y="18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6" name="chenying0907 7"/>
            <p:cNvSpPr>
              <a:spLocks/>
            </p:cNvSpPr>
            <p:nvPr/>
          </p:nvSpPr>
          <p:spPr bwMode="auto">
            <a:xfrm>
              <a:off x="5292726" y="1068388"/>
              <a:ext cx="2541588" cy="1016000"/>
            </a:xfrm>
            <a:custGeom>
              <a:avLst/>
              <a:gdLst>
                <a:gd name="T0" fmla="*/ 38 w 2447"/>
                <a:gd name="T1" fmla="*/ 664 h 979"/>
                <a:gd name="T2" fmla="*/ 1375 w 2447"/>
                <a:gd name="T3" fmla="*/ 104 h 979"/>
                <a:gd name="T4" fmla="*/ 2005 w 2447"/>
                <a:gd name="T5" fmla="*/ 373 h 979"/>
                <a:gd name="T6" fmla="*/ 2402 w 2447"/>
                <a:gd name="T7" fmla="*/ 953 h 979"/>
                <a:gd name="T8" fmla="*/ 2442 w 2447"/>
                <a:gd name="T9" fmla="*/ 943 h 979"/>
                <a:gd name="T10" fmla="*/ 1377 w 2447"/>
                <a:gd name="T11" fmla="*/ 41 h 979"/>
                <a:gd name="T12" fmla="*/ 622 w 2447"/>
                <a:gd name="T13" fmla="*/ 99 h 979"/>
                <a:gd name="T14" fmla="*/ 15 w 2447"/>
                <a:gd name="T15" fmla="*/ 622 h 979"/>
                <a:gd name="T16" fmla="*/ 6 w 2447"/>
                <a:gd name="T17" fmla="*/ 656 h 979"/>
                <a:gd name="T18" fmla="*/ 38 w 2447"/>
                <a:gd name="T19" fmla="*/ 66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7" h="979">
                  <a:moveTo>
                    <a:pt x="38" y="664"/>
                  </a:moveTo>
                  <a:cubicBezTo>
                    <a:pt x="235" y="159"/>
                    <a:pt x="897" y="25"/>
                    <a:pt x="1375" y="104"/>
                  </a:cubicBezTo>
                  <a:cubicBezTo>
                    <a:pt x="1602" y="141"/>
                    <a:pt x="1823" y="231"/>
                    <a:pt x="2005" y="373"/>
                  </a:cubicBezTo>
                  <a:cubicBezTo>
                    <a:pt x="2195" y="521"/>
                    <a:pt x="2325" y="727"/>
                    <a:pt x="2402" y="953"/>
                  </a:cubicBezTo>
                  <a:cubicBezTo>
                    <a:pt x="2411" y="979"/>
                    <a:pt x="2447" y="968"/>
                    <a:pt x="2442" y="943"/>
                  </a:cubicBezTo>
                  <a:cubicBezTo>
                    <a:pt x="2340" y="436"/>
                    <a:pt x="1862" y="118"/>
                    <a:pt x="1377" y="41"/>
                  </a:cubicBezTo>
                  <a:cubicBezTo>
                    <a:pt x="1125" y="0"/>
                    <a:pt x="864" y="21"/>
                    <a:pt x="622" y="99"/>
                  </a:cubicBezTo>
                  <a:cubicBezTo>
                    <a:pt x="370" y="180"/>
                    <a:pt x="103" y="360"/>
                    <a:pt x="15" y="622"/>
                  </a:cubicBezTo>
                  <a:cubicBezTo>
                    <a:pt x="13" y="633"/>
                    <a:pt x="10" y="645"/>
                    <a:pt x="6" y="656"/>
                  </a:cubicBezTo>
                  <a:cubicBezTo>
                    <a:pt x="0" y="676"/>
                    <a:pt x="30" y="683"/>
                    <a:pt x="38" y="6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7" name="chenying0907 8"/>
            <p:cNvSpPr>
              <a:spLocks/>
            </p:cNvSpPr>
            <p:nvPr/>
          </p:nvSpPr>
          <p:spPr bwMode="auto">
            <a:xfrm>
              <a:off x="7777163" y="1998663"/>
              <a:ext cx="1181100" cy="2060575"/>
            </a:xfrm>
            <a:custGeom>
              <a:avLst/>
              <a:gdLst>
                <a:gd name="T0" fmla="*/ 20 w 1137"/>
                <a:gd name="T1" fmla="*/ 63 h 1984"/>
                <a:gd name="T2" fmla="*/ 215 w 1137"/>
                <a:gd name="T3" fmla="*/ 53 h 1984"/>
                <a:gd name="T4" fmla="*/ 400 w 1137"/>
                <a:gd name="T5" fmla="*/ 98 h 1984"/>
                <a:gd name="T6" fmla="*/ 735 w 1137"/>
                <a:gd name="T7" fmla="*/ 336 h 1984"/>
                <a:gd name="T8" fmla="*/ 1044 w 1137"/>
                <a:gd name="T9" fmla="*/ 988 h 1984"/>
                <a:gd name="T10" fmla="*/ 897 w 1137"/>
                <a:gd name="T11" fmla="*/ 1554 h 1984"/>
                <a:gd name="T12" fmla="*/ 343 w 1137"/>
                <a:gd name="T13" fmla="*/ 1942 h 1984"/>
                <a:gd name="T14" fmla="*/ 358 w 1137"/>
                <a:gd name="T15" fmla="*/ 1980 h 1984"/>
                <a:gd name="T16" fmla="*/ 953 w 1137"/>
                <a:gd name="T17" fmla="*/ 1587 h 1984"/>
                <a:gd name="T18" fmla="*/ 1107 w 1137"/>
                <a:gd name="T19" fmla="*/ 964 h 1984"/>
                <a:gd name="T20" fmla="*/ 752 w 1137"/>
                <a:gd name="T21" fmla="*/ 266 h 1984"/>
                <a:gd name="T22" fmla="*/ 415 w 1137"/>
                <a:gd name="T23" fmla="*/ 44 h 1984"/>
                <a:gd name="T24" fmla="*/ 215 w 1137"/>
                <a:gd name="T25" fmla="*/ 2 h 1984"/>
                <a:gd name="T26" fmla="*/ 119 w 1137"/>
                <a:gd name="T27" fmla="*/ 7 h 1984"/>
                <a:gd name="T28" fmla="*/ 14 w 1137"/>
                <a:gd name="T29" fmla="*/ 41 h 1984"/>
                <a:gd name="T30" fmla="*/ 20 w 1137"/>
                <a:gd name="T31" fmla="*/ 63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7" h="1984">
                  <a:moveTo>
                    <a:pt x="20" y="63"/>
                  </a:moveTo>
                  <a:cubicBezTo>
                    <a:pt x="80" y="48"/>
                    <a:pt x="154" y="49"/>
                    <a:pt x="215" y="53"/>
                  </a:cubicBezTo>
                  <a:cubicBezTo>
                    <a:pt x="278" y="57"/>
                    <a:pt x="341" y="76"/>
                    <a:pt x="400" y="98"/>
                  </a:cubicBezTo>
                  <a:cubicBezTo>
                    <a:pt x="528" y="148"/>
                    <a:pt x="641" y="238"/>
                    <a:pt x="735" y="336"/>
                  </a:cubicBezTo>
                  <a:cubicBezTo>
                    <a:pt x="900" y="510"/>
                    <a:pt x="1016" y="750"/>
                    <a:pt x="1044" y="988"/>
                  </a:cubicBezTo>
                  <a:cubicBezTo>
                    <a:pt x="1069" y="1190"/>
                    <a:pt x="1016" y="1389"/>
                    <a:pt x="897" y="1554"/>
                  </a:cubicBezTo>
                  <a:cubicBezTo>
                    <a:pt x="757" y="1747"/>
                    <a:pt x="548" y="1839"/>
                    <a:pt x="343" y="1942"/>
                  </a:cubicBezTo>
                  <a:cubicBezTo>
                    <a:pt x="321" y="1953"/>
                    <a:pt x="337" y="1984"/>
                    <a:pt x="358" y="1980"/>
                  </a:cubicBezTo>
                  <a:cubicBezTo>
                    <a:pt x="592" y="1933"/>
                    <a:pt x="812" y="1776"/>
                    <a:pt x="953" y="1587"/>
                  </a:cubicBezTo>
                  <a:cubicBezTo>
                    <a:pt x="1086" y="1410"/>
                    <a:pt x="1137" y="1182"/>
                    <a:pt x="1107" y="964"/>
                  </a:cubicBezTo>
                  <a:cubicBezTo>
                    <a:pt x="1071" y="703"/>
                    <a:pt x="938" y="452"/>
                    <a:pt x="752" y="266"/>
                  </a:cubicBezTo>
                  <a:cubicBezTo>
                    <a:pt x="656" y="170"/>
                    <a:pt x="542" y="93"/>
                    <a:pt x="415" y="44"/>
                  </a:cubicBezTo>
                  <a:cubicBezTo>
                    <a:pt x="351" y="19"/>
                    <a:pt x="283" y="6"/>
                    <a:pt x="215" y="2"/>
                  </a:cubicBezTo>
                  <a:cubicBezTo>
                    <a:pt x="183" y="0"/>
                    <a:pt x="150" y="2"/>
                    <a:pt x="119" y="7"/>
                  </a:cubicBezTo>
                  <a:cubicBezTo>
                    <a:pt x="78" y="13"/>
                    <a:pt x="52" y="27"/>
                    <a:pt x="14" y="41"/>
                  </a:cubicBezTo>
                  <a:cubicBezTo>
                    <a:pt x="0" y="46"/>
                    <a:pt x="6" y="66"/>
                    <a:pt x="2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8" name="chenying0907 9"/>
            <p:cNvSpPr>
              <a:spLocks/>
            </p:cNvSpPr>
            <p:nvPr/>
          </p:nvSpPr>
          <p:spPr bwMode="auto">
            <a:xfrm>
              <a:off x="7016751" y="4010026"/>
              <a:ext cx="1208088" cy="1095375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9" name="chenying0907 10"/>
            <p:cNvSpPr>
              <a:spLocks/>
            </p:cNvSpPr>
            <p:nvPr/>
          </p:nvSpPr>
          <p:spPr bwMode="auto">
            <a:xfrm>
              <a:off x="4975226" y="4775201"/>
              <a:ext cx="1274763" cy="733425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50" name="chenying0907 11"/>
            <p:cNvSpPr>
              <a:spLocks/>
            </p:cNvSpPr>
            <p:nvPr/>
          </p:nvSpPr>
          <p:spPr bwMode="auto">
            <a:xfrm>
              <a:off x="6203951" y="5040313"/>
              <a:ext cx="1285875" cy="706438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151" name="chenying0907 150"/>
            <p:cNvGrpSpPr/>
            <p:nvPr/>
          </p:nvGrpSpPr>
          <p:grpSpPr>
            <a:xfrm>
              <a:off x="3517901" y="1225551"/>
              <a:ext cx="5260975" cy="4090987"/>
              <a:chOff x="3517901" y="1225551"/>
              <a:chExt cx="5260975" cy="4090987"/>
            </a:xfrm>
            <a:grpFill/>
          </p:grpSpPr>
          <p:sp>
            <p:nvSpPr>
              <p:cNvPr id="152" name="chenying0907 12"/>
              <p:cNvSpPr>
                <a:spLocks/>
              </p:cNvSpPr>
              <p:nvPr/>
            </p:nvSpPr>
            <p:spPr bwMode="auto">
              <a:xfrm>
                <a:off x="7805738" y="2135188"/>
                <a:ext cx="109538" cy="38100"/>
              </a:xfrm>
              <a:custGeom>
                <a:avLst/>
                <a:gdLst>
                  <a:gd name="T0" fmla="*/ 6 w 106"/>
                  <a:gd name="T1" fmla="*/ 35 h 37"/>
                  <a:gd name="T2" fmla="*/ 45 w 106"/>
                  <a:gd name="T3" fmla="*/ 33 h 37"/>
                  <a:gd name="T4" fmla="*/ 97 w 106"/>
                  <a:gd name="T5" fmla="*/ 22 h 37"/>
                  <a:gd name="T6" fmla="*/ 97 w 106"/>
                  <a:gd name="T7" fmla="*/ 6 h 37"/>
                  <a:gd name="T8" fmla="*/ 52 w 106"/>
                  <a:gd name="T9" fmla="*/ 6 h 37"/>
                  <a:gd name="T10" fmla="*/ 4 w 106"/>
                  <a:gd name="T11" fmla="*/ 24 h 37"/>
                  <a:gd name="T12" fmla="*/ 6 w 106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7">
                    <a:moveTo>
                      <a:pt x="6" y="35"/>
                    </a:moveTo>
                    <a:cubicBezTo>
                      <a:pt x="20" y="37"/>
                      <a:pt x="32" y="35"/>
                      <a:pt x="45" y="33"/>
                    </a:cubicBezTo>
                    <a:cubicBezTo>
                      <a:pt x="63" y="30"/>
                      <a:pt x="80" y="29"/>
                      <a:pt x="97" y="22"/>
                    </a:cubicBezTo>
                    <a:cubicBezTo>
                      <a:pt x="105" y="19"/>
                      <a:pt x="106" y="9"/>
                      <a:pt x="97" y="6"/>
                    </a:cubicBezTo>
                    <a:cubicBezTo>
                      <a:pt x="81" y="0"/>
                      <a:pt x="68" y="2"/>
                      <a:pt x="52" y="6"/>
                    </a:cubicBezTo>
                    <a:cubicBezTo>
                      <a:pt x="34" y="9"/>
                      <a:pt x="17" y="13"/>
                      <a:pt x="4" y="24"/>
                    </a:cubicBezTo>
                    <a:cubicBezTo>
                      <a:pt x="0" y="27"/>
                      <a:pt x="2" y="34"/>
                      <a:pt x="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53" name="chenying0907 13"/>
              <p:cNvSpPr>
                <a:spLocks/>
              </p:cNvSpPr>
              <p:nvPr/>
            </p:nvSpPr>
            <p:spPr bwMode="auto">
              <a:xfrm>
                <a:off x="8018463" y="2144713"/>
                <a:ext cx="92075" cy="34925"/>
              </a:xfrm>
              <a:custGeom>
                <a:avLst/>
                <a:gdLst>
                  <a:gd name="T0" fmla="*/ 4 w 89"/>
                  <a:gd name="T1" fmla="*/ 9 h 35"/>
                  <a:gd name="T2" fmla="*/ 79 w 89"/>
                  <a:gd name="T3" fmla="*/ 34 h 35"/>
                  <a:gd name="T4" fmla="*/ 83 w 89"/>
                  <a:gd name="T5" fmla="*/ 20 h 35"/>
                  <a:gd name="T6" fmla="*/ 7 w 89"/>
                  <a:gd name="T7" fmla="*/ 0 h 35"/>
                  <a:gd name="T8" fmla="*/ 4 w 89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35">
                    <a:moveTo>
                      <a:pt x="4" y="9"/>
                    </a:moveTo>
                    <a:cubicBezTo>
                      <a:pt x="28" y="23"/>
                      <a:pt x="52" y="31"/>
                      <a:pt x="79" y="34"/>
                    </a:cubicBezTo>
                    <a:cubicBezTo>
                      <a:pt x="87" y="35"/>
                      <a:pt x="89" y="24"/>
                      <a:pt x="83" y="20"/>
                    </a:cubicBezTo>
                    <a:cubicBezTo>
                      <a:pt x="59" y="6"/>
                      <a:pt x="34" y="3"/>
                      <a:pt x="7" y="0"/>
                    </a:cubicBezTo>
                    <a:cubicBezTo>
                      <a:pt x="2" y="0"/>
                      <a:pt x="0" y="7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54" name="chenying0907 14"/>
              <p:cNvSpPr>
                <a:spLocks/>
              </p:cNvSpPr>
              <p:nvPr/>
            </p:nvSpPr>
            <p:spPr bwMode="auto">
              <a:xfrm>
                <a:off x="8228013" y="2225676"/>
                <a:ext cx="107950" cy="61913"/>
              </a:xfrm>
              <a:custGeom>
                <a:avLst/>
                <a:gdLst>
                  <a:gd name="T0" fmla="*/ 6 w 105"/>
                  <a:gd name="T1" fmla="*/ 10 h 59"/>
                  <a:gd name="T2" fmla="*/ 91 w 105"/>
                  <a:gd name="T3" fmla="*/ 55 h 59"/>
                  <a:gd name="T4" fmla="*/ 99 w 105"/>
                  <a:gd name="T5" fmla="*/ 44 h 59"/>
                  <a:gd name="T6" fmla="*/ 9 w 105"/>
                  <a:gd name="T7" fmla="*/ 1 h 59"/>
                  <a:gd name="T8" fmla="*/ 6 w 105"/>
                  <a:gd name="T9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9">
                    <a:moveTo>
                      <a:pt x="6" y="10"/>
                    </a:moveTo>
                    <a:cubicBezTo>
                      <a:pt x="35" y="21"/>
                      <a:pt x="64" y="39"/>
                      <a:pt x="91" y="55"/>
                    </a:cubicBezTo>
                    <a:cubicBezTo>
                      <a:pt x="97" y="59"/>
                      <a:pt x="105" y="49"/>
                      <a:pt x="99" y="44"/>
                    </a:cubicBezTo>
                    <a:cubicBezTo>
                      <a:pt x="72" y="20"/>
                      <a:pt x="44" y="7"/>
                      <a:pt x="9" y="1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55" name="chenying0907 15"/>
              <p:cNvSpPr>
                <a:spLocks/>
              </p:cNvSpPr>
              <p:nvPr/>
            </p:nvSpPr>
            <p:spPr bwMode="auto">
              <a:xfrm>
                <a:off x="8421688" y="2389188"/>
                <a:ext cx="77788" cy="84138"/>
              </a:xfrm>
              <a:custGeom>
                <a:avLst/>
                <a:gdLst>
                  <a:gd name="T0" fmla="*/ 1 w 75"/>
                  <a:gd name="T1" fmla="*/ 1 h 81"/>
                  <a:gd name="T2" fmla="*/ 14 w 75"/>
                  <a:gd name="T3" fmla="*/ 20 h 81"/>
                  <a:gd name="T4" fmla="*/ 31 w 75"/>
                  <a:gd name="T5" fmla="*/ 42 h 81"/>
                  <a:gd name="T6" fmla="*/ 62 w 75"/>
                  <a:gd name="T7" fmla="*/ 77 h 81"/>
                  <a:gd name="T8" fmla="*/ 72 w 75"/>
                  <a:gd name="T9" fmla="*/ 71 h 81"/>
                  <a:gd name="T10" fmla="*/ 45 w 75"/>
                  <a:gd name="T11" fmla="*/ 35 h 81"/>
                  <a:gd name="T12" fmla="*/ 24 w 75"/>
                  <a:gd name="T13" fmla="*/ 16 h 81"/>
                  <a:gd name="T14" fmla="*/ 2 w 75"/>
                  <a:gd name="T15" fmla="*/ 0 h 81"/>
                  <a:gd name="T16" fmla="*/ 1 w 75"/>
                  <a:gd name="T1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81">
                    <a:moveTo>
                      <a:pt x="1" y="1"/>
                    </a:moveTo>
                    <a:cubicBezTo>
                      <a:pt x="6" y="6"/>
                      <a:pt x="9" y="14"/>
                      <a:pt x="14" y="20"/>
                    </a:cubicBezTo>
                    <a:cubicBezTo>
                      <a:pt x="19" y="27"/>
                      <a:pt x="25" y="35"/>
                      <a:pt x="31" y="42"/>
                    </a:cubicBezTo>
                    <a:cubicBezTo>
                      <a:pt x="41" y="54"/>
                      <a:pt x="51" y="66"/>
                      <a:pt x="62" y="77"/>
                    </a:cubicBezTo>
                    <a:cubicBezTo>
                      <a:pt x="66" y="81"/>
                      <a:pt x="75" y="77"/>
                      <a:pt x="72" y="71"/>
                    </a:cubicBezTo>
                    <a:cubicBezTo>
                      <a:pt x="66" y="57"/>
                      <a:pt x="57" y="46"/>
                      <a:pt x="45" y="35"/>
                    </a:cubicBezTo>
                    <a:cubicBezTo>
                      <a:pt x="38" y="28"/>
                      <a:pt x="31" y="22"/>
                      <a:pt x="24" y="16"/>
                    </a:cubicBezTo>
                    <a:cubicBezTo>
                      <a:pt x="17" y="10"/>
                      <a:pt x="8" y="6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56" name="chenying0907 16"/>
              <p:cNvSpPr>
                <a:spLocks/>
              </p:cNvSpPr>
              <p:nvPr/>
            </p:nvSpPr>
            <p:spPr bwMode="auto">
              <a:xfrm>
                <a:off x="8572501" y="2570163"/>
                <a:ext cx="60325" cy="90488"/>
              </a:xfrm>
              <a:custGeom>
                <a:avLst/>
                <a:gdLst>
                  <a:gd name="T0" fmla="*/ 3 w 57"/>
                  <a:gd name="T1" fmla="*/ 10 h 88"/>
                  <a:gd name="T2" fmla="*/ 47 w 57"/>
                  <a:gd name="T3" fmla="*/ 83 h 88"/>
                  <a:gd name="T4" fmla="*/ 55 w 57"/>
                  <a:gd name="T5" fmla="*/ 77 h 88"/>
                  <a:gd name="T6" fmla="*/ 11 w 57"/>
                  <a:gd name="T7" fmla="*/ 5 h 88"/>
                  <a:gd name="T8" fmla="*/ 3 w 57"/>
                  <a:gd name="T9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8">
                    <a:moveTo>
                      <a:pt x="3" y="10"/>
                    </a:moveTo>
                    <a:cubicBezTo>
                      <a:pt x="17" y="35"/>
                      <a:pt x="27" y="63"/>
                      <a:pt x="47" y="83"/>
                    </a:cubicBezTo>
                    <a:cubicBezTo>
                      <a:pt x="51" y="88"/>
                      <a:pt x="57" y="82"/>
                      <a:pt x="55" y="77"/>
                    </a:cubicBezTo>
                    <a:cubicBezTo>
                      <a:pt x="44" y="51"/>
                      <a:pt x="28" y="27"/>
                      <a:pt x="11" y="5"/>
                    </a:cubicBezTo>
                    <a:cubicBezTo>
                      <a:pt x="8" y="0"/>
                      <a:pt x="0" y="4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57" name="chenying0907 17"/>
              <p:cNvSpPr>
                <a:spLocks/>
              </p:cNvSpPr>
              <p:nvPr/>
            </p:nvSpPr>
            <p:spPr bwMode="auto">
              <a:xfrm>
                <a:off x="8664576" y="2767013"/>
                <a:ext cx="42863" cy="88900"/>
              </a:xfrm>
              <a:custGeom>
                <a:avLst/>
                <a:gdLst>
                  <a:gd name="T0" fmla="*/ 3 w 41"/>
                  <a:gd name="T1" fmla="*/ 7 h 86"/>
                  <a:gd name="T2" fmla="*/ 30 w 41"/>
                  <a:gd name="T3" fmla="*/ 79 h 86"/>
                  <a:gd name="T4" fmla="*/ 40 w 41"/>
                  <a:gd name="T5" fmla="*/ 76 h 86"/>
                  <a:gd name="T6" fmla="*/ 9 w 41"/>
                  <a:gd name="T7" fmla="*/ 4 h 86"/>
                  <a:gd name="T8" fmla="*/ 3 w 41"/>
                  <a:gd name="T9" fmla="*/ 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6">
                    <a:moveTo>
                      <a:pt x="3" y="7"/>
                    </a:moveTo>
                    <a:cubicBezTo>
                      <a:pt x="16" y="29"/>
                      <a:pt x="21" y="56"/>
                      <a:pt x="30" y="79"/>
                    </a:cubicBezTo>
                    <a:cubicBezTo>
                      <a:pt x="32" y="86"/>
                      <a:pt x="41" y="83"/>
                      <a:pt x="40" y="76"/>
                    </a:cubicBezTo>
                    <a:cubicBezTo>
                      <a:pt x="36" y="48"/>
                      <a:pt x="25" y="27"/>
                      <a:pt x="9" y="4"/>
                    </a:cubicBezTo>
                    <a:cubicBezTo>
                      <a:pt x="7" y="0"/>
                      <a:pt x="0" y="3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58" name="chenying0907 18"/>
              <p:cNvSpPr>
                <a:spLocks/>
              </p:cNvSpPr>
              <p:nvPr/>
            </p:nvSpPr>
            <p:spPr bwMode="auto">
              <a:xfrm>
                <a:off x="8740776" y="2992438"/>
                <a:ext cx="26988" cy="107950"/>
              </a:xfrm>
              <a:custGeom>
                <a:avLst/>
                <a:gdLst>
                  <a:gd name="T0" fmla="*/ 2 w 27"/>
                  <a:gd name="T1" fmla="*/ 7 h 104"/>
                  <a:gd name="T2" fmla="*/ 17 w 27"/>
                  <a:gd name="T3" fmla="*/ 100 h 104"/>
                  <a:gd name="T4" fmla="*/ 23 w 27"/>
                  <a:gd name="T5" fmla="*/ 100 h 104"/>
                  <a:gd name="T6" fmla="*/ 9 w 27"/>
                  <a:gd name="T7" fmla="*/ 4 h 104"/>
                  <a:gd name="T8" fmla="*/ 2 w 27"/>
                  <a:gd name="T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4">
                    <a:moveTo>
                      <a:pt x="2" y="7"/>
                    </a:moveTo>
                    <a:cubicBezTo>
                      <a:pt x="14" y="36"/>
                      <a:pt x="13" y="68"/>
                      <a:pt x="17" y="100"/>
                    </a:cubicBezTo>
                    <a:cubicBezTo>
                      <a:pt x="17" y="104"/>
                      <a:pt x="23" y="104"/>
                      <a:pt x="23" y="100"/>
                    </a:cubicBezTo>
                    <a:cubicBezTo>
                      <a:pt x="27" y="67"/>
                      <a:pt x="24" y="33"/>
                      <a:pt x="9" y="4"/>
                    </a:cubicBezTo>
                    <a:cubicBezTo>
                      <a:pt x="7" y="0"/>
                      <a:pt x="0" y="3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59" name="chenying0907 19"/>
              <p:cNvSpPr>
                <a:spLocks/>
              </p:cNvSpPr>
              <p:nvPr/>
            </p:nvSpPr>
            <p:spPr bwMode="auto">
              <a:xfrm>
                <a:off x="8753476" y="3206751"/>
                <a:ext cx="25400" cy="80963"/>
              </a:xfrm>
              <a:custGeom>
                <a:avLst/>
                <a:gdLst>
                  <a:gd name="T0" fmla="*/ 13 w 24"/>
                  <a:gd name="T1" fmla="*/ 2 h 78"/>
                  <a:gd name="T2" fmla="*/ 4 w 24"/>
                  <a:gd name="T3" fmla="*/ 32 h 78"/>
                  <a:gd name="T4" fmla="*/ 2 w 24"/>
                  <a:gd name="T5" fmla="*/ 46 h 78"/>
                  <a:gd name="T6" fmla="*/ 0 w 24"/>
                  <a:gd name="T7" fmla="*/ 66 h 78"/>
                  <a:gd name="T8" fmla="*/ 13 w 24"/>
                  <a:gd name="T9" fmla="*/ 71 h 78"/>
                  <a:gd name="T10" fmla="*/ 23 w 24"/>
                  <a:gd name="T11" fmla="*/ 39 h 78"/>
                  <a:gd name="T12" fmla="*/ 15 w 24"/>
                  <a:gd name="T13" fmla="*/ 2 h 78"/>
                  <a:gd name="T14" fmla="*/ 13 w 24"/>
                  <a:gd name="T15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8">
                    <a:moveTo>
                      <a:pt x="13" y="2"/>
                    </a:moveTo>
                    <a:cubicBezTo>
                      <a:pt x="9" y="12"/>
                      <a:pt x="6" y="21"/>
                      <a:pt x="4" y="32"/>
                    </a:cubicBezTo>
                    <a:cubicBezTo>
                      <a:pt x="3" y="37"/>
                      <a:pt x="2" y="41"/>
                      <a:pt x="2" y="46"/>
                    </a:cubicBezTo>
                    <a:cubicBezTo>
                      <a:pt x="1" y="53"/>
                      <a:pt x="1" y="59"/>
                      <a:pt x="0" y="66"/>
                    </a:cubicBezTo>
                    <a:cubicBezTo>
                      <a:pt x="0" y="72"/>
                      <a:pt x="9" y="78"/>
                      <a:pt x="13" y="71"/>
                    </a:cubicBezTo>
                    <a:cubicBezTo>
                      <a:pt x="18" y="60"/>
                      <a:pt x="21" y="52"/>
                      <a:pt x="23" y="39"/>
                    </a:cubicBezTo>
                    <a:cubicBezTo>
                      <a:pt x="24" y="25"/>
                      <a:pt x="20" y="15"/>
                      <a:pt x="15" y="2"/>
                    </a:cubicBezTo>
                    <a:cubicBezTo>
                      <a:pt x="15" y="0"/>
                      <a:pt x="13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0" name="chenying0907 20"/>
              <p:cNvSpPr>
                <a:spLocks/>
              </p:cNvSpPr>
              <p:nvPr/>
            </p:nvSpPr>
            <p:spPr bwMode="auto">
              <a:xfrm>
                <a:off x="8672513" y="3368676"/>
                <a:ext cx="61913" cy="100013"/>
              </a:xfrm>
              <a:custGeom>
                <a:avLst/>
                <a:gdLst>
                  <a:gd name="T0" fmla="*/ 46 w 61"/>
                  <a:gd name="T1" fmla="*/ 3 h 97"/>
                  <a:gd name="T2" fmla="*/ 6 w 61"/>
                  <a:gd name="T3" fmla="*/ 81 h 97"/>
                  <a:gd name="T4" fmla="*/ 20 w 61"/>
                  <a:gd name="T5" fmla="*/ 91 h 97"/>
                  <a:gd name="T6" fmla="*/ 52 w 61"/>
                  <a:gd name="T7" fmla="*/ 51 h 97"/>
                  <a:gd name="T8" fmla="*/ 53 w 61"/>
                  <a:gd name="T9" fmla="*/ 3 h 97"/>
                  <a:gd name="T10" fmla="*/ 46 w 61"/>
                  <a:gd name="T11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97">
                    <a:moveTo>
                      <a:pt x="46" y="3"/>
                    </a:moveTo>
                    <a:cubicBezTo>
                      <a:pt x="33" y="29"/>
                      <a:pt x="23" y="57"/>
                      <a:pt x="6" y="81"/>
                    </a:cubicBezTo>
                    <a:cubicBezTo>
                      <a:pt x="0" y="89"/>
                      <a:pt x="13" y="97"/>
                      <a:pt x="20" y="91"/>
                    </a:cubicBezTo>
                    <a:cubicBezTo>
                      <a:pt x="34" y="80"/>
                      <a:pt x="45" y="69"/>
                      <a:pt x="52" y="51"/>
                    </a:cubicBezTo>
                    <a:cubicBezTo>
                      <a:pt x="58" y="35"/>
                      <a:pt x="61" y="20"/>
                      <a:pt x="53" y="3"/>
                    </a:cubicBezTo>
                    <a:cubicBezTo>
                      <a:pt x="52" y="0"/>
                      <a:pt x="47" y="1"/>
                      <a:pt x="4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1" name="chenying0907 21"/>
              <p:cNvSpPr>
                <a:spLocks/>
              </p:cNvSpPr>
              <p:nvPr/>
            </p:nvSpPr>
            <p:spPr bwMode="auto">
              <a:xfrm>
                <a:off x="8559801" y="3544888"/>
                <a:ext cx="68263" cy="84138"/>
              </a:xfrm>
              <a:custGeom>
                <a:avLst/>
                <a:gdLst>
                  <a:gd name="T0" fmla="*/ 51 w 66"/>
                  <a:gd name="T1" fmla="*/ 4 h 81"/>
                  <a:gd name="T2" fmla="*/ 24 w 66"/>
                  <a:gd name="T3" fmla="*/ 33 h 81"/>
                  <a:gd name="T4" fmla="*/ 14 w 66"/>
                  <a:gd name="T5" fmla="*/ 46 h 81"/>
                  <a:gd name="T6" fmla="*/ 5 w 66"/>
                  <a:gd name="T7" fmla="*/ 62 h 81"/>
                  <a:gd name="T8" fmla="*/ 18 w 66"/>
                  <a:gd name="T9" fmla="*/ 75 h 81"/>
                  <a:gd name="T10" fmla="*/ 32 w 66"/>
                  <a:gd name="T11" fmla="*/ 65 h 81"/>
                  <a:gd name="T12" fmla="*/ 45 w 66"/>
                  <a:gd name="T13" fmla="*/ 49 h 81"/>
                  <a:gd name="T14" fmla="*/ 63 w 66"/>
                  <a:gd name="T15" fmla="*/ 11 h 81"/>
                  <a:gd name="T16" fmla="*/ 51 w 66"/>
                  <a:gd name="T17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81">
                    <a:moveTo>
                      <a:pt x="51" y="4"/>
                    </a:moveTo>
                    <a:cubicBezTo>
                      <a:pt x="41" y="13"/>
                      <a:pt x="32" y="22"/>
                      <a:pt x="24" y="33"/>
                    </a:cubicBezTo>
                    <a:cubicBezTo>
                      <a:pt x="21" y="37"/>
                      <a:pt x="17" y="41"/>
                      <a:pt x="14" y="46"/>
                    </a:cubicBezTo>
                    <a:cubicBezTo>
                      <a:pt x="10" y="51"/>
                      <a:pt x="9" y="57"/>
                      <a:pt x="5" y="62"/>
                    </a:cubicBezTo>
                    <a:cubicBezTo>
                      <a:pt x="0" y="70"/>
                      <a:pt x="10" y="81"/>
                      <a:pt x="18" y="75"/>
                    </a:cubicBezTo>
                    <a:cubicBezTo>
                      <a:pt x="22" y="72"/>
                      <a:pt x="29" y="69"/>
                      <a:pt x="32" y="65"/>
                    </a:cubicBezTo>
                    <a:cubicBezTo>
                      <a:pt x="37" y="60"/>
                      <a:pt x="41" y="55"/>
                      <a:pt x="45" y="49"/>
                    </a:cubicBezTo>
                    <a:cubicBezTo>
                      <a:pt x="53" y="37"/>
                      <a:pt x="59" y="25"/>
                      <a:pt x="63" y="11"/>
                    </a:cubicBezTo>
                    <a:cubicBezTo>
                      <a:pt x="66" y="4"/>
                      <a:pt x="56" y="0"/>
                      <a:pt x="5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2" name="chenying0907 22"/>
              <p:cNvSpPr>
                <a:spLocks/>
              </p:cNvSpPr>
              <p:nvPr/>
            </p:nvSpPr>
            <p:spPr bwMode="auto">
              <a:xfrm>
                <a:off x="8374063" y="3732213"/>
                <a:ext cx="80963" cy="65088"/>
              </a:xfrm>
              <a:custGeom>
                <a:avLst/>
                <a:gdLst>
                  <a:gd name="T0" fmla="*/ 66 w 79"/>
                  <a:gd name="T1" fmla="*/ 3 h 62"/>
                  <a:gd name="T2" fmla="*/ 35 w 79"/>
                  <a:gd name="T3" fmla="*/ 23 h 62"/>
                  <a:gd name="T4" fmla="*/ 6 w 79"/>
                  <a:gd name="T5" fmla="*/ 48 h 62"/>
                  <a:gd name="T6" fmla="*/ 14 w 79"/>
                  <a:gd name="T7" fmla="*/ 58 h 62"/>
                  <a:gd name="T8" fmla="*/ 45 w 79"/>
                  <a:gd name="T9" fmla="*/ 38 h 62"/>
                  <a:gd name="T10" fmla="*/ 73 w 79"/>
                  <a:gd name="T11" fmla="*/ 13 h 62"/>
                  <a:gd name="T12" fmla="*/ 66 w 79"/>
                  <a:gd name="T1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2">
                    <a:moveTo>
                      <a:pt x="66" y="3"/>
                    </a:moveTo>
                    <a:cubicBezTo>
                      <a:pt x="55" y="9"/>
                      <a:pt x="45" y="15"/>
                      <a:pt x="35" y="23"/>
                    </a:cubicBezTo>
                    <a:cubicBezTo>
                      <a:pt x="25" y="31"/>
                      <a:pt x="16" y="39"/>
                      <a:pt x="6" y="48"/>
                    </a:cubicBezTo>
                    <a:cubicBezTo>
                      <a:pt x="0" y="53"/>
                      <a:pt x="8" y="62"/>
                      <a:pt x="14" y="58"/>
                    </a:cubicBezTo>
                    <a:cubicBezTo>
                      <a:pt x="25" y="52"/>
                      <a:pt x="35" y="46"/>
                      <a:pt x="45" y="38"/>
                    </a:cubicBezTo>
                    <a:cubicBezTo>
                      <a:pt x="55" y="30"/>
                      <a:pt x="64" y="21"/>
                      <a:pt x="73" y="13"/>
                    </a:cubicBezTo>
                    <a:cubicBezTo>
                      <a:pt x="79" y="9"/>
                      <a:pt x="72" y="0"/>
                      <a:pt x="6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3" name="chenying0907 23"/>
              <p:cNvSpPr>
                <a:spLocks/>
              </p:cNvSpPr>
              <p:nvPr/>
            </p:nvSpPr>
            <p:spPr bwMode="auto">
              <a:xfrm>
                <a:off x="7953376" y="3932238"/>
                <a:ext cx="93663" cy="30163"/>
              </a:xfrm>
              <a:custGeom>
                <a:avLst/>
                <a:gdLst>
                  <a:gd name="T0" fmla="*/ 82 w 91"/>
                  <a:gd name="T1" fmla="*/ 1 h 30"/>
                  <a:gd name="T2" fmla="*/ 42 w 91"/>
                  <a:gd name="T3" fmla="*/ 5 h 30"/>
                  <a:gd name="T4" fmla="*/ 9 w 91"/>
                  <a:gd name="T5" fmla="*/ 11 h 30"/>
                  <a:gd name="T6" fmla="*/ 9 w 91"/>
                  <a:gd name="T7" fmla="*/ 28 h 30"/>
                  <a:gd name="T8" fmla="*/ 45 w 91"/>
                  <a:gd name="T9" fmla="*/ 27 h 30"/>
                  <a:gd name="T10" fmla="*/ 86 w 91"/>
                  <a:gd name="T11" fmla="*/ 9 h 30"/>
                  <a:gd name="T12" fmla="*/ 82 w 91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30">
                    <a:moveTo>
                      <a:pt x="82" y="1"/>
                    </a:moveTo>
                    <a:cubicBezTo>
                      <a:pt x="69" y="3"/>
                      <a:pt x="55" y="3"/>
                      <a:pt x="42" y="5"/>
                    </a:cubicBezTo>
                    <a:cubicBezTo>
                      <a:pt x="31" y="6"/>
                      <a:pt x="20" y="9"/>
                      <a:pt x="9" y="11"/>
                    </a:cubicBezTo>
                    <a:cubicBezTo>
                      <a:pt x="0" y="13"/>
                      <a:pt x="0" y="27"/>
                      <a:pt x="9" y="28"/>
                    </a:cubicBezTo>
                    <a:cubicBezTo>
                      <a:pt x="22" y="30"/>
                      <a:pt x="32" y="30"/>
                      <a:pt x="45" y="27"/>
                    </a:cubicBezTo>
                    <a:cubicBezTo>
                      <a:pt x="60" y="23"/>
                      <a:pt x="72" y="15"/>
                      <a:pt x="86" y="9"/>
                    </a:cubicBezTo>
                    <a:cubicBezTo>
                      <a:pt x="91" y="7"/>
                      <a:pt x="87" y="0"/>
                      <a:pt x="8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4" name="chenying0907 24"/>
              <p:cNvSpPr>
                <a:spLocks/>
              </p:cNvSpPr>
              <p:nvPr/>
            </p:nvSpPr>
            <p:spPr bwMode="auto">
              <a:xfrm>
                <a:off x="7991476" y="3992563"/>
                <a:ext cx="65088" cy="77788"/>
              </a:xfrm>
              <a:custGeom>
                <a:avLst/>
                <a:gdLst>
                  <a:gd name="T0" fmla="*/ 2 w 63"/>
                  <a:gd name="T1" fmla="*/ 6 h 74"/>
                  <a:gd name="T2" fmla="*/ 12 w 63"/>
                  <a:gd name="T3" fmla="*/ 18 h 74"/>
                  <a:gd name="T4" fmla="*/ 24 w 63"/>
                  <a:gd name="T5" fmla="*/ 34 h 74"/>
                  <a:gd name="T6" fmla="*/ 36 w 63"/>
                  <a:gd name="T7" fmla="*/ 51 h 74"/>
                  <a:gd name="T8" fmla="*/ 47 w 63"/>
                  <a:gd name="T9" fmla="*/ 66 h 74"/>
                  <a:gd name="T10" fmla="*/ 61 w 63"/>
                  <a:gd name="T11" fmla="*/ 60 h 74"/>
                  <a:gd name="T12" fmla="*/ 37 w 63"/>
                  <a:gd name="T13" fmla="*/ 16 h 74"/>
                  <a:gd name="T14" fmla="*/ 18 w 63"/>
                  <a:gd name="T15" fmla="*/ 3 h 74"/>
                  <a:gd name="T16" fmla="*/ 3 w 63"/>
                  <a:gd name="T17" fmla="*/ 2 h 74"/>
                  <a:gd name="T18" fmla="*/ 2 w 63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74">
                    <a:moveTo>
                      <a:pt x="2" y="6"/>
                    </a:moveTo>
                    <a:cubicBezTo>
                      <a:pt x="6" y="7"/>
                      <a:pt x="10" y="15"/>
                      <a:pt x="12" y="18"/>
                    </a:cubicBezTo>
                    <a:cubicBezTo>
                      <a:pt x="15" y="24"/>
                      <a:pt x="20" y="29"/>
                      <a:pt x="24" y="34"/>
                    </a:cubicBezTo>
                    <a:cubicBezTo>
                      <a:pt x="29" y="39"/>
                      <a:pt x="32" y="45"/>
                      <a:pt x="36" y="51"/>
                    </a:cubicBezTo>
                    <a:cubicBezTo>
                      <a:pt x="39" y="56"/>
                      <a:pt x="44" y="60"/>
                      <a:pt x="47" y="66"/>
                    </a:cubicBezTo>
                    <a:cubicBezTo>
                      <a:pt x="51" y="74"/>
                      <a:pt x="63" y="68"/>
                      <a:pt x="61" y="60"/>
                    </a:cubicBezTo>
                    <a:cubicBezTo>
                      <a:pt x="57" y="43"/>
                      <a:pt x="50" y="29"/>
                      <a:pt x="37" y="16"/>
                    </a:cubicBezTo>
                    <a:cubicBezTo>
                      <a:pt x="32" y="10"/>
                      <a:pt x="26" y="6"/>
                      <a:pt x="18" y="3"/>
                    </a:cubicBezTo>
                    <a:cubicBezTo>
                      <a:pt x="13" y="0"/>
                      <a:pt x="8" y="1"/>
                      <a:pt x="3" y="2"/>
                    </a:cubicBezTo>
                    <a:cubicBezTo>
                      <a:pt x="0" y="2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5" name="chenying0907 25"/>
              <p:cNvSpPr>
                <a:spLocks/>
              </p:cNvSpPr>
              <p:nvPr/>
            </p:nvSpPr>
            <p:spPr bwMode="auto">
              <a:xfrm>
                <a:off x="8085138" y="4160838"/>
                <a:ext cx="26988" cy="95250"/>
              </a:xfrm>
              <a:custGeom>
                <a:avLst/>
                <a:gdLst>
                  <a:gd name="T0" fmla="*/ 0 w 26"/>
                  <a:gd name="T1" fmla="*/ 8 h 91"/>
                  <a:gd name="T2" fmla="*/ 6 w 26"/>
                  <a:gd name="T3" fmla="*/ 83 h 91"/>
                  <a:gd name="T4" fmla="*/ 22 w 26"/>
                  <a:gd name="T5" fmla="*/ 83 h 91"/>
                  <a:gd name="T6" fmla="*/ 13 w 26"/>
                  <a:gd name="T7" fmla="*/ 5 h 91"/>
                  <a:gd name="T8" fmla="*/ 0 w 26"/>
                  <a:gd name="T9" fmla="*/ 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91">
                    <a:moveTo>
                      <a:pt x="0" y="8"/>
                    </a:moveTo>
                    <a:cubicBezTo>
                      <a:pt x="1" y="33"/>
                      <a:pt x="2" y="59"/>
                      <a:pt x="6" y="83"/>
                    </a:cubicBezTo>
                    <a:cubicBezTo>
                      <a:pt x="8" y="91"/>
                      <a:pt x="20" y="91"/>
                      <a:pt x="22" y="83"/>
                    </a:cubicBezTo>
                    <a:cubicBezTo>
                      <a:pt x="26" y="58"/>
                      <a:pt x="26" y="27"/>
                      <a:pt x="13" y="5"/>
                    </a:cubicBezTo>
                    <a:cubicBezTo>
                      <a:pt x="9" y="0"/>
                      <a:pt x="0" y="2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6" name="chenying0907 26"/>
              <p:cNvSpPr>
                <a:spLocks/>
              </p:cNvSpPr>
              <p:nvPr/>
            </p:nvSpPr>
            <p:spPr bwMode="auto">
              <a:xfrm>
                <a:off x="8034338" y="4348163"/>
                <a:ext cx="44450" cy="106363"/>
              </a:xfrm>
              <a:custGeom>
                <a:avLst/>
                <a:gdLst>
                  <a:gd name="T0" fmla="*/ 8 w 43"/>
                  <a:gd name="T1" fmla="*/ 99 h 102"/>
                  <a:gd name="T2" fmla="*/ 32 w 43"/>
                  <a:gd name="T3" fmla="*/ 61 h 102"/>
                  <a:gd name="T4" fmla="*/ 42 w 43"/>
                  <a:gd name="T5" fmla="*/ 9 h 102"/>
                  <a:gd name="T6" fmla="*/ 27 w 43"/>
                  <a:gd name="T7" fmla="*/ 7 h 102"/>
                  <a:gd name="T8" fmla="*/ 13 w 43"/>
                  <a:gd name="T9" fmla="*/ 50 h 102"/>
                  <a:gd name="T10" fmla="*/ 1 w 43"/>
                  <a:gd name="T11" fmla="*/ 95 h 102"/>
                  <a:gd name="T12" fmla="*/ 8 w 43"/>
                  <a:gd name="T13" fmla="*/ 9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02">
                    <a:moveTo>
                      <a:pt x="8" y="99"/>
                    </a:moveTo>
                    <a:cubicBezTo>
                      <a:pt x="19" y="87"/>
                      <a:pt x="26" y="76"/>
                      <a:pt x="32" y="61"/>
                    </a:cubicBezTo>
                    <a:cubicBezTo>
                      <a:pt x="38" y="44"/>
                      <a:pt x="40" y="27"/>
                      <a:pt x="42" y="9"/>
                    </a:cubicBezTo>
                    <a:cubicBezTo>
                      <a:pt x="43" y="0"/>
                      <a:pt x="30" y="0"/>
                      <a:pt x="27" y="7"/>
                    </a:cubicBezTo>
                    <a:cubicBezTo>
                      <a:pt x="21" y="22"/>
                      <a:pt x="16" y="35"/>
                      <a:pt x="13" y="50"/>
                    </a:cubicBezTo>
                    <a:cubicBezTo>
                      <a:pt x="9" y="64"/>
                      <a:pt x="7" y="81"/>
                      <a:pt x="1" y="95"/>
                    </a:cubicBezTo>
                    <a:cubicBezTo>
                      <a:pt x="0" y="99"/>
                      <a:pt x="6" y="102"/>
                      <a:pt x="8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7" name="chenying0907 27"/>
              <p:cNvSpPr>
                <a:spLocks/>
              </p:cNvSpPr>
              <p:nvPr/>
            </p:nvSpPr>
            <p:spPr bwMode="auto">
              <a:xfrm>
                <a:off x="7883526" y="4581526"/>
                <a:ext cx="80963" cy="74613"/>
              </a:xfrm>
              <a:custGeom>
                <a:avLst/>
                <a:gdLst>
                  <a:gd name="T0" fmla="*/ 7 w 78"/>
                  <a:gd name="T1" fmla="*/ 69 h 72"/>
                  <a:gd name="T2" fmla="*/ 45 w 78"/>
                  <a:gd name="T3" fmla="*/ 47 h 72"/>
                  <a:gd name="T4" fmla="*/ 75 w 78"/>
                  <a:gd name="T5" fmla="*/ 11 h 72"/>
                  <a:gd name="T6" fmla="*/ 67 w 78"/>
                  <a:gd name="T7" fmla="*/ 5 h 72"/>
                  <a:gd name="T8" fmla="*/ 37 w 78"/>
                  <a:gd name="T9" fmla="*/ 33 h 72"/>
                  <a:gd name="T10" fmla="*/ 4 w 78"/>
                  <a:gd name="T11" fmla="*/ 63 h 72"/>
                  <a:gd name="T12" fmla="*/ 7 w 78"/>
                  <a:gd name="T13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2">
                    <a:moveTo>
                      <a:pt x="7" y="69"/>
                    </a:moveTo>
                    <a:cubicBezTo>
                      <a:pt x="20" y="62"/>
                      <a:pt x="33" y="56"/>
                      <a:pt x="45" y="47"/>
                    </a:cubicBezTo>
                    <a:cubicBezTo>
                      <a:pt x="57" y="37"/>
                      <a:pt x="68" y="26"/>
                      <a:pt x="75" y="11"/>
                    </a:cubicBezTo>
                    <a:cubicBezTo>
                      <a:pt x="78" y="6"/>
                      <a:pt x="71" y="0"/>
                      <a:pt x="67" y="5"/>
                    </a:cubicBezTo>
                    <a:cubicBezTo>
                      <a:pt x="57" y="15"/>
                      <a:pt x="47" y="24"/>
                      <a:pt x="37" y="33"/>
                    </a:cubicBezTo>
                    <a:cubicBezTo>
                      <a:pt x="26" y="43"/>
                      <a:pt x="15" y="55"/>
                      <a:pt x="4" y="63"/>
                    </a:cubicBezTo>
                    <a:cubicBezTo>
                      <a:pt x="0" y="66"/>
                      <a:pt x="3" y="72"/>
                      <a:pt x="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8" name="chenying0907 28"/>
              <p:cNvSpPr>
                <a:spLocks/>
              </p:cNvSpPr>
              <p:nvPr/>
            </p:nvSpPr>
            <p:spPr bwMode="auto">
              <a:xfrm>
                <a:off x="7666038" y="4762501"/>
                <a:ext cx="120650" cy="58738"/>
              </a:xfrm>
              <a:custGeom>
                <a:avLst/>
                <a:gdLst>
                  <a:gd name="T0" fmla="*/ 6 w 117"/>
                  <a:gd name="T1" fmla="*/ 56 h 56"/>
                  <a:gd name="T2" fmla="*/ 111 w 117"/>
                  <a:gd name="T3" fmla="*/ 13 h 56"/>
                  <a:gd name="T4" fmla="*/ 105 w 117"/>
                  <a:gd name="T5" fmla="*/ 2 h 56"/>
                  <a:gd name="T6" fmla="*/ 5 w 117"/>
                  <a:gd name="T7" fmla="*/ 48 h 56"/>
                  <a:gd name="T8" fmla="*/ 6 w 11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56">
                    <a:moveTo>
                      <a:pt x="6" y="56"/>
                    </a:moveTo>
                    <a:cubicBezTo>
                      <a:pt x="44" y="51"/>
                      <a:pt x="81" y="37"/>
                      <a:pt x="111" y="13"/>
                    </a:cubicBezTo>
                    <a:cubicBezTo>
                      <a:pt x="117" y="9"/>
                      <a:pt x="111" y="0"/>
                      <a:pt x="105" y="2"/>
                    </a:cubicBezTo>
                    <a:cubicBezTo>
                      <a:pt x="70" y="12"/>
                      <a:pt x="40" y="36"/>
                      <a:pt x="5" y="48"/>
                    </a:cubicBezTo>
                    <a:cubicBezTo>
                      <a:pt x="0" y="49"/>
                      <a:pt x="1" y="56"/>
                      <a:pt x="6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9" name="chenying0907 29"/>
              <p:cNvSpPr>
                <a:spLocks/>
              </p:cNvSpPr>
              <p:nvPr/>
            </p:nvSpPr>
            <p:spPr bwMode="auto">
              <a:xfrm>
                <a:off x="7434263" y="4868863"/>
                <a:ext cx="123825" cy="47625"/>
              </a:xfrm>
              <a:custGeom>
                <a:avLst/>
                <a:gdLst>
                  <a:gd name="T0" fmla="*/ 4 w 120"/>
                  <a:gd name="T1" fmla="*/ 46 h 46"/>
                  <a:gd name="T2" fmla="*/ 117 w 120"/>
                  <a:gd name="T3" fmla="*/ 10 h 46"/>
                  <a:gd name="T4" fmla="*/ 112 w 120"/>
                  <a:gd name="T5" fmla="*/ 2 h 46"/>
                  <a:gd name="T6" fmla="*/ 3 w 120"/>
                  <a:gd name="T7" fmla="*/ 39 h 46"/>
                  <a:gd name="T8" fmla="*/ 4 w 12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46">
                    <a:moveTo>
                      <a:pt x="4" y="46"/>
                    </a:moveTo>
                    <a:cubicBezTo>
                      <a:pt x="43" y="44"/>
                      <a:pt x="86" y="36"/>
                      <a:pt x="117" y="10"/>
                    </a:cubicBezTo>
                    <a:cubicBezTo>
                      <a:pt x="120" y="7"/>
                      <a:pt x="116" y="0"/>
                      <a:pt x="112" y="2"/>
                    </a:cubicBezTo>
                    <a:cubicBezTo>
                      <a:pt x="75" y="14"/>
                      <a:pt x="40" y="27"/>
                      <a:pt x="3" y="39"/>
                    </a:cubicBezTo>
                    <a:cubicBezTo>
                      <a:pt x="0" y="40"/>
                      <a:pt x="0" y="46"/>
                      <a:pt x="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70" name="chenying0907 30"/>
              <p:cNvSpPr>
                <a:spLocks/>
              </p:cNvSpPr>
              <p:nvPr/>
            </p:nvSpPr>
            <p:spPr bwMode="auto">
              <a:xfrm>
                <a:off x="7192963" y="4932363"/>
                <a:ext cx="153988" cy="38100"/>
              </a:xfrm>
              <a:custGeom>
                <a:avLst/>
                <a:gdLst>
                  <a:gd name="T0" fmla="*/ 6 w 148"/>
                  <a:gd name="T1" fmla="*/ 36 h 37"/>
                  <a:gd name="T2" fmla="*/ 137 w 148"/>
                  <a:gd name="T3" fmla="*/ 20 h 37"/>
                  <a:gd name="T4" fmla="*/ 133 w 148"/>
                  <a:gd name="T5" fmla="*/ 3 h 37"/>
                  <a:gd name="T6" fmla="*/ 3 w 148"/>
                  <a:gd name="T7" fmla="*/ 31 h 37"/>
                  <a:gd name="T8" fmla="*/ 6 w 148"/>
                  <a:gd name="T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37">
                    <a:moveTo>
                      <a:pt x="6" y="36"/>
                    </a:moveTo>
                    <a:cubicBezTo>
                      <a:pt x="51" y="28"/>
                      <a:pt x="94" y="36"/>
                      <a:pt x="137" y="20"/>
                    </a:cubicBezTo>
                    <a:cubicBezTo>
                      <a:pt x="148" y="16"/>
                      <a:pt x="144" y="0"/>
                      <a:pt x="133" y="3"/>
                    </a:cubicBezTo>
                    <a:cubicBezTo>
                      <a:pt x="88" y="13"/>
                      <a:pt x="46" y="13"/>
                      <a:pt x="3" y="31"/>
                    </a:cubicBezTo>
                    <a:cubicBezTo>
                      <a:pt x="0" y="32"/>
                      <a:pt x="2" y="37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71" name="chenying0907 31"/>
              <p:cNvSpPr>
                <a:spLocks/>
              </p:cNvSpPr>
              <p:nvPr/>
            </p:nvSpPr>
            <p:spPr bwMode="auto">
              <a:xfrm>
                <a:off x="6989763" y="4945063"/>
                <a:ext cx="88900" cy="22225"/>
              </a:xfrm>
              <a:custGeom>
                <a:avLst/>
                <a:gdLst>
                  <a:gd name="T0" fmla="*/ 4 w 86"/>
                  <a:gd name="T1" fmla="*/ 18 h 22"/>
                  <a:gd name="T2" fmla="*/ 80 w 86"/>
                  <a:gd name="T3" fmla="*/ 10 h 22"/>
                  <a:gd name="T4" fmla="*/ 77 w 86"/>
                  <a:gd name="T5" fmla="*/ 1 h 22"/>
                  <a:gd name="T6" fmla="*/ 4 w 86"/>
                  <a:gd name="T7" fmla="*/ 8 h 22"/>
                  <a:gd name="T8" fmla="*/ 4 w 86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">
                    <a:moveTo>
                      <a:pt x="4" y="18"/>
                    </a:moveTo>
                    <a:cubicBezTo>
                      <a:pt x="30" y="22"/>
                      <a:pt x="56" y="21"/>
                      <a:pt x="80" y="10"/>
                    </a:cubicBezTo>
                    <a:cubicBezTo>
                      <a:pt x="86" y="8"/>
                      <a:pt x="82" y="0"/>
                      <a:pt x="77" y="1"/>
                    </a:cubicBezTo>
                    <a:cubicBezTo>
                      <a:pt x="53" y="5"/>
                      <a:pt x="28" y="5"/>
                      <a:pt x="4" y="8"/>
                    </a:cubicBezTo>
                    <a:cubicBezTo>
                      <a:pt x="0" y="9"/>
                      <a:pt x="0" y="17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72" name="chenying0907 32"/>
              <p:cNvSpPr>
                <a:spLocks/>
              </p:cNvSpPr>
              <p:nvPr/>
            </p:nvSpPr>
            <p:spPr bwMode="auto">
              <a:xfrm>
                <a:off x="6748463" y="4924426"/>
                <a:ext cx="80963" cy="31750"/>
              </a:xfrm>
              <a:custGeom>
                <a:avLst/>
                <a:gdLst>
                  <a:gd name="T0" fmla="*/ 6 w 79"/>
                  <a:gd name="T1" fmla="*/ 17 h 31"/>
                  <a:gd name="T2" fmla="*/ 37 w 79"/>
                  <a:gd name="T3" fmla="*/ 24 h 31"/>
                  <a:gd name="T4" fmla="*/ 72 w 79"/>
                  <a:gd name="T5" fmla="*/ 31 h 31"/>
                  <a:gd name="T6" fmla="*/ 75 w 79"/>
                  <a:gd name="T7" fmla="*/ 21 h 31"/>
                  <a:gd name="T8" fmla="*/ 6 w 79"/>
                  <a:gd name="T9" fmla="*/ 6 h 31"/>
                  <a:gd name="T10" fmla="*/ 6 w 79"/>
                  <a:gd name="T1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31">
                    <a:moveTo>
                      <a:pt x="6" y="17"/>
                    </a:moveTo>
                    <a:cubicBezTo>
                      <a:pt x="16" y="20"/>
                      <a:pt x="27" y="22"/>
                      <a:pt x="37" y="24"/>
                    </a:cubicBezTo>
                    <a:cubicBezTo>
                      <a:pt x="49" y="27"/>
                      <a:pt x="60" y="31"/>
                      <a:pt x="72" y="31"/>
                    </a:cubicBezTo>
                    <a:cubicBezTo>
                      <a:pt x="78" y="31"/>
                      <a:pt x="79" y="24"/>
                      <a:pt x="75" y="21"/>
                    </a:cubicBezTo>
                    <a:cubicBezTo>
                      <a:pt x="56" y="8"/>
                      <a:pt x="28" y="0"/>
                      <a:pt x="6" y="6"/>
                    </a:cubicBezTo>
                    <a:cubicBezTo>
                      <a:pt x="0" y="8"/>
                      <a:pt x="1" y="15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73" name="chenying0907 33"/>
              <p:cNvSpPr>
                <a:spLocks/>
              </p:cNvSpPr>
              <p:nvPr/>
            </p:nvSpPr>
            <p:spPr bwMode="auto">
              <a:xfrm>
                <a:off x="6559551" y="4949826"/>
                <a:ext cx="68263" cy="61913"/>
              </a:xfrm>
              <a:custGeom>
                <a:avLst/>
                <a:gdLst>
                  <a:gd name="T0" fmla="*/ 11 w 67"/>
                  <a:gd name="T1" fmla="*/ 56 h 59"/>
                  <a:gd name="T2" fmla="*/ 39 w 67"/>
                  <a:gd name="T3" fmla="*/ 37 h 59"/>
                  <a:gd name="T4" fmla="*/ 63 w 67"/>
                  <a:gd name="T5" fmla="*/ 12 h 59"/>
                  <a:gd name="T6" fmla="*/ 55 w 67"/>
                  <a:gd name="T7" fmla="*/ 4 h 59"/>
                  <a:gd name="T8" fmla="*/ 31 w 67"/>
                  <a:gd name="T9" fmla="*/ 25 h 59"/>
                  <a:gd name="T10" fmla="*/ 4 w 67"/>
                  <a:gd name="T11" fmla="*/ 48 h 59"/>
                  <a:gd name="T12" fmla="*/ 11 w 67"/>
                  <a:gd name="T13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59">
                    <a:moveTo>
                      <a:pt x="11" y="56"/>
                    </a:moveTo>
                    <a:cubicBezTo>
                      <a:pt x="21" y="50"/>
                      <a:pt x="30" y="44"/>
                      <a:pt x="39" y="37"/>
                    </a:cubicBezTo>
                    <a:cubicBezTo>
                      <a:pt x="48" y="29"/>
                      <a:pt x="55" y="21"/>
                      <a:pt x="63" y="12"/>
                    </a:cubicBezTo>
                    <a:cubicBezTo>
                      <a:pt x="67" y="7"/>
                      <a:pt x="60" y="0"/>
                      <a:pt x="55" y="4"/>
                    </a:cubicBezTo>
                    <a:cubicBezTo>
                      <a:pt x="47" y="11"/>
                      <a:pt x="39" y="17"/>
                      <a:pt x="31" y="25"/>
                    </a:cubicBezTo>
                    <a:cubicBezTo>
                      <a:pt x="22" y="33"/>
                      <a:pt x="14" y="41"/>
                      <a:pt x="4" y="48"/>
                    </a:cubicBezTo>
                    <a:cubicBezTo>
                      <a:pt x="0" y="52"/>
                      <a:pt x="6" y="59"/>
                      <a:pt x="11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74" name="chenying0907 34"/>
              <p:cNvSpPr>
                <a:spLocks/>
              </p:cNvSpPr>
              <p:nvPr/>
            </p:nvSpPr>
            <p:spPr bwMode="auto">
              <a:xfrm>
                <a:off x="6375401" y="5078413"/>
                <a:ext cx="80963" cy="49213"/>
              </a:xfrm>
              <a:custGeom>
                <a:avLst/>
                <a:gdLst>
                  <a:gd name="T0" fmla="*/ 5 w 78"/>
                  <a:gd name="T1" fmla="*/ 46 h 46"/>
                  <a:gd name="T2" fmla="*/ 41 w 78"/>
                  <a:gd name="T3" fmla="*/ 34 h 46"/>
                  <a:gd name="T4" fmla="*/ 73 w 78"/>
                  <a:gd name="T5" fmla="*/ 11 h 46"/>
                  <a:gd name="T6" fmla="*/ 67 w 78"/>
                  <a:gd name="T7" fmla="*/ 2 h 46"/>
                  <a:gd name="T8" fmla="*/ 33 w 78"/>
                  <a:gd name="T9" fmla="*/ 21 h 46"/>
                  <a:gd name="T10" fmla="*/ 3 w 78"/>
                  <a:gd name="T11" fmla="*/ 41 h 46"/>
                  <a:gd name="T12" fmla="*/ 5 w 78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46">
                    <a:moveTo>
                      <a:pt x="5" y="46"/>
                    </a:moveTo>
                    <a:cubicBezTo>
                      <a:pt x="17" y="42"/>
                      <a:pt x="29" y="41"/>
                      <a:pt x="41" y="34"/>
                    </a:cubicBezTo>
                    <a:cubicBezTo>
                      <a:pt x="53" y="28"/>
                      <a:pt x="63" y="20"/>
                      <a:pt x="73" y="11"/>
                    </a:cubicBezTo>
                    <a:cubicBezTo>
                      <a:pt x="78" y="6"/>
                      <a:pt x="72" y="0"/>
                      <a:pt x="67" y="2"/>
                    </a:cubicBezTo>
                    <a:cubicBezTo>
                      <a:pt x="55" y="8"/>
                      <a:pt x="44" y="14"/>
                      <a:pt x="33" y="21"/>
                    </a:cubicBezTo>
                    <a:cubicBezTo>
                      <a:pt x="23" y="28"/>
                      <a:pt x="14" y="37"/>
                      <a:pt x="3" y="41"/>
                    </a:cubicBezTo>
                    <a:cubicBezTo>
                      <a:pt x="0" y="42"/>
                      <a:pt x="2" y="46"/>
                      <a:pt x="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75" name="chenying0907 35"/>
              <p:cNvSpPr>
                <a:spLocks/>
              </p:cNvSpPr>
              <p:nvPr/>
            </p:nvSpPr>
            <p:spPr bwMode="auto">
              <a:xfrm>
                <a:off x="6167438" y="5192713"/>
                <a:ext cx="114300" cy="50800"/>
              </a:xfrm>
              <a:custGeom>
                <a:avLst/>
                <a:gdLst>
                  <a:gd name="T0" fmla="*/ 10 w 110"/>
                  <a:gd name="T1" fmla="*/ 48 h 50"/>
                  <a:gd name="T2" fmla="*/ 105 w 110"/>
                  <a:gd name="T3" fmla="*/ 11 h 50"/>
                  <a:gd name="T4" fmla="*/ 102 w 110"/>
                  <a:gd name="T5" fmla="*/ 2 h 50"/>
                  <a:gd name="T6" fmla="*/ 7 w 110"/>
                  <a:gd name="T7" fmla="*/ 37 h 50"/>
                  <a:gd name="T8" fmla="*/ 10 w 110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0">
                    <a:moveTo>
                      <a:pt x="10" y="48"/>
                    </a:moveTo>
                    <a:cubicBezTo>
                      <a:pt x="45" y="42"/>
                      <a:pt x="75" y="29"/>
                      <a:pt x="105" y="11"/>
                    </a:cubicBezTo>
                    <a:cubicBezTo>
                      <a:pt x="110" y="8"/>
                      <a:pt x="107" y="0"/>
                      <a:pt x="102" y="2"/>
                    </a:cubicBezTo>
                    <a:cubicBezTo>
                      <a:pt x="71" y="15"/>
                      <a:pt x="40" y="30"/>
                      <a:pt x="7" y="37"/>
                    </a:cubicBezTo>
                    <a:cubicBezTo>
                      <a:pt x="0" y="39"/>
                      <a:pt x="3" y="50"/>
                      <a:pt x="1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76" name="chenying0907 36"/>
              <p:cNvSpPr>
                <a:spLocks/>
              </p:cNvSpPr>
              <p:nvPr/>
            </p:nvSpPr>
            <p:spPr bwMode="auto">
              <a:xfrm>
                <a:off x="5929313" y="5272088"/>
                <a:ext cx="131763" cy="36513"/>
              </a:xfrm>
              <a:custGeom>
                <a:avLst/>
                <a:gdLst>
                  <a:gd name="T0" fmla="*/ 7 w 128"/>
                  <a:gd name="T1" fmla="*/ 30 h 35"/>
                  <a:gd name="T2" fmla="*/ 120 w 128"/>
                  <a:gd name="T3" fmla="*/ 16 h 35"/>
                  <a:gd name="T4" fmla="*/ 114 w 128"/>
                  <a:gd name="T5" fmla="*/ 2 h 35"/>
                  <a:gd name="T6" fmla="*/ 7 w 128"/>
                  <a:gd name="T7" fmla="*/ 18 h 35"/>
                  <a:gd name="T8" fmla="*/ 7 w 128"/>
                  <a:gd name="T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35">
                    <a:moveTo>
                      <a:pt x="7" y="30"/>
                    </a:moveTo>
                    <a:cubicBezTo>
                      <a:pt x="47" y="33"/>
                      <a:pt x="84" y="35"/>
                      <a:pt x="120" y="16"/>
                    </a:cubicBezTo>
                    <a:cubicBezTo>
                      <a:pt x="128" y="11"/>
                      <a:pt x="122" y="0"/>
                      <a:pt x="114" y="2"/>
                    </a:cubicBezTo>
                    <a:cubicBezTo>
                      <a:pt x="79" y="10"/>
                      <a:pt x="43" y="15"/>
                      <a:pt x="7" y="18"/>
                    </a:cubicBezTo>
                    <a:cubicBezTo>
                      <a:pt x="0" y="18"/>
                      <a:pt x="0" y="29"/>
                      <a:pt x="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77" name="chenying0907 37"/>
              <p:cNvSpPr>
                <a:spLocks/>
              </p:cNvSpPr>
              <p:nvPr/>
            </p:nvSpPr>
            <p:spPr bwMode="auto">
              <a:xfrm>
                <a:off x="5719763" y="5281613"/>
                <a:ext cx="104775" cy="34925"/>
              </a:xfrm>
              <a:custGeom>
                <a:avLst/>
                <a:gdLst>
                  <a:gd name="T0" fmla="*/ 3 w 101"/>
                  <a:gd name="T1" fmla="*/ 11 h 33"/>
                  <a:gd name="T2" fmla="*/ 94 w 101"/>
                  <a:gd name="T3" fmla="*/ 29 h 33"/>
                  <a:gd name="T4" fmla="*/ 94 w 101"/>
                  <a:gd name="T5" fmla="*/ 15 h 33"/>
                  <a:gd name="T6" fmla="*/ 6 w 101"/>
                  <a:gd name="T7" fmla="*/ 3 h 33"/>
                  <a:gd name="T8" fmla="*/ 3 w 101"/>
                  <a:gd name="T9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33">
                    <a:moveTo>
                      <a:pt x="3" y="11"/>
                    </a:moveTo>
                    <a:cubicBezTo>
                      <a:pt x="29" y="28"/>
                      <a:pt x="65" y="33"/>
                      <a:pt x="94" y="29"/>
                    </a:cubicBezTo>
                    <a:cubicBezTo>
                      <a:pt x="101" y="28"/>
                      <a:pt x="101" y="16"/>
                      <a:pt x="94" y="15"/>
                    </a:cubicBezTo>
                    <a:cubicBezTo>
                      <a:pt x="66" y="10"/>
                      <a:pt x="34" y="0"/>
                      <a:pt x="6" y="3"/>
                    </a:cubicBezTo>
                    <a:cubicBezTo>
                      <a:pt x="1" y="3"/>
                      <a:pt x="0" y="9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78" name="chenying0907 38"/>
              <p:cNvSpPr>
                <a:spLocks/>
              </p:cNvSpPr>
              <p:nvPr/>
            </p:nvSpPr>
            <p:spPr bwMode="auto">
              <a:xfrm>
                <a:off x="5516563" y="5238751"/>
                <a:ext cx="103188" cy="33338"/>
              </a:xfrm>
              <a:custGeom>
                <a:avLst/>
                <a:gdLst>
                  <a:gd name="T0" fmla="*/ 5 w 100"/>
                  <a:gd name="T1" fmla="*/ 9 h 32"/>
                  <a:gd name="T2" fmla="*/ 92 w 100"/>
                  <a:gd name="T3" fmla="*/ 31 h 32"/>
                  <a:gd name="T4" fmla="*/ 94 w 100"/>
                  <a:gd name="T5" fmla="*/ 22 h 32"/>
                  <a:gd name="T6" fmla="*/ 7 w 100"/>
                  <a:gd name="T7" fmla="*/ 1 h 32"/>
                  <a:gd name="T8" fmla="*/ 5 w 100"/>
                  <a:gd name="T9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">
                    <a:moveTo>
                      <a:pt x="5" y="9"/>
                    </a:moveTo>
                    <a:cubicBezTo>
                      <a:pt x="34" y="18"/>
                      <a:pt x="62" y="26"/>
                      <a:pt x="92" y="31"/>
                    </a:cubicBezTo>
                    <a:cubicBezTo>
                      <a:pt x="98" y="32"/>
                      <a:pt x="100" y="24"/>
                      <a:pt x="94" y="22"/>
                    </a:cubicBezTo>
                    <a:cubicBezTo>
                      <a:pt x="66" y="13"/>
                      <a:pt x="37" y="6"/>
                      <a:pt x="7" y="1"/>
                    </a:cubicBezTo>
                    <a:cubicBezTo>
                      <a:pt x="2" y="0"/>
                      <a:pt x="0" y="7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79" name="chenying0907 39"/>
              <p:cNvSpPr>
                <a:spLocks/>
              </p:cNvSpPr>
              <p:nvPr/>
            </p:nvSpPr>
            <p:spPr bwMode="auto">
              <a:xfrm>
                <a:off x="5327651" y="5132388"/>
                <a:ext cx="85725" cy="60325"/>
              </a:xfrm>
              <a:custGeom>
                <a:avLst/>
                <a:gdLst>
                  <a:gd name="T0" fmla="*/ 2 w 82"/>
                  <a:gd name="T1" fmla="*/ 8 h 58"/>
                  <a:gd name="T2" fmla="*/ 71 w 82"/>
                  <a:gd name="T3" fmla="*/ 57 h 58"/>
                  <a:gd name="T4" fmla="*/ 74 w 82"/>
                  <a:gd name="T5" fmla="*/ 44 h 58"/>
                  <a:gd name="T6" fmla="*/ 11 w 82"/>
                  <a:gd name="T7" fmla="*/ 3 h 58"/>
                  <a:gd name="T8" fmla="*/ 2 w 82"/>
                  <a:gd name="T9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8">
                    <a:moveTo>
                      <a:pt x="2" y="8"/>
                    </a:moveTo>
                    <a:cubicBezTo>
                      <a:pt x="14" y="38"/>
                      <a:pt x="41" y="52"/>
                      <a:pt x="71" y="57"/>
                    </a:cubicBezTo>
                    <a:cubicBezTo>
                      <a:pt x="79" y="58"/>
                      <a:pt x="82" y="47"/>
                      <a:pt x="74" y="44"/>
                    </a:cubicBezTo>
                    <a:cubicBezTo>
                      <a:pt x="51" y="35"/>
                      <a:pt x="30" y="19"/>
                      <a:pt x="11" y="3"/>
                    </a:cubicBezTo>
                    <a:cubicBezTo>
                      <a:pt x="8" y="0"/>
                      <a:pt x="0" y="3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80" name="chenying0907 40"/>
              <p:cNvSpPr>
                <a:spLocks/>
              </p:cNvSpPr>
              <p:nvPr/>
            </p:nvSpPr>
            <p:spPr bwMode="auto">
              <a:xfrm>
                <a:off x="5167313" y="4940301"/>
                <a:ext cx="87313" cy="103188"/>
              </a:xfrm>
              <a:custGeom>
                <a:avLst/>
                <a:gdLst>
                  <a:gd name="T0" fmla="*/ 4 w 83"/>
                  <a:gd name="T1" fmla="*/ 13 h 98"/>
                  <a:gd name="T2" fmla="*/ 72 w 83"/>
                  <a:gd name="T3" fmla="*/ 94 h 98"/>
                  <a:gd name="T4" fmla="*/ 80 w 83"/>
                  <a:gd name="T5" fmla="*/ 87 h 98"/>
                  <a:gd name="T6" fmla="*/ 13 w 83"/>
                  <a:gd name="T7" fmla="*/ 4 h 98"/>
                  <a:gd name="T8" fmla="*/ 4 w 83"/>
                  <a:gd name="T9" fmla="*/ 1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98">
                    <a:moveTo>
                      <a:pt x="4" y="13"/>
                    </a:moveTo>
                    <a:cubicBezTo>
                      <a:pt x="23" y="41"/>
                      <a:pt x="44" y="74"/>
                      <a:pt x="72" y="94"/>
                    </a:cubicBezTo>
                    <a:cubicBezTo>
                      <a:pt x="76" y="98"/>
                      <a:pt x="83" y="91"/>
                      <a:pt x="80" y="87"/>
                    </a:cubicBezTo>
                    <a:cubicBezTo>
                      <a:pt x="61" y="58"/>
                      <a:pt x="41" y="25"/>
                      <a:pt x="13" y="4"/>
                    </a:cubicBezTo>
                    <a:cubicBezTo>
                      <a:pt x="8" y="0"/>
                      <a:pt x="0" y="8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81" name="chenying0907 41"/>
              <p:cNvSpPr>
                <a:spLocks/>
              </p:cNvSpPr>
              <p:nvPr/>
            </p:nvSpPr>
            <p:spPr bwMode="auto">
              <a:xfrm>
                <a:off x="5113338" y="4803776"/>
                <a:ext cx="50800" cy="74613"/>
              </a:xfrm>
              <a:custGeom>
                <a:avLst/>
                <a:gdLst>
                  <a:gd name="T0" fmla="*/ 2 w 49"/>
                  <a:gd name="T1" fmla="*/ 6 h 71"/>
                  <a:gd name="T2" fmla="*/ 15 w 49"/>
                  <a:gd name="T3" fmla="*/ 35 h 71"/>
                  <a:gd name="T4" fmla="*/ 35 w 49"/>
                  <a:gd name="T5" fmla="*/ 65 h 71"/>
                  <a:gd name="T6" fmla="*/ 45 w 49"/>
                  <a:gd name="T7" fmla="*/ 59 h 71"/>
                  <a:gd name="T8" fmla="*/ 26 w 49"/>
                  <a:gd name="T9" fmla="*/ 28 h 71"/>
                  <a:gd name="T10" fmla="*/ 5 w 49"/>
                  <a:gd name="T11" fmla="*/ 3 h 71"/>
                  <a:gd name="T12" fmla="*/ 2 w 49"/>
                  <a:gd name="T13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1">
                    <a:moveTo>
                      <a:pt x="2" y="6"/>
                    </a:moveTo>
                    <a:cubicBezTo>
                      <a:pt x="6" y="15"/>
                      <a:pt x="10" y="25"/>
                      <a:pt x="15" y="35"/>
                    </a:cubicBezTo>
                    <a:cubicBezTo>
                      <a:pt x="21" y="46"/>
                      <a:pt x="27" y="55"/>
                      <a:pt x="35" y="65"/>
                    </a:cubicBezTo>
                    <a:cubicBezTo>
                      <a:pt x="39" y="71"/>
                      <a:pt x="49" y="66"/>
                      <a:pt x="45" y="59"/>
                    </a:cubicBezTo>
                    <a:cubicBezTo>
                      <a:pt x="39" y="49"/>
                      <a:pt x="33" y="38"/>
                      <a:pt x="26" y="28"/>
                    </a:cubicBezTo>
                    <a:cubicBezTo>
                      <a:pt x="20" y="19"/>
                      <a:pt x="13" y="11"/>
                      <a:pt x="5" y="3"/>
                    </a:cubicBezTo>
                    <a:cubicBezTo>
                      <a:pt x="4" y="0"/>
                      <a:pt x="0" y="3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82" name="chenying0907 42"/>
              <p:cNvSpPr>
                <a:spLocks/>
              </p:cNvSpPr>
              <p:nvPr/>
            </p:nvSpPr>
            <p:spPr bwMode="auto">
              <a:xfrm>
                <a:off x="5035551" y="4613276"/>
                <a:ext cx="60325" cy="101600"/>
              </a:xfrm>
              <a:custGeom>
                <a:avLst/>
                <a:gdLst>
                  <a:gd name="T0" fmla="*/ 2 w 58"/>
                  <a:gd name="T1" fmla="*/ 8 h 97"/>
                  <a:gd name="T2" fmla="*/ 45 w 58"/>
                  <a:gd name="T3" fmla="*/ 91 h 97"/>
                  <a:gd name="T4" fmla="*/ 56 w 58"/>
                  <a:gd name="T5" fmla="*/ 84 h 97"/>
                  <a:gd name="T6" fmla="*/ 11 w 58"/>
                  <a:gd name="T7" fmla="*/ 4 h 97"/>
                  <a:gd name="T8" fmla="*/ 2 w 58"/>
                  <a:gd name="T9" fmla="*/ 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7">
                    <a:moveTo>
                      <a:pt x="2" y="8"/>
                    </a:moveTo>
                    <a:cubicBezTo>
                      <a:pt x="10" y="37"/>
                      <a:pt x="25" y="67"/>
                      <a:pt x="45" y="91"/>
                    </a:cubicBezTo>
                    <a:cubicBezTo>
                      <a:pt x="50" y="97"/>
                      <a:pt x="58" y="91"/>
                      <a:pt x="56" y="84"/>
                    </a:cubicBezTo>
                    <a:cubicBezTo>
                      <a:pt x="49" y="54"/>
                      <a:pt x="29" y="28"/>
                      <a:pt x="11" y="4"/>
                    </a:cubicBezTo>
                    <a:cubicBezTo>
                      <a:pt x="7" y="0"/>
                      <a:pt x="0" y="2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83" name="chenying0907 43"/>
              <p:cNvSpPr>
                <a:spLocks/>
              </p:cNvSpPr>
              <p:nvPr/>
            </p:nvSpPr>
            <p:spPr bwMode="auto">
              <a:xfrm>
                <a:off x="4221163" y="4760913"/>
                <a:ext cx="82550" cy="20638"/>
              </a:xfrm>
              <a:custGeom>
                <a:avLst/>
                <a:gdLst>
                  <a:gd name="T0" fmla="*/ 2 w 79"/>
                  <a:gd name="T1" fmla="*/ 4 h 19"/>
                  <a:gd name="T2" fmla="*/ 74 w 79"/>
                  <a:gd name="T3" fmla="*/ 19 h 19"/>
                  <a:gd name="T4" fmla="*/ 76 w 79"/>
                  <a:gd name="T5" fmla="*/ 14 h 19"/>
                  <a:gd name="T6" fmla="*/ 3 w 79"/>
                  <a:gd name="T7" fmla="*/ 0 h 19"/>
                  <a:gd name="T8" fmla="*/ 2 w 79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9">
                    <a:moveTo>
                      <a:pt x="2" y="4"/>
                    </a:moveTo>
                    <a:cubicBezTo>
                      <a:pt x="26" y="11"/>
                      <a:pt x="50" y="14"/>
                      <a:pt x="74" y="19"/>
                    </a:cubicBezTo>
                    <a:cubicBezTo>
                      <a:pt x="77" y="19"/>
                      <a:pt x="79" y="15"/>
                      <a:pt x="76" y="14"/>
                    </a:cubicBezTo>
                    <a:cubicBezTo>
                      <a:pt x="52" y="8"/>
                      <a:pt x="27" y="7"/>
                      <a:pt x="3" y="0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84" name="chenying0907 44"/>
              <p:cNvSpPr>
                <a:spLocks/>
              </p:cNvSpPr>
              <p:nvPr/>
            </p:nvSpPr>
            <p:spPr bwMode="auto">
              <a:xfrm>
                <a:off x="4384676" y="4772026"/>
                <a:ext cx="106363" cy="17463"/>
              </a:xfrm>
              <a:custGeom>
                <a:avLst/>
                <a:gdLst>
                  <a:gd name="T0" fmla="*/ 5 w 102"/>
                  <a:gd name="T1" fmla="*/ 16 h 17"/>
                  <a:gd name="T2" fmla="*/ 98 w 102"/>
                  <a:gd name="T3" fmla="*/ 10 h 17"/>
                  <a:gd name="T4" fmla="*/ 98 w 102"/>
                  <a:gd name="T5" fmla="*/ 3 h 17"/>
                  <a:gd name="T6" fmla="*/ 3 w 102"/>
                  <a:gd name="T7" fmla="*/ 11 h 17"/>
                  <a:gd name="T8" fmla="*/ 5 w 10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7">
                    <a:moveTo>
                      <a:pt x="5" y="16"/>
                    </a:moveTo>
                    <a:cubicBezTo>
                      <a:pt x="35" y="11"/>
                      <a:pt x="67" y="13"/>
                      <a:pt x="98" y="10"/>
                    </a:cubicBezTo>
                    <a:cubicBezTo>
                      <a:pt x="102" y="10"/>
                      <a:pt x="102" y="3"/>
                      <a:pt x="98" y="3"/>
                    </a:cubicBezTo>
                    <a:cubicBezTo>
                      <a:pt x="66" y="0"/>
                      <a:pt x="34" y="2"/>
                      <a:pt x="3" y="11"/>
                    </a:cubicBezTo>
                    <a:cubicBezTo>
                      <a:pt x="0" y="12"/>
                      <a:pt x="1" y="17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85" name="chenying0907 45"/>
              <p:cNvSpPr>
                <a:spLocks/>
              </p:cNvSpPr>
              <p:nvPr/>
            </p:nvSpPr>
            <p:spPr bwMode="auto">
              <a:xfrm>
                <a:off x="4584701" y="4762501"/>
                <a:ext cx="90488" cy="34925"/>
              </a:xfrm>
              <a:custGeom>
                <a:avLst/>
                <a:gdLst>
                  <a:gd name="T0" fmla="*/ 4 w 87"/>
                  <a:gd name="T1" fmla="*/ 20 h 33"/>
                  <a:gd name="T2" fmla="*/ 83 w 87"/>
                  <a:gd name="T3" fmla="*/ 12 h 33"/>
                  <a:gd name="T4" fmla="*/ 77 w 87"/>
                  <a:gd name="T5" fmla="*/ 2 h 33"/>
                  <a:gd name="T6" fmla="*/ 6 w 87"/>
                  <a:gd name="T7" fmla="*/ 10 h 33"/>
                  <a:gd name="T8" fmla="*/ 4 w 87"/>
                  <a:gd name="T9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3">
                    <a:moveTo>
                      <a:pt x="4" y="20"/>
                    </a:moveTo>
                    <a:cubicBezTo>
                      <a:pt x="29" y="33"/>
                      <a:pt x="61" y="33"/>
                      <a:pt x="83" y="12"/>
                    </a:cubicBezTo>
                    <a:cubicBezTo>
                      <a:pt x="87" y="9"/>
                      <a:pt x="83" y="0"/>
                      <a:pt x="77" y="2"/>
                    </a:cubicBezTo>
                    <a:cubicBezTo>
                      <a:pt x="55" y="11"/>
                      <a:pt x="30" y="13"/>
                      <a:pt x="6" y="10"/>
                    </a:cubicBezTo>
                    <a:cubicBezTo>
                      <a:pt x="1" y="10"/>
                      <a:pt x="0" y="17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86" name="chenying0907 46"/>
              <p:cNvSpPr>
                <a:spLocks/>
              </p:cNvSpPr>
              <p:nvPr/>
            </p:nvSpPr>
            <p:spPr bwMode="auto">
              <a:xfrm>
                <a:off x="4751388" y="4727576"/>
                <a:ext cx="88900" cy="25400"/>
              </a:xfrm>
              <a:custGeom>
                <a:avLst/>
                <a:gdLst>
                  <a:gd name="T0" fmla="*/ 5 w 86"/>
                  <a:gd name="T1" fmla="*/ 24 h 25"/>
                  <a:gd name="T2" fmla="*/ 79 w 86"/>
                  <a:gd name="T3" fmla="*/ 11 h 25"/>
                  <a:gd name="T4" fmla="*/ 76 w 86"/>
                  <a:gd name="T5" fmla="*/ 1 h 25"/>
                  <a:gd name="T6" fmla="*/ 41 w 86"/>
                  <a:gd name="T7" fmla="*/ 8 h 25"/>
                  <a:gd name="T8" fmla="*/ 5 w 86"/>
                  <a:gd name="T9" fmla="*/ 17 h 25"/>
                  <a:gd name="T10" fmla="*/ 5 w 86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" y="24"/>
                    </a:moveTo>
                    <a:cubicBezTo>
                      <a:pt x="32" y="25"/>
                      <a:pt x="54" y="20"/>
                      <a:pt x="79" y="11"/>
                    </a:cubicBezTo>
                    <a:cubicBezTo>
                      <a:pt x="86" y="9"/>
                      <a:pt x="83" y="0"/>
                      <a:pt x="76" y="1"/>
                    </a:cubicBezTo>
                    <a:cubicBezTo>
                      <a:pt x="64" y="3"/>
                      <a:pt x="53" y="5"/>
                      <a:pt x="41" y="8"/>
                    </a:cubicBezTo>
                    <a:cubicBezTo>
                      <a:pt x="30" y="11"/>
                      <a:pt x="17" y="16"/>
                      <a:pt x="5" y="17"/>
                    </a:cubicBezTo>
                    <a:cubicBezTo>
                      <a:pt x="0" y="17"/>
                      <a:pt x="0" y="2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87" name="chenying0907 47"/>
              <p:cNvSpPr>
                <a:spLocks/>
              </p:cNvSpPr>
              <p:nvPr/>
            </p:nvSpPr>
            <p:spPr bwMode="auto">
              <a:xfrm>
                <a:off x="4892676" y="4657726"/>
                <a:ext cx="92075" cy="52388"/>
              </a:xfrm>
              <a:custGeom>
                <a:avLst/>
                <a:gdLst>
                  <a:gd name="T0" fmla="*/ 9 w 89"/>
                  <a:gd name="T1" fmla="*/ 48 h 50"/>
                  <a:gd name="T2" fmla="*/ 43 w 89"/>
                  <a:gd name="T3" fmla="*/ 32 h 50"/>
                  <a:gd name="T4" fmla="*/ 81 w 89"/>
                  <a:gd name="T5" fmla="*/ 15 h 50"/>
                  <a:gd name="T6" fmla="*/ 77 w 89"/>
                  <a:gd name="T7" fmla="*/ 1 h 50"/>
                  <a:gd name="T8" fmla="*/ 38 w 89"/>
                  <a:gd name="T9" fmla="*/ 14 h 50"/>
                  <a:gd name="T10" fmla="*/ 4 w 89"/>
                  <a:gd name="T11" fmla="*/ 41 h 50"/>
                  <a:gd name="T12" fmla="*/ 9 w 89"/>
                  <a:gd name="T13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0">
                    <a:moveTo>
                      <a:pt x="9" y="48"/>
                    </a:moveTo>
                    <a:cubicBezTo>
                      <a:pt x="20" y="42"/>
                      <a:pt x="32" y="37"/>
                      <a:pt x="43" y="32"/>
                    </a:cubicBezTo>
                    <a:cubicBezTo>
                      <a:pt x="55" y="26"/>
                      <a:pt x="68" y="20"/>
                      <a:pt x="81" y="15"/>
                    </a:cubicBezTo>
                    <a:cubicBezTo>
                      <a:pt x="89" y="11"/>
                      <a:pt x="86" y="0"/>
                      <a:pt x="77" y="1"/>
                    </a:cubicBezTo>
                    <a:cubicBezTo>
                      <a:pt x="62" y="4"/>
                      <a:pt x="51" y="7"/>
                      <a:pt x="38" y="14"/>
                    </a:cubicBezTo>
                    <a:cubicBezTo>
                      <a:pt x="25" y="22"/>
                      <a:pt x="15" y="32"/>
                      <a:pt x="4" y="41"/>
                    </a:cubicBezTo>
                    <a:cubicBezTo>
                      <a:pt x="0" y="44"/>
                      <a:pt x="5" y="50"/>
                      <a:pt x="9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88" name="chenying0907 48"/>
              <p:cNvSpPr>
                <a:spLocks/>
              </p:cNvSpPr>
              <p:nvPr/>
            </p:nvSpPr>
            <p:spPr bwMode="auto">
              <a:xfrm>
                <a:off x="4024313" y="4714876"/>
                <a:ext cx="93663" cy="31750"/>
              </a:xfrm>
              <a:custGeom>
                <a:avLst/>
                <a:gdLst>
                  <a:gd name="T0" fmla="*/ 3 w 91"/>
                  <a:gd name="T1" fmla="*/ 6 h 31"/>
                  <a:gd name="T2" fmla="*/ 83 w 91"/>
                  <a:gd name="T3" fmla="*/ 30 h 31"/>
                  <a:gd name="T4" fmla="*/ 85 w 91"/>
                  <a:gd name="T5" fmla="*/ 21 h 31"/>
                  <a:gd name="T6" fmla="*/ 5 w 91"/>
                  <a:gd name="T7" fmla="*/ 1 h 31"/>
                  <a:gd name="T8" fmla="*/ 3 w 91"/>
                  <a:gd name="T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1">
                    <a:moveTo>
                      <a:pt x="3" y="6"/>
                    </a:moveTo>
                    <a:cubicBezTo>
                      <a:pt x="29" y="18"/>
                      <a:pt x="55" y="25"/>
                      <a:pt x="83" y="30"/>
                    </a:cubicBezTo>
                    <a:cubicBezTo>
                      <a:pt x="89" y="31"/>
                      <a:pt x="91" y="23"/>
                      <a:pt x="85" y="21"/>
                    </a:cubicBezTo>
                    <a:cubicBezTo>
                      <a:pt x="59" y="12"/>
                      <a:pt x="33" y="6"/>
                      <a:pt x="5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89" name="chenying0907 49"/>
              <p:cNvSpPr>
                <a:spLocks/>
              </p:cNvSpPr>
              <p:nvPr/>
            </p:nvSpPr>
            <p:spPr bwMode="auto">
              <a:xfrm>
                <a:off x="3851276" y="4625976"/>
                <a:ext cx="98425" cy="63500"/>
              </a:xfrm>
              <a:custGeom>
                <a:avLst/>
                <a:gdLst>
                  <a:gd name="T0" fmla="*/ 2 w 94"/>
                  <a:gd name="T1" fmla="*/ 4 h 61"/>
                  <a:gd name="T2" fmla="*/ 82 w 94"/>
                  <a:gd name="T3" fmla="*/ 60 h 61"/>
                  <a:gd name="T4" fmla="*/ 88 w 94"/>
                  <a:gd name="T5" fmla="*/ 49 h 61"/>
                  <a:gd name="T6" fmla="*/ 5 w 94"/>
                  <a:gd name="T7" fmla="*/ 1 h 61"/>
                  <a:gd name="T8" fmla="*/ 2 w 9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1">
                    <a:moveTo>
                      <a:pt x="2" y="4"/>
                    </a:moveTo>
                    <a:cubicBezTo>
                      <a:pt x="26" y="27"/>
                      <a:pt x="50" y="51"/>
                      <a:pt x="82" y="60"/>
                    </a:cubicBezTo>
                    <a:cubicBezTo>
                      <a:pt x="88" y="61"/>
                      <a:pt x="94" y="53"/>
                      <a:pt x="88" y="49"/>
                    </a:cubicBezTo>
                    <a:cubicBezTo>
                      <a:pt x="64" y="28"/>
                      <a:pt x="35" y="13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90" name="chenying0907 50"/>
              <p:cNvSpPr>
                <a:spLocks/>
              </p:cNvSpPr>
              <p:nvPr/>
            </p:nvSpPr>
            <p:spPr bwMode="auto">
              <a:xfrm>
                <a:off x="3706813" y="4486276"/>
                <a:ext cx="82550" cy="73025"/>
              </a:xfrm>
              <a:custGeom>
                <a:avLst/>
                <a:gdLst>
                  <a:gd name="T0" fmla="*/ 2 w 79"/>
                  <a:gd name="T1" fmla="*/ 9 h 71"/>
                  <a:gd name="T2" fmla="*/ 68 w 79"/>
                  <a:gd name="T3" fmla="*/ 69 h 71"/>
                  <a:gd name="T4" fmla="*/ 75 w 79"/>
                  <a:gd name="T5" fmla="*/ 61 h 71"/>
                  <a:gd name="T6" fmla="*/ 9 w 79"/>
                  <a:gd name="T7" fmla="*/ 4 h 71"/>
                  <a:gd name="T8" fmla="*/ 2 w 79"/>
                  <a:gd name="T9" fmla="*/ 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1">
                    <a:moveTo>
                      <a:pt x="2" y="9"/>
                    </a:moveTo>
                    <a:cubicBezTo>
                      <a:pt x="15" y="34"/>
                      <a:pt x="42" y="57"/>
                      <a:pt x="68" y="69"/>
                    </a:cubicBezTo>
                    <a:cubicBezTo>
                      <a:pt x="73" y="71"/>
                      <a:pt x="79" y="65"/>
                      <a:pt x="75" y="61"/>
                    </a:cubicBezTo>
                    <a:cubicBezTo>
                      <a:pt x="53" y="40"/>
                      <a:pt x="28" y="25"/>
                      <a:pt x="9" y="4"/>
                    </a:cubicBezTo>
                    <a:cubicBezTo>
                      <a:pt x="5" y="0"/>
                      <a:pt x="0" y="5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91" name="chenying0907 51"/>
              <p:cNvSpPr>
                <a:spLocks/>
              </p:cNvSpPr>
              <p:nvPr/>
            </p:nvSpPr>
            <p:spPr bwMode="auto">
              <a:xfrm>
                <a:off x="3595688" y="4313238"/>
                <a:ext cx="57150" cy="82550"/>
              </a:xfrm>
              <a:custGeom>
                <a:avLst/>
                <a:gdLst>
                  <a:gd name="T0" fmla="*/ 1 w 56"/>
                  <a:gd name="T1" fmla="*/ 6 h 79"/>
                  <a:gd name="T2" fmla="*/ 45 w 56"/>
                  <a:gd name="T3" fmla="*/ 75 h 79"/>
                  <a:gd name="T4" fmla="*/ 52 w 56"/>
                  <a:gd name="T5" fmla="*/ 68 h 79"/>
                  <a:gd name="T6" fmla="*/ 9 w 56"/>
                  <a:gd name="T7" fmla="*/ 4 h 79"/>
                  <a:gd name="T8" fmla="*/ 1 w 56"/>
                  <a:gd name="T9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9">
                    <a:moveTo>
                      <a:pt x="1" y="6"/>
                    </a:moveTo>
                    <a:cubicBezTo>
                      <a:pt x="5" y="35"/>
                      <a:pt x="24" y="56"/>
                      <a:pt x="45" y="75"/>
                    </a:cubicBezTo>
                    <a:cubicBezTo>
                      <a:pt x="50" y="79"/>
                      <a:pt x="56" y="73"/>
                      <a:pt x="52" y="68"/>
                    </a:cubicBezTo>
                    <a:cubicBezTo>
                      <a:pt x="35" y="48"/>
                      <a:pt x="22" y="26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92" name="chenying0907 52"/>
              <p:cNvSpPr>
                <a:spLocks/>
              </p:cNvSpPr>
              <p:nvPr/>
            </p:nvSpPr>
            <p:spPr bwMode="auto">
              <a:xfrm>
                <a:off x="3533776" y="4113213"/>
                <a:ext cx="42863" cy="101600"/>
              </a:xfrm>
              <a:custGeom>
                <a:avLst/>
                <a:gdLst>
                  <a:gd name="T0" fmla="*/ 2 w 42"/>
                  <a:gd name="T1" fmla="*/ 5 h 99"/>
                  <a:gd name="T2" fmla="*/ 31 w 42"/>
                  <a:gd name="T3" fmla="*/ 94 h 99"/>
                  <a:gd name="T4" fmla="*/ 39 w 42"/>
                  <a:gd name="T5" fmla="*/ 89 h 99"/>
                  <a:gd name="T6" fmla="*/ 10 w 42"/>
                  <a:gd name="T7" fmla="*/ 5 h 99"/>
                  <a:gd name="T8" fmla="*/ 2 w 42"/>
                  <a:gd name="T9" fmla="*/ 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9">
                    <a:moveTo>
                      <a:pt x="2" y="5"/>
                    </a:moveTo>
                    <a:cubicBezTo>
                      <a:pt x="0" y="37"/>
                      <a:pt x="13" y="68"/>
                      <a:pt x="31" y="94"/>
                    </a:cubicBezTo>
                    <a:cubicBezTo>
                      <a:pt x="35" y="99"/>
                      <a:pt x="42" y="94"/>
                      <a:pt x="39" y="89"/>
                    </a:cubicBezTo>
                    <a:cubicBezTo>
                      <a:pt x="24" y="64"/>
                      <a:pt x="14" y="34"/>
                      <a:pt x="10" y="5"/>
                    </a:cubicBezTo>
                    <a:cubicBezTo>
                      <a:pt x="9" y="0"/>
                      <a:pt x="3" y="0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93" name="chenying0907 53"/>
              <p:cNvSpPr>
                <a:spLocks/>
              </p:cNvSpPr>
              <p:nvPr/>
            </p:nvSpPr>
            <p:spPr bwMode="auto">
              <a:xfrm>
                <a:off x="3517901" y="3932238"/>
                <a:ext cx="20638" cy="79375"/>
              </a:xfrm>
              <a:custGeom>
                <a:avLst/>
                <a:gdLst>
                  <a:gd name="T0" fmla="*/ 4 w 19"/>
                  <a:gd name="T1" fmla="*/ 4 h 76"/>
                  <a:gd name="T2" fmla="*/ 10 w 19"/>
                  <a:gd name="T3" fmla="*/ 71 h 76"/>
                  <a:gd name="T4" fmla="*/ 18 w 19"/>
                  <a:gd name="T5" fmla="*/ 68 h 76"/>
                  <a:gd name="T6" fmla="*/ 10 w 19"/>
                  <a:gd name="T7" fmla="*/ 4 h 76"/>
                  <a:gd name="T8" fmla="*/ 4 w 19"/>
                  <a:gd name="T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6">
                    <a:moveTo>
                      <a:pt x="4" y="4"/>
                    </a:moveTo>
                    <a:cubicBezTo>
                      <a:pt x="2" y="27"/>
                      <a:pt x="0" y="50"/>
                      <a:pt x="10" y="71"/>
                    </a:cubicBezTo>
                    <a:cubicBezTo>
                      <a:pt x="13" y="76"/>
                      <a:pt x="19" y="72"/>
                      <a:pt x="18" y="68"/>
                    </a:cubicBezTo>
                    <a:cubicBezTo>
                      <a:pt x="15" y="47"/>
                      <a:pt x="12" y="25"/>
                      <a:pt x="10" y="4"/>
                    </a:cubicBezTo>
                    <a:cubicBezTo>
                      <a:pt x="10" y="0"/>
                      <a:pt x="4" y="0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94" name="chenying0907 54"/>
              <p:cNvSpPr>
                <a:spLocks/>
              </p:cNvSpPr>
              <p:nvPr/>
            </p:nvSpPr>
            <p:spPr bwMode="auto">
              <a:xfrm>
                <a:off x="3522663" y="3695701"/>
                <a:ext cx="47625" cy="131763"/>
              </a:xfrm>
              <a:custGeom>
                <a:avLst/>
                <a:gdLst>
                  <a:gd name="T0" fmla="*/ 4 w 46"/>
                  <a:gd name="T1" fmla="*/ 125 h 127"/>
                  <a:gd name="T2" fmla="*/ 43 w 46"/>
                  <a:gd name="T3" fmla="*/ 12 h 127"/>
                  <a:gd name="T4" fmla="*/ 33 w 46"/>
                  <a:gd name="T5" fmla="*/ 6 h 127"/>
                  <a:gd name="T6" fmla="*/ 0 w 46"/>
                  <a:gd name="T7" fmla="*/ 124 h 127"/>
                  <a:gd name="T8" fmla="*/ 4 w 46"/>
                  <a:gd name="T9" fmla="*/ 12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27">
                    <a:moveTo>
                      <a:pt x="4" y="125"/>
                    </a:moveTo>
                    <a:cubicBezTo>
                      <a:pt x="17" y="88"/>
                      <a:pt x="25" y="47"/>
                      <a:pt x="43" y="12"/>
                    </a:cubicBezTo>
                    <a:cubicBezTo>
                      <a:pt x="46" y="5"/>
                      <a:pt x="37" y="0"/>
                      <a:pt x="33" y="6"/>
                    </a:cubicBezTo>
                    <a:cubicBezTo>
                      <a:pt x="10" y="43"/>
                      <a:pt x="6" y="82"/>
                      <a:pt x="0" y="124"/>
                    </a:cubicBezTo>
                    <a:cubicBezTo>
                      <a:pt x="0" y="126"/>
                      <a:pt x="3" y="127"/>
                      <a:pt x="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95" name="chenying0907 55"/>
              <p:cNvSpPr>
                <a:spLocks/>
              </p:cNvSpPr>
              <p:nvPr/>
            </p:nvSpPr>
            <p:spPr bwMode="auto">
              <a:xfrm>
                <a:off x="3586163" y="3575051"/>
                <a:ext cx="50800" cy="66675"/>
              </a:xfrm>
              <a:custGeom>
                <a:avLst/>
                <a:gdLst>
                  <a:gd name="T0" fmla="*/ 9 w 48"/>
                  <a:gd name="T1" fmla="*/ 61 h 64"/>
                  <a:gd name="T2" fmla="*/ 21 w 48"/>
                  <a:gd name="T3" fmla="*/ 53 h 64"/>
                  <a:gd name="T4" fmla="*/ 31 w 48"/>
                  <a:gd name="T5" fmla="*/ 40 h 64"/>
                  <a:gd name="T6" fmla="*/ 47 w 48"/>
                  <a:gd name="T7" fmla="*/ 9 h 64"/>
                  <a:gd name="T8" fmla="*/ 39 w 48"/>
                  <a:gd name="T9" fmla="*/ 3 h 64"/>
                  <a:gd name="T10" fmla="*/ 18 w 48"/>
                  <a:gd name="T11" fmla="*/ 29 h 64"/>
                  <a:gd name="T12" fmla="*/ 11 w 48"/>
                  <a:gd name="T13" fmla="*/ 41 h 64"/>
                  <a:gd name="T14" fmla="*/ 3 w 48"/>
                  <a:gd name="T15" fmla="*/ 57 h 64"/>
                  <a:gd name="T16" fmla="*/ 9 w 48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64">
                    <a:moveTo>
                      <a:pt x="9" y="61"/>
                    </a:moveTo>
                    <a:cubicBezTo>
                      <a:pt x="13" y="58"/>
                      <a:pt x="17" y="56"/>
                      <a:pt x="21" y="53"/>
                    </a:cubicBezTo>
                    <a:cubicBezTo>
                      <a:pt x="25" y="49"/>
                      <a:pt x="28" y="45"/>
                      <a:pt x="31" y="40"/>
                    </a:cubicBezTo>
                    <a:cubicBezTo>
                      <a:pt x="39" y="31"/>
                      <a:pt x="44" y="21"/>
                      <a:pt x="47" y="9"/>
                    </a:cubicBezTo>
                    <a:cubicBezTo>
                      <a:pt x="48" y="5"/>
                      <a:pt x="43" y="0"/>
                      <a:pt x="39" y="3"/>
                    </a:cubicBezTo>
                    <a:cubicBezTo>
                      <a:pt x="30" y="11"/>
                      <a:pt x="24" y="19"/>
                      <a:pt x="18" y="29"/>
                    </a:cubicBezTo>
                    <a:cubicBezTo>
                      <a:pt x="15" y="33"/>
                      <a:pt x="13" y="37"/>
                      <a:pt x="11" y="41"/>
                    </a:cubicBezTo>
                    <a:cubicBezTo>
                      <a:pt x="8" y="46"/>
                      <a:pt x="6" y="52"/>
                      <a:pt x="3" y="57"/>
                    </a:cubicBezTo>
                    <a:cubicBezTo>
                      <a:pt x="0" y="60"/>
                      <a:pt x="5" y="64"/>
                      <a:pt x="9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96" name="chenying0907 56"/>
              <p:cNvSpPr>
                <a:spLocks/>
              </p:cNvSpPr>
              <p:nvPr/>
            </p:nvSpPr>
            <p:spPr bwMode="auto">
              <a:xfrm>
                <a:off x="3698876" y="3435351"/>
                <a:ext cx="66675" cy="74613"/>
              </a:xfrm>
              <a:custGeom>
                <a:avLst/>
                <a:gdLst>
                  <a:gd name="T0" fmla="*/ 11 w 64"/>
                  <a:gd name="T1" fmla="*/ 66 h 71"/>
                  <a:gd name="T2" fmla="*/ 60 w 64"/>
                  <a:gd name="T3" fmla="*/ 9 h 71"/>
                  <a:gd name="T4" fmla="*/ 56 w 64"/>
                  <a:gd name="T5" fmla="*/ 1 h 71"/>
                  <a:gd name="T6" fmla="*/ 2 w 64"/>
                  <a:gd name="T7" fmla="*/ 62 h 71"/>
                  <a:gd name="T8" fmla="*/ 11 w 64"/>
                  <a:gd name="T9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71">
                    <a:moveTo>
                      <a:pt x="11" y="66"/>
                    </a:moveTo>
                    <a:cubicBezTo>
                      <a:pt x="22" y="42"/>
                      <a:pt x="41" y="26"/>
                      <a:pt x="60" y="9"/>
                    </a:cubicBezTo>
                    <a:cubicBezTo>
                      <a:pt x="64" y="6"/>
                      <a:pt x="60" y="0"/>
                      <a:pt x="56" y="1"/>
                    </a:cubicBezTo>
                    <a:cubicBezTo>
                      <a:pt x="26" y="8"/>
                      <a:pt x="8" y="34"/>
                      <a:pt x="2" y="62"/>
                    </a:cubicBezTo>
                    <a:cubicBezTo>
                      <a:pt x="0" y="67"/>
                      <a:pt x="8" y="71"/>
                      <a:pt x="11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97" name="chenying0907 57"/>
              <p:cNvSpPr>
                <a:spLocks/>
              </p:cNvSpPr>
              <p:nvPr/>
            </p:nvSpPr>
            <p:spPr bwMode="auto">
              <a:xfrm>
                <a:off x="3798888" y="3357563"/>
                <a:ext cx="57150" cy="34925"/>
              </a:xfrm>
              <a:custGeom>
                <a:avLst/>
                <a:gdLst>
                  <a:gd name="T0" fmla="*/ 5 w 56"/>
                  <a:gd name="T1" fmla="*/ 33 h 34"/>
                  <a:gd name="T2" fmla="*/ 16 w 56"/>
                  <a:gd name="T3" fmla="*/ 32 h 34"/>
                  <a:gd name="T4" fmla="*/ 29 w 56"/>
                  <a:gd name="T5" fmla="*/ 28 h 34"/>
                  <a:gd name="T6" fmla="*/ 51 w 56"/>
                  <a:gd name="T7" fmla="*/ 13 h 34"/>
                  <a:gd name="T8" fmla="*/ 46 w 56"/>
                  <a:gd name="T9" fmla="*/ 2 h 34"/>
                  <a:gd name="T10" fmla="*/ 22 w 56"/>
                  <a:gd name="T11" fmla="*/ 11 h 34"/>
                  <a:gd name="T12" fmla="*/ 10 w 56"/>
                  <a:gd name="T13" fmla="*/ 19 h 34"/>
                  <a:gd name="T14" fmla="*/ 3 w 56"/>
                  <a:gd name="T15" fmla="*/ 27 h 34"/>
                  <a:gd name="T16" fmla="*/ 5 w 56"/>
                  <a:gd name="T1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4">
                    <a:moveTo>
                      <a:pt x="5" y="33"/>
                    </a:moveTo>
                    <a:cubicBezTo>
                      <a:pt x="9" y="32"/>
                      <a:pt x="12" y="33"/>
                      <a:pt x="16" y="32"/>
                    </a:cubicBezTo>
                    <a:cubicBezTo>
                      <a:pt x="20" y="31"/>
                      <a:pt x="24" y="29"/>
                      <a:pt x="29" y="28"/>
                    </a:cubicBezTo>
                    <a:cubicBezTo>
                      <a:pt x="38" y="24"/>
                      <a:pt x="43" y="19"/>
                      <a:pt x="51" y="13"/>
                    </a:cubicBezTo>
                    <a:cubicBezTo>
                      <a:pt x="56" y="10"/>
                      <a:pt x="53" y="0"/>
                      <a:pt x="46" y="2"/>
                    </a:cubicBezTo>
                    <a:cubicBezTo>
                      <a:pt x="37" y="5"/>
                      <a:pt x="30" y="7"/>
                      <a:pt x="22" y="11"/>
                    </a:cubicBezTo>
                    <a:cubicBezTo>
                      <a:pt x="18" y="14"/>
                      <a:pt x="14" y="16"/>
                      <a:pt x="10" y="19"/>
                    </a:cubicBezTo>
                    <a:cubicBezTo>
                      <a:pt x="7" y="21"/>
                      <a:pt x="5" y="25"/>
                      <a:pt x="3" y="27"/>
                    </a:cubicBezTo>
                    <a:cubicBezTo>
                      <a:pt x="0" y="29"/>
                      <a:pt x="1" y="34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98" name="chenying0907 58"/>
              <p:cNvSpPr>
                <a:spLocks/>
              </p:cNvSpPr>
              <p:nvPr/>
            </p:nvSpPr>
            <p:spPr bwMode="auto">
              <a:xfrm>
                <a:off x="3725863" y="3227388"/>
                <a:ext cx="76200" cy="69850"/>
              </a:xfrm>
              <a:custGeom>
                <a:avLst/>
                <a:gdLst>
                  <a:gd name="T0" fmla="*/ 69 w 74"/>
                  <a:gd name="T1" fmla="*/ 58 h 68"/>
                  <a:gd name="T2" fmla="*/ 42 w 74"/>
                  <a:gd name="T3" fmla="*/ 36 h 68"/>
                  <a:gd name="T4" fmla="*/ 14 w 74"/>
                  <a:gd name="T5" fmla="*/ 6 h 68"/>
                  <a:gd name="T6" fmla="*/ 3 w 74"/>
                  <a:gd name="T7" fmla="*/ 15 h 68"/>
                  <a:gd name="T8" fmla="*/ 66 w 74"/>
                  <a:gd name="T9" fmla="*/ 66 h 68"/>
                  <a:gd name="T10" fmla="*/ 69 w 74"/>
                  <a:gd name="T11" fmla="*/ 5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68">
                    <a:moveTo>
                      <a:pt x="69" y="58"/>
                    </a:moveTo>
                    <a:cubicBezTo>
                      <a:pt x="59" y="53"/>
                      <a:pt x="50" y="44"/>
                      <a:pt x="42" y="36"/>
                    </a:cubicBezTo>
                    <a:cubicBezTo>
                      <a:pt x="32" y="26"/>
                      <a:pt x="23" y="16"/>
                      <a:pt x="14" y="6"/>
                    </a:cubicBezTo>
                    <a:cubicBezTo>
                      <a:pt x="9" y="0"/>
                      <a:pt x="0" y="8"/>
                      <a:pt x="3" y="15"/>
                    </a:cubicBezTo>
                    <a:cubicBezTo>
                      <a:pt x="17" y="41"/>
                      <a:pt x="38" y="58"/>
                      <a:pt x="66" y="66"/>
                    </a:cubicBezTo>
                    <a:cubicBezTo>
                      <a:pt x="71" y="68"/>
                      <a:pt x="74" y="60"/>
                      <a:pt x="69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99" name="chenying0907 59"/>
              <p:cNvSpPr>
                <a:spLocks/>
              </p:cNvSpPr>
              <p:nvPr/>
            </p:nvSpPr>
            <p:spPr bwMode="auto">
              <a:xfrm>
                <a:off x="3622676" y="3065463"/>
                <a:ext cx="60325" cy="96838"/>
              </a:xfrm>
              <a:custGeom>
                <a:avLst/>
                <a:gdLst>
                  <a:gd name="T0" fmla="*/ 54 w 58"/>
                  <a:gd name="T1" fmla="*/ 85 h 94"/>
                  <a:gd name="T2" fmla="*/ 12 w 58"/>
                  <a:gd name="T3" fmla="*/ 6 h 94"/>
                  <a:gd name="T4" fmla="*/ 2 w 58"/>
                  <a:gd name="T5" fmla="*/ 9 h 94"/>
                  <a:gd name="T6" fmla="*/ 47 w 58"/>
                  <a:gd name="T7" fmla="*/ 91 h 94"/>
                  <a:gd name="T8" fmla="*/ 54 w 58"/>
                  <a:gd name="T9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4">
                    <a:moveTo>
                      <a:pt x="54" y="85"/>
                    </a:moveTo>
                    <a:cubicBezTo>
                      <a:pt x="37" y="61"/>
                      <a:pt x="23" y="35"/>
                      <a:pt x="12" y="6"/>
                    </a:cubicBezTo>
                    <a:cubicBezTo>
                      <a:pt x="10" y="0"/>
                      <a:pt x="0" y="2"/>
                      <a:pt x="2" y="9"/>
                    </a:cubicBezTo>
                    <a:cubicBezTo>
                      <a:pt x="7" y="41"/>
                      <a:pt x="22" y="71"/>
                      <a:pt x="47" y="91"/>
                    </a:cubicBezTo>
                    <a:cubicBezTo>
                      <a:pt x="51" y="94"/>
                      <a:pt x="58" y="90"/>
                      <a:pt x="5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00" name="chenying0907 60"/>
              <p:cNvSpPr>
                <a:spLocks/>
              </p:cNvSpPr>
              <p:nvPr/>
            </p:nvSpPr>
            <p:spPr bwMode="auto">
              <a:xfrm>
                <a:off x="3565526" y="2909888"/>
                <a:ext cx="22225" cy="68263"/>
              </a:xfrm>
              <a:custGeom>
                <a:avLst/>
                <a:gdLst>
                  <a:gd name="T0" fmla="*/ 22 w 22"/>
                  <a:gd name="T1" fmla="*/ 62 h 66"/>
                  <a:gd name="T2" fmla="*/ 9 w 22"/>
                  <a:gd name="T3" fmla="*/ 4 h 66"/>
                  <a:gd name="T4" fmla="*/ 1 w 22"/>
                  <a:gd name="T5" fmla="*/ 6 h 66"/>
                  <a:gd name="T6" fmla="*/ 18 w 22"/>
                  <a:gd name="T7" fmla="*/ 64 h 66"/>
                  <a:gd name="T8" fmla="*/ 22 w 22"/>
                  <a:gd name="T9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6">
                    <a:moveTo>
                      <a:pt x="22" y="62"/>
                    </a:moveTo>
                    <a:cubicBezTo>
                      <a:pt x="17" y="43"/>
                      <a:pt x="16" y="23"/>
                      <a:pt x="9" y="4"/>
                    </a:cubicBezTo>
                    <a:cubicBezTo>
                      <a:pt x="7" y="0"/>
                      <a:pt x="0" y="1"/>
                      <a:pt x="1" y="6"/>
                    </a:cubicBezTo>
                    <a:cubicBezTo>
                      <a:pt x="6" y="25"/>
                      <a:pt x="6" y="47"/>
                      <a:pt x="18" y="64"/>
                    </a:cubicBezTo>
                    <a:cubicBezTo>
                      <a:pt x="19" y="66"/>
                      <a:pt x="22" y="65"/>
                      <a:pt x="2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01" name="chenying0907 61"/>
              <p:cNvSpPr>
                <a:spLocks/>
              </p:cNvSpPr>
              <p:nvPr/>
            </p:nvSpPr>
            <p:spPr bwMode="auto">
              <a:xfrm>
                <a:off x="3538538" y="2741613"/>
                <a:ext cx="28575" cy="100013"/>
              </a:xfrm>
              <a:custGeom>
                <a:avLst/>
                <a:gdLst>
                  <a:gd name="T0" fmla="*/ 22 w 27"/>
                  <a:gd name="T1" fmla="*/ 89 h 96"/>
                  <a:gd name="T2" fmla="*/ 15 w 27"/>
                  <a:gd name="T3" fmla="*/ 8 h 96"/>
                  <a:gd name="T4" fmla="*/ 2 w 27"/>
                  <a:gd name="T5" fmla="*/ 8 h 96"/>
                  <a:gd name="T6" fmla="*/ 9 w 27"/>
                  <a:gd name="T7" fmla="*/ 89 h 96"/>
                  <a:gd name="T8" fmla="*/ 22 w 27"/>
                  <a:gd name="T9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6">
                    <a:moveTo>
                      <a:pt x="22" y="89"/>
                    </a:moveTo>
                    <a:cubicBezTo>
                      <a:pt x="27" y="62"/>
                      <a:pt x="18" y="35"/>
                      <a:pt x="15" y="8"/>
                    </a:cubicBezTo>
                    <a:cubicBezTo>
                      <a:pt x="14" y="0"/>
                      <a:pt x="3" y="0"/>
                      <a:pt x="2" y="8"/>
                    </a:cubicBezTo>
                    <a:cubicBezTo>
                      <a:pt x="0" y="35"/>
                      <a:pt x="4" y="62"/>
                      <a:pt x="9" y="89"/>
                    </a:cubicBezTo>
                    <a:cubicBezTo>
                      <a:pt x="10" y="96"/>
                      <a:pt x="21" y="96"/>
                      <a:pt x="22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02" name="chenying0907 62"/>
              <p:cNvSpPr>
                <a:spLocks/>
              </p:cNvSpPr>
              <p:nvPr/>
            </p:nvSpPr>
            <p:spPr bwMode="auto">
              <a:xfrm>
                <a:off x="3546476" y="2592388"/>
                <a:ext cx="22225" cy="73025"/>
              </a:xfrm>
              <a:custGeom>
                <a:avLst/>
                <a:gdLst>
                  <a:gd name="T0" fmla="*/ 13 w 22"/>
                  <a:gd name="T1" fmla="*/ 66 h 70"/>
                  <a:gd name="T2" fmla="*/ 21 w 22"/>
                  <a:gd name="T3" fmla="*/ 8 h 70"/>
                  <a:gd name="T4" fmla="*/ 11 w 22"/>
                  <a:gd name="T5" fmla="*/ 6 h 70"/>
                  <a:gd name="T6" fmla="*/ 5 w 22"/>
                  <a:gd name="T7" fmla="*/ 66 h 70"/>
                  <a:gd name="T8" fmla="*/ 13 w 22"/>
                  <a:gd name="T9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0">
                    <a:moveTo>
                      <a:pt x="13" y="66"/>
                    </a:moveTo>
                    <a:cubicBezTo>
                      <a:pt x="17" y="47"/>
                      <a:pt x="16" y="27"/>
                      <a:pt x="21" y="8"/>
                    </a:cubicBezTo>
                    <a:cubicBezTo>
                      <a:pt x="22" y="2"/>
                      <a:pt x="13" y="0"/>
                      <a:pt x="11" y="6"/>
                    </a:cubicBezTo>
                    <a:cubicBezTo>
                      <a:pt x="4" y="26"/>
                      <a:pt x="0" y="45"/>
                      <a:pt x="5" y="66"/>
                    </a:cubicBezTo>
                    <a:cubicBezTo>
                      <a:pt x="6" y="70"/>
                      <a:pt x="12" y="70"/>
                      <a:pt x="13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03" name="chenying0907 63"/>
              <p:cNvSpPr>
                <a:spLocks/>
              </p:cNvSpPr>
              <p:nvPr/>
            </p:nvSpPr>
            <p:spPr bwMode="auto">
              <a:xfrm>
                <a:off x="3595688" y="2397126"/>
                <a:ext cx="49213" cy="103188"/>
              </a:xfrm>
              <a:custGeom>
                <a:avLst/>
                <a:gdLst>
                  <a:gd name="T0" fmla="*/ 7 w 47"/>
                  <a:gd name="T1" fmla="*/ 96 h 99"/>
                  <a:gd name="T2" fmla="*/ 45 w 47"/>
                  <a:gd name="T3" fmla="*/ 8 h 99"/>
                  <a:gd name="T4" fmla="*/ 36 w 47"/>
                  <a:gd name="T5" fmla="*/ 5 h 99"/>
                  <a:gd name="T6" fmla="*/ 0 w 47"/>
                  <a:gd name="T7" fmla="*/ 94 h 99"/>
                  <a:gd name="T8" fmla="*/ 7 w 47"/>
                  <a:gd name="T9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99">
                    <a:moveTo>
                      <a:pt x="7" y="96"/>
                    </a:moveTo>
                    <a:cubicBezTo>
                      <a:pt x="20" y="67"/>
                      <a:pt x="33" y="38"/>
                      <a:pt x="45" y="8"/>
                    </a:cubicBezTo>
                    <a:cubicBezTo>
                      <a:pt x="47" y="3"/>
                      <a:pt x="39" y="0"/>
                      <a:pt x="36" y="5"/>
                    </a:cubicBezTo>
                    <a:cubicBezTo>
                      <a:pt x="19" y="33"/>
                      <a:pt x="4" y="61"/>
                      <a:pt x="0" y="94"/>
                    </a:cubicBezTo>
                    <a:cubicBezTo>
                      <a:pt x="0" y="97"/>
                      <a:pt x="6" y="99"/>
                      <a:pt x="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04" name="chenying0907 64"/>
              <p:cNvSpPr>
                <a:spLocks/>
              </p:cNvSpPr>
              <p:nvPr/>
            </p:nvSpPr>
            <p:spPr bwMode="auto">
              <a:xfrm>
                <a:off x="3670301" y="2254251"/>
                <a:ext cx="57150" cy="80963"/>
              </a:xfrm>
              <a:custGeom>
                <a:avLst/>
                <a:gdLst>
                  <a:gd name="T0" fmla="*/ 8 w 55"/>
                  <a:gd name="T1" fmla="*/ 74 h 78"/>
                  <a:gd name="T2" fmla="*/ 27 w 55"/>
                  <a:gd name="T3" fmla="*/ 44 h 78"/>
                  <a:gd name="T4" fmla="*/ 52 w 55"/>
                  <a:gd name="T5" fmla="*/ 10 h 78"/>
                  <a:gd name="T6" fmla="*/ 45 w 55"/>
                  <a:gd name="T7" fmla="*/ 3 h 78"/>
                  <a:gd name="T8" fmla="*/ 16 w 55"/>
                  <a:gd name="T9" fmla="*/ 33 h 78"/>
                  <a:gd name="T10" fmla="*/ 1 w 55"/>
                  <a:gd name="T11" fmla="*/ 72 h 78"/>
                  <a:gd name="T12" fmla="*/ 8 w 55"/>
                  <a:gd name="T13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78">
                    <a:moveTo>
                      <a:pt x="8" y="74"/>
                    </a:moveTo>
                    <a:cubicBezTo>
                      <a:pt x="12" y="63"/>
                      <a:pt x="21" y="53"/>
                      <a:pt x="27" y="44"/>
                    </a:cubicBezTo>
                    <a:cubicBezTo>
                      <a:pt x="35" y="32"/>
                      <a:pt x="45" y="22"/>
                      <a:pt x="52" y="10"/>
                    </a:cubicBezTo>
                    <a:cubicBezTo>
                      <a:pt x="55" y="6"/>
                      <a:pt x="50" y="0"/>
                      <a:pt x="45" y="3"/>
                    </a:cubicBezTo>
                    <a:cubicBezTo>
                      <a:pt x="34" y="11"/>
                      <a:pt x="25" y="21"/>
                      <a:pt x="16" y="33"/>
                    </a:cubicBezTo>
                    <a:cubicBezTo>
                      <a:pt x="7" y="45"/>
                      <a:pt x="5" y="57"/>
                      <a:pt x="1" y="72"/>
                    </a:cubicBezTo>
                    <a:cubicBezTo>
                      <a:pt x="0" y="76"/>
                      <a:pt x="6" y="78"/>
                      <a:pt x="8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05" name="chenying0907 65"/>
              <p:cNvSpPr>
                <a:spLocks/>
              </p:cNvSpPr>
              <p:nvPr/>
            </p:nvSpPr>
            <p:spPr bwMode="auto">
              <a:xfrm>
                <a:off x="3754438" y="2087563"/>
                <a:ext cx="73025" cy="87313"/>
              </a:xfrm>
              <a:custGeom>
                <a:avLst/>
                <a:gdLst>
                  <a:gd name="T0" fmla="*/ 6 w 71"/>
                  <a:gd name="T1" fmla="*/ 84 h 85"/>
                  <a:gd name="T2" fmla="*/ 66 w 71"/>
                  <a:gd name="T3" fmla="*/ 14 h 85"/>
                  <a:gd name="T4" fmla="*/ 58 w 71"/>
                  <a:gd name="T5" fmla="*/ 5 h 85"/>
                  <a:gd name="T6" fmla="*/ 1 w 71"/>
                  <a:gd name="T7" fmla="*/ 81 h 85"/>
                  <a:gd name="T8" fmla="*/ 6 w 71"/>
                  <a:gd name="T9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5">
                    <a:moveTo>
                      <a:pt x="6" y="84"/>
                    </a:moveTo>
                    <a:cubicBezTo>
                      <a:pt x="31" y="64"/>
                      <a:pt x="46" y="37"/>
                      <a:pt x="66" y="14"/>
                    </a:cubicBezTo>
                    <a:cubicBezTo>
                      <a:pt x="71" y="8"/>
                      <a:pt x="64" y="0"/>
                      <a:pt x="58" y="5"/>
                    </a:cubicBezTo>
                    <a:cubicBezTo>
                      <a:pt x="33" y="26"/>
                      <a:pt x="11" y="49"/>
                      <a:pt x="1" y="81"/>
                    </a:cubicBezTo>
                    <a:cubicBezTo>
                      <a:pt x="0" y="84"/>
                      <a:pt x="4" y="85"/>
                      <a:pt x="6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06" name="chenying0907 66"/>
              <p:cNvSpPr>
                <a:spLocks/>
              </p:cNvSpPr>
              <p:nvPr/>
            </p:nvSpPr>
            <p:spPr bwMode="auto">
              <a:xfrm>
                <a:off x="3865563" y="1936751"/>
                <a:ext cx="80963" cy="104775"/>
              </a:xfrm>
              <a:custGeom>
                <a:avLst/>
                <a:gdLst>
                  <a:gd name="T0" fmla="*/ 8 w 79"/>
                  <a:gd name="T1" fmla="*/ 98 h 101"/>
                  <a:gd name="T2" fmla="*/ 74 w 79"/>
                  <a:gd name="T3" fmla="*/ 12 h 101"/>
                  <a:gd name="T4" fmla="*/ 67 w 79"/>
                  <a:gd name="T5" fmla="*/ 5 h 101"/>
                  <a:gd name="T6" fmla="*/ 31 w 79"/>
                  <a:gd name="T7" fmla="*/ 43 h 101"/>
                  <a:gd name="T8" fmla="*/ 2 w 79"/>
                  <a:gd name="T9" fmla="*/ 94 h 101"/>
                  <a:gd name="T10" fmla="*/ 8 w 79"/>
                  <a:gd name="T11" fmla="*/ 9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101">
                    <a:moveTo>
                      <a:pt x="8" y="98"/>
                    </a:moveTo>
                    <a:cubicBezTo>
                      <a:pt x="34" y="72"/>
                      <a:pt x="51" y="41"/>
                      <a:pt x="74" y="12"/>
                    </a:cubicBezTo>
                    <a:cubicBezTo>
                      <a:pt x="79" y="7"/>
                      <a:pt x="72" y="0"/>
                      <a:pt x="67" y="5"/>
                    </a:cubicBezTo>
                    <a:cubicBezTo>
                      <a:pt x="53" y="17"/>
                      <a:pt x="41" y="28"/>
                      <a:pt x="31" y="43"/>
                    </a:cubicBezTo>
                    <a:cubicBezTo>
                      <a:pt x="20" y="59"/>
                      <a:pt x="12" y="76"/>
                      <a:pt x="2" y="94"/>
                    </a:cubicBezTo>
                    <a:cubicBezTo>
                      <a:pt x="0" y="97"/>
                      <a:pt x="5" y="101"/>
                      <a:pt x="8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07" name="chenying0907 67"/>
              <p:cNvSpPr>
                <a:spLocks/>
              </p:cNvSpPr>
              <p:nvPr/>
            </p:nvSpPr>
            <p:spPr bwMode="auto">
              <a:xfrm>
                <a:off x="3984626" y="1827213"/>
                <a:ext cx="87313" cy="65088"/>
              </a:xfrm>
              <a:custGeom>
                <a:avLst/>
                <a:gdLst>
                  <a:gd name="T0" fmla="*/ 8 w 85"/>
                  <a:gd name="T1" fmla="*/ 61 h 63"/>
                  <a:gd name="T2" fmla="*/ 23 w 85"/>
                  <a:gd name="T3" fmla="*/ 57 h 63"/>
                  <a:gd name="T4" fmla="*/ 40 w 85"/>
                  <a:gd name="T5" fmla="*/ 47 h 63"/>
                  <a:gd name="T6" fmla="*/ 76 w 85"/>
                  <a:gd name="T7" fmla="*/ 21 h 63"/>
                  <a:gd name="T8" fmla="*/ 67 w 85"/>
                  <a:gd name="T9" fmla="*/ 6 h 63"/>
                  <a:gd name="T10" fmla="*/ 34 w 85"/>
                  <a:gd name="T11" fmla="*/ 26 h 63"/>
                  <a:gd name="T12" fmla="*/ 18 w 85"/>
                  <a:gd name="T13" fmla="*/ 38 h 63"/>
                  <a:gd name="T14" fmla="*/ 3 w 85"/>
                  <a:gd name="T15" fmla="*/ 53 h 63"/>
                  <a:gd name="T16" fmla="*/ 8 w 85"/>
                  <a:gd name="T17" fmla="*/ 6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63">
                    <a:moveTo>
                      <a:pt x="8" y="61"/>
                    </a:moveTo>
                    <a:cubicBezTo>
                      <a:pt x="13" y="59"/>
                      <a:pt x="18" y="59"/>
                      <a:pt x="23" y="57"/>
                    </a:cubicBezTo>
                    <a:cubicBezTo>
                      <a:pt x="29" y="54"/>
                      <a:pt x="35" y="50"/>
                      <a:pt x="40" y="47"/>
                    </a:cubicBezTo>
                    <a:cubicBezTo>
                      <a:pt x="53" y="39"/>
                      <a:pt x="64" y="30"/>
                      <a:pt x="76" y="21"/>
                    </a:cubicBezTo>
                    <a:cubicBezTo>
                      <a:pt x="85" y="14"/>
                      <a:pt x="77" y="0"/>
                      <a:pt x="67" y="6"/>
                    </a:cubicBezTo>
                    <a:cubicBezTo>
                      <a:pt x="56" y="12"/>
                      <a:pt x="44" y="18"/>
                      <a:pt x="34" y="26"/>
                    </a:cubicBezTo>
                    <a:cubicBezTo>
                      <a:pt x="28" y="30"/>
                      <a:pt x="23" y="34"/>
                      <a:pt x="18" y="38"/>
                    </a:cubicBezTo>
                    <a:cubicBezTo>
                      <a:pt x="11" y="42"/>
                      <a:pt x="8" y="48"/>
                      <a:pt x="3" y="53"/>
                    </a:cubicBezTo>
                    <a:cubicBezTo>
                      <a:pt x="0" y="57"/>
                      <a:pt x="3" y="63"/>
                      <a:pt x="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08" name="chenying0907 68"/>
              <p:cNvSpPr>
                <a:spLocks/>
              </p:cNvSpPr>
              <p:nvPr/>
            </p:nvSpPr>
            <p:spPr bwMode="auto">
              <a:xfrm>
                <a:off x="4127501" y="1725613"/>
                <a:ext cx="109538" cy="76200"/>
              </a:xfrm>
              <a:custGeom>
                <a:avLst/>
                <a:gdLst>
                  <a:gd name="T0" fmla="*/ 9 w 105"/>
                  <a:gd name="T1" fmla="*/ 71 h 74"/>
                  <a:gd name="T2" fmla="*/ 96 w 105"/>
                  <a:gd name="T3" fmla="*/ 16 h 74"/>
                  <a:gd name="T4" fmla="*/ 89 w 105"/>
                  <a:gd name="T5" fmla="*/ 4 h 74"/>
                  <a:gd name="T6" fmla="*/ 2 w 105"/>
                  <a:gd name="T7" fmla="*/ 66 h 74"/>
                  <a:gd name="T8" fmla="*/ 9 w 105"/>
                  <a:gd name="T9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74">
                    <a:moveTo>
                      <a:pt x="9" y="71"/>
                    </a:moveTo>
                    <a:cubicBezTo>
                      <a:pt x="33" y="47"/>
                      <a:pt x="67" y="33"/>
                      <a:pt x="96" y="16"/>
                    </a:cubicBezTo>
                    <a:cubicBezTo>
                      <a:pt x="105" y="12"/>
                      <a:pt x="97" y="0"/>
                      <a:pt x="89" y="4"/>
                    </a:cubicBezTo>
                    <a:cubicBezTo>
                      <a:pt x="55" y="19"/>
                      <a:pt x="22" y="32"/>
                      <a:pt x="2" y="66"/>
                    </a:cubicBezTo>
                    <a:cubicBezTo>
                      <a:pt x="0" y="70"/>
                      <a:pt x="5" y="74"/>
                      <a:pt x="9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09" name="chenying0907 69"/>
              <p:cNvSpPr>
                <a:spLocks/>
              </p:cNvSpPr>
              <p:nvPr/>
            </p:nvSpPr>
            <p:spPr bwMode="auto">
              <a:xfrm>
                <a:off x="4300538" y="1655763"/>
                <a:ext cx="87313" cy="47625"/>
              </a:xfrm>
              <a:custGeom>
                <a:avLst/>
                <a:gdLst>
                  <a:gd name="T0" fmla="*/ 7 w 84"/>
                  <a:gd name="T1" fmla="*/ 46 h 47"/>
                  <a:gd name="T2" fmla="*/ 80 w 84"/>
                  <a:gd name="T3" fmla="*/ 9 h 47"/>
                  <a:gd name="T4" fmla="*/ 77 w 84"/>
                  <a:gd name="T5" fmla="*/ 3 h 47"/>
                  <a:gd name="T6" fmla="*/ 5 w 84"/>
                  <a:gd name="T7" fmla="*/ 38 h 47"/>
                  <a:gd name="T8" fmla="*/ 7 w 84"/>
                  <a:gd name="T9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7" y="46"/>
                    </a:moveTo>
                    <a:cubicBezTo>
                      <a:pt x="36" y="41"/>
                      <a:pt x="58" y="26"/>
                      <a:pt x="80" y="9"/>
                    </a:cubicBezTo>
                    <a:cubicBezTo>
                      <a:pt x="84" y="6"/>
                      <a:pt x="81" y="0"/>
                      <a:pt x="77" y="3"/>
                    </a:cubicBezTo>
                    <a:cubicBezTo>
                      <a:pt x="54" y="16"/>
                      <a:pt x="30" y="29"/>
                      <a:pt x="5" y="38"/>
                    </a:cubicBezTo>
                    <a:cubicBezTo>
                      <a:pt x="0" y="40"/>
                      <a:pt x="2" y="47"/>
                      <a:pt x="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10" name="chenying0907 70"/>
              <p:cNvSpPr>
                <a:spLocks/>
              </p:cNvSpPr>
              <p:nvPr/>
            </p:nvSpPr>
            <p:spPr bwMode="auto">
              <a:xfrm>
                <a:off x="4451351" y="1609726"/>
                <a:ext cx="103188" cy="31750"/>
              </a:xfrm>
              <a:custGeom>
                <a:avLst/>
                <a:gdLst>
                  <a:gd name="T0" fmla="*/ 4 w 100"/>
                  <a:gd name="T1" fmla="*/ 25 h 31"/>
                  <a:gd name="T2" fmla="*/ 95 w 100"/>
                  <a:gd name="T3" fmla="*/ 11 h 31"/>
                  <a:gd name="T4" fmla="*/ 92 w 100"/>
                  <a:gd name="T5" fmla="*/ 1 h 31"/>
                  <a:gd name="T6" fmla="*/ 4 w 100"/>
                  <a:gd name="T7" fmla="*/ 17 h 31"/>
                  <a:gd name="T8" fmla="*/ 4 w 100"/>
                  <a:gd name="T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1">
                    <a:moveTo>
                      <a:pt x="4" y="25"/>
                    </a:moveTo>
                    <a:cubicBezTo>
                      <a:pt x="34" y="31"/>
                      <a:pt x="67" y="23"/>
                      <a:pt x="95" y="11"/>
                    </a:cubicBezTo>
                    <a:cubicBezTo>
                      <a:pt x="100" y="9"/>
                      <a:pt x="97" y="0"/>
                      <a:pt x="92" y="1"/>
                    </a:cubicBezTo>
                    <a:cubicBezTo>
                      <a:pt x="63" y="3"/>
                      <a:pt x="32" y="9"/>
                      <a:pt x="4" y="17"/>
                    </a:cubicBezTo>
                    <a:cubicBezTo>
                      <a:pt x="0" y="18"/>
                      <a:pt x="0" y="24"/>
                      <a:pt x="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11" name="chenying0907 71"/>
              <p:cNvSpPr>
                <a:spLocks/>
              </p:cNvSpPr>
              <p:nvPr/>
            </p:nvSpPr>
            <p:spPr bwMode="auto">
              <a:xfrm>
                <a:off x="4638676" y="1628776"/>
                <a:ext cx="109538" cy="19050"/>
              </a:xfrm>
              <a:custGeom>
                <a:avLst/>
                <a:gdLst>
                  <a:gd name="T0" fmla="*/ 4 w 105"/>
                  <a:gd name="T1" fmla="*/ 13 h 18"/>
                  <a:gd name="T2" fmla="*/ 99 w 105"/>
                  <a:gd name="T3" fmla="*/ 14 h 18"/>
                  <a:gd name="T4" fmla="*/ 99 w 105"/>
                  <a:gd name="T5" fmla="*/ 4 h 18"/>
                  <a:gd name="T6" fmla="*/ 4 w 105"/>
                  <a:gd name="T7" fmla="*/ 5 h 18"/>
                  <a:gd name="T8" fmla="*/ 4 w 105"/>
                  <a:gd name="T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8">
                    <a:moveTo>
                      <a:pt x="4" y="13"/>
                    </a:moveTo>
                    <a:cubicBezTo>
                      <a:pt x="35" y="18"/>
                      <a:pt x="67" y="17"/>
                      <a:pt x="99" y="14"/>
                    </a:cubicBezTo>
                    <a:cubicBezTo>
                      <a:pt x="105" y="13"/>
                      <a:pt x="105" y="5"/>
                      <a:pt x="99" y="4"/>
                    </a:cubicBezTo>
                    <a:cubicBezTo>
                      <a:pt x="67" y="1"/>
                      <a:pt x="35" y="0"/>
                      <a:pt x="4" y="5"/>
                    </a:cubicBezTo>
                    <a:cubicBezTo>
                      <a:pt x="0" y="6"/>
                      <a:pt x="0" y="12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12" name="chenying0907 72"/>
              <p:cNvSpPr>
                <a:spLocks/>
              </p:cNvSpPr>
              <p:nvPr/>
            </p:nvSpPr>
            <p:spPr bwMode="auto">
              <a:xfrm>
                <a:off x="4851401" y="1643063"/>
                <a:ext cx="68263" cy="30163"/>
              </a:xfrm>
              <a:custGeom>
                <a:avLst/>
                <a:gdLst>
                  <a:gd name="T0" fmla="*/ 2 w 65"/>
                  <a:gd name="T1" fmla="*/ 4 h 28"/>
                  <a:gd name="T2" fmla="*/ 59 w 65"/>
                  <a:gd name="T3" fmla="*/ 27 h 28"/>
                  <a:gd name="T4" fmla="*/ 62 w 65"/>
                  <a:gd name="T5" fmla="*/ 21 h 28"/>
                  <a:gd name="T6" fmla="*/ 3 w 65"/>
                  <a:gd name="T7" fmla="*/ 1 h 28"/>
                  <a:gd name="T8" fmla="*/ 2 w 65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8">
                    <a:moveTo>
                      <a:pt x="2" y="4"/>
                    </a:moveTo>
                    <a:cubicBezTo>
                      <a:pt x="19" y="15"/>
                      <a:pt x="40" y="22"/>
                      <a:pt x="59" y="27"/>
                    </a:cubicBezTo>
                    <a:cubicBezTo>
                      <a:pt x="63" y="28"/>
                      <a:pt x="65" y="23"/>
                      <a:pt x="62" y="21"/>
                    </a:cubicBezTo>
                    <a:cubicBezTo>
                      <a:pt x="43" y="13"/>
                      <a:pt x="23" y="7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13" name="chenying0907 73"/>
              <p:cNvSpPr>
                <a:spLocks/>
              </p:cNvSpPr>
              <p:nvPr/>
            </p:nvSpPr>
            <p:spPr bwMode="auto">
              <a:xfrm>
                <a:off x="5008563" y="1714501"/>
                <a:ext cx="71438" cy="33338"/>
              </a:xfrm>
              <a:custGeom>
                <a:avLst/>
                <a:gdLst>
                  <a:gd name="T0" fmla="*/ 3 w 68"/>
                  <a:gd name="T1" fmla="*/ 10 h 33"/>
                  <a:gd name="T2" fmla="*/ 59 w 68"/>
                  <a:gd name="T3" fmla="*/ 32 h 33"/>
                  <a:gd name="T4" fmla="*/ 64 w 68"/>
                  <a:gd name="T5" fmla="*/ 26 h 33"/>
                  <a:gd name="T6" fmla="*/ 3 w 68"/>
                  <a:gd name="T7" fmla="*/ 4 h 33"/>
                  <a:gd name="T8" fmla="*/ 3 w 68"/>
                  <a:gd name="T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3">
                    <a:moveTo>
                      <a:pt x="3" y="10"/>
                    </a:moveTo>
                    <a:cubicBezTo>
                      <a:pt x="23" y="14"/>
                      <a:pt x="40" y="23"/>
                      <a:pt x="59" y="32"/>
                    </a:cubicBezTo>
                    <a:cubicBezTo>
                      <a:pt x="63" y="33"/>
                      <a:pt x="68" y="29"/>
                      <a:pt x="64" y="26"/>
                    </a:cubicBezTo>
                    <a:cubicBezTo>
                      <a:pt x="46" y="10"/>
                      <a:pt x="26" y="0"/>
                      <a:pt x="3" y="4"/>
                    </a:cubicBezTo>
                    <a:cubicBezTo>
                      <a:pt x="0" y="4"/>
                      <a:pt x="0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14" name="chenying0907 74"/>
              <p:cNvSpPr>
                <a:spLocks/>
              </p:cNvSpPr>
              <p:nvPr/>
            </p:nvSpPr>
            <p:spPr bwMode="auto">
              <a:xfrm>
                <a:off x="5149851" y="1784351"/>
                <a:ext cx="85725" cy="47625"/>
              </a:xfrm>
              <a:custGeom>
                <a:avLst/>
                <a:gdLst>
                  <a:gd name="T0" fmla="*/ 3 w 83"/>
                  <a:gd name="T1" fmla="*/ 6 h 46"/>
                  <a:gd name="T2" fmla="*/ 75 w 83"/>
                  <a:gd name="T3" fmla="*/ 43 h 46"/>
                  <a:gd name="T4" fmla="*/ 79 w 83"/>
                  <a:gd name="T5" fmla="*/ 37 h 46"/>
                  <a:gd name="T6" fmla="*/ 6 w 83"/>
                  <a:gd name="T7" fmla="*/ 1 h 46"/>
                  <a:gd name="T8" fmla="*/ 3 w 83"/>
                  <a:gd name="T9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46">
                    <a:moveTo>
                      <a:pt x="3" y="6"/>
                    </a:moveTo>
                    <a:cubicBezTo>
                      <a:pt x="28" y="18"/>
                      <a:pt x="52" y="30"/>
                      <a:pt x="75" y="43"/>
                    </a:cubicBezTo>
                    <a:cubicBezTo>
                      <a:pt x="80" y="46"/>
                      <a:pt x="83" y="39"/>
                      <a:pt x="79" y="37"/>
                    </a:cubicBezTo>
                    <a:cubicBezTo>
                      <a:pt x="57" y="20"/>
                      <a:pt x="33" y="7"/>
                      <a:pt x="6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15" name="chenying0907 75"/>
              <p:cNvSpPr>
                <a:spLocks/>
              </p:cNvSpPr>
              <p:nvPr/>
            </p:nvSpPr>
            <p:spPr bwMode="auto">
              <a:xfrm>
                <a:off x="5305426" y="1847851"/>
                <a:ext cx="66675" cy="61913"/>
              </a:xfrm>
              <a:custGeom>
                <a:avLst/>
                <a:gdLst>
                  <a:gd name="T0" fmla="*/ 5 w 65"/>
                  <a:gd name="T1" fmla="*/ 12 h 59"/>
                  <a:gd name="T2" fmla="*/ 55 w 65"/>
                  <a:gd name="T3" fmla="*/ 55 h 59"/>
                  <a:gd name="T4" fmla="*/ 62 w 65"/>
                  <a:gd name="T5" fmla="*/ 49 h 59"/>
                  <a:gd name="T6" fmla="*/ 42 w 65"/>
                  <a:gd name="T7" fmla="*/ 23 h 59"/>
                  <a:gd name="T8" fmla="*/ 10 w 65"/>
                  <a:gd name="T9" fmla="*/ 4 h 59"/>
                  <a:gd name="T10" fmla="*/ 5 w 65"/>
                  <a:gd name="T11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59">
                    <a:moveTo>
                      <a:pt x="5" y="12"/>
                    </a:moveTo>
                    <a:cubicBezTo>
                      <a:pt x="23" y="25"/>
                      <a:pt x="42" y="37"/>
                      <a:pt x="55" y="55"/>
                    </a:cubicBezTo>
                    <a:cubicBezTo>
                      <a:pt x="58" y="59"/>
                      <a:pt x="65" y="53"/>
                      <a:pt x="62" y="49"/>
                    </a:cubicBezTo>
                    <a:cubicBezTo>
                      <a:pt x="57" y="39"/>
                      <a:pt x="50" y="31"/>
                      <a:pt x="42" y="23"/>
                    </a:cubicBezTo>
                    <a:cubicBezTo>
                      <a:pt x="33" y="15"/>
                      <a:pt x="21" y="9"/>
                      <a:pt x="10" y="4"/>
                    </a:cubicBezTo>
                    <a:cubicBezTo>
                      <a:pt x="5" y="0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16" name="chenying0907 76"/>
              <p:cNvSpPr>
                <a:spLocks/>
              </p:cNvSpPr>
              <p:nvPr/>
            </p:nvSpPr>
            <p:spPr bwMode="auto">
              <a:xfrm>
                <a:off x="5380038" y="1765301"/>
                <a:ext cx="30163" cy="87313"/>
              </a:xfrm>
              <a:custGeom>
                <a:avLst/>
                <a:gdLst>
                  <a:gd name="T0" fmla="*/ 10 w 28"/>
                  <a:gd name="T1" fmla="*/ 81 h 84"/>
                  <a:gd name="T2" fmla="*/ 27 w 28"/>
                  <a:gd name="T3" fmla="*/ 10 h 84"/>
                  <a:gd name="T4" fmla="*/ 17 w 28"/>
                  <a:gd name="T5" fmla="*/ 6 h 84"/>
                  <a:gd name="T6" fmla="*/ 4 w 28"/>
                  <a:gd name="T7" fmla="*/ 81 h 84"/>
                  <a:gd name="T8" fmla="*/ 10 w 28"/>
                  <a:gd name="T9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4">
                    <a:moveTo>
                      <a:pt x="10" y="81"/>
                    </a:moveTo>
                    <a:cubicBezTo>
                      <a:pt x="15" y="57"/>
                      <a:pt x="22" y="34"/>
                      <a:pt x="27" y="10"/>
                    </a:cubicBezTo>
                    <a:cubicBezTo>
                      <a:pt x="28" y="4"/>
                      <a:pt x="20" y="0"/>
                      <a:pt x="17" y="6"/>
                    </a:cubicBezTo>
                    <a:cubicBezTo>
                      <a:pt x="6" y="29"/>
                      <a:pt x="0" y="55"/>
                      <a:pt x="4" y="81"/>
                    </a:cubicBezTo>
                    <a:cubicBezTo>
                      <a:pt x="5" y="84"/>
                      <a:pt x="10" y="84"/>
                      <a:pt x="1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17" name="chenying0907 77"/>
              <p:cNvSpPr>
                <a:spLocks/>
              </p:cNvSpPr>
              <p:nvPr/>
            </p:nvSpPr>
            <p:spPr bwMode="auto">
              <a:xfrm>
                <a:off x="5451476" y="1625601"/>
                <a:ext cx="39688" cy="63500"/>
              </a:xfrm>
              <a:custGeom>
                <a:avLst/>
                <a:gdLst>
                  <a:gd name="T0" fmla="*/ 7 w 39"/>
                  <a:gd name="T1" fmla="*/ 58 h 62"/>
                  <a:gd name="T2" fmla="*/ 38 w 39"/>
                  <a:gd name="T3" fmla="*/ 7 h 62"/>
                  <a:gd name="T4" fmla="*/ 29 w 39"/>
                  <a:gd name="T5" fmla="*/ 3 h 62"/>
                  <a:gd name="T6" fmla="*/ 13 w 39"/>
                  <a:gd name="T7" fmla="*/ 25 h 62"/>
                  <a:gd name="T8" fmla="*/ 1 w 39"/>
                  <a:gd name="T9" fmla="*/ 56 h 62"/>
                  <a:gd name="T10" fmla="*/ 7 w 39"/>
                  <a:gd name="T11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2">
                    <a:moveTo>
                      <a:pt x="7" y="58"/>
                    </a:moveTo>
                    <a:cubicBezTo>
                      <a:pt x="16" y="40"/>
                      <a:pt x="30" y="26"/>
                      <a:pt x="38" y="7"/>
                    </a:cubicBezTo>
                    <a:cubicBezTo>
                      <a:pt x="39" y="2"/>
                      <a:pt x="32" y="0"/>
                      <a:pt x="29" y="3"/>
                    </a:cubicBezTo>
                    <a:cubicBezTo>
                      <a:pt x="24" y="11"/>
                      <a:pt x="18" y="18"/>
                      <a:pt x="13" y="25"/>
                    </a:cubicBezTo>
                    <a:cubicBezTo>
                      <a:pt x="7" y="34"/>
                      <a:pt x="4" y="45"/>
                      <a:pt x="1" y="56"/>
                    </a:cubicBezTo>
                    <a:cubicBezTo>
                      <a:pt x="0" y="59"/>
                      <a:pt x="5" y="62"/>
                      <a:pt x="7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18" name="chenying0907 78"/>
              <p:cNvSpPr>
                <a:spLocks/>
              </p:cNvSpPr>
              <p:nvPr/>
            </p:nvSpPr>
            <p:spPr bwMode="auto">
              <a:xfrm>
                <a:off x="5540376" y="1449388"/>
                <a:ext cx="88900" cy="112713"/>
              </a:xfrm>
              <a:custGeom>
                <a:avLst/>
                <a:gdLst>
                  <a:gd name="T0" fmla="*/ 8 w 86"/>
                  <a:gd name="T1" fmla="*/ 105 h 108"/>
                  <a:gd name="T2" fmla="*/ 81 w 86"/>
                  <a:gd name="T3" fmla="*/ 12 h 108"/>
                  <a:gd name="T4" fmla="*/ 75 w 86"/>
                  <a:gd name="T5" fmla="*/ 4 h 108"/>
                  <a:gd name="T6" fmla="*/ 1 w 86"/>
                  <a:gd name="T7" fmla="*/ 101 h 108"/>
                  <a:gd name="T8" fmla="*/ 8 w 86"/>
                  <a:gd name="T9" fmla="*/ 10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08">
                    <a:moveTo>
                      <a:pt x="8" y="105"/>
                    </a:moveTo>
                    <a:cubicBezTo>
                      <a:pt x="34" y="75"/>
                      <a:pt x="53" y="41"/>
                      <a:pt x="81" y="12"/>
                    </a:cubicBezTo>
                    <a:cubicBezTo>
                      <a:pt x="86" y="8"/>
                      <a:pt x="80" y="0"/>
                      <a:pt x="75" y="4"/>
                    </a:cubicBezTo>
                    <a:cubicBezTo>
                      <a:pt x="39" y="25"/>
                      <a:pt x="16" y="63"/>
                      <a:pt x="1" y="101"/>
                    </a:cubicBezTo>
                    <a:cubicBezTo>
                      <a:pt x="0" y="105"/>
                      <a:pt x="5" y="108"/>
                      <a:pt x="8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19" name="chenying0907 79"/>
              <p:cNvSpPr>
                <a:spLocks/>
              </p:cNvSpPr>
              <p:nvPr/>
            </p:nvSpPr>
            <p:spPr bwMode="auto">
              <a:xfrm>
                <a:off x="5675313" y="1382713"/>
                <a:ext cx="88900" cy="57150"/>
              </a:xfrm>
              <a:custGeom>
                <a:avLst/>
                <a:gdLst>
                  <a:gd name="T0" fmla="*/ 7 w 86"/>
                  <a:gd name="T1" fmla="*/ 53 h 55"/>
                  <a:gd name="T2" fmla="*/ 79 w 86"/>
                  <a:gd name="T3" fmla="*/ 13 h 55"/>
                  <a:gd name="T4" fmla="*/ 76 w 86"/>
                  <a:gd name="T5" fmla="*/ 2 h 55"/>
                  <a:gd name="T6" fmla="*/ 3 w 86"/>
                  <a:gd name="T7" fmla="*/ 48 h 55"/>
                  <a:gd name="T8" fmla="*/ 7 w 86"/>
                  <a:gd name="T9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55">
                    <a:moveTo>
                      <a:pt x="7" y="53"/>
                    </a:moveTo>
                    <a:cubicBezTo>
                      <a:pt x="32" y="43"/>
                      <a:pt x="53" y="22"/>
                      <a:pt x="79" y="13"/>
                    </a:cubicBezTo>
                    <a:cubicBezTo>
                      <a:pt x="86" y="10"/>
                      <a:pt x="83" y="0"/>
                      <a:pt x="76" y="2"/>
                    </a:cubicBezTo>
                    <a:cubicBezTo>
                      <a:pt x="46" y="8"/>
                      <a:pt x="24" y="27"/>
                      <a:pt x="3" y="48"/>
                    </a:cubicBezTo>
                    <a:cubicBezTo>
                      <a:pt x="0" y="51"/>
                      <a:pt x="4" y="55"/>
                      <a:pt x="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20" name="chenying0907 80"/>
              <p:cNvSpPr>
                <a:spLocks/>
              </p:cNvSpPr>
              <p:nvPr/>
            </p:nvSpPr>
            <p:spPr bwMode="auto">
              <a:xfrm>
                <a:off x="5895976" y="1304926"/>
                <a:ext cx="57150" cy="28575"/>
              </a:xfrm>
              <a:custGeom>
                <a:avLst/>
                <a:gdLst>
                  <a:gd name="T0" fmla="*/ 4 w 56"/>
                  <a:gd name="T1" fmla="*/ 26 h 27"/>
                  <a:gd name="T2" fmla="*/ 55 w 56"/>
                  <a:gd name="T3" fmla="*/ 4 h 27"/>
                  <a:gd name="T4" fmla="*/ 53 w 56"/>
                  <a:gd name="T5" fmla="*/ 2 h 27"/>
                  <a:gd name="T6" fmla="*/ 2 w 56"/>
                  <a:gd name="T7" fmla="*/ 23 h 27"/>
                  <a:gd name="T8" fmla="*/ 4 w 56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7">
                    <a:moveTo>
                      <a:pt x="4" y="26"/>
                    </a:moveTo>
                    <a:cubicBezTo>
                      <a:pt x="21" y="18"/>
                      <a:pt x="41" y="18"/>
                      <a:pt x="55" y="4"/>
                    </a:cubicBezTo>
                    <a:cubicBezTo>
                      <a:pt x="56" y="2"/>
                      <a:pt x="54" y="0"/>
                      <a:pt x="53" y="2"/>
                    </a:cubicBezTo>
                    <a:cubicBezTo>
                      <a:pt x="38" y="14"/>
                      <a:pt x="19" y="15"/>
                      <a:pt x="2" y="23"/>
                    </a:cubicBezTo>
                    <a:cubicBezTo>
                      <a:pt x="0" y="24"/>
                      <a:pt x="2" y="27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21" name="chenying0907 81"/>
              <p:cNvSpPr>
                <a:spLocks/>
              </p:cNvSpPr>
              <p:nvPr/>
            </p:nvSpPr>
            <p:spPr bwMode="auto">
              <a:xfrm>
                <a:off x="6059488" y="1247776"/>
                <a:ext cx="125413" cy="41275"/>
              </a:xfrm>
              <a:custGeom>
                <a:avLst/>
                <a:gdLst>
                  <a:gd name="T0" fmla="*/ 6 w 121"/>
                  <a:gd name="T1" fmla="*/ 38 h 40"/>
                  <a:gd name="T2" fmla="*/ 115 w 121"/>
                  <a:gd name="T3" fmla="*/ 13 h 40"/>
                  <a:gd name="T4" fmla="*/ 113 w 121"/>
                  <a:gd name="T5" fmla="*/ 0 h 40"/>
                  <a:gd name="T6" fmla="*/ 3 w 121"/>
                  <a:gd name="T7" fmla="*/ 34 h 40"/>
                  <a:gd name="T8" fmla="*/ 6 w 121"/>
                  <a:gd name="T9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0">
                    <a:moveTo>
                      <a:pt x="6" y="38"/>
                    </a:moveTo>
                    <a:cubicBezTo>
                      <a:pt x="40" y="23"/>
                      <a:pt x="79" y="25"/>
                      <a:pt x="115" y="13"/>
                    </a:cubicBezTo>
                    <a:cubicBezTo>
                      <a:pt x="121" y="11"/>
                      <a:pt x="121" y="0"/>
                      <a:pt x="113" y="0"/>
                    </a:cubicBezTo>
                    <a:cubicBezTo>
                      <a:pt x="72" y="3"/>
                      <a:pt x="37" y="11"/>
                      <a:pt x="3" y="34"/>
                    </a:cubicBezTo>
                    <a:cubicBezTo>
                      <a:pt x="0" y="36"/>
                      <a:pt x="3" y="40"/>
                      <a:pt x="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22" name="chenying0907 82"/>
              <p:cNvSpPr>
                <a:spLocks/>
              </p:cNvSpPr>
              <p:nvPr/>
            </p:nvSpPr>
            <p:spPr bwMode="auto">
              <a:xfrm>
                <a:off x="6319838" y="1225551"/>
                <a:ext cx="120650" cy="30163"/>
              </a:xfrm>
              <a:custGeom>
                <a:avLst/>
                <a:gdLst>
                  <a:gd name="T0" fmla="*/ 8 w 116"/>
                  <a:gd name="T1" fmla="*/ 25 h 28"/>
                  <a:gd name="T2" fmla="*/ 108 w 116"/>
                  <a:gd name="T3" fmla="*/ 27 h 28"/>
                  <a:gd name="T4" fmla="*/ 110 w 116"/>
                  <a:gd name="T5" fmla="*/ 15 h 28"/>
                  <a:gd name="T6" fmla="*/ 4 w 116"/>
                  <a:gd name="T7" fmla="*/ 17 h 28"/>
                  <a:gd name="T8" fmla="*/ 8 w 116"/>
                  <a:gd name="T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8">
                    <a:moveTo>
                      <a:pt x="8" y="25"/>
                    </a:moveTo>
                    <a:cubicBezTo>
                      <a:pt x="41" y="16"/>
                      <a:pt x="74" y="23"/>
                      <a:pt x="108" y="27"/>
                    </a:cubicBezTo>
                    <a:cubicBezTo>
                      <a:pt x="115" y="28"/>
                      <a:pt x="116" y="17"/>
                      <a:pt x="110" y="15"/>
                    </a:cubicBezTo>
                    <a:cubicBezTo>
                      <a:pt x="72" y="4"/>
                      <a:pt x="40" y="0"/>
                      <a:pt x="4" y="17"/>
                    </a:cubicBezTo>
                    <a:cubicBezTo>
                      <a:pt x="0" y="19"/>
                      <a:pt x="3" y="26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23" name="chenying0907 83"/>
              <p:cNvSpPr>
                <a:spLocks/>
              </p:cNvSpPr>
              <p:nvPr/>
            </p:nvSpPr>
            <p:spPr bwMode="auto">
              <a:xfrm>
                <a:off x="6584951" y="1241426"/>
                <a:ext cx="109538" cy="19050"/>
              </a:xfrm>
              <a:custGeom>
                <a:avLst/>
                <a:gdLst>
                  <a:gd name="T0" fmla="*/ 5 w 106"/>
                  <a:gd name="T1" fmla="*/ 9 h 18"/>
                  <a:gd name="T2" fmla="*/ 98 w 106"/>
                  <a:gd name="T3" fmla="*/ 17 h 18"/>
                  <a:gd name="T4" fmla="*/ 100 w 106"/>
                  <a:gd name="T5" fmla="*/ 9 h 18"/>
                  <a:gd name="T6" fmla="*/ 5 w 106"/>
                  <a:gd name="T7" fmla="*/ 2 h 18"/>
                  <a:gd name="T8" fmla="*/ 5 w 106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8">
                    <a:moveTo>
                      <a:pt x="5" y="9"/>
                    </a:moveTo>
                    <a:cubicBezTo>
                      <a:pt x="35" y="11"/>
                      <a:pt x="68" y="12"/>
                      <a:pt x="98" y="17"/>
                    </a:cubicBezTo>
                    <a:cubicBezTo>
                      <a:pt x="103" y="18"/>
                      <a:pt x="106" y="10"/>
                      <a:pt x="100" y="9"/>
                    </a:cubicBezTo>
                    <a:cubicBezTo>
                      <a:pt x="68" y="0"/>
                      <a:pt x="38" y="1"/>
                      <a:pt x="5" y="2"/>
                    </a:cubicBezTo>
                    <a:cubicBezTo>
                      <a:pt x="0" y="2"/>
                      <a:pt x="0" y="9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24" name="chenying0907 84"/>
              <p:cNvSpPr>
                <a:spLocks/>
              </p:cNvSpPr>
              <p:nvPr/>
            </p:nvSpPr>
            <p:spPr bwMode="auto">
              <a:xfrm>
                <a:off x="6799263" y="1285876"/>
                <a:ext cx="117475" cy="47625"/>
              </a:xfrm>
              <a:custGeom>
                <a:avLst/>
                <a:gdLst>
                  <a:gd name="T0" fmla="*/ 5 w 112"/>
                  <a:gd name="T1" fmla="*/ 11 h 45"/>
                  <a:gd name="T2" fmla="*/ 100 w 112"/>
                  <a:gd name="T3" fmla="*/ 42 h 45"/>
                  <a:gd name="T4" fmla="*/ 105 w 112"/>
                  <a:gd name="T5" fmla="*/ 29 h 45"/>
                  <a:gd name="T6" fmla="*/ 8 w 112"/>
                  <a:gd name="T7" fmla="*/ 1 h 45"/>
                  <a:gd name="T8" fmla="*/ 5 w 112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45">
                    <a:moveTo>
                      <a:pt x="5" y="11"/>
                    </a:moveTo>
                    <a:cubicBezTo>
                      <a:pt x="35" y="25"/>
                      <a:pt x="69" y="29"/>
                      <a:pt x="100" y="42"/>
                    </a:cubicBezTo>
                    <a:cubicBezTo>
                      <a:pt x="107" y="45"/>
                      <a:pt x="112" y="33"/>
                      <a:pt x="105" y="29"/>
                    </a:cubicBezTo>
                    <a:cubicBezTo>
                      <a:pt x="76" y="13"/>
                      <a:pt x="41" y="2"/>
                      <a:pt x="8" y="1"/>
                    </a:cubicBezTo>
                    <a:cubicBezTo>
                      <a:pt x="2" y="0"/>
                      <a:pt x="0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25" name="chenying0907 85"/>
              <p:cNvSpPr>
                <a:spLocks/>
              </p:cNvSpPr>
              <p:nvPr/>
            </p:nvSpPr>
            <p:spPr bwMode="auto">
              <a:xfrm>
                <a:off x="6962776" y="1343026"/>
                <a:ext cx="122238" cy="44450"/>
              </a:xfrm>
              <a:custGeom>
                <a:avLst/>
                <a:gdLst>
                  <a:gd name="T0" fmla="*/ 3 w 117"/>
                  <a:gd name="T1" fmla="*/ 4 h 43"/>
                  <a:gd name="T2" fmla="*/ 109 w 117"/>
                  <a:gd name="T3" fmla="*/ 41 h 43"/>
                  <a:gd name="T4" fmla="*/ 113 w 117"/>
                  <a:gd name="T5" fmla="*/ 35 h 43"/>
                  <a:gd name="T6" fmla="*/ 3 w 117"/>
                  <a:gd name="T7" fmla="*/ 0 h 43"/>
                  <a:gd name="T8" fmla="*/ 3 w 117"/>
                  <a:gd name="T9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43">
                    <a:moveTo>
                      <a:pt x="3" y="4"/>
                    </a:moveTo>
                    <a:cubicBezTo>
                      <a:pt x="41" y="6"/>
                      <a:pt x="76" y="23"/>
                      <a:pt x="109" y="41"/>
                    </a:cubicBezTo>
                    <a:cubicBezTo>
                      <a:pt x="113" y="43"/>
                      <a:pt x="117" y="37"/>
                      <a:pt x="113" y="35"/>
                    </a:cubicBezTo>
                    <a:cubicBezTo>
                      <a:pt x="79" y="13"/>
                      <a:pt x="43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26" name="chenying0907 86"/>
              <p:cNvSpPr>
                <a:spLocks/>
              </p:cNvSpPr>
              <p:nvPr/>
            </p:nvSpPr>
            <p:spPr bwMode="auto">
              <a:xfrm>
                <a:off x="7148513" y="1409701"/>
                <a:ext cx="104775" cy="49213"/>
              </a:xfrm>
              <a:custGeom>
                <a:avLst/>
                <a:gdLst>
                  <a:gd name="T0" fmla="*/ 3 w 101"/>
                  <a:gd name="T1" fmla="*/ 6 h 47"/>
                  <a:gd name="T2" fmla="*/ 90 w 101"/>
                  <a:gd name="T3" fmla="*/ 45 h 47"/>
                  <a:gd name="T4" fmla="*/ 96 w 101"/>
                  <a:gd name="T5" fmla="*/ 35 h 47"/>
                  <a:gd name="T6" fmla="*/ 4 w 101"/>
                  <a:gd name="T7" fmla="*/ 0 h 47"/>
                  <a:gd name="T8" fmla="*/ 3 w 101"/>
                  <a:gd name="T9" fmla="*/ 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47">
                    <a:moveTo>
                      <a:pt x="3" y="6"/>
                    </a:moveTo>
                    <a:cubicBezTo>
                      <a:pt x="31" y="18"/>
                      <a:pt x="59" y="37"/>
                      <a:pt x="90" y="45"/>
                    </a:cubicBezTo>
                    <a:cubicBezTo>
                      <a:pt x="95" y="47"/>
                      <a:pt x="101" y="39"/>
                      <a:pt x="96" y="35"/>
                    </a:cubicBezTo>
                    <a:cubicBezTo>
                      <a:pt x="70" y="15"/>
                      <a:pt x="36" y="3"/>
                      <a:pt x="4" y="0"/>
                    </a:cubicBezTo>
                    <a:cubicBezTo>
                      <a:pt x="1" y="0"/>
                      <a:pt x="0" y="4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27" name="chenying0907 87"/>
              <p:cNvSpPr>
                <a:spLocks/>
              </p:cNvSpPr>
              <p:nvPr/>
            </p:nvSpPr>
            <p:spPr bwMode="auto">
              <a:xfrm>
                <a:off x="7273926" y="1504951"/>
                <a:ext cx="114300" cy="74613"/>
              </a:xfrm>
              <a:custGeom>
                <a:avLst/>
                <a:gdLst>
                  <a:gd name="T0" fmla="*/ 6 w 110"/>
                  <a:gd name="T1" fmla="*/ 10 h 71"/>
                  <a:gd name="T2" fmla="*/ 55 w 110"/>
                  <a:gd name="T3" fmla="*/ 40 h 71"/>
                  <a:gd name="T4" fmla="*/ 99 w 110"/>
                  <a:gd name="T5" fmla="*/ 67 h 71"/>
                  <a:gd name="T6" fmla="*/ 104 w 110"/>
                  <a:gd name="T7" fmla="*/ 58 h 71"/>
                  <a:gd name="T8" fmla="*/ 9 w 110"/>
                  <a:gd name="T9" fmla="*/ 0 h 71"/>
                  <a:gd name="T10" fmla="*/ 6 w 110"/>
                  <a:gd name="T11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1">
                    <a:moveTo>
                      <a:pt x="6" y="10"/>
                    </a:moveTo>
                    <a:cubicBezTo>
                      <a:pt x="24" y="16"/>
                      <a:pt x="41" y="28"/>
                      <a:pt x="55" y="40"/>
                    </a:cubicBezTo>
                    <a:cubicBezTo>
                      <a:pt x="69" y="51"/>
                      <a:pt x="83" y="59"/>
                      <a:pt x="99" y="67"/>
                    </a:cubicBezTo>
                    <a:cubicBezTo>
                      <a:pt x="105" y="71"/>
                      <a:pt x="110" y="62"/>
                      <a:pt x="104" y="58"/>
                    </a:cubicBezTo>
                    <a:cubicBezTo>
                      <a:pt x="73" y="35"/>
                      <a:pt x="49" y="6"/>
                      <a:pt x="9" y="0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28" name="chenying0907 88"/>
              <p:cNvSpPr>
                <a:spLocks/>
              </p:cNvSpPr>
              <p:nvPr/>
            </p:nvSpPr>
            <p:spPr bwMode="auto">
              <a:xfrm>
                <a:off x="7424738" y="1631951"/>
                <a:ext cx="88900" cy="96838"/>
              </a:xfrm>
              <a:custGeom>
                <a:avLst/>
                <a:gdLst>
                  <a:gd name="T0" fmla="*/ 3 w 85"/>
                  <a:gd name="T1" fmla="*/ 9 h 93"/>
                  <a:gd name="T2" fmla="*/ 75 w 85"/>
                  <a:gd name="T3" fmla="*/ 89 h 93"/>
                  <a:gd name="T4" fmla="*/ 83 w 85"/>
                  <a:gd name="T5" fmla="*/ 83 h 93"/>
                  <a:gd name="T6" fmla="*/ 8 w 85"/>
                  <a:gd name="T7" fmla="*/ 2 h 93"/>
                  <a:gd name="T8" fmla="*/ 3 w 85"/>
                  <a:gd name="T9" fmla="*/ 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3">
                    <a:moveTo>
                      <a:pt x="3" y="9"/>
                    </a:moveTo>
                    <a:cubicBezTo>
                      <a:pt x="28" y="35"/>
                      <a:pt x="50" y="63"/>
                      <a:pt x="75" y="89"/>
                    </a:cubicBezTo>
                    <a:cubicBezTo>
                      <a:pt x="79" y="93"/>
                      <a:pt x="85" y="88"/>
                      <a:pt x="83" y="83"/>
                    </a:cubicBezTo>
                    <a:cubicBezTo>
                      <a:pt x="64" y="52"/>
                      <a:pt x="41" y="20"/>
                      <a:pt x="8" y="2"/>
                    </a:cubicBezTo>
                    <a:cubicBezTo>
                      <a:pt x="4" y="0"/>
                      <a:pt x="0" y="5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29" name="chenying0907 89"/>
              <p:cNvSpPr>
                <a:spLocks/>
              </p:cNvSpPr>
              <p:nvPr/>
            </p:nvSpPr>
            <p:spPr bwMode="auto">
              <a:xfrm>
                <a:off x="7540626" y="1792288"/>
                <a:ext cx="53975" cy="84138"/>
              </a:xfrm>
              <a:custGeom>
                <a:avLst/>
                <a:gdLst>
                  <a:gd name="T0" fmla="*/ 2 w 52"/>
                  <a:gd name="T1" fmla="*/ 4 h 81"/>
                  <a:gd name="T2" fmla="*/ 22 w 52"/>
                  <a:gd name="T3" fmla="*/ 44 h 81"/>
                  <a:gd name="T4" fmla="*/ 45 w 52"/>
                  <a:gd name="T5" fmla="*/ 78 h 81"/>
                  <a:gd name="T6" fmla="*/ 50 w 52"/>
                  <a:gd name="T7" fmla="*/ 74 h 81"/>
                  <a:gd name="T8" fmla="*/ 32 w 52"/>
                  <a:gd name="T9" fmla="*/ 39 h 81"/>
                  <a:gd name="T10" fmla="*/ 6 w 52"/>
                  <a:gd name="T11" fmla="*/ 2 h 81"/>
                  <a:gd name="T12" fmla="*/ 2 w 52"/>
                  <a:gd name="T13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81">
                    <a:moveTo>
                      <a:pt x="2" y="4"/>
                    </a:moveTo>
                    <a:cubicBezTo>
                      <a:pt x="9" y="17"/>
                      <a:pt x="15" y="31"/>
                      <a:pt x="22" y="44"/>
                    </a:cubicBezTo>
                    <a:cubicBezTo>
                      <a:pt x="29" y="56"/>
                      <a:pt x="36" y="67"/>
                      <a:pt x="45" y="78"/>
                    </a:cubicBezTo>
                    <a:cubicBezTo>
                      <a:pt x="47" y="81"/>
                      <a:pt x="52" y="77"/>
                      <a:pt x="50" y="74"/>
                    </a:cubicBezTo>
                    <a:cubicBezTo>
                      <a:pt x="44" y="62"/>
                      <a:pt x="38" y="50"/>
                      <a:pt x="32" y="39"/>
                    </a:cubicBezTo>
                    <a:cubicBezTo>
                      <a:pt x="24" y="25"/>
                      <a:pt x="14" y="14"/>
                      <a:pt x="6" y="2"/>
                    </a:cubicBezTo>
                    <a:cubicBezTo>
                      <a:pt x="4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30" name="chenying0907 90"/>
              <p:cNvSpPr>
                <a:spLocks/>
              </p:cNvSpPr>
              <p:nvPr/>
            </p:nvSpPr>
            <p:spPr bwMode="auto">
              <a:xfrm>
                <a:off x="7627938" y="1963738"/>
                <a:ext cx="57150" cy="109538"/>
              </a:xfrm>
              <a:custGeom>
                <a:avLst/>
                <a:gdLst>
                  <a:gd name="T0" fmla="*/ 2 w 55"/>
                  <a:gd name="T1" fmla="*/ 6 h 106"/>
                  <a:gd name="T2" fmla="*/ 45 w 55"/>
                  <a:gd name="T3" fmla="*/ 102 h 106"/>
                  <a:gd name="T4" fmla="*/ 53 w 55"/>
                  <a:gd name="T5" fmla="*/ 98 h 106"/>
                  <a:gd name="T6" fmla="*/ 9 w 55"/>
                  <a:gd name="T7" fmla="*/ 3 h 106"/>
                  <a:gd name="T8" fmla="*/ 2 w 55"/>
                  <a:gd name="T9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6">
                    <a:moveTo>
                      <a:pt x="2" y="6"/>
                    </a:moveTo>
                    <a:cubicBezTo>
                      <a:pt x="14" y="39"/>
                      <a:pt x="30" y="70"/>
                      <a:pt x="45" y="102"/>
                    </a:cubicBezTo>
                    <a:cubicBezTo>
                      <a:pt x="47" y="106"/>
                      <a:pt x="55" y="103"/>
                      <a:pt x="53" y="98"/>
                    </a:cubicBezTo>
                    <a:cubicBezTo>
                      <a:pt x="42" y="65"/>
                      <a:pt x="28" y="33"/>
                      <a:pt x="9" y="3"/>
                    </a:cubicBezTo>
                    <a:cubicBezTo>
                      <a:pt x="7" y="0"/>
                      <a:pt x="0" y="2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31" name="chenying0907 91"/>
              <p:cNvSpPr>
                <a:spLocks/>
              </p:cNvSpPr>
              <p:nvPr/>
            </p:nvSpPr>
            <p:spPr bwMode="auto">
              <a:xfrm>
                <a:off x="7700963" y="2119313"/>
                <a:ext cx="49213" cy="73025"/>
              </a:xfrm>
              <a:custGeom>
                <a:avLst/>
                <a:gdLst>
                  <a:gd name="T0" fmla="*/ 2 w 47"/>
                  <a:gd name="T1" fmla="*/ 9 h 70"/>
                  <a:gd name="T2" fmla="*/ 32 w 47"/>
                  <a:gd name="T3" fmla="*/ 63 h 70"/>
                  <a:gd name="T4" fmla="*/ 43 w 47"/>
                  <a:gd name="T5" fmla="*/ 54 h 70"/>
                  <a:gd name="T6" fmla="*/ 13 w 47"/>
                  <a:gd name="T7" fmla="*/ 4 h 70"/>
                  <a:gd name="T8" fmla="*/ 2 w 47"/>
                  <a:gd name="T9" fmla="*/ 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0">
                    <a:moveTo>
                      <a:pt x="2" y="9"/>
                    </a:moveTo>
                    <a:cubicBezTo>
                      <a:pt x="9" y="29"/>
                      <a:pt x="18" y="47"/>
                      <a:pt x="32" y="63"/>
                    </a:cubicBezTo>
                    <a:cubicBezTo>
                      <a:pt x="37" y="70"/>
                      <a:pt x="47" y="61"/>
                      <a:pt x="43" y="54"/>
                    </a:cubicBezTo>
                    <a:cubicBezTo>
                      <a:pt x="34" y="37"/>
                      <a:pt x="24" y="20"/>
                      <a:pt x="13" y="4"/>
                    </a:cubicBezTo>
                    <a:cubicBezTo>
                      <a:pt x="9" y="0"/>
                      <a:pt x="0" y="2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32" name="chenying0907 92"/>
              <p:cNvSpPr>
                <a:spLocks/>
              </p:cNvSpPr>
              <p:nvPr/>
            </p:nvSpPr>
            <p:spPr bwMode="auto">
              <a:xfrm>
                <a:off x="8164513" y="3827463"/>
                <a:ext cx="123825" cy="60325"/>
              </a:xfrm>
              <a:custGeom>
                <a:avLst/>
                <a:gdLst>
                  <a:gd name="T0" fmla="*/ 1 w 118"/>
                  <a:gd name="T1" fmla="*/ 59 h 59"/>
                  <a:gd name="T2" fmla="*/ 115 w 118"/>
                  <a:gd name="T3" fmla="*/ 6 h 59"/>
                  <a:gd name="T4" fmla="*/ 112 w 118"/>
                  <a:gd name="T5" fmla="*/ 0 h 59"/>
                  <a:gd name="T6" fmla="*/ 0 w 118"/>
                  <a:gd name="T7" fmla="*/ 58 h 59"/>
                  <a:gd name="T8" fmla="*/ 1 w 118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9">
                    <a:moveTo>
                      <a:pt x="1" y="59"/>
                    </a:moveTo>
                    <a:cubicBezTo>
                      <a:pt x="41" y="56"/>
                      <a:pt x="81" y="26"/>
                      <a:pt x="115" y="6"/>
                    </a:cubicBezTo>
                    <a:cubicBezTo>
                      <a:pt x="118" y="4"/>
                      <a:pt x="116" y="0"/>
                      <a:pt x="112" y="0"/>
                    </a:cubicBezTo>
                    <a:cubicBezTo>
                      <a:pt x="73" y="9"/>
                      <a:pt x="33" y="35"/>
                      <a:pt x="0" y="58"/>
                    </a:cubicBezTo>
                    <a:cubicBezTo>
                      <a:pt x="0" y="58"/>
                      <a:pt x="0" y="59"/>
                      <a:pt x="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</p:grpSp>
      </p:grpSp>
      <p:grpSp>
        <p:nvGrpSpPr>
          <p:cNvPr id="7" name="PA_chenying0907 6"/>
          <p:cNvGrpSpPr/>
          <p:nvPr>
            <p:custDataLst>
              <p:tags r:id="rId4"/>
            </p:custDataLst>
          </p:nvPr>
        </p:nvGrpSpPr>
        <p:grpSpPr>
          <a:xfrm rot="626096" flipH="1">
            <a:off x="7827591" y="3820586"/>
            <a:ext cx="3063118" cy="2252434"/>
            <a:chOff x="3246438" y="1068388"/>
            <a:chExt cx="5711825" cy="4678363"/>
          </a:xfrm>
          <a:solidFill>
            <a:schemeClr val="tx1"/>
          </a:solidFill>
        </p:grpSpPr>
        <p:sp>
          <p:nvSpPr>
            <p:cNvPr id="55" name="chenying0907 5"/>
            <p:cNvSpPr>
              <a:spLocks/>
            </p:cNvSpPr>
            <p:nvPr/>
          </p:nvSpPr>
          <p:spPr bwMode="auto">
            <a:xfrm>
              <a:off x="3251201" y="3335338"/>
              <a:ext cx="1773238" cy="1609725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6" name="chenying0907 6"/>
            <p:cNvSpPr>
              <a:spLocks/>
            </p:cNvSpPr>
            <p:nvPr/>
          </p:nvSpPr>
          <p:spPr bwMode="auto">
            <a:xfrm>
              <a:off x="3246438" y="1457326"/>
              <a:ext cx="2112963" cy="1933575"/>
            </a:xfrm>
            <a:custGeom>
              <a:avLst/>
              <a:gdLst>
                <a:gd name="T0" fmla="*/ 394 w 2035"/>
                <a:gd name="T1" fmla="*/ 1839 h 1862"/>
                <a:gd name="T2" fmla="*/ 299 w 2035"/>
                <a:gd name="T3" fmla="*/ 1656 h 1862"/>
                <a:gd name="T4" fmla="*/ 221 w 2035"/>
                <a:gd name="T5" fmla="*/ 1452 h 1862"/>
                <a:gd name="T6" fmla="*/ 241 w 2035"/>
                <a:gd name="T7" fmla="*/ 997 h 1862"/>
                <a:gd name="T8" fmla="*/ 650 w 2035"/>
                <a:gd name="T9" fmla="*/ 365 h 1862"/>
                <a:gd name="T10" fmla="*/ 1301 w 2035"/>
                <a:gd name="T11" fmla="*/ 65 h 1862"/>
                <a:gd name="T12" fmla="*/ 1991 w 2035"/>
                <a:gd name="T13" fmla="*/ 323 h 1862"/>
                <a:gd name="T14" fmla="*/ 2019 w 2035"/>
                <a:gd name="T15" fmla="*/ 295 h 1862"/>
                <a:gd name="T16" fmla="*/ 1371 w 2035"/>
                <a:gd name="T17" fmla="*/ 0 h 1862"/>
                <a:gd name="T18" fmla="*/ 709 w 2035"/>
                <a:gd name="T19" fmla="*/ 241 h 1862"/>
                <a:gd name="T20" fmla="*/ 226 w 2035"/>
                <a:gd name="T21" fmla="*/ 1619 h 1862"/>
                <a:gd name="T22" fmla="*/ 375 w 2035"/>
                <a:gd name="T23" fmla="*/ 1851 h 1862"/>
                <a:gd name="T24" fmla="*/ 394 w 2035"/>
                <a:gd name="T25" fmla="*/ 1839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5" h="1862">
                  <a:moveTo>
                    <a:pt x="394" y="1839"/>
                  </a:moveTo>
                  <a:cubicBezTo>
                    <a:pt x="360" y="1781"/>
                    <a:pt x="330" y="1716"/>
                    <a:pt x="299" y="1656"/>
                  </a:cubicBezTo>
                  <a:cubicBezTo>
                    <a:pt x="266" y="1591"/>
                    <a:pt x="240" y="1523"/>
                    <a:pt x="221" y="1452"/>
                  </a:cubicBezTo>
                  <a:cubicBezTo>
                    <a:pt x="181" y="1301"/>
                    <a:pt x="199" y="1146"/>
                    <a:pt x="241" y="997"/>
                  </a:cubicBezTo>
                  <a:cubicBezTo>
                    <a:pt x="310" y="752"/>
                    <a:pt x="461" y="533"/>
                    <a:pt x="650" y="365"/>
                  </a:cubicBezTo>
                  <a:cubicBezTo>
                    <a:pt x="830" y="204"/>
                    <a:pt x="1059" y="88"/>
                    <a:pt x="1301" y="65"/>
                  </a:cubicBezTo>
                  <a:cubicBezTo>
                    <a:pt x="1565" y="40"/>
                    <a:pt x="1795" y="154"/>
                    <a:pt x="1991" y="323"/>
                  </a:cubicBezTo>
                  <a:cubicBezTo>
                    <a:pt x="2010" y="340"/>
                    <a:pt x="2035" y="315"/>
                    <a:pt x="2019" y="295"/>
                  </a:cubicBezTo>
                  <a:cubicBezTo>
                    <a:pt x="1859" y="102"/>
                    <a:pt x="1621" y="0"/>
                    <a:pt x="1371" y="0"/>
                  </a:cubicBezTo>
                  <a:cubicBezTo>
                    <a:pt x="1131" y="0"/>
                    <a:pt x="899" y="101"/>
                    <a:pt x="709" y="241"/>
                  </a:cubicBezTo>
                  <a:cubicBezTo>
                    <a:pt x="298" y="545"/>
                    <a:pt x="0" y="1121"/>
                    <a:pt x="226" y="1619"/>
                  </a:cubicBezTo>
                  <a:cubicBezTo>
                    <a:pt x="266" y="1706"/>
                    <a:pt x="320" y="1775"/>
                    <a:pt x="375" y="1851"/>
                  </a:cubicBezTo>
                  <a:cubicBezTo>
                    <a:pt x="384" y="1862"/>
                    <a:pt x="402" y="1852"/>
                    <a:pt x="394" y="18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7" name="chenying0907 7"/>
            <p:cNvSpPr>
              <a:spLocks/>
            </p:cNvSpPr>
            <p:nvPr/>
          </p:nvSpPr>
          <p:spPr bwMode="auto">
            <a:xfrm>
              <a:off x="5292726" y="1068388"/>
              <a:ext cx="2541588" cy="1016000"/>
            </a:xfrm>
            <a:custGeom>
              <a:avLst/>
              <a:gdLst>
                <a:gd name="T0" fmla="*/ 38 w 2447"/>
                <a:gd name="T1" fmla="*/ 664 h 979"/>
                <a:gd name="T2" fmla="*/ 1375 w 2447"/>
                <a:gd name="T3" fmla="*/ 104 h 979"/>
                <a:gd name="T4" fmla="*/ 2005 w 2447"/>
                <a:gd name="T5" fmla="*/ 373 h 979"/>
                <a:gd name="T6" fmla="*/ 2402 w 2447"/>
                <a:gd name="T7" fmla="*/ 953 h 979"/>
                <a:gd name="T8" fmla="*/ 2442 w 2447"/>
                <a:gd name="T9" fmla="*/ 943 h 979"/>
                <a:gd name="T10" fmla="*/ 1377 w 2447"/>
                <a:gd name="T11" fmla="*/ 41 h 979"/>
                <a:gd name="T12" fmla="*/ 622 w 2447"/>
                <a:gd name="T13" fmla="*/ 99 h 979"/>
                <a:gd name="T14" fmla="*/ 15 w 2447"/>
                <a:gd name="T15" fmla="*/ 622 h 979"/>
                <a:gd name="T16" fmla="*/ 6 w 2447"/>
                <a:gd name="T17" fmla="*/ 656 h 979"/>
                <a:gd name="T18" fmla="*/ 38 w 2447"/>
                <a:gd name="T19" fmla="*/ 66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7" h="979">
                  <a:moveTo>
                    <a:pt x="38" y="664"/>
                  </a:moveTo>
                  <a:cubicBezTo>
                    <a:pt x="235" y="159"/>
                    <a:pt x="897" y="25"/>
                    <a:pt x="1375" y="104"/>
                  </a:cubicBezTo>
                  <a:cubicBezTo>
                    <a:pt x="1602" y="141"/>
                    <a:pt x="1823" y="231"/>
                    <a:pt x="2005" y="373"/>
                  </a:cubicBezTo>
                  <a:cubicBezTo>
                    <a:pt x="2195" y="521"/>
                    <a:pt x="2325" y="727"/>
                    <a:pt x="2402" y="953"/>
                  </a:cubicBezTo>
                  <a:cubicBezTo>
                    <a:pt x="2411" y="979"/>
                    <a:pt x="2447" y="968"/>
                    <a:pt x="2442" y="943"/>
                  </a:cubicBezTo>
                  <a:cubicBezTo>
                    <a:pt x="2340" y="436"/>
                    <a:pt x="1862" y="118"/>
                    <a:pt x="1377" y="41"/>
                  </a:cubicBezTo>
                  <a:cubicBezTo>
                    <a:pt x="1125" y="0"/>
                    <a:pt x="864" y="21"/>
                    <a:pt x="622" y="99"/>
                  </a:cubicBezTo>
                  <a:cubicBezTo>
                    <a:pt x="370" y="180"/>
                    <a:pt x="103" y="360"/>
                    <a:pt x="15" y="622"/>
                  </a:cubicBezTo>
                  <a:cubicBezTo>
                    <a:pt x="13" y="633"/>
                    <a:pt x="10" y="645"/>
                    <a:pt x="6" y="656"/>
                  </a:cubicBezTo>
                  <a:cubicBezTo>
                    <a:pt x="0" y="676"/>
                    <a:pt x="30" y="683"/>
                    <a:pt x="38" y="6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8" name="chenying0907 8"/>
            <p:cNvSpPr>
              <a:spLocks/>
            </p:cNvSpPr>
            <p:nvPr/>
          </p:nvSpPr>
          <p:spPr bwMode="auto">
            <a:xfrm>
              <a:off x="7777163" y="1998663"/>
              <a:ext cx="1181100" cy="2060575"/>
            </a:xfrm>
            <a:custGeom>
              <a:avLst/>
              <a:gdLst>
                <a:gd name="T0" fmla="*/ 20 w 1137"/>
                <a:gd name="T1" fmla="*/ 63 h 1984"/>
                <a:gd name="T2" fmla="*/ 215 w 1137"/>
                <a:gd name="T3" fmla="*/ 53 h 1984"/>
                <a:gd name="T4" fmla="*/ 400 w 1137"/>
                <a:gd name="T5" fmla="*/ 98 h 1984"/>
                <a:gd name="T6" fmla="*/ 735 w 1137"/>
                <a:gd name="T7" fmla="*/ 336 h 1984"/>
                <a:gd name="T8" fmla="*/ 1044 w 1137"/>
                <a:gd name="T9" fmla="*/ 988 h 1984"/>
                <a:gd name="T10" fmla="*/ 897 w 1137"/>
                <a:gd name="T11" fmla="*/ 1554 h 1984"/>
                <a:gd name="T12" fmla="*/ 343 w 1137"/>
                <a:gd name="T13" fmla="*/ 1942 h 1984"/>
                <a:gd name="T14" fmla="*/ 358 w 1137"/>
                <a:gd name="T15" fmla="*/ 1980 h 1984"/>
                <a:gd name="T16" fmla="*/ 953 w 1137"/>
                <a:gd name="T17" fmla="*/ 1587 h 1984"/>
                <a:gd name="T18" fmla="*/ 1107 w 1137"/>
                <a:gd name="T19" fmla="*/ 964 h 1984"/>
                <a:gd name="T20" fmla="*/ 752 w 1137"/>
                <a:gd name="T21" fmla="*/ 266 h 1984"/>
                <a:gd name="T22" fmla="*/ 415 w 1137"/>
                <a:gd name="T23" fmla="*/ 44 h 1984"/>
                <a:gd name="T24" fmla="*/ 215 w 1137"/>
                <a:gd name="T25" fmla="*/ 2 h 1984"/>
                <a:gd name="T26" fmla="*/ 119 w 1137"/>
                <a:gd name="T27" fmla="*/ 7 h 1984"/>
                <a:gd name="T28" fmla="*/ 14 w 1137"/>
                <a:gd name="T29" fmla="*/ 41 h 1984"/>
                <a:gd name="T30" fmla="*/ 20 w 1137"/>
                <a:gd name="T31" fmla="*/ 63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7" h="1984">
                  <a:moveTo>
                    <a:pt x="20" y="63"/>
                  </a:moveTo>
                  <a:cubicBezTo>
                    <a:pt x="80" y="48"/>
                    <a:pt x="154" y="49"/>
                    <a:pt x="215" y="53"/>
                  </a:cubicBezTo>
                  <a:cubicBezTo>
                    <a:pt x="278" y="57"/>
                    <a:pt x="341" y="76"/>
                    <a:pt x="400" y="98"/>
                  </a:cubicBezTo>
                  <a:cubicBezTo>
                    <a:pt x="528" y="148"/>
                    <a:pt x="641" y="238"/>
                    <a:pt x="735" y="336"/>
                  </a:cubicBezTo>
                  <a:cubicBezTo>
                    <a:pt x="900" y="510"/>
                    <a:pt x="1016" y="750"/>
                    <a:pt x="1044" y="988"/>
                  </a:cubicBezTo>
                  <a:cubicBezTo>
                    <a:pt x="1069" y="1190"/>
                    <a:pt x="1016" y="1389"/>
                    <a:pt x="897" y="1554"/>
                  </a:cubicBezTo>
                  <a:cubicBezTo>
                    <a:pt x="757" y="1747"/>
                    <a:pt x="548" y="1839"/>
                    <a:pt x="343" y="1942"/>
                  </a:cubicBezTo>
                  <a:cubicBezTo>
                    <a:pt x="321" y="1953"/>
                    <a:pt x="337" y="1984"/>
                    <a:pt x="358" y="1980"/>
                  </a:cubicBezTo>
                  <a:cubicBezTo>
                    <a:pt x="592" y="1933"/>
                    <a:pt x="812" y="1776"/>
                    <a:pt x="953" y="1587"/>
                  </a:cubicBezTo>
                  <a:cubicBezTo>
                    <a:pt x="1086" y="1410"/>
                    <a:pt x="1137" y="1182"/>
                    <a:pt x="1107" y="964"/>
                  </a:cubicBezTo>
                  <a:cubicBezTo>
                    <a:pt x="1071" y="703"/>
                    <a:pt x="938" y="452"/>
                    <a:pt x="752" y="266"/>
                  </a:cubicBezTo>
                  <a:cubicBezTo>
                    <a:pt x="656" y="170"/>
                    <a:pt x="542" y="93"/>
                    <a:pt x="415" y="44"/>
                  </a:cubicBezTo>
                  <a:cubicBezTo>
                    <a:pt x="351" y="19"/>
                    <a:pt x="283" y="6"/>
                    <a:pt x="215" y="2"/>
                  </a:cubicBezTo>
                  <a:cubicBezTo>
                    <a:pt x="183" y="0"/>
                    <a:pt x="150" y="2"/>
                    <a:pt x="119" y="7"/>
                  </a:cubicBezTo>
                  <a:cubicBezTo>
                    <a:pt x="78" y="13"/>
                    <a:pt x="52" y="27"/>
                    <a:pt x="14" y="41"/>
                  </a:cubicBezTo>
                  <a:cubicBezTo>
                    <a:pt x="0" y="46"/>
                    <a:pt x="6" y="66"/>
                    <a:pt x="2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9" name="chenying0907 9"/>
            <p:cNvSpPr>
              <a:spLocks/>
            </p:cNvSpPr>
            <p:nvPr/>
          </p:nvSpPr>
          <p:spPr bwMode="auto">
            <a:xfrm>
              <a:off x="7016751" y="4010026"/>
              <a:ext cx="1208088" cy="1095375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0" name="chenying0907 10"/>
            <p:cNvSpPr>
              <a:spLocks/>
            </p:cNvSpPr>
            <p:nvPr/>
          </p:nvSpPr>
          <p:spPr bwMode="auto">
            <a:xfrm>
              <a:off x="4975226" y="4775201"/>
              <a:ext cx="1274763" cy="733425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1" name="chenying0907 11"/>
            <p:cNvSpPr>
              <a:spLocks/>
            </p:cNvSpPr>
            <p:nvPr/>
          </p:nvSpPr>
          <p:spPr bwMode="auto">
            <a:xfrm>
              <a:off x="6203951" y="5040313"/>
              <a:ext cx="1285875" cy="706438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62" name="chenying0907 61"/>
            <p:cNvGrpSpPr/>
            <p:nvPr/>
          </p:nvGrpSpPr>
          <p:grpSpPr>
            <a:xfrm>
              <a:off x="3517901" y="1225551"/>
              <a:ext cx="5260975" cy="4090987"/>
              <a:chOff x="3517901" y="1225551"/>
              <a:chExt cx="5260975" cy="4090987"/>
            </a:xfrm>
            <a:grpFill/>
          </p:grpSpPr>
          <p:sp>
            <p:nvSpPr>
              <p:cNvPr id="63" name="chenying0907 12"/>
              <p:cNvSpPr>
                <a:spLocks/>
              </p:cNvSpPr>
              <p:nvPr/>
            </p:nvSpPr>
            <p:spPr bwMode="auto">
              <a:xfrm>
                <a:off x="7805738" y="2135188"/>
                <a:ext cx="109538" cy="38100"/>
              </a:xfrm>
              <a:custGeom>
                <a:avLst/>
                <a:gdLst>
                  <a:gd name="T0" fmla="*/ 6 w 106"/>
                  <a:gd name="T1" fmla="*/ 35 h 37"/>
                  <a:gd name="T2" fmla="*/ 45 w 106"/>
                  <a:gd name="T3" fmla="*/ 33 h 37"/>
                  <a:gd name="T4" fmla="*/ 97 w 106"/>
                  <a:gd name="T5" fmla="*/ 22 h 37"/>
                  <a:gd name="T6" fmla="*/ 97 w 106"/>
                  <a:gd name="T7" fmla="*/ 6 h 37"/>
                  <a:gd name="T8" fmla="*/ 52 w 106"/>
                  <a:gd name="T9" fmla="*/ 6 h 37"/>
                  <a:gd name="T10" fmla="*/ 4 w 106"/>
                  <a:gd name="T11" fmla="*/ 24 h 37"/>
                  <a:gd name="T12" fmla="*/ 6 w 106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7">
                    <a:moveTo>
                      <a:pt x="6" y="35"/>
                    </a:moveTo>
                    <a:cubicBezTo>
                      <a:pt x="20" y="37"/>
                      <a:pt x="32" y="35"/>
                      <a:pt x="45" y="33"/>
                    </a:cubicBezTo>
                    <a:cubicBezTo>
                      <a:pt x="63" y="30"/>
                      <a:pt x="80" y="29"/>
                      <a:pt x="97" y="22"/>
                    </a:cubicBezTo>
                    <a:cubicBezTo>
                      <a:pt x="105" y="19"/>
                      <a:pt x="106" y="9"/>
                      <a:pt x="97" y="6"/>
                    </a:cubicBezTo>
                    <a:cubicBezTo>
                      <a:pt x="81" y="0"/>
                      <a:pt x="68" y="2"/>
                      <a:pt x="52" y="6"/>
                    </a:cubicBezTo>
                    <a:cubicBezTo>
                      <a:pt x="34" y="9"/>
                      <a:pt x="17" y="13"/>
                      <a:pt x="4" y="24"/>
                    </a:cubicBezTo>
                    <a:cubicBezTo>
                      <a:pt x="0" y="27"/>
                      <a:pt x="2" y="34"/>
                      <a:pt x="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64" name="chenying0907 13"/>
              <p:cNvSpPr>
                <a:spLocks/>
              </p:cNvSpPr>
              <p:nvPr/>
            </p:nvSpPr>
            <p:spPr bwMode="auto">
              <a:xfrm>
                <a:off x="8018463" y="2144713"/>
                <a:ext cx="92075" cy="34925"/>
              </a:xfrm>
              <a:custGeom>
                <a:avLst/>
                <a:gdLst>
                  <a:gd name="T0" fmla="*/ 4 w 89"/>
                  <a:gd name="T1" fmla="*/ 9 h 35"/>
                  <a:gd name="T2" fmla="*/ 79 w 89"/>
                  <a:gd name="T3" fmla="*/ 34 h 35"/>
                  <a:gd name="T4" fmla="*/ 83 w 89"/>
                  <a:gd name="T5" fmla="*/ 20 h 35"/>
                  <a:gd name="T6" fmla="*/ 7 w 89"/>
                  <a:gd name="T7" fmla="*/ 0 h 35"/>
                  <a:gd name="T8" fmla="*/ 4 w 89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35">
                    <a:moveTo>
                      <a:pt x="4" y="9"/>
                    </a:moveTo>
                    <a:cubicBezTo>
                      <a:pt x="28" y="23"/>
                      <a:pt x="52" y="31"/>
                      <a:pt x="79" y="34"/>
                    </a:cubicBezTo>
                    <a:cubicBezTo>
                      <a:pt x="87" y="35"/>
                      <a:pt x="89" y="24"/>
                      <a:pt x="83" y="20"/>
                    </a:cubicBezTo>
                    <a:cubicBezTo>
                      <a:pt x="59" y="6"/>
                      <a:pt x="34" y="3"/>
                      <a:pt x="7" y="0"/>
                    </a:cubicBezTo>
                    <a:cubicBezTo>
                      <a:pt x="2" y="0"/>
                      <a:pt x="0" y="7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65" name="chenying0907 14"/>
              <p:cNvSpPr>
                <a:spLocks/>
              </p:cNvSpPr>
              <p:nvPr/>
            </p:nvSpPr>
            <p:spPr bwMode="auto">
              <a:xfrm>
                <a:off x="8228013" y="2225676"/>
                <a:ext cx="107950" cy="61913"/>
              </a:xfrm>
              <a:custGeom>
                <a:avLst/>
                <a:gdLst>
                  <a:gd name="T0" fmla="*/ 6 w 105"/>
                  <a:gd name="T1" fmla="*/ 10 h 59"/>
                  <a:gd name="T2" fmla="*/ 91 w 105"/>
                  <a:gd name="T3" fmla="*/ 55 h 59"/>
                  <a:gd name="T4" fmla="*/ 99 w 105"/>
                  <a:gd name="T5" fmla="*/ 44 h 59"/>
                  <a:gd name="T6" fmla="*/ 9 w 105"/>
                  <a:gd name="T7" fmla="*/ 1 h 59"/>
                  <a:gd name="T8" fmla="*/ 6 w 105"/>
                  <a:gd name="T9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9">
                    <a:moveTo>
                      <a:pt x="6" y="10"/>
                    </a:moveTo>
                    <a:cubicBezTo>
                      <a:pt x="35" y="21"/>
                      <a:pt x="64" y="39"/>
                      <a:pt x="91" y="55"/>
                    </a:cubicBezTo>
                    <a:cubicBezTo>
                      <a:pt x="97" y="59"/>
                      <a:pt x="105" y="49"/>
                      <a:pt x="99" y="44"/>
                    </a:cubicBezTo>
                    <a:cubicBezTo>
                      <a:pt x="72" y="20"/>
                      <a:pt x="44" y="7"/>
                      <a:pt x="9" y="1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66" name="chenying0907 15"/>
              <p:cNvSpPr>
                <a:spLocks/>
              </p:cNvSpPr>
              <p:nvPr/>
            </p:nvSpPr>
            <p:spPr bwMode="auto">
              <a:xfrm>
                <a:off x="8421688" y="2389188"/>
                <a:ext cx="77788" cy="84138"/>
              </a:xfrm>
              <a:custGeom>
                <a:avLst/>
                <a:gdLst>
                  <a:gd name="T0" fmla="*/ 1 w 75"/>
                  <a:gd name="T1" fmla="*/ 1 h 81"/>
                  <a:gd name="T2" fmla="*/ 14 w 75"/>
                  <a:gd name="T3" fmla="*/ 20 h 81"/>
                  <a:gd name="T4" fmla="*/ 31 w 75"/>
                  <a:gd name="T5" fmla="*/ 42 h 81"/>
                  <a:gd name="T6" fmla="*/ 62 w 75"/>
                  <a:gd name="T7" fmla="*/ 77 h 81"/>
                  <a:gd name="T8" fmla="*/ 72 w 75"/>
                  <a:gd name="T9" fmla="*/ 71 h 81"/>
                  <a:gd name="T10" fmla="*/ 45 w 75"/>
                  <a:gd name="T11" fmla="*/ 35 h 81"/>
                  <a:gd name="T12" fmla="*/ 24 w 75"/>
                  <a:gd name="T13" fmla="*/ 16 h 81"/>
                  <a:gd name="T14" fmla="*/ 2 w 75"/>
                  <a:gd name="T15" fmla="*/ 0 h 81"/>
                  <a:gd name="T16" fmla="*/ 1 w 75"/>
                  <a:gd name="T1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81">
                    <a:moveTo>
                      <a:pt x="1" y="1"/>
                    </a:moveTo>
                    <a:cubicBezTo>
                      <a:pt x="6" y="6"/>
                      <a:pt x="9" y="14"/>
                      <a:pt x="14" y="20"/>
                    </a:cubicBezTo>
                    <a:cubicBezTo>
                      <a:pt x="19" y="27"/>
                      <a:pt x="25" y="35"/>
                      <a:pt x="31" y="42"/>
                    </a:cubicBezTo>
                    <a:cubicBezTo>
                      <a:pt x="41" y="54"/>
                      <a:pt x="51" y="66"/>
                      <a:pt x="62" y="77"/>
                    </a:cubicBezTo>
                    <a:cubicBezTo>
                      <a:pt x="66" y="81"/>
                      <a:pt x="75" y="77"/>
                      <a:pt x="72" y="71"/>
                    </a:cubicBezTo>
                    <a:cubicBezTo>
                      <a:pt x="66" y="57"/>
                      <a:pt x="57" y="46"/>
                      <a:pt x="45" y="35"/>
                    </a:cubicBezTo>
                    <a:cubicBezTo>
                      <a:pt x="38" y="28"/>
                      <a:pt x="31" y="22"/>
                      <a:pt x="24" y="16"/>
                    </a:cubicBezTo>
                    <a:cubicBezTo>
                      <a:pt x="17" y="10"/>
                      <a:pt x="8" y="6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67" name="chenying0907 16"/>
              <p:cNvSpPr>
                <a:spLocks/>
              </p:cNvSpPr>
              <p:nvPr/>
            </p:nvSpPr>
            <p:spPr bwMode="auto">
              <a:xfrm>
                <a:off x="8572501" y="2570163"/>
                <a:ext cx="60325" cy="90488"/>
              </a:xfrm>
              <a:custGeom>
                <a:avLst/>
                <a:gdLst>
                  <a:gd name="T0" fmla="*/ 3 w 57"/>
                  <a:gd name="T1" fmla="*/ 10 h 88"/>
                  <a:gd name="T2" fmla="*/ 47 w 57"/>
                  <a:gd name="T3" fmla="*/ 83 h 88"/>
                  <a:gd name="T4" fmla="*/ 55 w 57"/>
                  <a:gd name="T5" fmla="*/ 77 h 88"/>
                  <a:gd name="T6" fmla="*/ 11 w 57"/>
                  <a:gd name="T7" fmla="*/ 5 h 88"/>
                  <a:gd name="T8" fmla="*/ 3 w 57"/>
                  <a:gd name="T9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8">
                    <a:moveTo>
                      <a:pt x="3" y="10"/>
                    </a:moveTo>
                    <a:cubicBezTo>
                      <a:pt x="17" y="35"/>
                      <a:pt x="27" y="63"/>
                      <a:pt x="47" y="83"/>
                    </a:cubicBezTo>
                    <a:cubicBezTo>
                      <a:pt x="51" y="88"/>
                      <a:pt x="57" y="82"/>
                      <a:pt x="55" y="77"/>
                    </a:cubicBezTo>
                    <a:cubicBezTo>
                      <a:pt x="44" y="51"/>
                      <a:pt x="28" y="27"/>
                      <a:pt x="11" y="5"/>
                    </a:cubicBezTo>
                    <a:cubicBezTo>
                      <a:pt x="8" y="0"/>
                      <a:pt x="0" y="4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68" name="chenying0907 17"/>
              <p:cNvSpPr>
                <a:spLocks/>
              </p:cNvSpPr>
              <p:nvPr/>
            </p:nvSpPr>
            <p:spPr bwMode="auto">
              <a:xfrm>
                <a:off x="8664576" y="2767013"/>
                <a:ext cx="42863" cy="88900"/>
              </a:xfrm>
              <a:custGeom>
                <a:avLst/>
                <a:gdLst>
                  <a:gd name="T0" fmla="*/ 3 w 41"/>
                  <a:gd name="T1" fmla="*/ 7 h 86"/>
                  <a:gd name="T2" fmla="*/ 30 w 41"/>
                  <a:gd name="T3" fmla="*/ 79 h 86"/>
                  <a:gd name="T4" fmla="*/ 40 w 41"/>
                  <a:gd name="T5" fmla="*/ 76 h 86"/>
                  <a:gd name="T6" fmla="*/ 9 w 41"/>
                  <a:gd name="T7" fmla="*/ 4 h 86"/>
                  <a:gd name="T8" fmla="*/ 3 w 41"/>
                  <a:gd name="T9" fmla="*/ 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6">
                    <a:moveTo>
                      <a:pt x="3" y="7"/>
                    </a:moveTo>
                    <a:cubicBezTo>
                      <a:pt x="16" y="29"/>
                      <a:pt x="21" y="56"/>
                      <a:pt x="30" y="79"/>
                    </a:cubicBezTo>
                    <a:cubicBezTo>
                      <a:pt x="32" y="86"/>
                      <a:pt x="41" y="83"/>
                      <a:pt x="40" y="76"/>
                    </a:cubicBezTo>
                    <a:cubicBezTo>
                      <a:pt x="36" y="48"/>
                      <a:pt x="25" y="27"/>
                      <a:pt x="9" y="4"/>
                    </a:cubicBezTo>
                    <a:cubicBezTo>
                      <a:pt x="7" y="0"/>
                      <a:pt x="0" y="3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69" name="chenying0907 18"/>
              <p:cNvSpPr>
                <a:spLocks/>
              </p:cNvSpPr>
              <p:nvPr/>
            </p:nvSpPr>
            <p:spPr bwMode="auto">
              <a:xfrm>
                <a:off x="8740776" y="2992438"/>
                <a:ext cx="26988" cy="107950"/>
              </a:xfrm>
              <a:custGeom>
                <a:avLst/>
                <a:gdLst>
                  <a:gd name="T0" fmla="*/ 2 w 27"/>
                  <a:gd name="T1" fmla="*/ 7 h 104"/>
                  <a:gd name="T2" fmla="*/ 17 w 27"/>
                  <a:gd name="T3" fmla="*/ 100 h 104"/>
                  <a:gd name="T4" fmla="*/ 23 w 27"/>
                  <a:gd name="T5" fmla="*/ 100 h 104"/>
                  <a:gd name="T6" fmla="*/ 9 w 27"/>
                  <a:gd name="T7" fmla="*/ 4 h 104"/>
                  <a:gd name="T8" fmla="*/ 2 w 27"/>
                  <a:gd name="T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4">
                    <a:moveTo>
                      <a:pt x="2" y="7"/>
                    </a:moveTo>
                    <a:cubicBezTo>
                      <a:pt x="14" y="36"/>
                      <a:pt x="13" y="68"/>
                      <a:pt x="17" y="100"/>
                    </a:cubicBezTo>
                    <a:cubicBezTo>
                      <a:pt x="17" y="104"/>
                      <a:pt x="23" y="104"/>
                      <a:pt x="23" y="100"/>
                    </a:cubicBezTo>
                    <a:cubicBezTo>
                      <a:pt x="27" y="67"/>
                      <a:pt x="24" y="33"/>
                      <a:pt x="9" y="4"/>
                    </a:cubicBezTo>
                    <a:cubicBezTo>
                      <a:pt x="7" y="0"/>
                      <a:pt x="0" y="3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0" name="chenying0907 19"/>
              <p:cNvSpPr>
                <a:spLocks/>
              </p:cNvSpPr>
              <p:nvPr/>
            </p:nvSpPr>
            <p:spPr bwMode="auto">
              <a:xfrm>
                <a:off x="8753476" y="3206751"/>
                <a:ext cx="25400" cy="80963"/>
              </a:xfrm>
              <a:custGeom>
                <a:avLst/>
                <a:gdLst>
                  <a:gd name="T0" fmla="*/ 13 w 24"/>
                  <a:gd name="T1" fmla="*/ 2 h 78"/>
                  <a:gd name="T2" fmla="*/ 4 w 24"/>
                  <a:gd name="T3" fmla="*/ 32 h 78"/>
                  <a:gd name="T4" fmla="*/ 2 w 24"/>
                  <a:gd name="T5" fmla="*/ 46 h 78"/>
                  <a:gd name="T6" fmla="*/ 0 w 24"/>
                  <a:gd name="T7" fmla="*/ 66 h 78"/>
                  <a:gd name="T8" fmla="*/ 13 w 24"/>
                  <a:gd name="T9" fmla="*/ 71 h 78"/>
                  <a:gd name="T10" fmla="*/ 23 w 24"/>
                  <a:gd name="T11" fmla="*/ 39 h 78"/>
                  <a:gd name="T12" fmla="*/ 15 w 24"/>
                  <a:gd name="T13" fmla="*/ 2 h 78"/>
                  <a:gd name="T14" fmla="*/ 13 w 24"/>
                  <a:gd name="T15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8">
                    <a:moveTo>
                      <a:pt x="13" y="2"/>
                    </a:moveTo>
                    <a:cubicBezTo>
                      <a:pt x="9" y="12"/>
                      <a:pt x="6" y="21"/>
                      <a:pt x="4" y="32"/>
                    </a:cubicBezTo>
                    <a:cubicBezTo>
                      <a:pt x="3" y="37"/>
                      <a:pt x="2" y="41"/>
                      <a:pt x="2" y="46"/>
                    </a:cubicBezTo>
                    <a:cubicBezTo>
                      <a:pt x="1" y="53"/>
                      <a:pt x="1" y="59"/>
                      <a:pt x="0" y="66"/>
                    </a:cubicBezTo>
                    <a:cubicBezTo>
                      <a:pt x="0" y="72"/>
                      <a:pt x="9" y="78"/>
                      <a:pt x="13" y="71"/>
                    </a:cubicBezTo>
                    <a:cubicBezTo>
                      <a:pt x="18" y="60"/>
                      <a:pt x="21" y="52"/>
                      <a:pt x="23" y="39"/>
                    </a:cubicBezTo>
                    <a:cubicBezTo>
                      <a:pt x="24" y="25"/>
                      <a:pt x="20" y="15"/>
                      <a:pt x="15" y="2"/>
                    </a:cubicBezTo>
                    <a:cubicBezTo>
                      <a:pt x="15" y="0"/>
                      <a:pt x="13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1" name="chenying0907 20"/>
              <p:cNvSpPr>
                <a:spLocks/>
              </p:cNvSpPr>
              <p:nvPr/>
            </p:nvSpPr>
            <p:spPr bwMode="auto">
              <a:xfrm>
                <a:off x="8672513" y="3368676"/>
                <a:ext cx="61913" cy="100013"/>
              </a:xfrm>
              <a:custGeom>
                <a:avLst/>
                <a:gdLst>
                  <a:gd name="T0" fmla="*/ 46 w 61"/>
                  <a:gd name="T1" fmla="*/ 3 h 97"/>
                  <a:gd name="T2" fmla="*/ 6 w 61"/>
                  <a:gd name="T3" fmla="*/ 81 h 97"/>
                  <a:gd name="T4" fmla="*/ 20 w 61"/>
                  <a:gd name="T5" fmla="*/ 91 h 97"/>
                  <a:gd name="T6" fmla="*/ 52 w 61"/>
                  <a:gd name="T7" fmla="*/ 51 h 97"/>
                  <a:gd name="T8" fmla="*/ 53 w 61"/>
                  <a:gd name="T9" fmla="*/ 3 h 97"/>
                  <a:gd name="T10" fmla="*/ 46 w 61"/>
                  <a:gd name="T11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97">
                    <a:moveTo>
                      <a:pt x="46" y="3"/>
                    </a:moveTo>
                    <a:cubicBezTo>
                      <a:pt x="33" y="29"/>
                      <a:pt x="23" y="57"/>
                      <a:pt x="6" y="81"/>
                    </a:cubicBezTo>
                    <a:cubicBezTo>
                      <a:pt x="0" y="89"/>
                      <a:pt x="13" y="97"/>
                      <a:pt x="20" y="91"/>
                    </a:cubicBezTo>
                    <a:cubicBezTo>
                      <a:pt x="34" y="80"/>
                      <a:pt x="45" y="69"/>
                      <a:pt x="52" y="51"/>
                    </a:cubicBezTo>
                    <a:cubicBezTo>
                      <a:pt x="58" y="35"/>
                      <a:pt x="61" y="20"/>
                      <a:pt x="53" y="3"/>
                    </a:cubicBezTo>
                    <a:cubicBezTo>
                      <a:pt x="52" y="0"/>
                      <a:pt x="47" y="1"/>
                      <a:pt x="4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2" name="chenying0907 21"/>
              <p:cNvSpPr>
                <a:spLocks/>
              </p:cNvSpPr>
              <p:nvPr/>
            </p:nvSpPr>
            <p:spPr bwMode="auto">
              <a:xfrm>
                <a:off x="8559801" y="3544888"/>
                <a:ext cx="68263" cy="84138"/>
              </a:xfrm>
              <a:custGeom>
                <a:avLst/>
                <a:gdLst>
                  <a:gd name="T0" fmla="*/ 51 w 66"/>
                  <a:gd name="T1" fmla="*/ 4 h 81"/>
                  <a:gd name="T2" fmla="*/ 24 w 66"/>
                  <a:gd name="T3" fmla="*/ 33 h 81"/>
                  <a:gd name="T4" fmla="*/ 14 w 66"/>
                  <a:gd name="T5" fmla="*/ 46 h 81"/>
                  <a:gd name="T6" fmla="*/ 5 w 66"/>
                  <a:gd name="T7" fmla="*/ 62 h 81"/>
                  <a:gd name="T8" fmla="*/ 18 w 66"/>
                  <a:gd name="T9" fmla="*/ 75 h 81"/>
                  <a:gd name="T10" fmla="*/ 32 w 66"/>
                  <a:gd name="T11" fmla="*/ 65 h 81"/>
                  <a:gd name="T12" fmla="*/ 45 w 66"/>
                  <a:gd name="T13" fmla="*/ 49 h 81"/>
                  <a:gd name="T14" fmla="*/ 63 w 66"/>
                  <a:gd name="T15" fmla="*/ 11 h 81"/>
                  <a:gd name="T16" fmla="*/ 51 w 66"/>
                  <a:gd name="T17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81">
                    <a:moveTo>
                      <a:pt x="51" y="4"/>
                    </a:moveTo>
                    <a:cubicBezTo>
                      <a:pt x="41" y="13"/>
                      <a:pt x="32" y="22"/>
                      <a:pt x="24" y="33"/>
                    </a:cubicBezTo>
                    <a:cubicBezTo>
                      <a:pt x="21" y="37"/>
                      <a:pt x="17" y="41"/>
                      <a:pt x="14" y="46"/>
                    </a:cubicBezTo>
                    <a:cubicBezTo>
                      <a:pt x="10" y="51"/>
                      <a:pt x="9" y="57"/>
                      <a:pt x="5" y="62"/>
                    </a:cubicBezTo>
                    <a:cubicBezTo>
                      <a:pt x="0" y="70"/>
                      <a:pt x="10" y="81"/>
                      <a:pt x="18" y="75"/>
                    </a:cubicBezTo>
                    <a:cubicBezTo>
                      <a:pt x="22" y="72"/>
                      <a:pt x="29" y="69"/>
                      <a:pt x="32" y="65"/>
                    </a:cubicBezTo>
                    <a:cubicBezTo>
                      <a:pt x="37" y="60"/>
                      <a:pt x="41" y="55"/>
                      <a:pt x="45" y="49"/>
                    </a:cubicBezTo>
                    <a:cubicBezTo>
                      <a:pt x="53" y="37"/>
                      <a:pt x="59" y="25"/>
                      <a:pt x="63" y="11"/>
                    </a:cubicBezTo>
                    <a:cubicBezTo>
                      <a:pt x="66" y="4"/>
                      <a:pt x="56" y="0"/>
                      <a:pt x="5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3" name="chenying0907 22"/>
              <p:cNvSpPr>
                <a:spLocks/>
              </p:cNvSpPr>
              <p:nvPr/>
            </p:nvSpPr>
            <p:spPr bwMode="auto">
              <a:xfrm>
                <a:off x="8374063" y="3732213"/>
                <a:ext cx="80963" cy="65088"/>
              </a:xfrm>
              <a:custGeom>
                <a:avLst/>
                <a:gdLst>
                  <a:gd name="T0" fmla="*/ 66 w 79"/>
                  <a:gd name="T1" fmla="*/ 3 h 62"/>
                  <a:gd name="T2" fmla="*/ 35 w 79"/>
                  <a:gd name="T3" fmla="*/ 23 h 62"/>
                  <a:gd name="T4" fmla="*/ 6 w 79"/>
                  <a:gd name="T5" fmla="*/ 48 h 62"/>
                  <a:gd name="T6" fmla="*/ 14 w 79"/>
                  <a:gd name="T7" fmla="*/ 58 h 62"/>
                  <a:gd name="T8" fmla="*/ 45 w 79"/>
                  <a:gd name="T9" fmla="*/ 38 h 62"/>
                  <a:gd name="T10" fmla="*/ 73 w 79"/>
                  <a:gd name="T11" fmla="*/ 13 h 62"/>
                  <a:gd name="T12" fmla="*/ 66 w 79"/>
                  <a:gd name="T1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2">
                    <a:moveTo>
                      <a:pt x="66" y="3"/>
                    </a:moveTo>
                    <a:cubicBezTo>
                      <a:pt x="55" y="9"/>
                      <a:pt x="45" y="15"/>
                      <a:pt x="35" y="23"/>
                    </a:cubicBezTo>
                    <a:cubicBezTo>
                      <a:pt x="25" y="31"/>
                      <a:pt x="16" y="39"/>
                      <a:pt x="6" y="48"/>
                    </a:cubicBezTo>
                    <a:cubicBezTo>
                      <a:pt x="0" y="53"/>
                      <a:pt x="8" y="62"/>
                      <a:pt x="14" y="58"/>
                    </a:cubicBezTo>
                    <a:cubicBezTo>
                      <a:pt x="25" y="52"/>
                      <a:pt x="35" y="46"/>
                      <a:pt x="45" y="38"/>
                    </a:cubicBezTo>
                    <a:cubicBezTo>
                      <a:pt x="55" y="30"/>
                      <a:pt x="64" y="21"/>
                      <a:pt x="73" y="13"/>
                    </a:cubicBezTo>
                    <a:cubicBezTo>
                      <a:pt x="79" y="9"/>
                      <a:pt x="72" y="0"/>
                      <a:pt x="6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4" name="chenying0907 23"/>
              <p:cNvSpPr>
                <a:spLocks/>
              </p:cNvSpPr>
              <p:nvPr/>
            </p:nvSpPr>
            <p:spPr bwMode="auto">
              <a:xfrm>
                <a:off x="7953376" y="3932238"/>
                <a:ext cx="93663" cy="30163"/>
              </a:xfrm>
              <a:custGeom>
                <a:avLst/>
                <a:gdLst>
                  <a:gd name="T0" fmla="*/ 82 w 91"/>
                  <a:gd name="T1" fmla="*/ 1 h 30"/>
                  <a:gd name="T2" fmla="*/ 42 w 91"/>
                  <a:gd name="T3" fmla="*/ 5 h 30"/>
                  <a:gd name="T4" fmla="*/ 9 w 91"/>
                  <a:gd name="T5" fmla="*/ 11 h 30"/>
                  <a:gd name="T6" fmla="*/ 9 w 91"/>
                  <a:gd name="T7" fmla="*/ 28 h 30"/>
                  <a:gd name="T8" fmla="*/ 45 w 91"/>
                  <a:gd name="T9" fmla="*/ 27 h 30"/>
                  <a:gd name="T10" fmla="*/ 86 w 91"/>
                  <a:gd name="T11" fmla="*/ 9 h 30"/>
                  <a:gd name="T12" fmla="*/ 82 w 91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30">
                    <a:moveTo>
                      <a:pt x="82" y="1"/>
                    </a:moveTo>
                    <a:cubicBezTo>
                      <a:pt x="69" y="3"/>
                      <a:pt x="55" y="3"/>
                      <a:pt x="42" y="5"/>
                    </a:cubicBezTo>
                    <a:cubicBezTo>
                      <a:pt x="31" y="6"/>
                      <a:pt x="20" y="9"/>
                      <a:pt x="9" y="11"/>
                    </a:cubicBezTo>
                    <a:cubicBezTo>
                      <a:pt x="0" y="13"/>
                      <a:pt x="0" y="27"/>
                      <a:pt x="9" y="28"/>
                    </a:cubicBezTo>
                    <a:cubicBezTo>
                      <a:pt x="22" y="30"/>
                      <a:pt x="32" y="30"/>
                      <a:pt x="45" y="27"/>
                    </a:cubicBezTo>
                    <a:cubicBezTo>
                      <a:pt x="60" y="23"/>
                      <a:pt x="72" y="15"/>
                      <a:pt x="86" y="9"/>
                    </a:cubicBezTo>
                    <a:cubicBezTo>
                      <a:pt x="91" y="7"/>
                      <a:pt x="87" y="0"/>
                      <a:pt x="8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5" name="chenying0907 24"/>
              <p:cNvSpPr>
                <a:spLocks/>
              </p:cNvSpPr>
              <p:nvPr/>
            </p:nvSpPr>
            <p:spPr bwMode="auto">
              <a:xfrm>
                <a:off x="7991476" y="3992563"/>
                <a:ext cx="65088" cy="77788"/>
              </a:xfrm>
              <a:custGeom>
                <a:avLst/>
                <a:gdLst>
                  <a:gd name="T0" fmla="*/ 2 w 63"/>
                  <a:gd name="T1" fmla="*/ 6 h 74"/>
                  <a:gd name="T2" fmla="*/ 12 w 63"/>
                  <a:gd name="T3" fmla="*/ 18 h 74"/>
                  <a:gd name="T4" fmla="*/ 24 w 63"/>
                  <a:gd name="T5" fmla="*/ 34 h 74"/>
                  <a:gd name="T6" fmla="*/ 36 w 63"/>
                  <a:gd name="T7" fmla="*/ 51 h 74"/>
                  <a:gd name="T8" fmla="*/ 47 w 63"/>
                  <a:gd name="T9" fmla="*/ 66 h 74"/>
                  <a:gd name="T10" fmla="*/ 61 w 63"/>
                  <a:gd name="T11" fmla="*/ 60 h 74"/>
                  <a:gd name="T12" fmla="*/ 37 w 63"/>
                  <a:gd name="T13" fmla="*/ 16 h 74"/>
                  <a:gd name="T14" fmla="*/ 18 w 63"/>
                  <a:gd name="T15" fmla="*/ 3 h 74"/>
                  <a:gd name="T16" fmla="*/ 3 w 63"/>
                  <a:gd name="T17" fmla="*/ 2 h 74"/>
                  <a:gd name="T18" fmla="*/ 2 w 63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74">
                    <a:moveTo>
                      <a:pt x="2" y="6"/>
                    </a:moveTo>
                    <a:cubicBezTo>
                      <a:pt x="6" y="7"/>
                      <a:pt x="10" y="15"/>
                      <a:pt x="12" y="18"/>
                    </a:cubicBezTo>
                    <a:cubicBezTo>
                      <a:pt x="15" y="24"/>
                      <a:pt x="20" y="29"/>
                      <a:pt x="24" y="34"/>
                    </a:cubicBezTo>
                    <a:cubicBezTo>
                      <a:pt x="29" y="39"/>
                      <a:pt x="32" y="45"/>
                      <a:pt x="36" y="51"/>
                    </a:cubicBezTo>
                    <a:cubicBezTo>
                      <a:pt x="39" y="56"/>
                      <a:pt x="44" y="60"/>
                      <a:pt x="47" y="66"/>
                    </a:cubicBezTo>
                    <a:cubicBezTo>
                      <a:pt x="51" y="74"/>
                      <a:pt x="63" y="68"/>
                      <a:pt x="61" y="60"/>
                    </a:cubicBezTo>
                    <a:cubicBezTo>
                      <a:pt x="57" y="43"/>
                      <a:pt x="50" y="29"/>
                      <a:pt x="37" y="16"/>
                    </a:cubicBezTo>
                    <a:cubicBezTo>
                      <a:pt x="32" y="10"/>
                      <a:pt x="26" y="6"/>
                      <a:pt x="18" y="3"/>
                    </a:cubicBezTo>
                    <a:cubicBezTo>
                      <a:pt x="13" y="0"/>
                      <a:pt x="8" y="1"/>
                      <a:pt x="3" y="2"/>
                    </a:cubicBezTo>
                    <a:cubicBezTo>
                      <a:pt x="0" y="2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6" name="chenying0907 25"/>
              <p:cNvSpPr>
                <a:spLocks/>
              </p:cNvSpPr>
              <p:nvPr/>
            </p:nvSpPr>
            <p:spPr bwMode="auto">
              <a:xfrm>
                <a:off x="8085138" y="4160838"/>
                <a:ext cx="26988" cy="95250"/>
              </a:xfrm>
              <a:custGeom>
                <a:avLst/>
                <a:gdLst>
                  <a:gd name="T0" fmla="*/ 0 w 26"/>
                  <a:gd name="T1" fmla="*/ 8 h 91"/>
                  <a:gd name="T2" fmla="*/ 6 w 26"/>
                  <a:gd name="T3" fmla="*/ 83 h 91"/>
                  <a:gd name="T4" fmla="*/ 22 w 26"/>
                  <a:gd name="T5" fmla="*/ 83 h 91"/>
                  <a:gd name="T6" fmla="*/ 13 w 26"/>
                  <a:gd name="T7" fmla="*/ 5 h 91"/>
                  <a:gd name="T8" fmla="*/ 0 w 26"/>
                  <a:gd name="T9" fmla="*/ 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91">
                    <a:moveTo>
                      <a:pt x="0" y="8"/>
                    </a:moveTo>
                    <a:cubicBezTo>
                      <a:pt x="1" y="33"/>
                      <a:pt x="2" y="59"/>
                      <a:pt x="6" y="83"/>
                    </a:cubicBezTo>
                    <a:cubicBezTo>
                      <a:pt x="8" y="91"/>
                      <a:pt x="20" y="91"/>
                      <a:pt x="22" y="83"/>
                    </a:cubicBezTo>
                    <a:cubicBezTo>
                      <a:pt x="26" y="58"/>
                      <a:pt x="26" y="27"/>
                      <a:pt x="13" y="5"/>
                    </a:cubicBezTo>
                    <a:cubicBezTo>
                      <a:pt x="9" y="0"/>
                      <a:pt x="0" y="2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7" name="chenying0907 26"/>
              <p:cNvSpPr>
                <a:spLocks/>
              </p:cNvSpPr>
              <p:nvPr/>
            </p:nvSpPr>
            <p:spPr bwMode="auto">
              <a:xfrm>
                <a:off x="8034338" y="4348163"/>
                <a:ext cx="44450" cy="106363"/>
              </a:xfrm>
              <a:custGeom>
                <a:avLst/>
                <a:gdLst>
                  <a:gd name="T0" fmla="*/ 8 w 43"/>
                  <a:gd name="T1" fmla="*/ 99 h 102"/>
                  <a:gd name="T2" fmla="*/ 32 w 43"/>
                  <a:gd name="T3" fmla="*/ 61 h 102"/>
                  <a:gd name="T4" fmla="*/ 42 w 43"/>
                  <a:gd name="T5" fmla="*/ 9 h 102"/>
                  <a:gd name="T6" fmla="*/ 27 w 43"/>
                  <a:gd name="T7" fmla="*/ 7 h 102"/>
                  <a:gd name="T8" fmla="*/ 13 w 43"/>
                  <a:gd name="T9" fmla="*/ 50 h 102"/>
                  <a:gd name="T10" fmla="*/ 1 w 43"/>
                  <a:gd name="T11" fmla="*/ 95 h 102"/>
                  <a:gd name="T12" fmla="*/ 8 w 43"/>
                  <a:gd name="T13" fmla="*/ 9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02">
                    <a:moveTo>
                      <a:pt x="8" y="99"/>
                    </a:moveTo>
                    <a:cubicBezTo>
                      <a:pt x="19" y="87"/>
                      <a:pt x="26" y="76"/>
                      <a:pt x="32" y="61"/>
                    </a:cubicBezTo>
                    <a:cubicBezTo>
                      <a:pt x="38" y="44"/>
                      <a:pt x="40" y="27"/>
                      <a:pt x="42" y="9"/>
                    </a:cubicBezTo>
                    <a:cubicBezTo>
                      <a:pt x="43" y="0"/>
                      <a:pt x="30" y="0"/>
                      <a:pt x="27" y="7"/>
                    </a:cubicBezTo>
                    <a:cubicBezTo>
                      <a:pt x="21" y="22"/>
                      <a:pt x="16" y="35"/>
                      <a:pt x="13" y="50"/>
                    </a:cubicBezTo>
                    <a:cubicBezTo>
                      <a:pt x="9" y="64"/>
                      <a:pt x="7" y="81"/>
                      <a:pt x="1" y="95"/>
                    </a:cubicBezTo>
                    <a:cubicBezTo>
                      <a:pt x="0" y="99"/>
                      <a:pt x="6" y="102"/>
                      <a:pt x="8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8" name="chenying0907 27"/>
              <p:cNvSpPr>
                <a:spLocks/>
              </p:cNvSpPr>
              <p:nvPr/>
            </p:nvSpPr>
            <p:spPr bwMode="auto">
              <a:xfrm>
                <a:off x="7883526" y="4581526"/>
                <a:ext cx="80963" cy="74613"/>
              </a:xfrm>
              <a:custGeom>
                <a:avLst/>
                <a:gdLst>
                  <a:gd name="T0" fmla="*/ 7 w 78"/>
                  <a:gd name="T1" fmla="*/ 69 h 72"/>
                  <a:gd name="T2" fmla="*/ 45 w 78"/>
                  <a:gd name="T3" fmla="*/ 47 h 72"/>
                  <a:gd name="T4" fmla="*/ 75 w 78"/>
                  <a:gd name="T5" fmla="*/ 11 h 72"/>
                  <a:gd name="T6" fmla="*/ 67 w 78"/>
                  <a:gd name="T7" fmla="*/ 5 h 72"/>
                  <a:gd name="T8" fmla="*/ 37 w 78"/>
                  <a:gd name="T9" fmla="*/ 33 h 72"/>
                  <a:gd name="T10" fmla="*/ 4 w 78"/>
                  <a:gd name="T11" fmla="*/ 63 h 72"/>
                  <a:gd name="T12" fmla="*/ 7 w 78"/>
                  <a:gd name="T13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2">
                    <a:moveTo>
                      <a:pt x="7" y="69"/>
                    </a:moveTo>
                    <a:cubicBezTo>
                      <a:pt x="20" y="62"/>
                      <a:pt x="33" y="56"/>
                      <a:pt x="45" y="47"/>
                    </a:cubicBezTo>
                    <a:cubicBezTo>
                      <a:pt x="57" y="37"/>
                      <a:pt x="68" y="26"/>
                      <a:pt x="75" y="11"/>
                    </a:cubicBezTo>
                    <a:cubicBezTo>
                      <a:pt x="78" y="6"/>
                      <a:pt x="71" y="0"/>
                      <a:pt x="67" y="5"/>
                    </a:cubicBezTo>
                    <a:cubicBezTo>
                      <a:pt x="57" y="15"/>
                      <a:pt x="47" y="24"/>
                      <a:pt x="37" y="33"/>
                    </a:cubicBezTo>
                    <a:cubicBezTo>
                      <a:pt x="26" y="43"/>
                      <a:pt x="15" y="55"/>
                      <a:pt x="4" y="63"/>
                    </a:cubicBezTo>
                    <a:cubicBezTo>
                      <a:pt x="0" y="66"/>
                      <a:pt x="3" y="72"/>
                      <a:pt x="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9" name="chenying0907 28"/>
              <p:cNvSpPr>
                <a:spLocks/>
              </p:cNvSpPr>
              <p:nvPr/>
            </p:nvSpPr>
            <p:spPr bwMode="auto">
              <a:xfrm>
                <a:off x="7666038" y="4762501"/>
                <a:ext cx="120650" cy="58738"/>
              </a:xfrm>
              <a:custGeom>
                <a:avLst/>
                <a:gdLst>
                  <a:gd name="T0" fmla="*/ 6 w 117"/>
                  <a:gd name="T1" fmla="*/ 56 h 56"/>
                  <a:gd name="T2" fmla="*/ 111 w 117"/>
                  <a:gd name="T3" fmla="*/ 13 h 56"/>
                  <a:gd name="T4" fmla="*/ 105 w 117"/>
                  <a:gd name="T5" fmla="*/ 2 h 56"/>
                  <a:gd name="T6" fmla="*/ 5 w 117"/>
                  <a:gd name="T7" fmla="*/ 48 h 56"/>
                  <a:gd name="T8" fmla="*/ 6 w 11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56">
                    <a:moveTo>
                      <a:pt x="6" y="56"/>
                    </a:moveTo>
                    <a:cubicBezTo>
                      <a:pt x="44" y="51"/>
                      <a:pt x="81" y="37"/>
                      <a:pt x="111" y="13"/>
                    </a:cubicBezTo>
                    <a:cubicBezTo>
                      <a:pt x="117" y="9"/>
                      <a:pt x="111" y="0"/>
                      <a:pt x="105" y="2"/>
                    </a:cubicBezTo>
                    <a:cubicBezTo>
                      <a:pt x="70" y="12"/>
                      <a:pt x="40" y="36"/>
                      <a:pt x="5" y="48"/>
                    </a:cubicBezTo>
                    <a:cubicBezTo>
                      <a:pt x="0" y="49"/>
                      <a:pt x="1" y="56"/>
                      <a:pt x="6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80" name="chenying0907 29"/>
              <p:cNvSpPr>
                <a:spLocks/>
              </p:cNvSpPr>
              <p:nvPr/>
            </p:nvSpPr>
            <p:spPr bwMode="auto">
              <a:xfrm>
                <a:off x="7434263" y="4868863"/>
                <a:ext cx="123825" cy="47625"/>
              </a:xfrm>
              <a:custGeom>
                <a:avLst/>
                <a:gdLst>
                  <a:gd name="T0" fmla="*/ 4 w 120"/>
                  <a:gd name="T1" fmla="*/ 46 h 46"/>
                  <a:gd name="T2" fmla="*/ 117 w 120"/>
                  <a:gd name="T3" fmla="*/ 10 h 46"/>
                  <a:gd name="T4" fmla="*/ 112 w 120"/>
                  <a:gd name="T5" fmla="*/ 2 h 46"/>
                  <a:gd name="T6" fmla="*/ 3 w 120"/>
                  <a:gd name="T7" fmla="*/ 39 h 46"/>
                  <a:gd name="T8" fmla="*/ 4 w 12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46">
                    <a:moveTo>
                      <a:pt x="4" y="46"/>
                    </a:moveTo>
                    <a:cubicBezTo>
                      <a:pt x="43" y="44"/>
                      <a:pt x="86" y="36"/>
                      <a:pt x="117" y="10"/>
                    </a:cubicBezTo>
                    <a:cubicBezTo>
                      <a:pt x="120" y="7"/>
                      <a:pt x="116" y="0"/>
                      <a:pt x="112" y="2"/>
                    </a:cubicBezTo>
                    <a:cubicBezTo>
                      <a:pt x="75" y="14"/>
                      <a:pt x="40" y="27"/>
                      <a:pt x="3" y="39"/>
                    </a:cubicBezTo>
                    <a:cubicBezTo>
                      <a:pt x="0" y="40"/>
                      <a:pt x="0" y="46"/>
                      <a:pt x="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81" name="chenying0907 30"/>
              <p:cNvSpPr>
                <a:spLocks/>
              </p:cNvSpPr>
              <p:nvPr/>
            </p:nvSpPr>
            <p:spPr bwMode="auto">
              <a:xfrm>
                <a:off x="7192963" y="4932363"/>
                <a:ext cx="153988" cy="38100"/>
              </a:xfrm>
              <a:custGeom>
                <a:avLst/>
                <a:gdLst>
                  <a:gd name="T0" fmla="*/ 6 w 148"/>
                  <a:gd name="T1" fmla="*/ 36 h 37"/>
                  <a:gd name="T2" fmla="*/ 137 w 148"/>
                  <a:gd name="T3" fmla="*/ 20 h 37"/>
                  <a:gd name="T4" fmla="*/ 133 w 148"/>
                  <a:gd name="T5" fmla="*/ 3 h 37"/>
                  <a:gd name="T6" fmla="*/ 3 w 148"/>
                  <a:gd name="T7" fmla="*/ 31 h 37"/>
                  <a:gd name="T8" fmla="*/ 6 w 148"/>
                  <a:gd name="T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37">
                    <a:moveTo>
                      <a:pt x="6" y="36"/>
                    </a:moveTo>
                    <a:cubicBezTo>
                      <a:pt x="51" y="28"/>
                      <a:pt x="94" y="36"/>
                      <a:pt x="137" y="20"/>
                    </a:cubicBezTo>
                    <a:cubicBezTo>
                      <a:pt x="148" y="16"/>
                      <a:pt x="144" y="0"/>
                      <a:pt x="133" y="3"/>
                    </a:cubicBezTo>
                    <a:cubicBezTo>
                      <a:pt x="88" y="13"/>
                      <a:pt x="46" y="13"/>
                      <a:pt x="3" y="31"/>
                    </a:cubicBezTo>
                    <a:cubicBezTo>
                      <a:pt x="0" y="32"/>
                      <a:pt x="2" y="37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82" name="chenying0907 31"/>
              <p:cNvSpPr>
                <a:spLocks/>
              </p:cNvSpPr>
              <p:nvPr/>
            </p:nvSpPr>
            <p:spPr bwMode="auto">
              <a:xfrm>
                <a:off x="6989763" y="4945063"/>
                <a:ext cx="88900" cy="22225"/>
              </a:xfrm>
              <a:custGeom>
                <a:avLst/>
                <a:gdLst>
                  <a:gd name="T0" fmla="*/ 4 w 86"/>
                  <a:gd name="T1" fmla="*/ 18 h 22"/>
                  <a:gd name="T2" fmla="*/ 80 w 86"/>
                  <a:gd name="T3" fmla="*/ 10 h 22"/>
                  <a:gd name="T4" fmla="*/ 77 w 86"/>
                  <a:gd name="T5" fmla="*/ 1 h 22"/>
                  <a:gd name="T6" fmla="*/ 4 w 86"/>
                  <a:gd name="T7" fmla="*/ 8 h 22"/>
                  <a:gd name="T8" fmla="*/ 4 w 86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">
                    <a:moveTo>
                      <a:pt x="4" y="18"/>
                    </a:moveTo>
                    <a:cubicBezTo>
                      <a:pt x="30" y="22"/>
                      <a:pt x="56" y="21"/>
                      <a:pt x="80" y="10"/>
                    </a:cubicBezTo>
                    <a:cubicBezTo>
                      <a:pt x="86" y="8"/>
                      <a:pt x="82" y="0"/>
                      <a:pt x="77" y="1"/>
                    </a:cubicBezTo>
                    <a:cubicBezTo>
                      <a:pt x="53" y="5"/>
                      <a:pt x="28" y="5"/>
                      <a:pt x="4" y="8"/>
                    </a:cubicBezTo>
                    <a:cubicBezTo>
                      <a:pt x="0" y="9"/>
                      <a:pt x="0" y="17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83" name="chenying0907 32"/>
              <p:cNvSpPr>
                <a:spLocks/>
              </p:cNvSpPr>
              <p:nvPr/>
            </p:nvSpPr>
            <p:spPr bwMode="auto">
              <a:xfrm>
                <a:off x="6748463" y="4924426"/>
                <a:ext cx="80963" cy="31750"/>
              </a:xfrm>
              <a:custGeom>
                <a:avLst/>
                <a:gdLst>
                  <a:gd name="T0" fmla="*/ 6 w 79"/>
                  <a:gd name="T1" fmla="*/ 17 h 31"/>
                  <a:gd name="T2" fmla="*/ 37 w 79"/>
                  <a:gd name="T3" fmla="*/ 24 h 31"/>
                  <a:gd name="T4" fmla="*/ 72 w 79"/>
                  <a:gd name="T5" fmla="*/ 31 h 31"/>
                  <a:gd name="T6" fmla="*/ 75 w 79"/>
                  <a:gd name="T7" fmla="*/ 21 h 31"/>
                  <a:gd name="T8" fmla="*/ 6 w 79"/>
                  <a:gd name="T9" fmla="*/ 6 h 31"/>
                  <a:gd name="T10" fmla="*/ 6 w 79"/>
                  <a:gd name="T1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31">
                    <a:moveTo>
                      <a:pt x="6" y="17"/>
                    </a:moveTo>
                    <a:cubicBezTo>
                      <a:pt x="16" y="20"/>
                      <a:pt x="27" y="22"/>
                      <a:pt x="37" y="24"/>
                    </a:cubicBezTo>
                    <a:cubicBezTo>
                      <a:pt x="49" y="27"/>
                      <a:pt x="60" y="31"/>
                      <a:pt x="72" y="31"/>
                    </a:cubicBezTo>
                    <a:cubicBezTo>
                      <a:pt x="78" y="31"/>
                      <a:pt x="79" y="24"/>
                      <a:pt x="75" y="21"/>
                    </a:cubicBezTo>
                    <a:cubicBezTo>
                      <a:pt x="56" y="8"/>
                      <a:pt x="28" y="0"/>
                      <a:pt x="6" y="6"/>
                    </a:cubicBezTo>
                    <a:cubicBezTo>
                      <a:pt x="0" y="8"/>
                      <a:pt x="1" y="15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84" name="chenying0907 33"/>
              <p:cNvSpPr>
                <a:spLocks/>
              </p:cNvSpPr>
              <p:nvPr/>
            </p:nvSpPr>
            <p:spPr bwMode="auto">
              <a:xfrm>
                <a:off x="6559551" y="4949826"/>
                <a:ext cx="68263" cy="61913"/>
              </a:xfrm>
              <a:custGeom>
                <a:avLst/>
                <a:gdLst>
                  <a:gd name="T0" fmla="*/ 11 w 67"/>
                  <a:gd name="T1" fmla="*/ 56 h 59"/>
                  <a:gd name="T2" fmla="*/ 39 w 67"/>
                  <a:gd name="T3" fmla="*/ 37 h 59"/>
                  <a:gd name="T4" fmla="*/ 63 w 67"/>
                  <a:gd name="T5" fmla="*/ 12 h 59"/>
                  <a:gd name="T6" fmla="*/ 55 w 67"/>
                  <a:gd name="T7" fmla="*/ 4 h 59"/>
                  <a:gd name="T8" fmla="*/ 31 w 67"/>
                  <a:gd name="T9" fmla="*/ 25 h 59"/>
                  <a:gd name="T10" fmla="*/ 4 w 67"/>
                  <a:gd name="T11" fmla="*/ 48 h 59"/>
                  <a:gd name="T12" fmla="*/ 11 w 67"/>
                  <a:gd name="T13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59">
                    <a:moveTo>
                      <a:pt x="11" y="56"/>
                    </a:moveTo>
                    <a:cubicBezTo>
                      <a:pt x="21" y="50"/>
                      <a:pt x="30" y="44"/>
                      <a:pt x="39" y="37"/>
                    </a:cubicBezTo>
                    <a:cubicBezTo>
                      <a:pt x="48" y="29"/>
                      <a:pt x="55" y="21"/>
                      <a:pt x="63" y="12"/>
                    </a:cubicBezTo>
                    <a:cubicBezTo>
                      <a:pt x="67" y="7"/>
                      <a:pt x="60" y="0"/>
                      <a:pt x="55" y="4"/>
                    </a:cubicBezTo>
                    <a:cubicBezTo>
                      <a:pt x="47" y="11"/>
                      <a:pt x="39" y="17"/>
                      <a:pt x="31" y="25"/>
                    </a:cubicBezTo>
                    <a:cubicBezTo>
                      <a:pt x="22" y="33"/>
                      <a:pt x="14" y="41"/>
                      <a:pt x="4" y="48"/>
                    </a:cubicBezTo>
                    <a:cubicBezTo>
                      <a:pt x="0" y="52"/>
                      <a:pt x="6" y="59"/>
                      <a:pt x="11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85" name="chenying0907 34"/>
              <p:cNvSpPr>
                <a:spLocks/>
              </p:cNvSpPr>
              <p:nvPr/>
            </p:nvSpPr>
            <p:spPr bwMode="auto">
              <a:xfrm>
                <a:off x="6375401" y="5078413"/>
                <a:ext cx="80963" cy="49213"/>
              </a:xfrm>
              <a:custGeom>
                <a:avLst/>
                <a:gdLst>
                  <a:gd name="T0" fmla="*/ 5 w 78"/>
                  <a:gd name="T1" fmla="*/ 46 h 46"/>
                  <a:gd name="T2" fmla="*/ 41 w 78"/>
                  <a:gd name="T3" fmla="*/ 34 h 46"/>
                  <a:gd name="T4" fmla="*/ 73 w 78"/>
                  <a:gd name="T5" fmla="*/ 11 h 46"/>
                  <a:gd name="T6" fmla="*/ 67 w 78"/>
                  <a:gd name="T7" fmla="*/ 2 h 46"/>
                  <a:gd name="T8" fmla="*/ 33 w 78"/>
                  <a:gd name="T9" fmla="*/ 21 h 46"/>
                  <a:gd name="T10" fmla="*/ 3 w 78"/>
                  <a:gd name="T11" fmla="*/ 41 h 46"/>
                  <a:gd name="T12" fmla="*/ 5 w 78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46">
                    <a:moveTo>
                      <a:pt x="5" y="46"/>
                    </a:moveTo>
                    <a:cubicBezTo>
                      <a:pt x="17" y="42"/>
                      <a:pt x="29" y="41"/>
                      <a:pt x="41" y="34"/>
                    </a:cubicBezTo>
                    <a:cubicBezTo>
                      <a:pt x="53" y="28"/>
                      <a:pt x="63" y="20"/>
                      <a:pt x="73" y="11"/>
                    </a:cubicBezTo>
                    <a:cubicBezTo>
                      <a:pt x="78" y="6"/>
                      <a:pt x="72" y="0"/>
                      <a:pt x="67" y="2"/>
                    </a:cubicBezTo>
                    <a:cubicBezTo>
                      <a:pt x="55" y="8"/>
                      <a:pt x="44" y="14"/>
                      <a:pt x="33" y="21"/>
                    </a:cubicBezTo>
                    <a:cubicBezTo>
                      <a:pt x="23" y="28"/>
                      <a:pt x="14" y="37"/>
                      <a:pt x="3" y="41"/>
                    </a:cubicBezTo>
                    <a:cubicBezTo>
                      <a:pt x="0" y="42"/>
                      <a:pt x="2" y="46"/>
                      <a:pt x="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86" name="chenying0907 35"/>
              <p:cNvSpPr>
                <a:spLocks/>
              </p:cNvSpPr>
              <p:nvPr/>
            </p:nvSpPr>
            <p:spPr bwMode="auto">
              <a:xfrm>
                <a:off x="6167438" y="5192713"/>
                <a:ext cx="114300" cy="50800"/>
              </a:xfrm>
              <a:custGeom>
                <a:avLst/>
                <a:gdLst>
                  <a:gd name="T0" fmla="*/ 10 w 110"/>
                  <a:gd name="T1" fmla="*/ 48 h 50"/>
                  <a:gd name="T2" fmla="*/ 105 w 110"/>
                  <a:gd name="T3" fmla="*/ 11 h 50"/>
                  <a:gd name="T4" fmla="*/ 102 w 110"/>
                  <a:gd name="T5" fmla="*/ 2 h 50"/>
                  <a:gd name="T6" fmla="*/ 7 w 110"/>
                  <a:gd name="T7" fmla="*/ 37 h 50"/>
                  <a:gd name="T8" fmla="*/ 10 w 110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0">
                    <a:moveTo>
                      <a:pt x="10" y="48"/>
                    </a:moveTo>
                    <a:cubicBezTo>
                      <a:pt x="45" y="42"/>
                      <a:pt x="75" y="29"/>
                      <a:pt x="105" y="11"/>
                    </a:cubicBezTo>
                    <a:cubicBezTo>
                      <a:pt x="110" y="8"/>
                      <a:pt x="107" y="0"/>
                      <a:pt x="102" y="2"/>
                    </a:cubicBezTo>
                    <a:cubicBezTo>
                      <a:pt x="71" y="15"/>
                      <a:pt x="40" y="30"/>
                      <a:pt x="7" y="37"/>
                    </a:cubicBezTo>
                    <a:cubicBezTo>
                      <a:pt x="0" y="39"/>
                      <a:pt x="3" y="50"/>
                      <a:pt x="1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87" name="chenying0907 36"/>
              <p:cNvSpPr>
                <a:spLocks/>
              </p:cNvSpPr>
              <p:nvPr/>
            </p:nvSpPr>
            <p:spPr bwMode="auto">
              <a:xfrm>
                <a:off x="5929313" y="5272088"/>
                <a:ext cx="131763" cy="36513"/>
              </a:xfrm>
              <a:custGeom>
                <a:avLst/>
                <a:gdLst>
                  <a:gd name="T0" fmla="*/ 7 w 128"/>
                  <a:gd name="T1" fmla="*/ 30 h 35"/>
                  <a:gd name="T2" fmla="*/ 120 w 128"/>
                  <a:gd name="T3" fmla="*/ 16 h 35"/>
                  <a:gd name="T4" fmla="*/ 114 w 128"/>
                  <a:gd name="T5" fmla="*/ 2 h 35"/>
                  <a:gd name="T6" fmla="*/ 7 w 128"/>
                  <a:gd name="T7" fmla="*/ 18 h 35"/>
                  <a:gd name="T8" fmla="*/ 7 w 128"/>
                  <a:gd name="T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35">
                    <a:moveTo>
                      <a:pt x="7" y="30"/>
                    </a:moveTo>
                    <a:cubicBezTo>
                      <a:pt x="47" y="33"/>
                      <a:pt x="84" y="35"/>
                      <a:pt x="120" y="16"/>
                    </a:cubicBezTo>
                    <a:cubicBezTo>
                      <a:pt x="128" y="11"/>
                      <a:pt x="122" y="0"/>
                      <a:pt x="114" y="2"/>
                    </a:cubicBezTo>
                    <a:cubicBezTo>
                      <a:pt x="79" y="10"/>
                      <a:pt x="43" y="15"/>
                      <a:pt x="7" y="18"/>
                    </a:cubicBezTo>
                    <a:cubicBezTo>
                      <a:pt x="0" y="18"/>
                      <a:pt x="0" y="29"/>
                      <a:pt x="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88" name="chenying0907 37"/>
              <p:cNvSpPr>
                <a:spLocks/>
              </p:cNvSpPr>
              <p:nvPr/>
            </p:nvSpPr>
            <p:spPr bwMode="auto">
              <a:xfrm>
                <a:off x="5719763" y="5281613"/>
                <a:ext cx="104775" cy="34925"/>
              </a:xfrm>
              <a:custGeom>
                <a:avLst/>
                <a:gdLst>
                  <a:gd name="T0" fmla="*/ 3 w 101"/>
                  <a:gd name="T1" fmla="*/ 11 h 33"/>
                  <a:gd name="T2" fmla="*/ 94 w 101"/>
                  <a:gd name="T3" fmla="*/ 29 h 33"/>
                  <a:gd name="T4" fmla="*/ 94 w 101"/>
                  <a:gd name="T5" fmla="*/ 15 h 33"/>
                  <a:gd name="T6" fmla="*/ 6 w 101"/>
                  <a:gd name="T7" fmla="*/ 3 h 33"/>
                  <a:gd name="T8" fmla="*/ 3 w 101"/>
                  <a:gd name="T9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33">
                    <a:moveTo>
                      <a:pt x="3" y="11"/>
                    </a:moveTo>
                    <a:cubicBezTo>
                      <a:pt x="29" y="28"/>
                      <a:pt x="65" y="33"/>
                      <a:pt x="94" y="29"/>
                    </a:cubicBezTo>
                    <a:cubicBezTo>
                      <a:pt x="101" y="28"/>
                      <a:pt x="101" y="16"/>
                      <a:pt x="94" y="15"/>
                    </a:cubicBezTo>
                    <a:cubicBezTo>
                      <a:pt x="66" y="10"/>
                      <a:pt x="34" y="0"/>
                      <a:pt x="6" y="3"/>
                    </a:cubicBezTo>
                    <a:cubicBezTo>
                      <a:pt x="1" y="3"/>
                      <a:pt x="0" y="9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89" name="chenying0907 38"/>
              <p:cNvSpPr>
                <a:spLocks/>
              </p:cNvSpPr>
              <p:nvPr/>
            </p:nvSpPr>
            <p:spPr bwMode="auto">
              <a:xfrm>
                <a:off x="5516563" y="5238751"/>
                <a:ext cx="103188" cy="33338"/>
              </a:xfrm>
              <a:custGeom>
                <a:avLst/>
                <a:gdLst>
                  <a:gd name="T0" fmla="*/ 5 w 100"/>
                  <a:gd name="T1" fmla="*/ 9 h 32"/>
                  <a:gd name="T2" fmla="*/ 92 w 100"/>
                  <a:gd name="T3" fmla="*/ 31 h 32"/>
                  <a:gd name="T4" fmla="*/ 94 w 100"/>
                  <a:gd name="T5" fmla="*/ 22 h 32"/>
                  <a:gd name="T6" fmla="*/ 7 w 100"/>
                  <a:gd name="T7" fmla="*/ 1 h 32"/>
                  <a:gd name="T8" fmla="*/ 5 w 100"/>
                  <a:gd name="T9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">
                    <a:moveTo>
                      <a:pt x="5" y="9"/>
                    </a:moveTo>
                    <a:cubicBezTo>
                      <a:pt x="34" y="18"/>
                      <a:pt x="62" y="26"/>
                      <a:pt x="92" y="31"/>
                    </a:cubicBezTo>
                    <a:cubicBezTo>
                      <a:pt x="98" y="32"/>
                      <a:pt x="100" y="24"/>
                      <a:pt x="94" y="22"/>
                    </a:cubicBezTo>
                    <a:cubicBezTo>
                      <a:pt x="66" y="13"/>
                      <a:pt x="37" y="6"/>
                      <a:pt x="7" y="1"/>
                    </a:cubicBezTo>
                    <a:cubicBezTo>
                      <a:pt x="2" y="0"/>
                      <a:pt x="0" y="7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0" name="chenying0907 39"/>
              <p:cNvSpPr>
                <a:spLocks/>
              </p:cNvSpPr>
              <p:nvPr/>
            </p:nvSpPr>
            <p:spPr bwMode="auto">
              <a:xfrm>
                <a:off x="5327651" y="5132388"/>
                <a:ext cx="85725" cy="60325"/>
              </a:xfrm>
              <a:custGeom>
                <a:avLst/>
                <a:gdLst>
                  <a:gd name="T0" fmla="*/ 2 w 82"/>
                  <a:gd name="T1" fmla="*/ 8 h 58"/>
                  <a:gd name="T2" fmla="*/ 71 w 82"/>
                  <a:gd name="T3" fmla="*/ 57 h 58"/>
                  <a:gd name="T4" fmla="*/ 74 w 82"/>
                  <a:gd name="T5" fmla="*/ 44 h 58"/>
                  <a:gd name="T6" fmla="*/ 11 w 82"/>
                  <a:gd name="T7" fmla="*/ 3 h 58"/>
                  <a:gd name="T8" fmla="*/ 2 w 82"/>
                  <a:gd name="T9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8">
                    <a:moveTo>
                      <a:pt x="2" y="8"/>
                    </a:moveTo>
                    <a:cubicBezTo>
                      <a:pt x="14" y="38"/>
                      <a:pt x="41" y="52"/>
                      <a:pt x="71" y="57"/>
                    </a:cubicBezTo>
                    <a:cubicBezTo>
                      <a:pt x="79" y="58"/>
                      <a:pt x="82" y="47"/>
                      <a:pt x="74" y="44"/>
                    </a:cubicBezTo>
                    <a:cubicBezTo>
                      <a:pt x="51" y="35"/>
                      <a:pt x="30" y="19"/>
                      <a:pt x="11" y="3"/>
                    </a:cubicBezTo>
                    <a:cubicBezTo>
                      <a:pt x="8" y="0"/>
                      <a:pt x="0" y="3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1" name="chenying0907 40"/>
              <p:cNvSpPr>
                <a:spLocks/>
              </p:cNvSpPr>
              <p:nvPr/>
            </p:nvSpPr>
            <p:spPr bwMode="auto">
              <a:xfrm>
                <a:off x="5167313" y="4940301"/>
                <a:ext cx="87313" cy="103188"/>
              </a:xfrm>
              <a:custGeom>
                <a:avLst/>
                <a:gdLst>
                  <a:gd name="T0" fmla="*/ 4 w 83"/>
                  <a:gd name="T1" fmla="*/ 13 h 98"/>
                  <a:gd name="T2" fmla="*/ 72 w 83"/>
                  <a:gd name="T3" fmla="*/ 94 h 98"/>
                  <a:gd name="T4" fmla="*/ 80 w 83"/>
                  <a:gd name="T5" fmla="*/ 87 h 98"/>
                  <a:gd name="T6" fmla="*/ 13 w 83"/>
                  <a:gd name="T7" fmla="*/ 4 h 98"/>
                  <a:gd name="T8" fmla="*/ 4 w 83"/>
                  <a:gd name="T9" fmla="*/ 1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98">
                    <a:moveTo>
                      <a:pt x="4" y="13"/>
                    </a:moveTo>
                    <a:cubicBezTo>
                      <a:pt x="23" y="41"/>
                      <a:pt x="44" y="74"/>
                      <a:pt x="72" y="94"/>
                    </a:cubicBezTo>
                    <a:cubicBezTo>
                      <a:pt x="76" y="98"/>
                      <a:pt x="83" y="91"/>
                      <a:pt x="80" y="87"/>
                    </a:cubicBezTo>
                    <a:cubicBezTo>
                      <a:pt x="61" y="58"/>
                      <a:pt x="41" y="25"/>
                      <a:pt x="13" y="4"/>
                    </a:cubicBezTo>
                    <a:cubicBezTo>
                      <a:pt x="8" y="0"/>
                      <a:pt x="0" y="8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2" name="chenying0907 41"/>
              <p:cNvSpPr>
                <a:spLocks/>
              </p:cNvSpPr>
              <p:nvPr/>
            </p:nvSpPr>
            <p:spPr bwMode="auto">
              <a:xfrm>
                <a:off x="5113338" y="4803776"/>
                <a:ext cx="50800" cy="74613"/>
              </a:xfrm>
              <a:custGeom>
                <a:avLst/>
                <a:gdLst>
                  <a:gd name="T0" fmla="*/ 2 w 49"/>
                  <a:gd name="T1" fmla="*/ 6 h 71"/>
                  <a:gd name="T2" fmla="*/ 15 w 49"/>
                  <a:gd name="T3" fmla="*/ 35 h 71"/>
                  <a:gd name="T4" fmla="*/ 35 w 49"/>
                  <a:gd name="T5" fmla="*/ 65 h 71"/>
                  <a:gd name="T6" fmla="*/ 45 w 49"/>
                  <a:gd name="T7" fmla="*/ 59 h 71"/>
                  <a:gd name="T8" fmla="*/ 26 w 49"/>
                  <a:gd name="T9" fmla="*/ 28 h 71"/>
                  <a:gd name="T10" fmla="*/ 5 w 49"/>
                  <a:gd name="T11" fmla="*/ 3 h 71"/>
                  <a:gd name="T12" fmla="*/ 2 w 49"/>
                  <a:gd name="T13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1">
                    <a:moveTo>
                      <a:pt x="2" y="6"/>
                    </a:moveTo>
                    <a:cubicBezTo>
                      <a:pt x="6" y="15"/>
                      <a:pt x="10" y="25"/>
                      <a:pt x="15" y="35"/>
                    </a:cubicBezTo>
                    <a:cubicBezTo>
                      <a:pt x="21" y="46"/>
                      <a:pt x="27" y="55"/>
                      <a:pt x="35" y="65"/>
                    </a:cubicBezTo>
                    <a:cubicBezTo>
                      <a:pt x="39" y="71"/>
                      <a:pt x="49" y="66"/>
                      <a:pt x="45" y="59"/>
                    </a:cubicBezTo>
                    <a:cubicBezTo>
                      <a:pt x="39" y="49"/>
                      <a:pt x="33" y="38"/>
                      <a:pt x="26" y="28"/>
                    </a:cubicBezTo>
                    <a:cubicBezTo>
                      <a:pt x="20" y="19"/>
                      <a:pt x="13" y="11"/>
                      <a:pt x="5" y="3"/>
                    </a:cubicBezTo>
                    <a:cubicBezTo>
                      <a:pt x="4" y="0"/>
                      <a:pt x="0" y="3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3" name="chenying0907 42"/>
              <p:cNvSpPr>
                <a:spLocks/>
              </p:cNvSpPr>
              <p:nvPr/>
            </p:nvSpPr>
            <p:spPr bwMode="auto">
              <a:xfrm>
                <a:off x="5035551" y="4613276"/>
                <a:ext cx="60325" cy="101600"/>
              </a:xfrm>
              <a:custGeom>
                <a:avLst/>
                <a:gdLst>
                  <a:gd name="T0" fmla="*/ 2 w 58"/>
                  <a:gd name="T1" fmla="*/ 8 h 97"/>
                  <a:gd name="T2" fmla="*/ 45 w 58"/>
                  <a:gd name="T3" fmla="*/ 91 h 97"/>
                  <a:gd name="T4" fmla="*/ 56 w 58"/>
                  <a:gd name="T5" fmla="*/ 84 h 97"/>
                  <a:gd name="T6" fmla="*/ 11 w 58"/>
                  <a:gd name="T7" fmla="*/ 4 h 97"/>
                  <a:gd name="T8" fmla="*/ 2 w 58"/>
                  <a:gd name="T9" fmla="*/ 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7">
                    <a:moveTo>
                      <a:pt x="2" y="8"/>
                    </a:moveTo>
                    <a:cubicBezTo>
                      <a:pt x="10" y="37"/>
                      <a:pt x="25" y="67"/>
                      <a:pt x="45" y="91"/>
                    </a:cubicBezTo>
                    <a:cubicBezTo>
                      <a:pt x="50" y="97"/>
                      <a:pt x="58" y="91"/>
                      <a:pt x="56" y="84"/>
                    </a:cubicBezTo>
                    <a:cubicBezTo>
                      <a:pt x="49" y="54"/>
                      <a:pt x="29" y="28"/>
                      <a:pt x="11" y="4"/>
                    </a:cubicBezTo>
                    <a:cubicBezTo>
                      <a:pt x="7" y="0"/>
                      <a:pt x="0" y="2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4" name="chenying0907 43"/>
              <p:cNvSpPr>
                <a:spLocks/>
              </p:cNvSpPr>
              <p:nvPr/>
            </p:nvSpPr>
            <p:spPr bwMode="auto">
              <a:xfrm>
                <a:off x="4221163" y="4760913"/>
                <a:ext cx="82550" cy="20638"/>
              </a:xfrm>
              <a:custGeom>
                <a:avLst/>
                <a:gdLst>
                  <a:gd name="T0" fmla="*/ 2 w 79"/>
                  <a:gd name="T1" fmla="*/ 4 h 19"/>
                  <a:gd name="T2" fmla="*/ 74 w 79"/>
                  <a:gd name="T3" fmla="*/ 19 h 19"/>
                  <a:gd name="T4" fmla="*/ 76 w 79"/>
                  <a:gd name="T5" fmla="*/ 14 h 19"/>
                  <a:gd name="T6" fmla="*/ 3 w 79"/>
                  <a:gd name="T7" fmla="*/ 0 h 19"/>
                  <a:gd name="T8" fmla="*/ 2 w 79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9">
                    <a:moveTo>
                      <a:pt x="2" y="4"/>
                    </a:moveTo>
                    <a:cubicBezTo>
                      <a:pt x="26" y="11"/>
                      <a:pt x="50" y="14"/>
                      <a:pt x="74" y="19"/>
                    </a:cubicBezTo>
                    <a:cubicBezTo>
                      <a:pt x="77" y="19"/>
                      <a:pt x="79" y="15"/>
                      <a:pt x="76" y="14"/>
                    </a:cubicBezTo>
                    <a:cubicBezTo>
                      <a:pt x="52" y="8"/>
                      <a:pt x="27" y="7"/>
                      <a:pt x="3" y="0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5" name="chenying0907 44"/>
              <p:cNvSpPr>
                <a:spLocks/>
              </p:cNvSpPr>
              <p:nvPr/>
            </p:nvSpPr>
            <p:spPr bwMode="auto">
              <a:xfrm>
                <a:off x="4384676" y="4772026"/>
                <a:ext cx="106363" cy="17463"/>
              </a:xfrm>
              <a:custGeom>
                <a:avLst/>
                <a:gdLst>
                  <a:gd name="T0" fmla="*/ 5 w 102"/>
                  <a:gd name="T1" fmla="*/ 16 h 17"/>
                  <a:gd name="T2" fmla="*/ 98 w 102"/>
                  <a:gd name="T3" fmla="*/ 10 h 17"/>
                  <a:gd name="T4" fmla="*/ 98 w 102"/>
                  <a:gd name="T5" fmla="*/ 3 h 17"/>
                  <a:gd name="T6" fmla="*/ 3 w 102"/>
                  <a:gd name="T7" fmla="*/ 11 h 17"/>
                  <a:gd name="T8" fmla="*/ 5 w 10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7">
                    <a:moveTo>
                      <a:pt x="5" y="16"/>
                    </a:moveTo>
                    <a:cubicBezTo>
                      <a:pt x="35" y="11"/>
                      <a:pt x="67" y="13"/>
                      <a:pt x="98" y="10"/>
                    </a:cubicBezTo>
                    <a:cubicBezTo>
                      <a:pt x="102" y="10"/>
                      <a:pt x="102" y="3"/>
                      <a:pt x="98" y="3"/>
                    </a:cubicBezTo>
                    <a:cubicBezTo>
                      <a:pt x="66" y="0"/>
                      <a:pt x="34" y="2"/>
                      <a:pt x="3" y="11"/>
                    </a:cubicBezTo>
                    <a:cubicBezTo>
                      <a:pt x="0" y="12"/>
                      <a:pt x="1" y="17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6" name="chenying0907 45"/>
              <p:cNvSpPr>
                <a:spLocks/>
              </p:cNvSpPr>
              <p:nvPr/>
            </p:nvSpPr>
            <p:spPr bwMode="auto">
              <a:xfrm>
                <a:off x="4584701" y="4762501"/>
                <a:ext cx="90488" cy="34925"/>
              </a:xfrm>
              <a:custGeom>
                <a:avLst/>
                <a:gdLst>
                  <a:gd name="T0" fmla="*/ 4 w 87"/>
                  <a:gd name="T1" fmla="*/ 20 h 33"/>
                  <a:gd name="T2" fmla="*/ 83 w 87"/>
                  <a:gd name="T3" fmla="*/ 12 h 33"/>
                  <a:gd name="T4" fmla="*/ 77 w 87"/>
                  <a:gd name="T5" fmla="*/ 2 h 33"/>
                  <a:gd name="T6" fmla="*/ 6 w 87"/>
                  <a:gd name="T7" fmla="*/ 10 h 33"/>
                  <a:gd name="T8" fmla="*/ 4 w 87"/>
                  <a:gd name="T9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3">
                    <a:moveTo>
                      <a:pt x="4" y="20"/>
                    </a:moveTo>
                    <a:cubicBezTo>
                      <a:pt x="29" y="33"/>
                      <a:pt x="61" y="33"/>
                      <a:pt x="83" y="12"/>
                    </a:cubicBezTo>
                    <a:cubicBezTo>
                      <a:pt x="87" y="9"/>
                      <a:pt x="83" y="0"/>
                      <a:pt x="77" y="2"/>
                    </a:cubicBezTo>
                    <a:cubicBezTo>
                      <a:pt x="55" y="11"/>
                      <a:pt x="30" y="13"/>
                      <a:pt x="6" y="10"/>
                    </a:cubicBezTo>
                    <a:cubicBezTo>
                      <a:pt x="1" y="10"/>
                      <a:pt x="0" y="17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7" name="chenying0907 46"/>
              <p:cNvSpPr>
                <a:spLocks/>
              </p:cNvSpPr>
              <p:nvPr/>
            </p:nvSpPr>
            <p:spPr bwMode="auto">
              <a:xfrm>
                <a:off x="4751388" y="4727576"/>
                <a:ext cx="88900" cy="25400"/>
              </a:xfrm>
              <a:custGeom>
                <a:avLst/>
                <a:gdLst>
                  <a:gd name="T0" fmla="*/ 5 w 86"/>
                  <a:gd name="T1" fmla="*/ 24 h 25"/>
                  <a:gd name="T2" fmla="*/ 79 w 86"/>
                  <a:gd name="T3" fmla="*/ 11 h 25"/>
                  <a:gd name="T4" fmla="*/ 76 w 86"/>
                  <a:gd name="T5" fmla="*/ 1 h 25"/>
                  <a:gd name="T6" fmla="*/ 41 w 86"/>
                  <a:gd name="T7" fmla="*/ 8 h 25"/>
                  <a:gd name="T8" fmla="*/ 5 w 86"/>
                  <a:gd name="T9" fmla="*/ 17 h 25"/>
                  <a:gd name="T10" fmla="*/ 5 w 86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" y="24"/>
                    </a:moveTo>
                    <a:cubicBezTo>
                      <a:pt x="32" y="25"/>
                      <a:pt x="54" y="20"/>
                      <a:pt x="79" y="11"/>
                    </a:cubicBezTo>
                    <a:cubicBezTo>
                      <a:pt x="86" y="9"/>
                      <a:pt x="83" y="0"/>
                      <a:pt x="76" y="1"/>
                    </a:cubicBezTo>
                    <a:cubicBezTo>
                      <a:pt x="64" y="3"/>
                      <a:pt x="53" y="5"/>
                      <a:pt x="41" y="8"/>
                    </a:cubicBezTo>
                    <a:cubicBezTo>
                      <a:pt x="30" y="11"/>
                      <a:pt x="17" y="16"/>
                      <a:pt x="5" y="17"/>
                    </a:cubicBezTo>
                    <a:cubicBezTo>
                      <a:pt x="0" y="17"/>
                      <a:pt x="0" y="2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8" name="chenying0907 47"/>
              <p:cNvSpPr>
                <a:spLocks/>
              </p:cNvSpPr>
              <p:nvPr/>
            </p:nvSpPr>
            <p:spPr bwMode="auto">
              <a:xfrm>
                <a:off x="4892676" y="4657726"/>
                <a:ext cx="92075" cy="52388"/>
              </a:xfrm>
              <a:custGeom>
                <a:avLst/>
                <a:gdLst>
                  <a:gd name="T0" fmla="*/ 9 w 89"/>
                  <a:gd name="T1" fmla="*/ 48 h 50"/>
                  <a:gd name="T2" fmla="*/ 43 w 89"/>
                  <a:gd name="T3" fmla="*/ 32 h 50"/>
                  <a:gd name="T4" fmla="*/ 81 w 89"/>
                  <a:gd name="T5" fmla="*/ 15 h 50"/>
                  <a:gd name="T6" fmla="*/ 77 w 89"/>
                  <a:gd name="T7" fmla="*/ 1 h 50"/>
                  <a:gd name="T8" fmla="*/ 38 w 89"/>
                  <a:gd name="T9" fmla="*/ 14 h 50"/>
                  <a:gd name="T10" fmla="*/ 4 w 89"/>
                  <a:gd name="T11" fmla="*/ 41 h 50"/>
                  <a:gd name="T12" fmla="*/ 9 w 89"/>
                  <a:gd name="T13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0">
                    <a:moveTo>
                      <a:pt x="9" y="48"/>
                    </a:moveTo>
                    <a:cubicBezTo>
                      <a:pt x="20" y="42"/>
                      <a:pt x="32" y="37"/>
                      <a:pt x="43" y="32"/>
                    </a:cubicBezTo>
                    <a:cubicBezTo>
                      <a:pt x="55" y="26"/>
                      <a:pt x="68" y="20"/>
                      <a:pt x="81" y="15"/>
                    </a:cubicBezTo>
                    <a:cubicBezTo>
                      <a:pt x="89" y="11"/>
                      <a:pt x="86" y="0"/>
                      <a:pt x="77" y="1"/>
                    </a:cubicBezTo>
                    <a:cubicBezTo>
                      <a:pt x="62" y="4"/>
                      <a:pt x="51" y="7"/>
                      <a:pt x="38" y="14"/>
                    </a:cubicBezTo>
                    <a:cubicBezTo>
                      <a:pt x="25" y="22"/>
                      <a:pt x="15" y="32"/>
                      <a:pt x="4" y="41"/>
                    </a:cubicBezTo>
                    <a:cubicBezTo>
                      <a:pt x="0" y="44"/>
                      <a:pt x="5" y="50"/>
                      <a:pt x="9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9" name="chenying0907 48"/>
              <p:cNvSpPr>
                <a:spLocks/>
              </p:cNvSpPr>
              <p:nvPr/>
            </p:nvSpPr>
            <p:spPr bwMode="auto">
              <a:xfrm>
                <a:off x="4024313" y="4714876"/>
                <a:ext cx="93663" cy="31750"/>
              </a:xfrm>
              <a:custGeom>
                <a:avLst/>
                <a:gdLst>
                  <a:gd name="T0" fmla="*/ 3 w 91"/>
                  <a:gd name="T1" fmla="*/ 6 h 31"/>
                  <a:gd name="T2" fmla="*/ 83 w 91"/>
                  <a:gd name="T3" fmla="*/ 30 h 31"/>
                  <a:gd name="T4" fmla="*/ 85 w 91"/>
                  <a:gd name="T5" fmla="*/ 21 h 31"/>
                  <a:gd name="T6" fmla="*/ 5 w 91"/>
                  <a:gd name="T7" fmla="*/ 1 h 31"/>
                  <a:gd name="T8" fmla="*/ 3 w 91"/>
                  <a:gd name="T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1">
                    <a:moveTo>
                      <a:pt x="3" y="6"/>
                    </a:moveTo>
                    <a:cubicBezTo>
                      <a:pt x="29" y="18"/>
                      <a:pt x="55" y="25"/>
                      <a:pt x="83" y="30"/>
                    </a:cubicBezTo>
                    <a:cubicBezTo>
                      <a:pt x="89" y="31"/>
                      <a:pt x="91" y="23"/>
                      <a:pt x="85" y="21"/>
                    </a:cubicBezTo>
                    <a:cubicBezTo>
                      <a:pt x="59" y="12"/>
                      <a:pt x="33" y="6"/>
                      <a:pt x="5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0" name="chenying0907 49"/>
              <p:cNvSpPr>
                <a:spLocks/>
              </p:cNvSpPr>
              <p:nvPr/>
            </p:nvSpPr>
            <p:spPr bwMode="auto">
              <a:xfrm>
                <a:off x="3851276" y="4625976"/>
                <a:ext cx="98425" cy="63500"/>
              </a:xfrm>
              <a:custGeom>
                <a:avLst/>
                <a:gdLst>
                  <a:gd name="T0" fmla="*/ 2 w 94"/>
                  <a:gd name="T1" fmla="*/ 4 h 61"/>
                  <a:gd name="T2" fmla="*/ 82 w 94"/>
                  <a:gd name="T3" fmla="*/ 60 h 61"/>
                  <a:gd name="T4" fmla="*/ 88 w 94"/>
                  <a:gd name="T5" fmla="*/ 49 h 61"/>
                  <a:gd name="T6" fmla="*/ 5 w 94"/>
                  <a:gd name="T7" fmla="*/ 1 h 61"/>
                  <a:gd name="T8" fmla="*/ 2 w 9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1">
                    <a:moveTo>
                      <a:pt x="2" y="4"/>
                    </a:moveTo>
                    <a:cubicBezTo>
                      <a:pt x="26" y="27"/>
                      <a:pt x="50" y="51"/>
                      <a:pt x="82" y="60"/>
                    </a:cubicBezTo>
                    <a:cubicBezTo>
                      <a:pt x="88" y="61"/>
                      <a:pt x="94" y="53"/>
                      <a:pt x="88" y="49"/>
                    </a:cubicBezTo>
                    <a:cubicBezTo>
                      <a:pt x="64" y="28"/>
                      <a:pt x="35" y="13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1" name="chenying0907 50"/>
              <p:cNvSpPr>
                <a:spLocks/>
              </p:cNvSpPr>
              <p:nvPr/>
            </p:nvSpPr>
            <p:spPr bwMode="auto">
              <a:xfrm>
                <a:off x="3706813" y="4486276"/>
                <a:ext cx="82550" cy="73025"/>
              </a:xfrm>
              <a:custGeom>
                <a:avLst/>
                <a:gdLst>
                  <a:gd name="T0" fmla="*/ 2 w 79"/>
                  <a:gd name="T1" fmla="*/ 9 h 71"/>
                  <a:gd name="T2" fmla="*/ 68 w 79"/>
                  <a:gd name="T3" fmla="*/ 69 h 71"/>
                  <a:gd name="T4" fmla="*/ 75 w 79"/>
                  <a:gd name="T5" fmla="*/ 61 h 71"/>
                  <a:gd name="T6" fmla="*/ 9 w 79"/>
                  <a:gd name="T7" fmla="*/ 4 h 71"/>
                  <a:gd name="T8" fmla="*/ 2 w 79"/>
                  <a:gd name="T9" fmla="*/ 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1">
                    <a:moveTo>
                      <a:pt x="2" y="9"/>
                    </a:moveTo>
                    <a:cubicBezTo>
                      <a:pt x="15" y="34"/>
                      <a:pt x="42" y="57"/>
                      <a:pt x="68" y="69"/>
                    </a:cubicBezTo>
                    <a:cubicBezTo>
                      <a:pt x="73" y="71"/>
                      <a:pt x="79" y="65"/>
                      <a:pt x="75" y="61"/>
                    </a:cubicBezTo>
                    <a:cubicBezTo>
                      <a:pt x="53" y="40"/>
                      <a:pt x="28" y="25"/>
                      <a:pt x="9" y="4"/>
                    </a:cubicBezTo>
                    <a:cubicBezTo>
                      <a:pt x="5" y="0"/>
                      <a:pt x="0" y="5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2" name="chenying0907 51"/>
              <p:cNvSpPr>
                <a:spLocks/>
              </p:cNvSpPr>
              <p:nvPr/>
            </p:nvSpPr>
            <p:spPr bwMode="auto">
              <a:xfrm>
                <a:off x="3595688" y="4313238"/>
                <a:ext cx="57150" cy="82550"/>
              </a:xfrm>
              <a:custGeom>
                <a:avLst/>
                <a:gdLst>
                  <a:gd name="T0" fmla="*/ 1 w 56"/>
                  <a:gd name="T1" fmla="*/ 6 h 79"/>
                  <a:gd name="T2" fmla="*/ 45 w 56"/>
                  <a:gd name="T3" fmla="*/ 75 h 79"/>
                  <a:gd name="T4" fmla="*/ 52 w 56"/>
                  <a:gd name="T5" fmla="*/ 68 h 79"/>
                  <a:gd name="T6" fmla="*/ 9 w 56"/>
                  <a:gd name="T7" fmla="*/ 4 h 79"/>
                  <a:gd name="T8" fmla="*/ 1 w 56"/>
                  <a:gd name="T9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9">
                    <a:moveTo>
                      <a:pt x="1" y="6"/>
                    </a:moveTo>
                    <a:cubicBezTo>
                      <a:pt x="5" y="35"/>
                      <a:pt x="24" y="56"/>
                      <a:pt x="45" y="75"/>
                    </a:cubicBezTo>
                    <a:cubicBezTo>
                      <a:pt x="50" y="79"/>
                      <a:pt x="56" y="73"/>
                      <a:pt x="52" y="68"/>
                    </a:cubicBezTo>
                    <a:cubicBezTo>
                      <a:pt x="35" y="48"/>
                      <a:pt x="22" y="26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3" name="chenying0907 52"/>
              <p:cNvSpPr>
                <a:spLocks/>
              </p:cNvSpPr>
              <p:nvPr/>
            </p:nvSpPr>
            <p:spPr bwMode="auto">
              <a:xfrm>
                <a:off x="3533776" y="4113213"/>
                <a:ext cx="42863" cy="101600"/>
              </a:xfrm>
              <a:custGeom>
                <a:avLst/>
                <a:gdLst>
                  <a:gd name="T0" fmla="*/ 2 w 42"/>
                  <a:gd name="T1" fmla="*/ 5 h 99"/>
                  <a:gd name="T2" fmla="*/ 31 w 42"/>
                  <a:gd name="T3" fmla="*/ 94 h 99"/>
                  <a:gd name="T4" fmla="*/ 39 w 42"/>
                  <a:gd name="T5" fmla="*/ 89 h 99"/>
                  <a:gd name="T6" fmla="*/ 10 w 42"/>
                  <a:gd name="T7" fmla="*/ 5 h 99"/>
                  <a:gd name="T8" fmla="*/ 2 w 42"/>
                  <a:gd name="T9" fmla="*/ 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9">
                    <a:moveTo>
                      <a:pt x="2" y="5"/>
                    </a:moveTo>
                    <a:cubicBezTo>
                      <a:pt x="0" y="37"/>
                      <a:pt x="13" y="68"/>
                      <a:pt x="31" y="94"/>
                    </a:cubicBezTo>
                    <a:cubicBezTo>
                      <a:pt x="35" y="99"/>
                      <a:pt x="42" y="94"/>
                      <a:pt x="39" y="89"/>
                    </a:cubicBezTo>
                    <a:cubicBezTo>
                      <a:pt x="24" y="64"/>
                      <a:pt x="14" y="34"/>
                      <a:pt x="10" y="5"/>
                    </a:cubicBezTo>
                    <a:cubicBezTo>
                      <a:pt x="9" y="0"/>
                      <a:pt x="3" y="0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4" name="chenying0907 53"/>
              <p:cNvSpPr>
                <a:spLocks/>
              </p:cNvSpPr>
              <p:nvPr/>
            </p:nvSpPr>
            <p:spPr bwMode="auto">
              <a:xfrm>
                <a:off x="3517901" y="3932238"/>
                <a:ext cx="20638" cy="79375"/>
              </a:xfrm>
              <a:custGeom>
                <a:avLst/>
                <a:gdLst>
                  <a:gd name="T0" fmla="*/ 4 w 19"/>
                  <a:gd name="T1" fmla="*/ 4 h 76"/>
                  <a:gd name="T2" fmla="*/ 10 w 19"/>
                  <a:gd name="T3" fmla="*/ 71 h 76"/>
                  <a:gd name="T4" fmla="*/ 18 w 19"/>
                  <a:gd name="T5" fmla="*/ 68 h 76"/>
                  <a:gd name="T6" fmla="*/ 10 w 19"/>
                  <a:gd name="T7" fmla="*/ 4 h 76"/>
                  <a:gd name="T8" fmla="*/ 4 w 19"/>
                  <a:gd name="T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6">
                    <a:moveTo>
                      <a:pt x="4" y="4"/>
                    </a:moveTo>
                    <a:cubicBezTo>
                      <a:pt x="2" y="27"/>
                      <a:pt x="0" y="50"/>
                      <a:pt x="10" y="71"/>
                    </a:cubicBezTo>
                    <a:cubicBezTo>
                      <a:pt x="13" y="76"/>
                      <a:pt x="19" y="72"/>
                      <a:pt x="18" y="68"/>
                    </a:cubicBezTo>
                    <a:cubicBezTo>
                      <a:pt x="15" y="47"/>
                      <a:pt x="12" y="25"/>
                      <a:pt x="10" y="4"/>
                    </a:cubicBezTo>
                    <a:cubicBezTo>
                      <a:pt x="10" y="0"/>
                      <a:pt x="4" y="0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5" name="chenying0907 54"/>
              <p:cNvSpPr>
                <a:spLocks/>
              </p:cNvSpPr>
              <p:nvPr/>
            </p:nvSpPr>
            <p:spPr bwMode="auto">
              <a:xfrm>
                <a:off x="3522663" y="3695701"/>
                <a:ext cx="47625" cy="131763"/>
              </a:xfrm>
              <a:custGeom>
                <a:avLst/>
                <a:gdLst>
                  <a:gd name="T0" fmla="*/ 4 w 46"/>
                  <a:gd name="T1" fmla="*/ 125 h 127"/>
                  <a:gd name="T2" fmla="*/ 43 w 46"/>
                  <a:gd name="T3" fmla="*/ 12 h 127"/>
                  <a:gd name="T4" fmla="*/ 33 w 46"/>
                  <a:gd name="T5" fmla="*/ 6 h 127"/>
                  <a:gd name="T6" fmla="*/ 0 w 46"/>
                  <a:gd name="T7" fmla="*/ 124 h 127"/>
                  <a:gd name="T8" fmla="*/ 4 w 46"/>
                  <a:gd name="T9" fmla="*/ 12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27">
                    <a:moveTo>
                      <a:pt x="4" y="125"/>
                    </a:moveTo>
                    <a:cubicBezTo>
                      <a:pt x="17" y="88"/>
                      <a:pt x="25" y="47"/>
                      <a:pt x="43" y="12"/>
                    </a:cubicBezTo>
                    <a:cubicBezTo>
                      <a:pt x="46" y="5"/>
                      <a:pt x="37" y="0"/>
                      <a:pt x="33" y="6"/>
                    </a:cubicBezTo>
                    <a:cubicBezTo>
                      <a:pt x="10" y="43"/>
                      <a:pt x="6" y="82"/>
                      <a:pt x="0" y="124"/>
                    </a:cubicBezTo>
                    <a:cubicBezTo>
                      <a:pt x="0" y="126"/>
                      <a:pt x="3" y="127"/>
                      <a:pt x="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6" name="chenying0907 55"/>
              <p:cNvSpPr>
                <a:spLocks/>
              </p:cNvSpPr>
              <p:nvPr/>
            </p:nvSpPr>
            <p:spPr bwMode="auto">
              <a:xfrm>
                <a:off x="3586163" y="3575051"/>
                <a:ext cx="50800" cy="66675"/>
              </a:xfrm>
              <a:custGeom>
                <a:avLst/>
                <a:gdLst>
                  <a:gd name="T0" fmla="*/ 9 w 48"/>
                  <a:gd name="T1" fmla="*/ 61 h 64"/>
                  <a:gd name="T2" fmla="*/ 21 w 48"/>
                  <a:gd name="T3" fmla="*/ 53 h 64"/>
                  <a:gd name="T4" fmla="*/ 31 w 48"/>
                  <a:gd name="T5" fmla="*/ 40 h 64"/>
                  <a:gd name="T6" fmla="*/ 47 w 48"/>
                  <a:gd name="T7" fmla="*/ 9 h 64"/>
                  <a:gd name="T8" fmla="*/ 39 w 48"/>
                  <a:gd name="T9" fmla="*/ 3 h 64"/>
                  <a:gd name="T10" fmla="*/ 18 w 48"/>
                  <a:gd name="T11" fmla="*/ 29 h 64"/>
                  <a:gd name="T12" fmla="*/ 11 w 48"/>
                  <a:gd name="T13" fmla="*/ 41 h 64"/>
                  <a:gd name="T14" fmla="*/ 3 w 48"/>
                  <a:gd name="T15" fmla="*/ 57 h 64"/>
                  <a:gd name="T16" fmla="*/ 9 w 48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64">
                    <a:moveTo>
                      <a:pt x="9" y="61"/>
                    </a:moveTo>
                    <a:cubicBezTo>
                      <a:pt x="13" y="58"/>
                      <a:pt x="17" y="56"/>
                      <a:pt x="21" y="53"/>
                    </a:cubicBezTo>
                    <a:cubicBezTo>
                      <a:pt x="25" y="49"/>
                      <a:pt x="28" y="45"/>
                      <a:pt x="31" y="40"/>
                    </a:cubicBezTo>
                    <a:cubicBezTo>
                      <a:pt x="39" y="31"/>
                      <a:pt x="44" y="21"/>
                      <a:pt x="47" y="9"/>
                    </a:cubicBezTo>
                    <a:cubicBezTo>
                      <a:pt x="48" y="5"/>
                      <a:pt x="43" y="0"/>
                      <a:pt x="39" y="3"/>
                    </a:cubicBezTo>
                    <a:cubicBezTo>
                      <a:pt x="30" y="11"/>
                      <a:pt x="24" y="19"/>
                      <a:pt x="18" y="29"/>
                    </a:cubicBezTo>
                    <a:cubicBezTo>
                      <a:pt x="15" y="33"/>
                      <a:pt x="13" y="37"/>
                      <a:pt x="11" y="41"/>
                    </a:cubicBezTo>
                    <a:cubicBezTo>
                      <a:pt x="8" y="46"/>
                      <a:pt x="6" y="52"/>
                      <a:pt x="3" y="57"/>
                    </a:cubicBezTo>
                    <a:cubicBezTo>
                      <a:pt x="0" y="60"/>
                      <a:pt x="5" y="64"/>
                      <a:pt x="9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7" name="chenying0907 56"/>
              <p:cNvSpPr>
                <a:spLocks/>
              </p:cNvSpPr>
              <p:nvPr/>
            </p:nvSpPr>
            <p:spPr bwMode="auto">
              <a:xfrm>
                <a:off x="3698876" y="3435351"/>
                <a:ext cx="66675" cy="74613"/>
              </a:xfrm>
              <a:custGeom>
                <a:avLst/>
                <a:gdLst>
                  <a:gd name="T0" fmla="*/ 11 w 64"/>
                  <a:gd name="T1" fmla="*/ 66 h 71"/>
                  <a:gd name="T2" fmla="*/ 60 w 64"/>
                  <a:gd name="T3" fmla="*/ 9 h 71"/>
                  <a:gd name="T4" fmla="*/ 56 w 64"/>
                  <a:gd name="T5" fmla="*/ 1 h 71"/>
                  <a:gd name="T6" fmla="*/ 2 w 64"/>
                  <a:gd name="T7" fmla="*/ 62 h 71"/>
                  <a:gd name="T8" fmla="*/ 11 w 64"/>
                  <a:gd name="T9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71">
                    <a:moveTo>
                      <a:pt x="11" y="66"/>
                    </a:moveTo>
                    <a:cubicBezTo>
                      <a:pt x="22" y="42"/>
                      <a:pt x="41" y="26"/>
                      <a:pt x="60" y="9"/>
                    </a:cubicBezTo>
                    <a:cubicBezTo>
                      <a:pt x="64" y="6"/>
                      <a:pt x="60" y="0"/>
                      <a:pt x="56" y="1"/>
                    </a:cubicBezTo>
                    <a:cubicBezTo>
                      <a:pt x="26" y="8"/>
                      <a:pt x="8" y="34"/>
                      <a:pt x="2" y="62"/>
                    </a:cubicBezTo>
                    <a:cubicBezTo>
                      <a:pt x="0" y="67"/>
                      <a:pt x="8" y="71"/>
                      <a:pt x="11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8" name="chenying0907 57"/>
              <p:cNvSpPr>
                <a:spLocks/>
              </p:cNvSpPr>
              <p:nvPr/>
            </p:nvSpPr>
            <p:spPr bwMode="auto">
              <a:xfrm>
                <a:off x="3798888" y="3357563"/>
                <a:ext cx="57150" cy="34925"/>
              </a:xfrm>
              <a:custGeom>
                <a:avLst/>
                <a:gdLst>
                  <a:gd name="T0" fmla="*/ 5 w 56"/>
                  <a:gd name="T1" fmla="*/ 33 h 34"/>
                  <a:gd name="T2" fmla="*/ 16 w 56"/>
                  <a:gd name="T3" fmla="*/ 32 h 34"/>
                  <a:gd name="T4" fmla="*/ 29 w 56"/>
                  <a:gd name="T5" fmla="*/ 28 h 34"/>
                  <a:gd name="T6" fmla="*/ 51 w 56"/>
                  <a:gd name="T7" fmla="*/ 13 h 34"/>
                  <a:gd name="T8" fmla="*/ 46 w 56"/>
                  <a:gd name="T9" fmla="*/ 2 h 34"/>
                  <a:gd name="T10" fmla="*/ 22 w 56"/>
                  <a:gd name="T11" fmla="*/ 11 h 34"/>
                  <a:gd name="T12" fmla="*/ 10 w 56"/>
                  <a:gd name="T13" fmla="*/ 19 h 34"/>
                  <a:gd name="T14" fmla="*/ 3 w 56"/>
                  <a:gd name="T15" fmla="*/ 27 h 34"/>
                  <a:gd name="T16" fmla="*/ 5 w 56"/>
                  <a:gd name="T1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4">
                    <a:moveTo>
                      <a:pt x="5" y="33"/>
                    </a:moveTo>
                    <a:cubicBezTo>
                      <a:pt x="9" y="32"/>
                      <a:pt x="12" y="33"/>
                      <a:pt x="16" y="32"/>
                    </a:cubicBezTo>
                    <a:cubicBezTo>
                      <a:pt x="20" y="31"/>
                      <a:pt x="24" y="29"/>
                      <a:pt x="29" y="28"/>
                    </a:cubicBezTo>
                    <a:cubicBezTo>
                      <a:pt x="38" y="24"/>
                      <a:pt x="43" y="19"/>
                      <a:pt x="51" y="13"/>
                    </a:cubicBezTo>
                    <a:cubicBezTo>
                      <a:pt x="56" y="10"/>
                      <a:pt x="53" y="0"/>
                      <a:pt x="46" y="2"/>
                    </a:cubicBezTo>
                    <a:cubicBezTo>
                      <a:pt x="37" y="5"/>
                      <a:pt x="30" y="7"/>
                      <a:pt x="22" y="11"/>
                    </a:cubicBezTo>
                    <a:cubicBezTo>
                      <a:pt x="18" y="14"/>
                      <a:pt x="14" y="16"/>
                      <a:pt x="10" y="19"/>
                    </a:cubicBezTo>
                    <a:cubicBezTo>
                      <a:pt x="7" y="21"/>
                      <a:pt x="5" y="25"/>
                      <a:pt x="3" y="27"/>
                    </a:cubicBezTo>
                    <a:cubicBezTo>
                      <a:pt x="0" y="29"/>
                      <a:pt x="1" y="34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9" name="chenying0907 58"/>
              <p:cNvSpPr>
                <a:spLocks/>
              </p:cNvSpPr>
              <p:nvPr/>
            </p:nvSpPr>
            <p:spPr bwMode="auto">
              <a:xfrm>
                <a:off x="3725863" y="3227388"/>
                <a:ext cx="76200" cy="69850"/>
              </a:xfrm>
              <a:custGeom>
                <a:avLst/>
                <a:gdLst>
                  <a:gd name="T0" fmla="*/ 69 w 74"/>
                  <a:gd name="T1" fmla="*/ 58 h 68"/>
                  <a:gd name="T2" fmla="*/ 42 w 74"/>
                  <a:gd name="T3" fmla="*/ 36 h 68"/>
                  <a:gd name="T4" fmla="*/ 14 w 74"/>
                  <a:gd name="T5" fmla="*/ 6 h 68"/>
                  <a:gd name="T6" fmla="*/ 3 w 74"/>
                  <a:gd name="T7" fmla="*/ 15 h 68"/>
                  <a:gd name="T8" fmla="*/ 66 w 74"/>
                  <a:gd name="T9" fmla="*/ 66 h 68"/>
                  <a:gd name="T10" fmla="*/ 69 w 74"/>
                  <a:gd name="T11" fmla="*/ 5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68">
                    <a:moveTo>
                      <a:pt x="69" y="58"/>
                    </a:moveTo>
                    <a:cubicBezTo>
                      <a:pt x="59" y="53"/>
                      <a:pt x="50" y="44"/>
                      <a:pt x="42" y="36"/>
                    </a:cubicBezTo>
                    <a:cubicBezTo>
                      <a:pt x="32" y="26"/>
                      <a:pt x="23" y="16"/>
                      <a:pt x="14" y="6"/>
                    </a:cubicBezTo>
                    <a:cubicBezTo>
                      <a:pt x="9" y="0"/>
                      <a:pt x="0" y="8"/>
                      <a:pt x="3" y="15"/>
                    </a:cubicBezTo>
                    <a:cubicBezTo>
                      <a:pt x="17" y="41"/>
                      <a:pt x="38" y="58"/>
                      <a:pt x="66" y="66"/>
                    </a:cubicBezTo>
                    <a:cubicBezTo>
                      <a:pt x="71" y="68"/>
                      <a:pt x="74" y="60"/>
                      <a:pt x="69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0" name="chenying0907 59"/>
              <p:cNvSpPr>
                <a:spLocks/>
              </p:cNvSpPr>
              <p:nvPr/>
            </p:nvSpPr>
            <p:spPr bwMode="auto">
              <a:xfrm>
                <a:off x="3622676" y="3065463"/>
                <a:ext cx="60325" cy="96838"/>
              </a:xfrm>
              <a:custGeom>
                <a:avLst/>
                <a:gdLst>
                  <a:gd name="T0" fmla="*/ 54 w 58"/>
                  <a:gd name="T1" fmla="*/ 85 h 94"/>
                  <a:gd name="T2" fmla="*/ 12 w 58"/>
                  <a:gd name="T3" fmla="*/ 6 h 94"/>
                  <a:gd name="T4" fmla="*/ 2 w 58"/>
                  <a:gd name="T5" fmla="*/ 9 h 94"/>
                  <a:gd name="T6" fmla="*/ 47 w 58"/>
                  <a:gd name="T7" fmla="*/ 91 h 94"/>
                  <a:gd name="T8" fmla="*/ 54 w 58"/>
                  <a:gd name="T9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4">
                    <a:moveTo>
                      <a:pt x="54" y="85"/>
                    </a:moveTo>
                    <a:cubicBezTo>
                      <a:pt x="37" y="61"/>
                      <a:pt x="23" y="35"/>
                      <a:pt x="12" y="6"/>
                    </a:cubicBezTo>
                    <a:cubicBezTo>
                      <a:pt x="10" y="0"/>
                      <a:pt x="0" y="2"/>
                      <a:pt x="2" y="9"/>
                    </a:cubicBezTo>
                    <a:cubicBezTo>
                      <a:pt x="7" y="41"/>
                      <a:pt x="22" y="71"/>
                      <a:pt x="47" y="91"/>
                    </a:cubicBezTo>
                    <a:cubicBezTo>
                      <a:pt x="51" y="94"/>
                      <a:pt x="58" y="90"/>
                      <a:pt x="5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1" name="chenying0907 60"/>
              <p:cNvSpPr>
                <a:spLocks/>
              </p:cNvSpPr>
              <p:nvPr/>
            </p:nvSpPr>
            <p:spPr bwMode="auto">
              <a:xfrm>
                <a:off x="3565526" y="2909888"/>
                <a:ext cx="22225" cy="68263"/>
              </a:xfrm>
              <a:custGeom>
                <a:avLst/>
                <a:gdLst>
                  <a:gd name="T0" fmla="*/ 22 w 22"/>
                  <a:gd name="T1" fmla="*/ 62 h 66"/>
                  <a:gd name="T2" fmla="*/ 9 w 22"/>
                  <a:gd name="T3" fmla="*/ 4 h 66"/>
                  <a:gd name="T4" fmla="*/ 1 w 22"/>
                  <a:gd name="T5" fmla="*/ 6 h 66"/>
                  <a:gd name="T6" fmla="*/ 18 w 22"/>
                  <a:gd name="T7" fmla="*/ 64 h 66"/>
                  <a:gd name="T8" fmla="*/ 22 w 22"/>
                  <a:gd name="T9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6">
                    <a:moveTo>
                      <a:pt x="22" y="62"/>
                    </a:moveTo>
                    <a:cubicBezTo>
                      <a:pt x="17" y="43"/>
                      <a:pt x="16" y="23"/>
                      <a:pt x="9" y="4"/>
                    </a:cubicBezTo>
                    <a:cubicBezTo>
                      <a:pt x="7" y="0"/>
                      <a:pt x="0" y="1"/>
                      <a:pt x="1" y="6"/>
                    </a:cubicBezTo>
                    <a:cubicBezTo>
                      <a:pt x="6" y="25"/>
                      <a:pt x="6" y="47"/>
                      <a:pt x="18" y="64"/>
                    </a:cubicBezTo>
                    <a:cubicBezTo>
                      <a:pt x="19" y="66"/>
                      <a:pt x="22" y="65"/>
                      <a:pt x="2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2" name="chenying0907 61"/>
              <p:cNvSpPr>
                <a:spLocks/>
              </p:cNvSpPr>
              <p:nvPr/>
            </p:nvSpPr>
            <p:spPr bwMode="auto">
              <a:xfrm>
                <a:off x="3538538" y="2741613"/>
                <a:ext cx="28575" cy="100013"/>
              </a:xfrm>
              <a:custGeom>
                <a:avLst/>
                <a:gdLst>
                  <a:gd name="T0" fmla="*/ 22 w 27"/>
                  <a:gd name="T1" fmla="*/ 89 h 96"/>
                  <a:gd name="T2" fmla="*/ 15 w 27"/>
                  <a:gd name="T3" fmla="*/ 8 h 96"/>
                  <a:gd name="T4" fmla="*/ 2 w 27"/>
                  <a:gd name="T5" fmla="*/ 8 h 96"/>
                  <a:gd name="T6" fmla="*/ 9 w 27"/>
                  <a:gd name="T7" fmla="*/ 89 h 96"/>
                  <a:gd name="T8" fmla="*/ 22 w 27"/>
                  <a:gd name="T9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6">
                    <a:moveTo>
                      <a:pt x="22" y="89"/>
                    </a:moveTo>
                    <a:cubicBezTo>
                      <a:pt x="27" y="62"/>
                      <a:pt x="18" y="35"/>
                      <a:pt x="15" y="8"/>
                    </a:cubicBezTo>
                    <a:cubicBezTo>
                      <a:pt x="14" y="0"/>
                      <a:pt x="3" y="0"/>
                      <a:pt x="2" y="8"/>
                    </a:cubicBezTo>
                    <a:cubicBezTo>
                      <a:pt x="0" y="35"/>
                      <a:pt x="4" y="62"/>
                      <a:pt x="9" y="89"/>
                    </a:cubicBezTo>
                    <a:cubicBezTo>
                      <a:pt x="10" y="96"/>
                      <a:pt x="21" y="96"/>
                      <a:pt x="22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3" name="chenying0907 62"/>
              <p:cNvSpPr>
                <a:spLocks/>
              </p:cNvSpPr>
              <p:nvPr/>
            </p:nvSpPr>
            <p:spPr bwMode="auto">
              <a:xfrm>
                <a:off x="3546476" y="2592388"/>
                <a:ext cx="22225" cy="73025"/>
              </a:xfrm>
              <a:custGeom>
                <a:avLst/>
                <a:gdLst>
                  <a:gd name="T0" fmla="*/ 13 w 22"/>
                  <a:gd name="T1" fmla="*/ 66 h 70"/>
                  <a:gd name="T2" fmla="*/ 21 w 22"/>
                  <a:gd name="T3" fmla="*/ 8 h 70"/>
                  <a:gd name="T4" fmla="*/ 11 w 22"/>
                  <a:gd name="T5" fmla="*/ 6 h 70"/>
                  <a:gd name="T6" fmla="*/ 5 w 22"/>
                  <a:gd name="T7" fmla="*/ 66 h 70"/>
                  <a:gd name="T8" fmla="*/ 13 w 22"/>
                  <a:gd name="T9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0">
                    <a:moveTo>
                      <a:pt x="13" y="66"/>
                    </a:moveTo>
                    <a:cubicBezTo>
                      <a:pt x="17" y="47"/>
                      <a:pt x="16" y="27"/>
                      <a:pt x="21" y="8"/>
                    </a:cubicBezTo>
                    <a:cubicBezTo>
                      <a:pt x="22" y="2"/>
                      <a:pt x="13" y="0"/>
                      <a:pt x="11" y="6"/>
                    </a:cubicBezTo>
                    <a:cubicBezTo>
                      <a:pt x="4" y="26"/>
                      <a:pt x="0" y="45"/>
                      <a:pt x="5" y="66"/>
                    </a:cubicBezTo>
                    <a:cubicBezTo>
                      <a:pt x="6" y="70"/>
                      <a:pt x="12" y="70"/>
                      <a:pt x="13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4" name="chenying0907 63"/>
              <p:cNvSpPr>
                <a:spLocks/>
              </p:cNvSpPr>
              <p:nvPr/>
            </p:nvSpPr>
            <p:spPr bwMode="auto">
              <a:xfrm>
                <a:off x="3595688" y="2397126"/>
                <a:ext cx="49213" cy="103188"/>
              </a:xfrm>
              <a:custGeom>
                <a:avLst/>
                <a:gdLst>
                  <a:gd name="T0" fmla="*/ 7 w 47"/>
                  <a:gd name="T1" fmla="*/ 96 h 99"/>
                  <a:gd name="T2" fmla="*/ 45 w 47"/>
                  <a:gd name="T3" fmla="*/ 8 h 99"/>
                  <a:gd name="T4" fmla="*/ 36 w 47"/>
                  <a:gd name="T5" fmla="*/ 5 h 99"/>
                  <a:gd name="T6" fmla="*/ 0 w 47"/>
                  <a:gd name="T7" fmla="*/ 94 h 99"/>
                  <a:gd name="T8" fmla="*/ 7 w 47"/>
                  <a:gd name="T9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99">
                    <a:moveTo>
                      <a:pt x="7" y="96"/>
                    </a:moveTo>
                    <a:cubicBezTo>
                      <a:pt x="20" y="67"/>
                      <a:pt x="33" y="38"/>
                      <a:pt x="45" y="8"/>
                    </a:cubicBezTo>
                    <a:cubicBezTo>
                      <a:pt x="47" y="3"/>
                      <a:pt x="39" y="0"/>
                      <a:pt x="36" y="5"/>
                    </a:cubicBezTo>
                    <a:cubicBezTo>
                      <a:pt x="19" y="33"/>
                      <a:pt x="4" y="61"/>
                      <a:pt x="0" y="94"/>
                    </a:cubicBezTo>
                    <a:cubicBezTo>
                      <a:pt x="0" y="97"/>
                      <a:pt x="6" y="99"/>
                      <a:pt x="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5" name="chenying0907 64"/>
              <p:cNvSpPr>
                <a:spLocks/>
              </p:cNvSpPr>
              <p:nvPr/>
            </p:nvSpPr>
            <p:spPr bwMode="auto">
              <a:xfrm>
                <a:off x="3670301" y="2254251"/>
                <a:ext cx="57150" cy="80963"/>
              </a:xfrm>
              <a:custGeom>
                <a:avLst/>
                <a:gdLst>
                  <a:gd name="T0" fmla="*/ 8 w 55"/>
                  <a:gd name="T1" fmla="*/ 74 h 78"/>
                  <a:gd name="T2" fmla="*/ 27 w 55"/>
                  <a:gd name="T3" fmla="*/ 44 h 78"/>
                  <a:gd name="T4" fmla="*/ 52 w 55"/>
                  <a:gd name="T5" fmla="*/ 10 h 78"/>
                  <a:gd name="T6" fmla="*/ 45 w 55"/>
                  <a:gd name="T7" fmla="*/ 3 h 78"/>
                  <a:gd name="T8" fmla="*/ 16 w 55"/>
                  <a:gd name="T9" fmla="*/ 33 h 78"/>
                  <a:gd name="T10" fmla="*/ 1 w 55"/>
                  <a:gd name="T11" fmla="*/ 72 h 78"/>
                  <a:gd name="T12" fmla="*/ 8 w 55"/>
                  <a:gd name="T13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78">
                    <a:moveTo>
                      <a:pt x="8" y="74"/>
                    </a:moveTo>
                    <a:cubicBezTo>
                      <a:pt x="12" y="63"/>
                      <a:pt x="21" y="53"/>
                      <a:pt x="27" y="44"/>
                    </a:cubicBezTo>
                    <a:cubicBezTo>
                      <a:pt x="35" y="32"/>
                      <a:pt x="45" y="22"/>
                      <a:pt x="52" y="10"/>
                    </a:cubicBezTo>
                    <a:cubicBezTo>
                      <a:pt x="55" y="6"/>
                      <a:pt x="50" y="0"/>
                      <a:pt x="45" y="3"/>
                    </a:cubicBezTo>
                    <a:cubicBezTo>
                      <a:pt x="34" y="11"/>
                      <a:pt x="25" y="21"/>
                      <a:pt x="16" y="33"/>
                    </a:cubicBezTo>
                    <a:cubicBezTo>
                      <a:pt x="7" y="45"/>
                      <a:pt x="5" y="57"/>
                      <a:pt x="1" y="72"/>
                    </a:cubicBezTo>
                    <a:cubicBezTo>
                      <a:pt x="0" y="76"/>
                      <a:pt x="6" y="78"/>
                      <a:pt x="8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6" name="chenying0907 65"/>
              <p:cNvSpPr>
                <a:spLocks/>
              </p:cNvSpPr>
              <p:nvPr/>
            </p:nvSpPr>
            <p:spPr bwMode="auto">
              <a:xfrm>
                <a:off x="3754438" y="2087563"/>
                <a:ext cx="73025" cy="87313"/>
              </a:xfrm>
              <a:custGeom>
                <a:avLst/>
                <a:gdLst>
                  <a:gd name="T0" fmla="*/ 6 w 71"/>
                  <a:gd name="T1" fmla="*/ 84 h 85"/>
                  <a:gd name="T2" fmla="*/ 66 w 71"/>
                  <a:gd name="T3" fmla="*/ 14 h 85"/>
                  <a:gd name="T4" fmla="*/ 58 w 71"/>
                  <a:gd name="T5" fmla="*/ 5 h 85"/>
                  <a:gd name="T6" fmla="*/ 1 w 71"/>
                  <a:gd name="T7" fmla="*/ 81 h 85"/>
                  <a:gd name="T8" fmla="*/ 6 w 71"/>
                  <a:gd name="T9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5">
                    <a:moveTo>
                      <a:pt x="6" y="84"/>
                    </a:moveTo>
                    <a:cubicBezTo>
                      <a:pt x="31" y="64"/>
                      <a:pt x="46" y="37"/>
                      <a:pt x="66" y="14"/>
                    </a:cubicBezTo>
                    <a:cubicBezTo>
                      <a:pt x="71" y="8"/>
                      <a:pt x="64" y="0"/>
                      <a:pt x="58" y="5"/>
                    </a:cubicBezTo>
                    <a:cubicBezTo>
                      <a:pt x="33" y="26"/>
                      <a:pt x="11" y="49"/>
                      <a:pt x="1" y="81"/>
                    </a:cubicBezTo>
                    <a:cubicBezTo>
                      <a:pt x="0" y="84"/>
                      <a:pt x="4" y="85"/>
                      <a:pt x="6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7" name="chenying0907 66"/>
              <p:cNvSpPr>
                <a:spLocks/>
              </p:cNvSpPr>
              <p:nvPr/>
            </p:nvSpPr>
            <p:spPr bwMode="auto">
              <a:xfrm>
                <a:off x="3865563" y="1936751"/>
                <a:ext cx="80963" cy="104775"/>
              </a:xfrm>
              <a:custGeom>
                <a:avLst/>
                <a:gdLst>
                  <a:gd name="T0" fmla="*/ 8 w 79"/>
                  <a:gd name="T1" fmla="*/ 98 h 101"/>
                  <a:gd name="T2" fmla="*/ 74 w 79"/>
                  <a:gd name="T3" fmla="*/ 12 h 101"/>
                  <a:gd name="T4" fmla="*/ 67 w 79"/>
                  <a:gd name="T5" fmla="*/ 5 h 101"/>
                  <a:gd name="T6" fmla="*/ 31 w 79"/>
                  <a:gd name="T7" fmla="*/ 43 h 101"/>
                  <a:gd name="T8" fmla="*/ 2 w 79"/>
                  <a:gd name="T9" fmla="*/ 94 h 101"/>
                  <a:gd name="T10" fmla="*/ 8 w 79"/>
                  <a:gd name="T11" fmla="*/ 9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101">
                    <a:moveTo>
                      <a:pt x="8" y="98"/>
                    </a:moveTo>
                    <a:cubicBezTo>
                      <a:pt x="34" y="72"/>
                      <a:pt x="51" y="41"/>
                      <a:pt x="74" y="12"/>
                    </a:cubicBezTo>
                    <a:cubicBezTo>
                      <a:pt x="79" y="7"/>
                      <a:pt x="72" y="0"/>
                      <a:pt x="67" y="5"/>
                    </a:cubicBezTo>
                    <a:cubicBezTo>
                      <a:pt x="53" y="17"/>
                      <a:pt x="41" y="28"/>
                      <a:pt x="31" y="43"/>
                    </a:cubicBezTo>
                    <a:cubicBezTo>
                      <a:pt x="20" y="59"/>
                      <a:pt x="12" y="76"/>
                      <a:pt x="2" y="94"/>
                    </a:cubicBezTo>
                    <a:cubicBezTo>
                      <a:pt x="0" y="97"/>
                      <a:pt x="5" y="101"/>
                      <a:pt x="8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8" name="chenying0907 67"/>
              <p:cNvSpPr>
                <a:spLocks/>
              </p:cNvSpPr>
              <p:nvPr/>
            </p:nvSpPr>
            <p:spPr bwMode="auto">
              <a:xfrm>
                <a:off x="3984626" y="1827213"/>
                <a:ext cx="87313" cy="65088"/>
              </a:xfrm>
              <a:custGeom>
                <a:avLst/>
                <a:gdLst>
                  <a:gd name="T0" fmla="*/ 8 w 85"/>
                  <a:gd name="T1" fmla="*/ 61 h 63"/>
                  <a:gd name="T2" fmla="*/ 23 w 85"/>
                  <a:gd name="T3" fmla="*/ 57 h 63"/>
                  <a:gd name="T4" fmla="*/ 40 w 85"/>
                  <a:gd name="T5" fmla="*/ 47 h 63"/>
                  <a:gd name="T6" fmla="*/ 76 w 85"/>
                  <a:gd name="T7" fmla="*/ 21 h 63"/>
                  <a:gd name="T8" fmla="*/ 67 w 85"/>
                  <a:gd name="T9" fmla="*/ 6 h 63"/>
                  <a:gd name="T10" fmla="*/ 34 w 85"/>
                  <a:gd name="T11" fmla="*/ 26 h 63"/>
                  <a:gd name="T12" fmla="*/ 18 w 85"/>
                  <a:gd name="T13" fmla="*/ 38 h 63"/>
                  <a:gd name="T14" fmla="*/ 3 w 85"/>
                  <a:gd name="T15" fmla="*/ 53 h 63"/>
                  <a:gd name="T16" fmla="*/ 8 w 85"/>
                  <a:gd name="T17" fmla="*/ 6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63">
                    <a:moveTo>
                      <a:pt x="8" y="61"/>
                    </a:moveTo>
                    <a:cubicBezTo>
                      <a:pt x="13" y="59"/>
                      <a:pt x="18" y="59"/>
                      <a:pt x="23" y="57"/>
                    </a:cubicBezTo>
                    <a:cubicBezTo>
                      <a:pt x="29" y="54"/>
                      <a:pt x="35" y="50"/>
                      <a:pt x="40" y="47"/>
                    </a:cubicBezTo>
                    <a:cubicBezTo>
                      <a:pt x="53" y="39"/>
                      <a:pt x="64" y="30"/>
                      <a:pt x="76" y="21"/>
                    </a:cubicBezTo>
                    <a:cubicBezTo>
                      <a:pt x="85" y="14"/>
                      <a:pt x="77" y="0"/>
                      <a:pt x="67" y="6"/>
                    </a:cubicBezTo>
                    <a:cubicBezTo>
                      <a:pt x="56" y="12"/>
                      <a:pt x="44" y="18"/>
                      <a:pt x="34" y="26"/>
                    </a:cubicBezTo>
                    <a:cubicBezTo>
                      <a:pt x="28" y="30"/>
                      <a:pt x="23" y="34"/>
                      <a:pt x="18" y="38"/>
                    </a:cubicBezTo>
                    <a:cubicBezTo>
                      <a:pt x="11" y="42"/>
                      <a:pt x="8" y="48"/>
                      <a:pt x="3" y="53"/>
                    </a:cubicBezTo>
                    <a:cubicBezTo>
                      <a:pt x="0" y="57"/>
                      <a:pt x="3" y="63"/>
                      <a:pt x="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9" name="chenying0907 68"/>
              <p:cNvSpPr>
                <a:spLocks/>
              </p:cNvSpPr>
              <p:nvPr/>
            </p:nvSpPr>
            <p:spPr bwMode="auto">
              <a:xfrm>
                <a:off x="4127501" y="1725613"/>
                <a:ext cx="109538" cy="76200"/>
              </a:xfrm>
              <a:custGeom>
                <a:avLst/>
                <a:gdLst>
                  <a:gd name="T0" fmla="*/ 9 w 105"/>
                  <a:gd name="T1" fmla="*/ 71 h 74"/>
                  <a:gd name="T2" fmla="*/ 96 w 105"/>
                  <a:gd name="T3" fmla="*/ 16 h 74"/>
                  <a:gd name="T4" fmla="*/ 89 w 105"/>
                  <a:gd name="T5" fmla="*/ 4 h 74"/>
                  <a:gd name="T6" fmla="*/ 2 w 105"/>
                  <a:gd name="T7" fmla="*/ 66 h 74"/>
                  <a:gd name="T8" fmla="*/ 9 w 105"/>
                  <a:gd name="T9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74">
                    <a:moveTo>
                      <a:pt x="9" y="71"/>
                    </a:moveTo>
                    <a:cubicBezTo>
                      <a:pt x="33" y="47"/>
                      <a:pt x="67" y="33"/>
                      <a:pt x="96" y="16"/>
                    </a:cubicBezTo>
                    <a:cubicBezTo>
                      <a:pt x="105" y="12"/>
                      <a:pt x="97" y="0"/>
                      <a:pt x="89" y="4"/>
                    </a:cubicBezTo>
                    <a:cubicBezTo>
                      <a:pt x="55" y="19"/>
                      <a:pt x="22" y="32"/>
                      <a:pt x="2" y="66"/>
                    </a:cubicBezTo>
                    <a:cubicBezTo>
                      <a:pt x="0" y="70"/>
                      <a:pt x="5" y="74"/>
                      <a:pt x="9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0" name="chenying0907 69"/>
              <p:cNvSpPr>
                <a:spLocks/>
              </p:cNvSpPr>
              <p:nvPr/>
            </p:nvSpPr>
            <p:spPr bwMode="auto">
              <a:xfrm>
                <a:off x="4300538" y="1655763"/>
                <a:ext cx="87313" cy="47625"/>
              </a:xfrm>
              <a:custGeom>
                <a:avLst/>
                <a:gdLst>
                  <a:gd name="T0" fmla="*/ 7 w 84"/>
                  <a:gd name="T1" fmla="*/ 46 h 47"/>
                  <a:gd name="T2" fmla="*/ 80 w 84"/>
                  <a:gd name="T3" fmla="*/ 9 h 47"/>
                  <a:gd name="T4" fmla="*/ 77 w 84"/>
                  <a:gd name="T5" fmla="*/ 3 h 47"/>
                  <a:gd name="T6" fmla="*/ 5 w 84"/>
                  <a:gd name="T7" fmla="*/ 38 h 47"/>
                  <a:gd name="T8" fmla="*/ 7 w 84"/>
                  <a:gd name="T9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7" y="46"/>
                    </a:moveTo>
                    <a:cubicBezTo>
                      <a:pt x="36" y="41"/>
                      <a:pt x="58" y="26"/>
                      <a:pt x="80" y="9"/>
                    </a:cubicBezTo>
                    <a:cubicBezTo>
                      <a:pt x="84" y="6"/>
                      <a:pt x="81" y="0"/>
                      <a:pt x="77" y="3"/>
                    </a:cubicBezTo>
                    <a:cubicBezTo>
                      <a:pt x="54" y="16"/>
                      <a:pt x="30" y="29"/>
                      <a:pt x="5" y="38"/>
                    </a:cubicBezTo>
                    <a:cubicBezTo>
                      <a:pt x="0" y="40"/>
                      <a:pt x="2" y="47"/>
                      <a:pt x="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1" name="chenying0907 70"/>
              <p:cNvSpPr>
                <a:spLocks/>
              </p:cNvSpPr>
              <p:nvPr/>
            </p:nvSpPr>
            <p:spPr bwMode="auto">
              <a:xfrm>
                <a:off x="4451351" y="1609726"/>
                <a:ext cx="103188" cy="31750"/>
              </a:xfrm>
              <a:custGeom>
                <a:avLst/>
                <a:gdLst>
                  <a:gd name="T0" fmla="*/ 4 w 100"/>
                  <a:gd name="T1" fmla="*/ 25 h 31"/>
                  <a:gd name="T2" fmla="*/ 95 w 100"/>
                  <a:gd name="T3" fmla="*/ 11 h 31"/>
                  <a:gd name="T4" fmla="*/ 92 w 100"/>
                  <a:gd name="T5" fmla="*/ 1 h 31"/>
                  <a:gd name="T6" fmla="*/ 4 w 100"/>
                  <a:gd name="T7" fmla="*/ 17 h 31"/>
                  <a:gd name="T8" fmla="*/ 4 w 100"/>
                  <a:gd name="T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1">
                    <a:moveTo>
                      <a:pt x="4" y="25"/>
                    </a:moveTo>
                    <a:cubicBezTo>
                      <a:pt x="34" y="31"/>
                      <a:pt x="67" y="23"/>
                      <a:pt x="95" y="11"/>
                    </a:cubicBezTo>
                    <a:cubicBezTo>
                      <a:pt x="100" y="9"/>
                      <a:pt x="97" y="0"/>
                      <a:pt x="92" y="1"/>
                    </a:cubicBezTo>
                    <a:cubicBezTo>
                      <a:pt x="63" y="3"/>
                      <a:pt x="32" y="9"/>
                      <a:pt x="4" y="17"/>
                    </a:cubicBezTo>
                    <a:cubicBezTo>
                      <a:pt x="0" y="18"/>
                      <a:pt x="0" y="24"/>
                      <a:pt x="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2" name="chenying0907 71"/>
              <p:cNvSpPr>
                <a:spLocks/>
              </p:cNvSpPr>
              <p:nvPr/>
            </p:nvSpPr>
            <p:spPr bwMode="auto">
              <a:xfrm>
                <a:off x="4638676" y="1628776"/>
                <a:ext cx="109538" cy="19050"/>
              </a:xfrm>
              <a:custGeom>
                <a:avLst/>
                <a:gdLst>
                  <a:gd name="T0" fmla="*/ 4 w 105"/>
                  <a:gd name="T1" fmla="*/ 13 h 18"/>
                  <a:gd name="T2" fmla="*/ 99 w 105"/>
                  <a:gd name="T3" fmla="*/ 14 h 18"/>
                  <a:gd name="T4" fmla="*/ 99 w 105"/>
                  <a:gd name="T5" fmla="*/ 4 h 18"/>
                  <a:gd name="T6" fmla="*/ 4 w 105"/>
                  <a:gd name="T7" fmla="*/ 5 h 18"/>
                  <a:gd name="T8" fmla="*/ 4 w 105"/>
                  <a:gd name="T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8">
                    <a:moveTo>
                      <a:pt x="4" y="13"/>
                    </a:moveTo>
                    <a:cubicBezTo>
                      <a:pt x="35" y="18"/>
                      <a:pt x="67" y="17"/>
                      <a:pt x="99" y="14"/>
                    </a:cubicBezTo>
                    <a:cubicBezTo>
                      <a:pt x="105" y="13"/>
                      <a:pt x="105" y="5"/>
                      <a:pt x="99" y="4"/>
                    </a:cubicBezTo>
                    <a:cubicBezTo>
                      <a:pt x="67" y="1"/>
                      <a:pt x="35" y="0"/>
                      <a:pt x="4" y="5"/>
                    </a:cubicBezTo>
                    <a:cubicBezTo>
                      <a:pt x="0" y="6"/>
                      <a:pt x="0" y="12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3" name="chenying0907 72"/>
              <p:cNvSpPr>
                <a:spLocks/>
              </p:cNvSpPr>
              <p:nvPr/>
            </p:nvSpPr>
            <p:spPr bwMode="auto">
              <a:xfrm>
                <a:off x="4851401" y="1643063"/>
                <a:ext cx="68263" cy="30163"/>
              </a:xfrm>
              <a:custGeom>
                <a:avLst/>
                <a:gdLst>
                  <a:gd name="T0" fmla="*/ 2 w 65"/>
                  <a:gd name="T1" fmla="*/ 4 h 28"/>
                  <a:gd name="T2" fmla="*/ 59 w 65"/>
                  <a:gd name="T3" fmla="*/ 27 h 28"/>
                  <a:gd name="T4" fmla="*/ 62 w 65"/>
                  <a:gd name="T5" fmla="*/ 21 h 28"/>
                  <a:gd name="T6" fmla="*/ 3 w 65"/>
                  <a:gd name="T7" fmla="*/ 1 h 28"/>
                  <a:gd name="T8" fmla="*/ 2 w 65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8">
                    <a:moveTo>
                      <a:pt x="2" y="4"/>
                    </a:moveTo>
                    <a:cubicBezTo>
                      <a:pt x="19" y="15"/>
                      <a:pt x="40" y="22"/>
                      <a:pt x="59" y="27"/>
                    </a:cubicBezTo>
                    <a:cubicBezTo>
                      <a:pt x="63" y="28"/>
                      <a:pt x="65" y="23"/>
                      <a:pt x="62" y="21"/>
                    </a:cubicBezTo>
                    <a:cubicBezTo>
                      <a:pt x="43" y="13"/>
                      <a:pt x="23" y="7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4" name="chenying0907 73"/>
              <p:cNvSpPr>
                <a:spLocks/>
              </p:cNvSpPr>
              <p:nvPr/>
            </p:nvSpPr>
            <p:spPr bwMode="auto">
              <a:xfrm>
                <a:off x="5008563" y="1714501"/>
                <a:ext cx="71438" cy="33338"/>
              </a:xfrm>
              <a:custGeom>
                <a:avLst/>
                <a:gdLst>
                  <a:gd name="T0" fmla="*/ 3 w 68"/>
                  <a:gd name="T1" fmla="*/ 10 h 33"/>
                  <a:gd name="T2" fmla="*/ 59 w 68"/>
                  <a:gd name="T3" fmla="*/ 32 h 33"/>
                  <a:gd name="T4" fmla="*/ 64 w 68"/>
                  <a:gd name="T5" fmla="*/ 26 h 33"/>
                  <a:gd name="T6" fmla="*/ 3 w 68"/>
                  <a:gd name="T7" fmla="*/ 4 h 33"/>
                  <a:gd name="T8" fmla="*/ 3 w 68"/>
                  <a:gd name="T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3">
                    <a:moveTo>
                      <a:pt x="3" y="10"/>
                    </a:moveTo>
                    <a:cubicBezTo>
                      <a:pt x="23" y="14"/>
                      <a:pt x="40" y="23"/>
                      <a:pt x="59" y="32"/>
                    </a:cubicBezTo>
                    <a:cubicBezTo>
                      <a:pt x="63" y="33"/>
                      <a:pt x="68" y="29"/>
                      <a:pt x="64" y="26"/>
                    </a:cubicBezTo>
                    <a:cubicBezTo>
                      <a:pt x="46" y="10"/>
                      <a:pt x="26" y="0"/>
                      <a:pt x="3" y="4"/>
                    </a:cubicBezTo>
                    <a:cubicBezTo>
                      <a:pt x="0" y="4"/>
                      <a:pt x="0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5" name="chenying0907 74"/>
              <p:cNvSpPr>
                <a:spLocks/>
              </p:cNvSpPr>
              <p:nvPr/>
            </p:nvSpPr>
            <p:spPr bwMode="auto">
              <a:xfrm>
                <a:off x="5149851" y="1784351"/>
                <a:ext cx="85725" cy="47625"/>
              </a:xfrm>
              <a:custGeom>
                <a:avLst/>
                <a:gdLst>
                  <a:gd name="T0" fmla="*/ 3 w 83"/>
                  <a:gd name="T1" fmla="*/ 6 h 46"/>
                  <a:gd name="T2" fmla="*/ 75 w 83"/>
                  <a:gd name="T3" fmla="*/ 43 h 46"/>
                  <a:gd name="T4" fmla="*/ 79 w 83"/>
                  <a:gd name="T5" fmla="*/ 37 h 46"/>
                  <a:gd name="T6" fmla="*/ 6 w 83"/>
                  <a:gd name="T7" fmla="*/ 1 h 46"/>
                  <a:gd name="T8" fmla="*/ 3 w 83"/>
                  <a:gd name="T9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46">
                    <a:moveTo>
                      <a:pt x="3" y="6"/>
                    </a:moveTo>
                    <a:cubicBezTo>
                      <a:pt x="28" y="18"/>
                      <a:pt x="52" y="30"/>
                      <a:pt x="75" y="43"/>
                    </a:cubicBezTo>
                    <a:cubicBezTo>
                      <a:pt x="80" y="46"/>
                      <a:pt x="83" y="39"/>
                      <a:pt x="79" y="37"/>
                    </a:cubicBezTo>
                    <a:cubicBezTo>
                      <a:pt x="57" y="20"/>
                      <a:pt x="33" y="7"/>
                      <a:pt x="6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6" name="chenying0907 75"/>
              <p:cNvSpPr>
                <a:spLocks/>
              </p:cNvSpPr>
              <p:nvPr/>
            </p:nvSpPr>
            <p:spPr bwMode="auto">
              <a:xfrm>
                <a:off x="5305426" y="1847851"/>
                <a:ext cx="66675" cy="61913"/>
              </a:xfrm>
              <a:custGeom>
                <a:avLst/>
                <a:gdLst>
                  <a:gd name="T0" fmla="*/ 5 w 65"/>
                  <a:gd name="T1" fmla="*/ 12 h 59"/>
                  <a:gd name="T2" fmla="*/ 55 w 65"/>
                  <a:gd name="T3" fmla="*/ 55 h 59"/>
                  <a:gd name="T4" fmla="*/ 62 w 65"/>
                  <a:gd name="T5" fmla="*/ 49 h 59"/>
                  <a:gd name="T6" fmla="*/ 42 w 65"/>
                  <a:gd name="T7" fmla="*/ 23 h 59"/>
                  <a:gd name="T8" fmla="*/ 10 w 65"/>
                  <a:gd name="T9" fmla="*/ 4 h 59"/>
                  <a:gd name="T10" fmla="*/ 5 w 65"/>
                  <a:gd name="T11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59">
                    <a:moveTo>
                      <a:pt x="5" y="12"/>
                    </a:moveTo>
                    <a:cubicBezTo>
                      <a:pt x="23" y="25"/>
                      <a:pt x="42" y="37"/>
                      <a:pt x="55" y="55"/>
                    </a:cubicBezTo>
                    <a:cubicBezTo>
                      <a:pt x="58" y="59"/>
                      <a:pt x="65" y="53"/>
                      <a:pt x="62" y="49"/>
                    </a:cubicBezTo>
                    <a:cubicBezTo>
                      <a:pt x="57" y="39"/>
                      <a:pt x="50" y="31"/>
                      <a:pt x="42" y="23"/>
                    </a:cubicBezTo>
                    <a:cubicBezTo>
                      <a:pt x="33" y="15"/>
                      <a:pt x="21" y="9"/>
                      <a:pt x="10" y="4"/>
                    </a:cubicBezTo>
                    <a:cubicBezTo>
                      <a:pt x="5" y="0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7" name="chenying0907 76"/>
              <p:cNvSpPr>
                <a:spLocks/>
              </p:cNvSpPr>
              <p:nvPr/>
            </p:nvSpPr>
            <p:spPr bwMode="auto">
              <a:xfrm>
                <a:off x="5380038" y="1765301"/>
                <a:ext cx="30163" cy="87313"/>
              </a:xfrm>
              <a:custGeom>
                <a:avLst/>
                <a:gdLst>
                  <a:gd name="T0" fmla="*/ 10 w 28"/>
                  <a:gd name="T1" fmla="*/ 81 h 84"/>
                  <a:gd name="T2" fmla="*/ 27 w 28"/>
                  <a:gd name="T3" fmla="*/ 10 h 84"/>
                  <a:gd name="T4" fmla="*/ 17 w 28"/>
                  <a:gd name="T5" fmla="*/ 6 h 84"/>
                  <a:gd name="T6" fmla="*/ 4 w 28"/>
                  <a:gd name="T7" fmla="*/ 81 h 84"/>
                  <a:gd name="T8" fmla="*/ 10 w 28"/>
                  <a:gd name="T9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4">
                    <a:moveTo>
                      <a:pt x="10" y="81"/>
                    </a:moveTo>
                    <a:cubicBezTo>
                      <a:pt x="15" y="57"/>
                      <a:pt x="22" y="34"/>
                      <a:pt x="27" y="10"/>
                    </a:cubicBezTo>
                    <a:cubicBezTo>
                      <a:pt x="28" y="4"/>
                      <a:pt x="20" y="0"/>
                      <a:pt x="17" y="6"/>
                    </a:cubicBezTo>
                    <a:cubicBezTo>
                      <a:pt x="6" y="29"/>
                      <a:pt x="0" y="55"/>
                      <a:pt x="4" y="81"/>
                    </a:cubicBezTo>
                    <a:cubicBezTo>
                      <a:pt x="5" y="84"/>
                      <a:pt x="10" y="84"/>
                      <a:pt x="1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8" name="chenying0907 77"/>
              <p:cNvSpPr>
                <a:spLocks/>
              </p:cNvSpPr>
              <p:nvPr/>
            </p:nvSpPr>
            <p:spPr bwMode="auto">
              <a:xfrm>
                <a:off x="5451476" y="1625601"/>
                <a:ext cx="39688" cy="63500"/>
              </a:xfrm>
              <a:custGeom>
                <a:avLst/>
                <a:gdLst>
                  <a:gd name="T0" fmla="*/ 7 w 39"/>
                  <a:gd name="T1" fmla="*/ 58 h 62"/>
                  <a:gd name="T2" fmla="*/ 38 w 39"/>
                  <a:gd name="T3" fmla="*/ 7 h 62"/>
                  <a:gd name="T4" fmla="*/ 29 w 39"/>
                  <a:gd name="T5" fmla="*/ 3 h 62"/>
                  <a:gd name="T6" fmla="*/ 13 w 39"/>
                  <a:gd name="T7" fmla="*/ 25 h 62"/>
                  <a:gd name="T8" fmla="*/ 1 w 39"/>
                  <a:gd name="T9" fmla="*/ 56 h 62"/>
                  <a:gd name="T10" fmla="*/ 7 w 39"/>
                  <a:gd name="T11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2">
                    <a:moveTo>
                      <a:pt x="7" y="58"/>
                    </a:moveTo>
                    <a:cubicBezTo>
                      <a:pt x="16" y="40"/>
                      <a:pt x="30" y="26"/>
                      <a:pt x="38" y="7"/>
                    </a:cubicBezTo>
                    <a:cubicBezTo>
                      <a:pt x="39" y="2"/>
                      <a:pt x="32" y="0"/>
                      <a:pt x="29" y="3"/>
                    </a:cubicBezTo>
                    <a:cubicBezTo>
                      <a:pt x="24" y="11"/>
                      <a:pt x="18" y="18"/>
                      <a:pt x="13" y="25"/>
                    </a:cubicBezTo>
                    <a:cubicBezTo>
                      <a:pt x="7" y="34"/>
                      <a:pt x="4" y="45"/>
                      <a:pt x="1" y="56"/>
                    </a:cubicBezTo>
                    <a:cubicBezTo>
                      <a:pt x="0" y="59"/>
                      <a:pt x="5" y="62"/>
                      <a:pt x="7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9" name="chenying0907 78"/>
              <p:cNvSpPr>
                <a:spLocks/>
              </p:cNvSpPr>
              <p:nvPr/>
            </p:nvSpPr>
            <p:spPr bwMode="auto">
              <a:xfrm>
                <a:off x="5540376" y="1449388"/>
                <a:ext cx="88900" cy="112713"/>
              </a:xfrm>
              <a:custGeom>
                <a:avLst/>
                <a:gdLst>
                  <a:gd name="T0" fmla="*/ 8 w 86"/>
                  <a:gd name="T1" fmla="*/ 105 h 108"/>
                  <a:gd name="T2" fmla="*/ 81 w 86"/>
                  <a:gd name="T3" fmla="*/ 12 h 108"/>
                  <a:gd name="T4" fmla="*/ 75 w 86"/>
                  <a:gd name="T5" fmla="*/ 4 h 108"/>
                  <a:gd name="T6" fmla="*/ 1 w 86"/>
                  <a:gd name="T7" fmla="*/ 101 h 108"/>
                  <a:gd name="T8" fmla="*/ 8 w 86"/>
                  <a:gd name="T9" fmla="*/ 10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08">
                    <a:moveTo>
                      <a:pt x="8" y="105"/>
                    </a:moveTo>
                    <a:cubicBezTo>
                      <a:pt x="34" y="75"/>
                      <a:pt x="53" y="41"/>
                      <a:pt x="81" y="12"/>
                    </a:cubicBezTo>
                    <a:cubicBezTo>
                      <a:pt x="86" y="8"/>
                      <a:pt x="80" y="0"/>
                      <a:pt x="75" y="4"/>
                    </a:cubicBezTo>
                    <a:cubicBezTo>
                      <a:pt x="39" y="25"/>
                      <a:pt x="16" y="63"/>
                      <a:pt x="1" y="101"/>
                    </a:cubicBezTo>
                    <a:cubicBezTo>
                      <a:pt x="0" y="105"/>
                      <a:pt x="5" y="108"/>
                      <a:pt x="8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0" name="chenying0907 79"/>
              <p:cNvSpPr>
                <a:spLocks/>
              </p:cNvSpPr>
              <p:nvPr/>
            </p:nvSpPr>
            <p:spPr bwMode="auto">
              <a:xfrm>
                <a:off x="5675313" y="1382713"/>
                <a:ext cx="88900" cy="57150"/>
              </a:xfrm>
              <a:custGeom>
                <a:avLst/>
                <a:gdLst>
                  <a:gd name="T0" fmla="*/ 7 w 86"/>
                  <a:gd name="T1" fmla="*/ 53 h 55"/>
                  <a:gd name="T2" fmla="*/ 79 w 86"/>
                  <a:gd name="T3" fmla="*/ 13 h 55"/>
                  <a:gd name="T4" fmla="*/ 76 w 86"/>
                  <a:gd name="T5" fmla="*/ 2 h 55"/>
                  <a:gd name="T6" fmla="*/ 3 w 86"/>
                  <a:gd name="T7" fmla="*/ 48 h 55"/>
                  <a:gd name="T8" fmla="*/ 7 w 86"/>
                  <a:gd name="T9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55">
                    <a:moveTo>
                      <a:pt x="7" y="53"/>
                    </a:moveTo>
                    <a:cubicBezTo>
                      <a:pt x="32" y="43"/>
                      <a:pt x="53" y="22"/>
                      <a:pt x="79" y="13"/>
                    </a:cubicBezTo>
                    <a:cubicBezTo>
                      <a:pt x="86" y="10"/>
                      <a:pt x="83" y="0"/>
                      <a:pt x="76" y="2"/>
                    </a:cubicBezTo>
                    <a:cubicBezTo>
                      <a:pt x="46" y="8"/>
                      <a:pt x="24" y="27"/>
                      <a:pt x="3" y="48"/>
                    </a:cubicBezTo>
                    <a:cubicBezTo>
                      <a:pt x="0" y="51"/>
                      <a:pt x="4" y="55"/>
                      <a:pt x="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1" name="chenying0907 80"/>
              <p:cNvSpPr>
                <a:spLocks/>
              </p:cNvSpPr>
              <p:nvPr/>
            </p:nvSpPr>
            <p:spPr bwMode="auto">
              <a:xfrm>
                <a:off x="5895976" y="1304926"/>
                <a:ext cx="57150" cy="28575"/>
              </a:xfrm>
              <a:custGeom>
                <a:avLst/>
                <a:gdLst>
                  <a:gd name="T0" fmla="*/ 4 w 56"/>
                  <a:gd name="T1" fmla="*/ 26 h 27"/>
                  <a:gd name="T2" fmla="*/ 55 w 56"/>
                  <a:gd name="T3" fmla="*/ 4 h 27"/>
                  <a:gd name="T4" fmla="*/ 53 w 56"/>
                  <a:gd name="T5" fmla="*/ 2 h 27"/>
                  <a:gd name="T6" fmla="*/ 2 w 56"/>
                  <a:gd name="T7" fmla="*/ 23 h 27"/>
                  <a:gd name="T8" fmla="*/ 4 w 56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7">
                    <a:moveTo>
                      <a:pt x="4" y="26"/>
                    </a:moveTo>
                    <a:cubicBezTo>
                      <a:pt x="21" y="18"/>
                      <a:pt x="41" y="18"/>
                      <a:pt x="55" y="4"/>
                    </a:cubicBezTo>
                    <a:cubicBezTo>
                      <a:pt x="56" y="2"/>
                      <a:pt x="54" y="0"/>
                      <a:pt x="53" y="2"/>
                    </a:cubicBezTo>
                    <a:cubicBezTo>
                      <a:pt x="38" y="14"/>
                      <a:pt x="19" y="15"/>
                      <a:pt x="2" y="23"/>
                    </a:cubicBezTo>
                    <a:cubicBezTo>
                      <a:pt x="0" y="24"/>
                      <a:pt x="2" y="27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2" name="chenying0907 81"/>
              <p:cNvSpPr>
                <a:spLocks/>
              </p:cNvSpPr>
              <p:nvPr/>
            </p:nvSpPr>
            <p:spPr bwMode="auto">
              <a:xfrm>
                <a:off x="6059488" y="1247776"/>
                <a:ext cx="125413" cy="41275"/>
              </a:xfrm>
              <a:custGeom>
                <a:avLst/>
                <a:gdLst>
                  <a:gd name="T0" fmla="*/ 6 w 121"/>
                  <a:gd name="T1" fmla="*/ 38 h 40"/>
                  <a:gd name="T2" fmla="*/ 115 w 121"/>
                  <a:gd name="T3" fmla="*/ 13 h 40"/>
                  <a:gd name="T4" fmla="*/ 113 w 121"/>
                  <a:gd name="T5" fmla="*/ 0 h 40"/>
                  <a:gd name="T6" fmla="*/ 3 w 121"/>
                  <a:gd name="T7" fmla="*/ 34 h 40"/>
                  <a:gd name="T8" fmla="*/ 6 w 121"/>
                  <a:gd name="T9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0">
                    <a:moveTo>
                      <a:pt x="6" y="38"/>
                    </a:moveTo>
                    <a:cubicBezTo>
                      <a:pt x="40" y="23"/>
                      <a:pt x="79" y="25"/>
                      <a:pt x="115" y="13"/>
                    </a:cubicBezTo>
                    <a:cubicBezTo>
                      <a:pt x="121" y="11"/>
                      <a:pt x="121" y="0"/>
                      <a:pt x="113" y="0"/>
                    </a:cubicBezTo>
                    <a:cubicBezTo>
                      <a:pt x="72" y="3"/>
                      <a:pt x="37" y="11"/>
                      <a:pt x="3" y="34"/>
                    </a:cubicBezTo>
                    <a:cubicBezTo>
                      <a:pt x="0" y="36"/>
                      <a:pt x="3" y="40"/>
                      <a:pt x="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3" name="chenying0907 82"/>
              <p:cNvSpPr>
                <a:spLocks/>
              </p:cNvSpPr>
              <p:nvPr/>
            </p:nvSpPr>
            <p:spPr bwMode="auto">
              <a:xfrm>
                <a:off x="6319838" y="1225551"/>
                <a:ext cx="120650" cy="30163"/>
              </a:xfrm>
              <a:custGeom>
                <a:avLst/>
                <a:gdLst>
                  <a:gd name="T0" fmla="*/ 8 w 116"/>
                  <a:gd name="T1" fmla="*/ 25 h 28"/>
                  <a:gd name="T2" fmla="*/ 108 w 116"/>
                  <a:gd name="T3" fmla="*/ 27 h 28"/>
                  <a:gd name="T4" fmla="*/ 110 w 116"/>
                  <a:gd name="T5" fmla="*/ 15 h 28"/>
                  <a:gd name="T6" fmla="*/ 4 w 116"/>
                  <a:gd name="T7" fmla="*/ 17 h 28"/>
                  <a:gd name="T8" fmla="*/ 8 w 116"/>
                  <a:gd name="T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8">
                    <a:moveTo>
                      <a:pt x="8" y="25"/>
                    </a:moveTo>
                    <a:cubicBezTo>
                      <a:pt x="41" y="16"/>
                      <a:pt x="74" y="23"/>
                      <a:pt x="108" y="27"/>
                    </a:cubicBezTo>
                    <a:cubicBezTo>
                      <a:pt x="115" y="28"/>
                      <a:pt x="116" y="17"/>
                      <a:pt x="110" y="15"/>
                    </a:cubicBezTo>
                    <a:cubicBezTo>
                      <a:pt x="72" y="4"/>
                      <a:pt x="40" y="0"/>
                      <a:pt x="4" y="17"/>
                    </a:cubicBezTo>
                    <a:cubicBezTo>
                      <a:pt x="0" y="19"/>
                      <a:pt x="3" y="26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4" name="chenying0907 83"/>
              <p:cNvSpPr>
                <a:spLocks/>
              </p:cNvSpPr>
              <p:nvPr/>
            </p:nvSpPr>
            <p:spPr bwMode="auto">
              <a:xfrm>
                <a:off x="6584951" y="1241426"/>
                <a:ext cx="109538" cy="19050"/>
              </a:xfrm>
              <a:custGeom>
                <a:avLst/>
                <a:gdLst>
                  <a:gd name="T0" fmla="*/ 5 w 106"/>
                  <a:gd name="T1" fmla="*/ 9 h 18"/>
                  <a:gd name="T2" fmla="*/ 98 w 106"/>
                  <a:gd name="T3" fmla="*/ 17 h 18"/>
                  <a:gd name="T4" fmla="*/ 100 w 106"/>
                  <a:gd name="T5" fmla="*/ 9 h 18"/>
                  <a:gd name="T6" fmla="*/ 5 w 106"/>
                  <a:gd name="T7" fmla="*/ 2 h 18"/>
                  <a:gd name="T8" fmla="*/ 5 w 106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8">
                    <a:moveTo>
                      <a:pt x="5" y="9"/>
                    </a:moveTo>
                    <a:cubicBezTo>
                      <a:pt x="35" y="11"/>
                      <a:pt x="68" y="12"/>
                      <a:pt x="98" y="17"/>
                    </a:cubicBezTo>
                    <a:cubicBezTo>
                      <a:pt x="103" y="18"/>
                      <a:pt x="106" y="10"/>
                      <a:pt x="100" y="9"/>
                    </a:cubicBezTo>
                    <a:cubicBezTo>
                      <a:pt x="68" y="0"/>
                      <a:pt x="38" y="1"/>
                      <a:pt x="5" y="2"/>
                    </a:cubicBezTo>
                    <a:cubicBezTo>
                      <a:pt x="0" y="2"/>
                      <a:pt x="0" y="9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5" name="chenying0907 84"/>
              <p:cNvSpPr>
                <a:spLocks/>
              </p:cNvSpPr>
              <p:nvPr/>
            </p:nvSpPr>
            <p:spPr bwMode="auto">
              <a:xfrm>
                <a:off x="6799263" y="1285876"/>
                <a:ext cx="117475" cy="47625"/>
              </a:xfrm>
              <a:custGeom>
                <a:avLst/>
                <a:gdLst>
                  <a:gd name="T0" fmla="*/ 5 w 112"/>
                  <a:gd name="T1" fmla="*/ 11 h 45"/>
                  <a:gd name="T2" fmla="*/ 100 w 112"/>
                  <a:gd name="T3" fmla="*/ 42 h 45"/>
                  <a:gd name="T4" fmla="*/ 105 w 112"/>
                  <a:gd name="T5" fmla="*/ 29 h 45"/>
                  <a:gd name="T6" fmla="*/ 8 w 112"/>
                  <a:gd name="T7" fmla="*/ 1 h 45"/>
                  <a:gd name="T8" fmla="*/ 5 w 112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45">
                    <a:moveTo>
                      <a:pt x="5" y="11"/>
                    </a:moveTo>
                    <a:cubicBezTo>
                      <a:pt x="35" y="25"/>
                      <a:pt x="69" y="29"/>
                      <a:pt x="100" y="42"/>
                    </a:cubicBezTo>
                    <a:cubicBezTo>
                      <a:pt x="107" y="45"/>
                      <a:pt x="112" y="33"/>
                      <a:pt x="105" y="29"/>
                    </a:cubicBezTo>
                    <a:cubicBezTo>
                      <a:pt x="76" y="13"/>
                      <a:pt x="41" y="2"/>
                      <a:pt x="8" y="1"/>
                    </a:cubicBezTo>
                    <a:cubicBezTo>
                      <a:pt x="2" y="0"/>
                      <a:pt x="0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6" name="chenying0907 85"/>
              <p:cNvSpPr>
                <a:spLocks/>
              </p:cNvSpPr>
              <p:nvPr/>
            </p:nvSpPr>
            <p:spPr bwMode="auto">
              <a:xfrm>
                <a:off x="6962776" y="1343026"/>
                <a:ext cx="122238" cy="44450"/>
              </a:xfrm>
              <a:custGeom>
                <a:avLst/>
                <a:gdLst>
                  <a:gd name="T0" fmla="*/ 3 w 117"/>
                  <a:gd name="T1" fmla="*/ 4 h 43"/>
                  <a:gd name="T2" fmla="*/ 109 w 117"/>
                  <a:gd name="T3" fmla="*/ 41 h 43"/>
                  <a:gd name="T4" fmla="*/ 113 w 117"/>
                  <a:gd name="T5" fmla="*/ 35 h 43"/>
                  <a:gd name="T6" fmla="*/ 3 w 117"/>
                  <a:gd name="T7" fmla="*/ 0 h 43"/>
                  <a:gd name="T8" fmla="*/ 3 w 117"/>
                  <a:gd name="T9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43">
                    <a:moveTo>
                      <a:pt x="3" y="4"/>
                    </a:moveTo>
                    <a:cubicBezTo>
                      <a:pt x="41" y="6"/>
                      <a:pt x="76" y="23"/>
                      <a:pt x="109" y="41"/>
                    </a:cubicBezTo>
                    <a:cubicBezTo>
                      <a:pt x="113" y="43"/>
                      <a:pt x="117" y="37"/>
                      <a:pt x="113" y="35"/>
                    </a:cubicBezTo>
                    <a:cubicBezTo>
                      <a:pt x="79" y="13"/>
                      <a:pt x="43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7" name="chenying0907 86"/>
              <p:cNvSpPr>
                <a:spLocks/>
              </p:cNvSpPr>
              <p:nvPr/>
            </p:nvSpPr>
            <p:spPr bwMode="auto">
              <a:xfrm>
                <a:off x="7148513" y="1409701"/>
                <a:ext cx="104775" cy="49213"/>
              </a:xfrm>
              <a:custGeom>
                <a:avLst/>
                <a:gdLst>
                  <a:gd name="T0" fmla="*/ 3 w 101"/>
                  <a:gd name="T1" fmla="*/ 6 h 47"/>
                  <a:gd name="T2" fmla="*/ 90 w 101"/>
                  <a:gd name="T3" fmla="*/ 45 h 47"/>
                  <a:gd name="T4" fmla="*/ 96 w 101"/>
                  <a:gd name="T5" fmla="*/ 35 h 47"/>
                  <a:gd name="T6" fmla="*/ 4 w 101"/>
                  <a:gd name="T7" fmla="*/ 0 h 47"/>
                  <a:gd name="T8" fmla="*/ 3 w 101"/>
                  <a:gd name="T9" fmla="*/ 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47">
                    <a:moveTo>
                      <a:pt x="3" y="6"/>
                    </a:moveTo>
                    <a:cubicBezTo>
                      <a:pt x="31" y="18"/>
                      <a:pt x="59" y="37"/>
                      <a:pt x="90" y="45"/>
                    </a:cubicBezTo>
                    <a:cubicBezTo>
                      <a:pt x="95" y="47"/>
                      <a:pt x="101" y="39"/>
                      <a:pt x="96" y="35"/>
                    </a:cubicBezTo>
                    <a:cubicBezTo>
                      <a:pt x="70" y="15"/>
                      <a:pt x="36" y="3"/>
                      <a:pt x="4" y="0"/>
                    </a:cubicBezTo>
                    <a:cubicBezTo>
                      <a:pt x="1" y="0"/>
                      <a:pt x="0" y="4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8" name="chenying0907 87"/>
              <p:cNvSpPr>
                <a:spLocks/>
              </p:cNvSpPr>
              <p:nvPr/>
            </p:nvSpPr>
            <p:spPr bwMode="auto">
              <a:xfrm>
                <a:off x="7273926" y="1504951"/>
                <a:ext cx="114300" cy="74613"/>
              </a:xfrm>
              <a:custGeom>
                <a:avLst/>
                <a:gdLst>
                  <a:gd name="T0" fmla="*/ 6 w 110"/>
                  <a:gd name="T1" fmla="*/ 10 h 71"/>
                  <a:gd name="T2" fmla="*/ 55 w 110"/>
                  <a:gd name="T3" fmla="*/ 40 h 71"/>
                  <a:gd name="T4" fmla="*/ 99 w 110"/>
                  <a:gd name="T5" fmla="*/ 67 h 71"/>
                  <a:gd name="T6" fmla="*/ 104 w 110"/>
                  <a:gd name="T7" fmla="*/ 58 h 71"/>
                  <a:gd name="T8" fmla="*/ 9 w 110"/>
                  <a:gd name="T9" fmla="*/ 0 h 71"/>
                  <a:gd name="T10" fmla="*/ 6 w 110"/>
                  <a:gd name="T11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1">
                    <a:moveTo>
                      <a:pt x="6" y="10"/>
                    </a:moveTo>
                    <a:cubicBezTo>
                      <a:pt x="24" y="16"/>
                      <a:pt x="41" y="28"/>
                      <a:pt x="55" y="40"/>
                    </a:cubicBezTo>
                    <a:cubicBezTo>
                      <a:pt x="69" y="51"/>
                      <a:pt x="83" y="59"/>
                      <a:pt x="99" y="67"/>
                    </a:cubicBezTo>
                    <a:cubicBezTo>
                      <a:pt x="105" y="71"/>
                      <a:pt x="110" y="62"/>
                      <a:pt x="104" y="58"/>
                    </a:cubicBezTo>
                    <a:cubicBezTo>
                      <a:pt x="73" y="35"/>
                      <a:pt x="49" y="6"/>
                      <a:pt x="9" y="0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9" name="chenying0907 88"/>
              <p:cNvSpPr>
                <a:spLocks/>
              </p:cNvSpPr>
              <p:nvPr/>
            </p:nvSpPr>
            <p:spPr bwMode="auto">
              <a:xfrm>
                <a:off x="7424738" y="1631951"/>
                <a:ext cx="88900" cy="96838"/>
              </a:xfrm>
              <a:custGeom>
                <a:avLst/>
                <a:gdLst>
                  <a:gd name="T0" fmla="*/ 3 w 85"/>
                  <a:gd name="T1" fmla="*/ 9 h 93"/>
                  <a:gd name="T2" fmla="*/ 75 w 85"/>
                  <a:gd name="T3" fmla="*/ 89 h 93"/>
                  <a:gd name="T4" fmla="*/ 83 w 85"/>
                  <a:gd name="T5" fmla="*/ 83 h 93"/>
                  <a:gd name="T6" fmla="*/ 8 w 85"/>
                  <a:gd name="T7" fmla="*/ 2 h 93"/>
                  <a:gd name="T8" fmla="*/ 3 w 85"/>
                  <a:gd name="T9" fmla="*/ 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3">
                    <a:moveTo>
                      <a:pt x="3" y="9"/>
                    </a:moveTo>
                    <a:cubicBezTo>
                      <a:pt x="28" y="35"/>
                      <a:pt x="50" y="63"/>
                      <a:pt x="75" y="89"/>
                    </a:cubicBezTo>
                    <a:cubicBezTo>
                      <a:pt x="79" y="93"/>
                      <a:pt x="85" y="88"/>
                      <a:pt x="83" y="83"/>
                    </a:cubicBezTo>
                    <a:cubicBezTo>
                      <a:pt x="64" y="52"/>
                      <a:pt x="41" y="20"/>
                      <a:pt x="8" y="2"/>
                    </a:cubicBezTo>
                    <a:cubicBezTo>
                      <a:pt x="4" y="0"/>
                      <a:pt x="0" y="5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40" name="chenying0907 89"/>
              <p:cNvSpPr>
                <a:spLocks/>
              </p:cNvSpPr>
              <p:nvPr/>
            </p:nvSpPr>
            <p:spPr bwMode="auto">
              <a:xfrm>
                <a:off x="7540626" y="1792288"/>
                <a:ext cx="53975" cy="84138"/>
              </a:xfrm>
              <a:custGeom>
                <a:avLst/>
                <a:gdLst>
                  <a:gd name="T0" fmla="*/ 2 w 52"/>
                  <a:gd name="T1" fmla="*/ 4 h 81"/>
                  <a:gd name="T2" fmla="*/ 22 w 52"/>
                  <a:gd name="T3" fmla="*/ 44 h 81"/>
                  <a:gd name="T4" fmla="*/ 45 w 52"/>
                  <a:gd name="T5" fmla="*/ 78 h 81"/>
                  <a:gd name="T6" fmla="*/ 50 w 52"/>
                  <a:gd name="T7" fmla="*/ 74 h 81"/>
                  <a:gd name="T8" fmla="*/ 32 w 52"/>
                  <a:gd name="T9" fmla="*/ 39 h 81"/>
                  <a:gd name="T10" fmla="*/ 6 w 52"/>
                  <a:gd name="T11" fmla="*/ 2 h 81"/>
                  <a:gd name="T12" fmla="*/ 2 w 52"/>
                  <a:gd name="T13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81">
                    <a:moveTo>
                      <a:pt x="2" y="4"/>
                    </a:moveTo>
                    <a:cubicBezTo>
                      <a:pt x="9" y="17"/>
                      <a:pt x="15" y="31"/>
                      <a:pt x="22" y="44"/>
                    </a:cubicBezTo>
                    <a:cubicBezTo>
                      <a:pt x="29" y="56"/>
                      <a:pt x="36" y="67"/>
                      <a:pt x="45" y="78"/>
                    </a:cubicBezTo>
                    <a:cubicBezTo>
                      <a:pt x="47" y="81"/>
                      <a:pt x="52" y="77"/>
                      <a:pt x="50" y="74"/>
                    </a:cubicBezTo>
                    <a:cubicBezTo>
                      <a:pt x="44" y="62"/>
                      <a:pt x="38" y="50"/>
                      <a:pt x="32" y="39"/>
                    </a:cubicBezTo>
                    <a:cubicBezTo>
                      <a:pt x="24" y="25"/>
                      <a:pt x="14" y="14"/>
                      <a:pt x="6" y="2"/>
                    </a:cubicBezTo>
                    <a:cubicBezTo>
                      <a:pt x="4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41" name="chenying0907 90"/>
              <p:cNvSpPr>
                <a:spLocks/>
              </p:cNvSpPr>
              <p:nvPr/>
            </p:nvSpPr>
            <p:spPr bwMode="auto">
              <a:xfrm>
                <a:off x="7627938" y="1963738"/>
                <a:ext cx="57150" cy="109538"/>
              </a:xfrm>
              <a:custGeom>
                <a:avLst/>
                <a:gdLst>
                  <a:gd name="T0" fmla="*/ 2 w 55"/>
                  <a:gd name="T1" fmla="*/ 6 h 106"/>
                  <a:gd name="T2" fmla="*/ 45 w 55"/>
                  <a:gd name="T3" fmla="*/ 102 h 106"/>
                  <a:gd name="T4" fmla="*/ 53 w 55"/>
                  <a:gd name="T5" fmla="*/ 98 h 106"/>
                  <a:gd name="T6" fmla="*/ 9 w 55"/>
                  <a:gd name="T7" fmla="*/ 3 h 106"/>
                  <a:gd name="T8" fmla="*/ 2 w 55"/>
                  <a:gd name="T9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6">
                    <a:moveTo>
                      <a:pt x="2" y="6"/>
                    </a:moveTo>
                    <a:cubicBezTo>
                      <a:pt x="14" y="39"/>
                      <a:pt x="30" y="70"/>
                      <a:pt x="45" y="102"/>
                    </a:cubicBezTo>
                    <a:cubicBezTo>
                      <a:pt x="47" y="106"/>
                      <a:pt x="55" y="103"/>
                      <a:pt x="53" y="98"/>
                    </a:cubicBezTo>
                    <a:cubicBezTo>
                      <a:pt x="42" y="65"/>
                      <a:pt x="28" y="33"/>
                      <a:pt x="9" y="3"/>
                    </a:cubicBezTo>
                    <a:cubicBezTo>
                      <a:pt x="7" y="0"/>
                      <a:pt x="0" y="2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42" name="chenying0907 91"/>
              <p:cNvSpPr>
                <a:spLocks/>
              </p:cNvSpPr>
              <p:nvPr/>
            </p:nvSpPr>
            <p:spPr bwMode="auto">
              <a:xfrm>
                <a:off x="7700963" y="2119313"/>
                <a:ext cx="49213" cy="73025"/>
              </a:xfrm>
              <a:custGeom>
                <a:avLst/>
                <a:gdLst>
                  <a:gd name="T0" fmla="*/ 2 w 47"/>
                  <a:gd name="T1" fmla="*/ 9 h 70"/>
                  <a:gd name="T2" fmla="*/ 32 w 47"/>
                  <a:gd name="T3" fmla="*/ 63 h 70"/>
                  <a:gd name="T4" fmla="*/ 43 w 47"/>
                  <a:gd name="T5" fmla="*/ 54 h 70"/>
                  <a:gd name="T6" fmla="*/ 13 w 47"/>
                  <a:gd name="T7" fmla="*/ 4 h 70"/>
                  <a:gd name="T8" fmla="*/ 2 w 47"/>
                  <a:gd name="T9" fmla="*/ 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0">
                    <a:moveTo>
                      <a:pt x="2" y="9"/>
                    </a:moveTo>
                    <a:cubicBezTo>
                      <a:pt x="9" y="29"/>
                      <a:pt x="18" y="47"/>
                      <a:pt x="32" y="63"/>
                    </a:cubicBezTo>
                    <a:cubicBezTo>
                      <a:pt x="37" y="70"/>
                      <a:pt x="47" y="61"/>
                      <a:pt x="43" y="54"/>
                    </a:cubicBezTo>
                    <a:cubicBezTo>
                      <a:pt x="34" y="37"/>
                      <a:pt x="24" y="20"/>
                      <a:pt x="13" y="4"/>
                    </a:cubicBezTo>
                    <a:cubicBezTo>
                      <a:pt x="9" y="0"/>
                      <a:pt x="0" y="2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43" name="chenying0907 92"/>
              <p:cNvSpPr>
                <a:spLocks/>
              </p:cNvSpPr>
              <p:nvPr/>
            </p:nvSpPr>
            <p:spPr bwMode="auto">
              <a:xfrm>
                <a:off x="8164513" y="3827463"/>
                <a:ext cx="123825" cy="60325"/>
              </a:xfrm>
              <a:custGeom>
                <a:avLst/>
                <a:gdLst>
                  <a:gd name="T0" fmla="*/ 1 w 118"/>
                  <a:gd name="T1" fmla="*/ 59 h 59"/>
                  <a:gd name="T2" fmla="*/ 115 w 118"/>
                  <a:gd name="T3" fmla="*/ 6 h 59"/>
                  <a:gd name="T4" fmla="*/ 112 w 118"/>
                  <a:gd name="T5" fmla="*/ 0 h 59"/>
                  <a:gd name="T6" fmla="*/ 0 w 118"/>
                  <a:gd name="T7" fmla="*/ 58 h 59"/>
                  <a:gd name="T8" fmla="*/ 1 w 118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9">
                    <a:moveTo>
                      <a:pt x="1" y="59"/>
                    </a:moveTo>
                    <a:cubicBezTo>
                      <a:pt x="41" y="56"/>
                      <a:pt x="81" y="26"/>
                      <a:pt x="115" y="6"/>
                    </a:cubicBezTo>
                    <a:cubicBezTo>
                      <a:pt x="118" y="4"/>
                      <a:pt x="116" y="0"/>
                      <a:pt x="112" y="0"/>
                    </a:cubicBezTo>
                    <a:cubicBezTo>
                      <a:pt x="73" y="9"/>
                      <a:pt x="33" y="35"/>
                      <a:pt x="0" y="58"/>
                    </a:cubicBezTo>
                    <a:cubicBezTo>
                      <a:pt x="0" y="58"/>
                      <a:pt x="0" y="59"/>
                      <a:pt x="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/>
                  <a:ea typeface="微软雅黑"/>
                  <a:sym typeface="Arial"/>
                </a:endParaRPr>
              </a:p>
            </p:txBody>
          </p:sp>
        </p:grpSp>
      </p:grpSp>
      <p:sp>
        <p:nvSpPr>
          <p:cNvPr id="2" name="PA_矩形 1"/>
          <p:cNvSpPr/>
          <p:nvPr>
            <p:custDataLst>
              <p:tags r:id="rId5"/>
            </p:custDataLst>
          </p:nvPr>
        </p:nvSpPr>
        <p:spPr>
          <a:xfrm>
            <a:off x="2351988" y="1492364"/>
            <a:ext cx="2242207" cy="1840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1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.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边界：</a:t>
            </a:r>
            <a:endParaRPr lang="en-US" altLang="zh-CN" sz="1333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  <a:p>
            <a:pPr>
              <a:lnSpc>
                <a:spcPct val="150000"/>
              </a:lnSpc>
            </a:pPr>
            <a:r>
              <a:rPr lang="zh-CN" altLang="en-US" sz="1333" dirty="0">
                <a:latin typeface="Arial"/>
                <a:ea typeface="微软雅黑"/>
                <a:sym typeface="Arial"/>
              </a:rPr>
              <a:t>为游戏地图增加确定的边界，</a:t>
            </a:r>
            <a:endParaRPr lang="en-US" altLang="zh-CN" sz="1333" dirty="0">
              <a:latin typeface="Arial"/>
              <a:ea typeface="微软雅黑"/>
              <a:sym typeface="Arial"/>
            </a:endParaRPr>
          </a:p>
          <a:p>
            <a:pPr>
              <a:lnSpc>
                <a:spcPct val="150000"/>
              </a:lnSpc>
            </a:pPr>
            <a:r>
              <a:rPr lang="zh-CN" altLang="en-US" sz="1333" dirty="0">
                <a:latin typeface="Arial"/>
                <a:ea typeface="微软雅黑"/>
                <a:sym typeface="Arial"/>
              </a:rPr>
              <a:t>经过小组讨论，我们决定用</a:t>
            </a:r>
            <a:endParaRPr lang="en-US" altLang="zh-CN" sz="1333" dirty="0">
              <a:latin typeface="Arial"/>
              <a:ea typeface="微软雅黑"/>
              <a:sym typeface="Arial"/>
            </a:endParaRPr>
          </a:p>
          <a:p>
            <a:pPr>
              <a:lnSpc>
                <a:spcPct val="150000"/>
              </a:lnSpc>
            </a:pPr>
            <a:r>
              <a:rPr lang="zh-CN" altLang="en-US" sz="1333" dirty="0">
                <a:latin typeface="Arial"/>
                <a:ea typeface="微软雅黑"/>
                <a:sym typeface="Arial"/>
              </a:rPr>
              <a:t>放大石头素材，将其作为山峰，围在地图周围形成边界。</a:t>
            </a:r>
          </a:p>
        </p:txBody>
      </p:sp>
      <p:sp>
        <p:nvSpPr>
          <p:cNvPr id="471" name="PA_矩形 470"/>
          <p:cNvSpPr/>
          <p:nvPr>
            <p:custDataLst>
              <p:tags r:id="rId6"/>
            </p:custDataLst>
          </p:nvPr>
        </p:nvSpPr>
        <p:spPr>
          <a:xfrm>
            <a:off x="8010528" y="1152643"/>
            <a:ext cx="1911628" cy="3070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2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.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怪物</a:t>
            </a:r>
            <a:endParaRPr lang="en-US" altLang="zh-CN" sz="1333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在地图中随机生成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3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个点，在这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3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个点中放入怪物角色，玩家只有控制人物打败这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3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个怪物才能进入下一场景。</a:t>
            </a:r>
            <a:endParaRPr lang="en-US" altLang="zh-CN" sz="1333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  <a:p>
            <a:pPr>
              <a:lnSpc>
                <a:spcPct val="150000"/>
              </a:lnSpc>
            </a:pPr>
            <a:endParaRPr lang="en-US" altLang="zh-CN" sz="1333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  <a:p>
            <a:pPr>
              <a:lnSpc>
                <a:spcPct val="150000"/>
              </a:lnSpc>
            </a:pPr>
            <a:endParaRPr lang="en-US" altLang="zh-CN" sz="1333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  <a:p>
            <a:pPr>
              <a:lnSpc>
                <a:spcPct val="150000"/>
              </a:lnSpc>
            </a:pPr>
            <a:endParaRPr lang="zh-CN" altLang="en-US" sz="1333" dirty="0">
              <a:latin typeface="Arial"/>
              <a:ea typeface="微软雅黑"/>
              <a:sym typeface="Arial"/>
            </a:endParaRPr>
          </a:p>
        </p:txBody>
      </p:sp>
      <p:sp>
        <p:nvSpPr>
          <p:cNvPr id="472" name="PA_矩形 471"/>
          <p:cNvSpPr/>
          <p:nvPr>
            <p:custDataLst>
              <p:tags r:id="rId7"/>
            </p:custDataLst>
          </p:nvPr>
        </p:nvSpPr>
        <p:spPr>
          <a:xfrm>
            <a:off x="1718691" y="4342950"/>
            <a:ext cx="2266562" cy="1840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3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.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道路：</a:t>
            </a:r>
            <a:endParaRPr lang="en-US" altLang="zh-CN" sz="1333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为保证游戏内容的随机性与可玩性，生成道路将怪物地点连接起来。同时每两个点之间随机生成曲折的道路。</a:t>
            </a:r>
            <a:endParaRPr lang="zh-CN" altLang="en-US" sz="1333" dirty="0">
              <a:latin typeface="Arial"/>
              <a:ea typeface="微软雅黑"/>
              <a:sym typeface="Arial"/>
            </a:endParaRPr>
          </a:p>
        </p:txBody>
      </p:sp>
      <p:sp>
        <p:nvSpPr>
          <p:cNvPr id="473" name="PA_矩形 472"/>
          <p:cNvSpPr/>
          <p:nvPr>
            <p:custDataLst>
              <p:tags r:id="rId8"/>
            </p:custDataLst>
          </p:nvPr>
        </p:nvSpPr>
        <p:spPr>
          <a:xfrm>
            <a:off x="8568084" y="4122536"/>
            <a:ext cx="1703065" cy="1532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4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.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场景</a:t>
            </a:r>
            <a:endParaRPr lang="en-US" altLang="zh-CN" sz="1333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为了丰富游戏场景，在道路两边随机放置不同的植物。</a:t>
            </a:r>
            <a:endParaRPr lang="zh-CN" altLang="en-US" sz="1333" dirty="0">
              <a:latin typeface="Arial"/>
              <a:ea typeface="微软雅黑"/>
              <a:sym typeface="Arial"/>
            </a:endParaRPr>
          </a:p>
        </p:txBody>
      </p:sp>
      <p:pic>
        <p:nvPicPr>
          <p:cNvPr id="413" name="PA_图片 412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6"/>
          <a:stretch/>
        </p:blipFill>
        <p:spPr>
          <a:xfrm>
            <a:off x="4589048" y="1379908"/>
            <a:ext cx="3221369" cy="4311787"/>
          </a:xfrm>
          <a:prstGeom prst="rect">
            <a:avLst/>
          </a:prstGeom>
        </p:spPr>
      </p:pic>
      <p:sp>
        <p:nvSpPr>
          <p:cNvPr id="416" name="文本框 415"/>
          <p:cNvSpPr txBox="1"/>
          <p:nvPr/>
        </p:nvSpPr>
        <p:spPr>
          <a:xfrm>
            <a:off x="282804" y="3205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chemeClr val="tx2">
                    <a:lumMod val="75000"/>
                  </a:schemeClr>
                </a:solidFill>
                <a:cs typeface="DFPShaoNvW5-GB" charset="-122"/>
                <a:sym typeface="Arial"/>
              </a:rPr>
              <a:t>项目计划</a:t>
            </a:r>
          </a:p>
        </p:txBody>
      </p:sp>
      <p:grpSp>
        <p:nvGrpSpPr>
          <p:cNvPr id="417" name="组合 416"/>
          <p:cNvGrpSpPr/>
          <p:nvPr/>
        </p:nvGrpSpPr>
        <p:grpSpPr>
          <a:xfrm>
            <a:off x="3543759" y="266849"/>
            <a:ext cx="636853" cy="393183"/>
            <a:chOff x="3610120" y="261689"/>
            <a:chExt cx="636853" cy="393183"/>
          </a:xfrm>
        </p:grpSpPr>
        <p:pic>
          <p:nvPicPr>
            <p:cNvPr id="418" name="图片 417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419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4690099" y="1379908"/>
            <a:ext cx="2755942" cy="0"/>
          </a:xfrm>
          <a:prstGeom prst="line">
            <a:avLst/>
          </a:prstGeom>
          <a:ln w="2413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32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471" grpId="0" animBg="1" autoUpdateAnimBg="0"/>
      <p:bldP spid="472" grpId="0"/>
      <p:bldP spid="4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60174" y="2401314"/>
            <a:ext cx="5408892" cy="1785092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r>
              <a:rPr lang="zh-CN" altLang="en-US" dirty="0"/>
              <a:t>为了给玩家带来更好的视觉效果，我们决定使用多种道路贴图和人物、怪物、植物模型，增强不同场景之间的差异性，从而让游戏变得生动有趣。</a:t>
            </a:r>
            <a:endParaRPr lang="en-US" altLang="zh-CN" dirty="0"/>
          </a:p>
          <a:p>
            <a:r>
              <a:rPr lang="zh-CN" altLang="en-US" dirty="0"/>
              <a:t>另一方面，游戏不能仅仅注重视觉方面，增加不同的背景音乐和游戏音效，调动玩家的听觉效果，也在我们的更新计划之中。</a:t>
            </a:r>
            <a:endParaRPr lang="zh-CN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750797" y="1445029"/>
            <a:ext cx="1320631" cy="4729784"/>
            <a:chOff x="562575" y="1083772"/>
            <a:chExt cx="990602" cy="3547338"/>
          </a:xfrm>
        </p:grpSpPr>
        <p:grpSp>
          <p:nvGrpSpPr>
            <p:cNvPr id="4" name="组合 3"/>
            <p:cNvGrpSpPr/>
            <p:nvPr/>
          </p:nvGrpSpPr>
          <p:grpSpPr>
            <a:xfrm>
              <a:off x="562575" y="1083772"/>
              <a:ext cx="990602" cy="3506894"/>
              <a:chOff x="751904" y="1267983"/>
              <a:chExt cx="1323980" cy="4687107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1414232" y="1267983"/>
                <a:ext cx="0" cy="3358031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弧形 8"/>
              <p:cNvSpPr/>
              <p:nvPr/>
            </p:nvSpPr>
            <p:spPr>
              <a:xfrm>
                <a:off x="751904" y="4631110"/>
                <a:ext cx="1323980" cy="1323980"/>
              </a:xfrm>
              <a:prstGeom prst="arc">
                <a:avLst>
                  <a:gd name="adj1" fmla="val 12935667"/>
                  <a:gd name="adj2" fmla="val 19476206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700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608833" y="3733024"/>
              <a:ext cx="898087" cy="898086"/>
              <a:chOff x="608833" y="3733024"/>
              <a:chExt cx="898087" cy="898086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608833" y="3733024"/>
                <a:ext cx="898087" cy="89808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0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" name="文本框 24"/>
              <p:cNvSpPr txBox="1"/>
              <p:nvPr/>
            </p:nvSpPr>
            <p:spPr>
              <a:xfrm>
                <a:off x="791373" y="3915521"/>
                <a:ext cx="523288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/>
                    </a:solidFill>
                    <a:latin typeface="Arial"/>
                    <a:ea typeface="微软雅黑"/>
                    <a:sym typeface="Arial"/>
                  </a:rPr>
                  <a:t>背景</a:t>
                </a:r>
                <a:endParaRPr lang="en-US" altLang="zh-CN" sz="2000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  <a:p>
                <a:r>
                  <a:rPr lang="zh-CN" altLang="en-US" sz="2000" dirty="0">
                    <a:solidFill>
                      <a:schemeClr val="bg1"/>
                    </a:solidFill>
                    <a:latin typeface="Arial"/>
                    <a:ea typeface="微软雅黑"/>
                    <a:sym typeface="Arial"/>
                  </a:rPr>
                  <a:t>音乐</a:t>
                </a: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796" y="911677"/>
            <a:ext cx="9568937" cy="533288"/>
            <a:chOff x="0" y="683758"/>
            <a:chExt cx="7177637" cy="399966"/>
          </a:xfrm>
        </p:grpSpPr>
        <p:sp>
          <p:nvSpPr>
            <p:cNvPr id="11" name="矩形 10"/>
            <p:cNvSpPr/>
            <p:nvPr/>
          </p:nvSpPr>
          <p:spPr>
            <a:xfrm>
              <a:off x="5661095" y="683758"/>
              <a:ext cx="1516542" cy="39909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0" y="1083724"/>
              <a:ext cx="717221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2151397" y="1444966"/>
            <a:ext cx="1320632" cy="3073571"/>
            <a:chOff x="1613160" y="1083724"/>
            <a:chExt cx="990602" cy="2305178"/>
          </a:xfrm>
        </p:grpSpPr>
        <p:grpSp>
          <p:nvGrpSpPr>
            <p:cNvPr id="15" name="组合 14"/>
            <p:cNvGrpSpPr/>
            <p:nvPr/>
          </p:nvGrpSpPr>
          <p:grpSpPr>
            <a:xfrm>
              <a:off x="1613160" y="1083724"/>
              <a:ext cx="990602" cy="2227897"/>
              <a:chOff x="2156053" y="1267920"/>
              <a:chExt cx="1323980" cy="2977675"/>
            </a:xfrm>
          </p:grpSpPr>
          <p:cxnSp>
            <p:nvCxnSpPr>
              <p:cNvPr id="19" name="直接连接符 18"/>
              <p:cNvCxnSpPr/>
              <p:nvPr/>
            </p:nvCxnSpPr>
            <p:spPr>
              <a:xfrm>
                <a:off x="2818381" y="1267920"/>
                <a:ext cx="0" cy="16485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弧形 19"/>
              <p:cNvSpPr/>
              <p:nvPr/>
            </p:nvSpPr>
            <p:spPr>
              <a:xfrm>
                <a:off x="2156053" y="2921615"/>
                <a:ext cx="1323980" cy="1323980"/>
              </a:xfrm>
              <a:prstGeom prst="arc">
                <a:avLst>
                  <a:gd name="adj1" fmla="val 12935667"/>
                  <a:gd name="adj2" fmla="val 1947620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700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659417" y="2490816"/>
              <a:ext cx="898087" cy="898086"/>
              <a:chOff x="608833" y="3733024"/>
              <a:chExt cx="898087" cy="898086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608833" y="3733024"/>
                <a:ext cx="898087" cy="89808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0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8" name="文本框 24"/>
              <p:cNvSpPr txBox="1"/>
              <p:nvPr/>
            </p:nvSpPr>
            <p:spPr>
              <a:xfrm>
                <a:off x="791374" y="3908805"/>
                <a:ext cx="523288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/>
                    </a:solidFill>
                    <a:latin typeface="Arial"/>
                    <a:ea typeface="微软雅黑"/>
                    <a:sym typeface="Arial"/>
                  </a:rPr>
                  <a:t>游戏</a:t>
                </a:r>
                <a:endParaRPr lang="en-US" altLang="zh-CN" sz="2000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  <a:p>
                <a:r>
                  <a:rPr lang="zh-CN" altLang="en-US" sz="2000" dirty="0">
                    <a:solidFill>
                      <a:schemeClr val="bg1"/>
                    </a:solidFill>
                    <a:latin typeface="Arial"/>
                    <a:ea typeface="微软雅黑"/>
                    <a:sym typeface="Arial"/>
                  </a:rPr>
                  <a:t>音效</a:t>
                </a: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3442741" y="1433225"/>
            <a:ext cx="1320632" cy="3775727"/>
            <a:chOff x="2756355" y="1083724"/>
            <a:chExt cx="990602" cy="2831795"/>
          </a:xfrm>
        </p:grpSpPr>
        <p:grpSp>
          <p:nvGrpSpPr>
            <p:cNvPr id="22" name="组合 21"/>
            <p:cNvGrpSpPr/>
            <p:nvPr/>
          </p:nvGrpSpPr>
          <p:grpSpPr>
            <a:xfrm>
              <a:off x="2756355" y="1083724"/>
              <a:ext cx="990602" cy="2774344"/>
              <a:chOff x="3683979" y="1267920"/>
              <a:chExt cx="1323980" cy="3708024"/>
            </a:xfrm>
          </p:grpSpPr>
          <p:cxnSp>
            <p:nvCxnSpPr>
              <p:cNvPr id="26" name="直接连接符 25"/>
              <p:cNvCxnSpPr/>
              <p:nvPr/>
            </p:nvCxnSpPr>
            <p:spPr>
              <a:xfrm>
                <a:off x="4346307" y="1267920"/>
                <a:ext cx="0" cy="2378948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弧形 26"/>
              <p:cNvSpPr/>
              <p:nvPr/>
            </p:nvSpPr>
            <p:spPr>
              <a:xfrm>
                <a:off x="3683979" y="3651964"/>
                <a:ext cx="1323980" cy="1323980"/>
              </a:xfrm>
              <a:prstGeom prst="arc">
                <a:avLst>
                  <a:gd name="adj1" fmla="val 12935667"/>
                  <a:gd name="adj2" fmla="val 19476206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700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2802612" y="3017433"/>
              <a:ext cx="898087" cy="898086"/>
              <a:chOff x="608833" y="3733024"/>
              <a:chExt cx="898087" cy="898086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08833" y="3733024"/>
                <a:ext cx="898087" cy="89808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0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817701" y="3913103"/>
                <a:ext cx="523288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000" dirty="0">
                    <a:solidFill>
                      <a:schemeClr val="bg1"/>
                    </a:solidFill>
                    <a:latin typeface="Arial"/>
                    <a:ea typeface="微软雅黑"/>
                    <a:sym typeface="Arial"/>
                  </a:rPr>
                  <a:t>场景</a:t>
                </a:r>
                <a:endParaRPr lang="en-US" altLang="zh-CN" sz="2000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  <a:p>
                <a:pPr algn="ctr"/>
                <a:r>
                  <a:rPr lang="zh-CN" altLang="en-US" sz="2000" dirty="0">
                    <a:solidFill>
                      <a:schemeClr val="bg1"/>
                    </a:solidFill>
                    <a:latin typeface="Arial"/>
                    <a:ea typeface="微软雅黑"/>
                    <a:sym typeface="Arial"/>
                  </a:rPr>
                  <a:t>贴图</a:t>
                </a:r>
              </a:p>
            </p:txBody>
          </p:sp>
        </p:grpSp>
      </p:grpSp>
      <p:sp>
        <p:nvSpPr>
          <p:cNvPr id="37" name="文本框 36"/>
          <p:cNvSpPr txBox="1"/>
          <p:nvPr/>
        </p:nvSpPr>
        <p:spPr>
          <a:xfrm>
            <a:off x="282804" y="3205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chemeClr val="tx2">
                    <a:lumMod val="75000"/>
                  </a:schemeClr>
                </a:solidFill>
                <a:cs typeface="DFPShaoNvW5-GB" charset="-122"/>
                <a:sym typeface="Arial"/>
              </a:rPr>
              <a:t>项目计划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3543759" y="266849"/>
            <a:ext cx="636853" cy="393183"/>
            <a:chOff x="3610120" y="261689"/>
            <a:chExt cx="636853" cy="393183"/>
          </a:xfrm>
        </p:grpSpPr>
        <p:pic>
          <p:nvPicPr>
            <p:cNvPr id="39" name="图片 3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40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39383823-DA67-4BCC-A73E-7EF468EA8437}"/>
              </a:ext>
            </a:extLst>
          </p:cNvPr>
          <p:cNvGrpSpPr/>
          <p:nvPr/>
        </p:nvGrpSpPr>
        <p:grpSpPr>
          <a:xfrm>
            <a:off x="4587030" y="1443797"/>
            <a:ext cx="1320632" cy="4566860"/>
            <a:chOff x="2756355" y="490374"/>
            <a:chExt cx="990602" cy="3425145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CEBCBC5-B0F8-4B0B-8E4B-8670615BFEBE}"/>
                </a:ext>
              </a:extLst>
            </p:cNvPr>
            <p:cNvGrpSpPr/>
            <p:nvPr/>
          </p:nvGrpSpPr>
          <p:grpSpPr>
            <a:xfrm>
              <a:off x="2756355" y="490374"/>
              <a:ext cx="990602" cy="3367694"/>
              <a:chOff x="3683979" y="474883"/>
              <a:chExt cx="1323980" cy="4501061"/>
            </a:xfrm>
          </p:grpSpPr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56DB6A10-967A-4C91-BF71-052B9C01FE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6307" y="474883"/>
                <a:ext cx="0" cy="3171985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弧形 46">
                <a:extLst>
                  <a:ext uri="{FF2B5EF4-FFF2-40B4-BE49-F238E27FC236}">
                    <a16:creationId xmlns:a16="http://schemas.microsoft.com/office/drawing/2014/main" id="{E3F877E2-E3D9-451E-9707-320B781178AE}"/>
                  </a:ext>
                </a:extLst>
              </p:cNvPr>
              <p:cNvSpPr/>
              <p:nvPr/>
            </p:nvSpPr>
            <p:spPr>
              <a:xfrm>
                <a:off x="3683979" y="3651964"/>
                <a:ext cx="1323980" cy="1323980"/>
              </a:xfrm>
              <a:prstGeom prst="arc">
                <a:avLst>
                  <a:gd name="adj1" fmla="val 12935667"/>
                  <a:gd name="adj2" fmla="val 19476206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700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09971948-4E0D-4E05-B89C-47F60DF5FD8D}"/>
                </a:ext>
              </a:extLst>
            </p:cNvPr>
            <p:cNvGrpSpPr/>
            <p:nvPr/>
          </p:nvGrpSpPr>
          <p:grpSpPr>
            <a:xfrm>
              <a:off x="2802612" y="3017433"/>
              <a:ext cx="898087" cy="898086"/>
              <a:chOff x="608833" y="3733024"/>
              <a:chExt cx="898087" cy="898086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075FEEA6-E920-400E-9E6B-66BEB0D44222}"/>
                  </a:ext>
                </a:extLst>
              </p:cNvPr>
              <p:cNvSpPr/>
              <p:nvPr/>
            </p:nvSpPr>
            <p:spPr>
              <a:xfrm>
                <a:off x="608833" y="3733024"/>
                <a:ext cx="898087" cy="89808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0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06AF093F-2A86-4574-BF2E-865014B9293C}"/>
                  </a:ext>
                </a:extLst>
              </p:cNvPr>
              <p:cNvSpPr txBox="1"/>
              <p:nvPr/>
            </p:nvSpPr>
            <p:spPr>
              <a:xfrm>
                <a:off x="817702" y="3913103"/>
                <a:ext cx="523288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000" dirty="0">
                    <a:solidFill>
                      <a:schemeClr val="bg1"/>
                    </a:solidFill>
                    <a:latin typeface="Arial"/>
                    <a:ea typeface="微软雅黑"/>
                    <a:sym typeface="Arial"/>
                  </a:rPr>
                  <a:t>人物</a:t>
                </a:r>
                <a:endParaRPr lang="en-US" altLang="zh-CN" sz="2000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  <a:p>
                <a:pPr algn="ctr"/>
                <a:r>
                  <a:rPr lang="zh-CN" altLang="en-US" sz="2000" dirty="0">
                    <a:solidFill>
                      <a:schemeClr val="bg1"/>
                    </a:solidFill>
                    <a:latin typeface="Arial"/>
                    <a:ea typeface="微软雅黑"/>
                    <a:sym typeface="Arial"/>
                  </a:rPr>
                  <a:t>模型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965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E1DC542-F8E8-4764-913B-62DDC268BAB6}"/>
              </a:ext>
            </a:extLst>
          </p:cNvPr>
          <p:cNvSpPr txBox="1"/>
          <p:nvPr/>
        </p:nvSpPr>
        <p:spPr>
          <a:xfrm>
            <a:off x="5603846" y="3113493"/>
            <a:ext cx="55283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游戏过程生成关键在于提升游戏的复杂性、丰富性、多样性</a:t>
            </a:r>
            <a:r>
              <a:rPr lang="zh-CN" altLang="en-US" kern="100" dirty="0">
                <a:ea typeface="等线" panose="02010600030101010101" pitchFamily="2" charset="-122"/>
                <a:cs typeface="Times New Roman" panose="02020603050405020304" pitchFamily="18" charset="0"/>
              </a:rPr>
              <a:t>。我们的难点主要在于如何将不同的怪物地点联通起来。关键在于确定初始点和下一个目标地点的位置，在生成道路的过程中判断是否应该转向，将道路作为玩家通关的指引。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E75BE66-8DC5-45E9-A316-3DEC80AAA6A0}"/>
              </a:ext>
            </a:extLst>
          </p:cNvPr>
          <p:cNvGrpSpPr/>
          <p:nvPr/>
        </p:nvGrpSpPr>
        <p:grpSpPr>
          <a:xfrm>
            <a:off x="891349" y="1365646"/>
            <a:ext cx="3938439" cy="4359271"/>
            <a:chOff x="3203575" y="1044711"/>
            <a:chExt cx="2733675" cy="302577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4958E76D-635B-4FCA-BA2E-251170C8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150" y="1044711"/>
              <a:ext cx="409575" cy="728663"/>
            </a:xfrm>
            <a:custGeom>
              <a:avLst/>
              <a:gdLst>
                <a:gd name="T0" fmla="*/ 79 w 160"/>
                <a:gd name="T1" fmla="*/ 0 h 285"/>
                <a:gd name="T2" fmla="*/ 160 w 160"/>
                <a:gd name="T3" fmla="*/ 137 h 285"/>
                <a:gd name="T4" fmla="*/ 82 w 160"/>
                <a:gd name="T5" fmla="*/ 285 h 285"/>
                <a:gd name="T6" fmla="*/ 0 w 160"/>
                <a:gd name="T7" fmla="*/ 142 h 285"/>
                <a:gd name="T8" fmla="*/ 79 w 160"/>
                <a:gd name="T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285">
                  <a:moveTo>
                    <a:pt x="79" y="0"/>
                  </a:moveTo>
                  <a:cubicBezTo>
                    <a:pt x="79" y="0"/>
                    <a:pt x="160" y="48"/>
                    <a:pt x="160" y="137"/>
                  </a:cubicBezTo>
                  <a:cubicBezTo>
                    <a:pt x="160" y="194"/>
                    <a:pt x="128" y="258"/>
                    <a:pt x="82" y="285"/>
                  </a:cubicBezTo>
                  <a:cubicBezTo>
                    <a:pt x="64" y="264"/>
                    <a:pt x="0" y="230"/>
                    <a:pt x="0" y="142"/>
                  </a:cubicBezTo>
                  <a:cubicBezTo>
                    <a:pt x="0" y="89"/>
                    <a:pt x="25" y="31"/>
                    <a:pt x="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528989F7-D136-4132-ACE9-BA5270E09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2838" y="1563824"/>
              <a:ext cx="614363" cy="609600"/>
            </a:xfrm>
            <a:custGeom>
              <a:avLst/>
              <a:gdLst>
                <a:gd name="T0" fmla="*/ 210 w 240"/>
                <a:gd name="T1" fmla="*/ 11 h 239"/>
                <a:gd name="T2" fmla="*/ 183 w 240"/>
                <a:gd name="T3" fmla="*/ 168 h 239"/>
                <a:gd name="T4" fmla="*/ 27 w 240"/>
                <a:gd name="T5" fmla="*/ 230 h 239"/>
                <a:gd name="T6" fmla="*/ 57 w 240"/>
                <a:gd name="T7" fmla="*/ 68 h 239"/>
                <a:gd name="T8" fmla="*/ 210 w 240"/>
                <a:gd name="T9" fmla="*/ 1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239">
                  <a:moveTo>
                    <a:pt x="210" y="11"/>
                  </a:moveTo>
                  <a:cubicBezTo>
                    <a:pt x="210" y="11"/>
                    <a:pt x="240" y="101"/>
                    <a:pt x="183" y="168"/>
                  </a:cubicBezTo>
                  <a:cubicBezTo>
                    <a:pt x="145" y="212"/>
                    <a:pt x="79" y="239"/>
                    <a:pt x="27" y="230"/>
                  </a:cubicBezTo>
                  <a:cubicBezTo>
                    <a:pt x="27" y="202"/>
                    <a:pt x="0" y="135"/>
                    <a:pt x="57" y="68"/>
                  </a:cubicBezTo>
                  <a:cubicBezTo>
                    <a:pt x="92" y="28"/>
                    <a:pt x="148" y="0"/>
                    <a:pt x="210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F73AD7A6-EB2E-4867-BCC7-FE162B219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2213" y="1362211"/>
              <a:ext cx="452438" cy="635000"/>
            </a:xfrm>
            <a:custGeom>
              <a:avLst/>
              <a:gdLst>
                <a:gd name="T0" fmla="*/ 45 w 177"/>
                <a:gd name="T1" fmla="*/ 0 h 249"/>
                <a:gd name="T2" fmla="*/ 160 w 177"/>
                <a:gd name="T3" fmla="*/ 95 h 249"/>
                <a:gd name="T4" fmla="*/ 133 w 177"/>
                <a:gd name="T5" fmla="*/ 249 h 249"/>
                <a:gd name="T6" fmla="*/ 16 w 177"/>
                <a:gd name="T7" fmla="*/ 149 h 249"/>
                <a:gd name="T8" fmla="*/ 45 w 177"/>
                <a:gd name="T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249">
                  <a:moveTo>
                    <a:pt x="45" y="0"/>
                  </a:moveTo>
                  <a:cubicBezTo>
                    <a:pt x="45" y="0"/>
                    <a:pt x="134" y="16"/>
                    <a:pt x="160" y="95"/>
                  </a:cubicBezTo>
                  <a:cubicBezTo>
                    <a:pt x="177" y="145"/>
                    <a:pt x="167" y="211"/>
                    <a:pt x="133" y="249"/>
                  </a:cubicBezTo>
                  <a:cubicBezTo>
                    <a:pt x="110" y="236"/>
                    <a:pt x="42" y="226"/>
                    <a:pt x="16" y="149"/>
                  </a:cubicBezTo>
                  <a:cubicBezTo>
                    <a:pt x="0" y="102"/>
                    <a:pt x="5" y="44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F7C1438D-1890-4257-BF8C-6EEDD8ACF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3575" y="2181361"/>
              <a:ext cx="649288" cy="503238"/>
            </a:xfrm>
            <a:custGeom>
              <a:avLst/>
              <a:gdLst>
                <a:gd name="T0" fmla="*/ 0 w 254"/>
                <a:gd name="T1" fmla="*/ 62 h 197"/>
                <a:gd name="T2" fmla="*/ 144 w 254"/>
                <a:gd name="T3" fmla="*/ 24 h 197"/>
                <a:gd name="T4" fmla="*/ 254 w 254"/>
                <a:gd name="T5" fmla="*/ 136 h 197"/>
                <a:gd name="T6" fmla="*/ 104 w 254"/>
                <a:gd name="T7" fmla="*/ 173 h 197"/>
                <a:gd name="T8" fmla="*/ 0 w 254"/>
                <a:gd name="T9" fmla="*/ 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97">
                  <a:moveTo>
                    <a:pt x="0" y="62"/>
                  </a:moveTo>
                  <a:cubicBezTo>
                    <a:pt x="0" y="62"/>
                    <a:pt x="65" y="0"/>
                    <a:pt x="144" y="24"/>
                  </a:cubicBezTo>
                  <a:cubicBezTo>
                    <a:pt x="195" y="40"/>
                    <a:pt x="243" y="87"/>
                    <a:pt x="254" y="136"/>
                  </a:cubicBezTo>
                  <a:cubicBezTo>
                    <a:pt x="230" y="147"/>
                    <a:pt x="182" y="197"/>
                    <a:pt x="104" y="173"/>
                  </a:cubicBezTo>
                  <a:cubicBezTo>
                    <a:pt x="57" y="159"/>
                    <a:pt x="12" y="120"/>
                    <a:pt x="0" y="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E0C41B16-1785-468B-BAC6-267B49136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7788" y="2181361"/>
              <a:ext cx="363538" cy="403225"/>
            </a:xfrm>
            <a:custGeom>
              <a:avLst/>
              <a:gdLst>
                <a:gd name="T0" fmla="*/ 16 w 142"/>
                <a:gd name="T1" fmla="*/ 9 h 158"/>
                <a:gd name="T2" fmla="*/ 113 w 142"/>
                <a:gd name="T3" fmla="*/ 46 h 158"/>
                <a:gd name="T4" fmla="*/ 128 w 142"/>
                <a:gd name="T5" fmla="*/ 153 h 158"/>
                <a:gd name="T6" fmla="*/ 30 w 142"/>
                <a:gd name="T7" fmla="*/ 113 h 158"/>
                <a:gd name="T8" fmla="*/ 16 w 142"/>
                <a:gd name="T9" fmla="*/ 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58">
                  <a:moveTo>
                    <a:pt x="16" y="9"/>
                  </a:moveTo>
                  <a:cubicBezTo>
                    <a:pt x="16" y="9"/>
                    <a:pt x="78" y="0"/>
                    <a:pt x="113" y="46"/>
                  </a:cubicBezTo>
                  <a:cubicBezTo>
                    <a:pt x="135" y="75"/>
                    <a:pt x="142" y="121"/>
                    <a:pt x="128" y="153"/>
                  </a:cubicBezTo>
                  <a:cubicBezTo>
                    <a:pt x="111" y="150"/>
                    <a:pt x="64" y="158"/>
                    <a:pt x="30" y="113"/>
                  </a:cubicBezTo>
                  <a:cubicBezTo>
                    <a:pt x="9" y="86"/>
                    <a:pt x="0" y="46"/>
                    <a:pt x="1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442D6493-4499-4966-89B4-D1441B058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5175" y="1774961"/>
              <a:ext cx="314325" cy="417513"/>
            </a:xfrm>
            <a:custGeom>
              <a:avLst/>
              <a:gdLst>
                <a:gd name="T0" fmla="*/ 83 w 123"/>
                <a:gd name="T1" fmla="*/ 0 h 163"/>
                <a:gd name="T2" fmla="*/ 109 w 123"/>
                <a:gd name="T3" fmla="*/ 91 h 163"/>
                <a:gd name="T4" fmla="*/ 39 w 123"/>
                <a:gd name="T5" fmla="*/ 163 h 163"/>
                <a:gd name="T6" fmla="*/ 13 w 123"/>
                <a:gd name="T7" fmla="*/ 68 h 163"/>
                <a:gd name="T8" fmla="*/ 83 w 123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63">
                  <a:moveTo>
                    <a:pt x="83" y="0"/>
                  </a:moveTo>
                  <a:cubicBezTo>
                    <a:pt x="83" y="0"/>
                    <a:pt x="123" y="40"/>
                    <a:pt x="109" y="91"/>
                  </a:cubicBezTo>
                  <a:cubicBezTo>
                    <a:pt x="100" y="124"/>
                    <a:pt x="71" y="155"/>
                    <a:pt x="39" y="163"/>
                  </a:cubicBezTo>
                  <a:cubicBezTo>
                    <a:pt x="32" y="148"/>
                    <a:pt x="0" y="119"/>
                    <a:pt x="13" y="68"/>
                  </a:cubicBezTo>
                  <a:cubicBezTo>
                    <a:pt x="22" y="38"/>
                    <a:pt x="46" y="9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D1E385B9-15D6-468E-BAA9-EFB5CB03D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0800" y="2886211"/>
              <a:ext cx="441325" cy="349250"/>
            </a:xfrm>
            <a:custGeom>
              <a:avLst/>
              <a:gdLst>
                <a:gd name="T0" fmla="*/ 173 w 173"/>
                <a:gd name="T1" fmla="*/ 95 h 137"/>
                <a:gd name="T2" fmla="*/ 74 w 173"/>
                <a:gd name="T3" fmla="*/ 119 h 137"/>
                <a:gd name="T4" fmla="*/ 0 w 173"/>
                <a:gd name="T5" fmla="*/ 41 h 137"/>
                <a:gd name="T6" fmla="*/ 103 w 173"/>
                <a:gd name="T7" fmla="*/ 17 h 137"/>
                <a:gd name="T8" fmla="*/ 173 w 173"/>
                <a:gd name="T9" fmla="*/ 9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137">
                  <a:moveTo>
                    <a:pt x="173" y="95"/>
                  </a:moveTo>
                  <a:cubicBezTo>
                    <a:pt x="173" y="95"/>
                    <a:pt x="128" y="137"/>
                    <a:pt x="74" y="119"/>
                  </a:cubicBezTo>
                  <a:cubicBezTo>
                    <a:pt x="39" y="108"/>
                    <a:pt x="7" y="75"/>
                    <a:pt x="0" y="41"/>
                  </a:cubicBezTo>
                  <a:cubicBezTo>
                    <a:pt x="16" y="34"/>
                    <a:pt x="49" y="0"/>
                    <a:pt x="103" y="17"/>
                  </a:cubicBezTo>
                  <a:cubicBezTo>
                    <a:pt x="135" y="28"/>
                    <a:pt x="165" y="55"/>
                    <a:pt x="173" y="9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0E6C40B6-903A-4B67-8CAF-33977C336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5350" y="2781436"/>
              <a:ext cx="425450" cy="258763"/>
            </a:xfrm>
            <a:custGeom>
              <a:avLst/>
              <a:gdLst>
                <a:gd name="T0" fmla="*/ 0 w 166"/>
                <a:gd name="T1" fmla="*/ 56 h 101"/>
                <a:gd name="T2" fmla="*/ 77 w 166"/>
                <a:gd name="T3" fmla="*/ 2 h 101"/>
                <a:gd name="T4" fmla="*/ 166 w 166"/>
                <a:gd name="T5" fmla="*/ 44 h 101"/>
                <a:gd name="T6" fmla="*/ 86 w 166"/>
                <a:gd name="T7" fmla="*/ 99 h 101"/>
                <a:gd name="T8" fmla="*/ 0 w 166"/>
                <a:gd name="T9" fmla="*/ 5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01">
                  <a:moveTo>
                    <a:pt x="0" y="56"/>
                  </a:moveTo>
                  <a:cubicBezTo>
                    <a:pt x="0" y="56"/>
                    <a:pt x="25" y="5"/>
                    <a:pt x="77" y="2"/>
                  </a:cubicBezTo>
                  <a:cubicBezTo>
                    <a:pt x="111" y="0"/>
                    <a:pt x="149" y="17"/>
                    <a:pt x="166" y="44"/>
                  </a:cubicBezTo>
                  <a:cubicBezTo>
                    <a:pt x="155" y="56"/>
                    <a:pt x="137" y="96"/>
                    <a:pt x="86" y="99"/>
                  </a:cubicBezTo>
                  <a:cubicBezTo>
                    <a:pt x="55" y="101"/>
                    <a:pt x="21" y="88"/>
                    <a:pt x="0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7FB2682B-BE05-4DF6-B56A-AFBDCF993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9800" y="1874974"/>
              <a:ext cx="276225" cy="276225"/>
            </a:xfrm>
            <a:custGeom>
              <a:avLst/>
              <a:gdLst>
                <a:gd name="T0" fmla="*/ 5 w 108"/>
                <a:gd name="T1" fmla="*/ 15 h 108"/>
                <a:gd name="T2" fmla="*/ 76 w 108"/>
                <a:gd name="T3" fmla="*/ 25 h 108"/>
                <a:gd name="T4" fmla="*/ 103 w 108"/>
                <a:gd name="T5" fmla="*/ 95 h 108"/>
                <a:gd name="T6" fmla="*/ 31 w 108"/>
                <a:gd name="T7" fmla="*/ 83 h 108"/>
                <a:gd name="T8" fmla="*/ 5 w 108"/>
                <a:gd name="T9" fmla="*/ 1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5" y="15"/>
                  </a:moveTo>
                  <a:cubicBezTo>
                    <a:pt x="5" y="15"/>
                    <a:pt x="45" y="0"/>
                    <a:pt x="76" y="25"/>
                  </a:cubicBezTo>
                  <a:cubicBezTo>
                    <a:pt x="95" y="41"/>
                    <a:pt x="108" y="71"/>
                    <a:pt x="103" y="95"/>
                  </a:cubicBezTo>
                  <a:cubicBezTo>
                    <a:pt x="91" y="95"/>
                    <a:pt x="61" y="108"/>
                    <a:pt x="31" y="83"/>
                  </a:cubicBezTo>
                  <a:cubicBezTo>
                    <a:pt x="13" y="68"/>
                    <a:pt x="0" y="43"/>
                    <a:pt x="5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0AC53F64-F813-482E-AA8F-EEDECB36B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2688" y="2311536"/>
              <a:ext cx="277813" cy="234950"/>
            </a:xfrm>
            <a:custGeom>
              <a:avLst/>
              <a:gdLst>
                <a:gd name="T0" fmla="*/ 108 w 109"/>
                <a:gd name="T1" fmla="*/ 14 h 92"/>
                <a:gd name="T2" fmla="*/ 75 w 109"/>
                <a:gd name="T3" fmla="*/ 77 h 92"/>
                <a:gd name="T4" fmla="*/ 0 w 109"/>
                <a:gd name="T5" fmla="*/ 80 h 92"/>
                <a:gd name="T6" fmla="*/ 35 w 109"/>
                <a:gd name="T7" fmla="*/ 16 h 92"/>
                <a:gd name="T8" fmla="*/ 108 w 109"/>
                <a:gd name="T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92">
                  <a:moveTo>
                    <a:pt x="108" y="14"/>
                  </a:moveTo>
                  <a:cubicBezTo>
                    <a:pt x="108" y="14"/>
                    <a:pt x="109" y="57"/>
                    <a:pt x="75" y="77"/>
                  </a:cubicBezTo>
                  <a:cubicBezTo>
                    <a:pt x="53" y="90"/>
                    <a:pt x="21" y="92"/>
                    <a:pt x="0" y="80"/>
                  </a:cubicBezTo>
                  <a:cubicBezTo>
                    <a:pt x="4" y="68"/>
                    <a:pt x="2" y="36"/>
                    <a:pt x="35" y="16"/>
                  </a:cubicBezTo>
                  <a:cubicBezTo>
                    <a:pt x="55" y="3"/>
                    <a:pt x="83" y="0"/>
                    <a:pt x="10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94F9273C-049B-496A-B306-F66D39CF5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4650" y="1987686"/>
              <a:ext cx="279400" cy="236538"/>
            </a:xfrm>
            <a:custGeom>
              <a:avLst/>
              <a:gdLst>
                <a:gd name="T0" fmla="*/ 108 w 109"/>
                <a:gd name="T1" fmla="*/ 14 h 93"/>
                <a:gd name="T2" fmla="*/ 75 w 109"/>
                <a:gd name="T3" fmla="*/ 78 h 93"/>
                <a:gd name="T4" fmla="*/ 0 w 109"/>
                <a:gd name="T5" fmla="*/ 81 h 93"/>
                <a:gd name="T6" fmla="*/ 35 w 109"/>
                <a:gd name="T7" fmla="*/ 16 h 93"/>
                <a:gd name="T8" fmla="*/ 108 w 109"/>
                <a:gd name="T9" fmla="*/ 1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93">
                  <a:moveTo>
                    <a:pt x="108" y="14"/>
                  </a:moveTo>
                  <a:cubicBezTo>
                    <a:pt x="108" y="14"/>
                    <a:pt x="109" y="57"/>
                    <a:pt x="75" y="78"/>
                  </a:cubicBezTo>
                  <a:cubicBezTo>
                    <a:pt x="54" y="91"/>
                    <a:pt x="22" y="93"/>
                    <a:pt x="0" y="81"/>
                  </a:cubicBezTo>
                  <a:cubicBezTo>
                    <a:pt x="4" y="69"/>
                    <a:pt x="2" y="36"/>
                    <a:pt x="35" y="16"/>
                  </a:cubicBezTo>
                  <a:cubicBezTo>
                    <a:pt x="55" y="4"/>
                    <a:pt x="83" y="0"/>
                    <a:pt x="10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EF398177-17BE-46DA-AAD1-1FDE1E956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75" y="1351099"/>
              <a:ext cx="273050" cy="279400"/>
            </a:xfrm>
            <a:custGeom>
              <a:avLst/>
              <a:gdLst>
                <a:gd name="T0" fmla="*/ 90 w 107"/>
                <a:gd name="T1" fmla="*/ 4 h 109"/>
                <a:gd name="T2" fmla="*/ 84 w 107"/>
                <a:gd name="T3" fmla="*/ 75 h 109"/>
                <a:gd name="T4" fmla="*/ 16 w 107"/>
                <a:gd name="T5" fmla="*/ 106 h 109"/>
                <a:gd name="T6" fmla="*/ 23 w 107"/>
                <a:gd name="T7" fmla="*/ 33 h 109"/>
                <a:gd name="T8" fmla="*/ 90 w 107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9">
                  <a:moveTo>
                    <a:pt x="90" y="4"/>
                  </a:moveTo>
                  <a:cubicBezTo>
                    <a:pt x="90" y="4"/>
                    <a:pt x="107" y="43"/>
                    <a:pt x="84" y="75"/>
                  </a:cubicBezTo>
                  <a:cubicBezTo>
                    <a:pt x="68" y="95"/>
                    <a:pt x="40" y="109"/>
                    <a:pt x="16" y="106"/>
                  </a:cubicBezTo>
                  <a:cubicBezTo>
                    <a:pt x="15" y="93"/>
                    <a:pt x="0" y="64"/>
                    <a:pt x="23" y="33"/>
                  </a:cubicBezTo>
                  <a:cubicBezTo>
                    <a:pt x="37" y="14"/>
                    <a:pt x="62" y="0"/>
                    <a:pt x="9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AD7E10DD-29E5-438F-A3C7-2673BDC48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3500" y="3075124"/>
              <a:ext cx="244475" cy="238125"/>
            </a:xfrm>
            <a:custGeom>
              <a:avLst/>
              <a:gdLst>
                <a:gd name="T0" fmla="*/ 11 w 96"/>
                <a:gd name="T1" fmla="*/ 87 h 93"/>
                <a:gd name="T2" fmla="*/ 24 w 96"/>
                <a:gd name="T3" fmla="*/ 25 h 93"/>
                <a:gd name="T4" fmla="*/ 87 w 96"/>
                <a:gd name="T5" fmla="*/ 6 h 93"/>
                <a:gd name="T6" fmla="*/ 73 w 96"/>
                <a:gd name="T7" fmla="*/ 69 h 93"/>
                <a:gd name="T8" fmla="*/ 11 w 96"/>
                <a:gd name="T9" fmla="*/ 8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11" y="87"/>
                  </a:moveTo>
                  <a:cubicBezTo>
                    <a:pt x="11" y="87"/>
                    <a:pt x="0" y="50"/>
                    <a:pt x="24" y="25"/>
                  </a:cubicBezTo>
                  <a:cubicBezTo>
                    <a:pt x="40" y="9"/>
                    <a:pt x="67" y="0"/>
                    <a:pt x="87" y="6"/>
                  </a:cubicBezTo>
                  <a:cubicBezTo>
                    <a:pt x="87" y="17"/>
                    <a:pt x="96" y="44"/>
                    <a:pt x="73" y="69"/>
                  </a:cubicBezTo>
                  <a:cubicBezTo>
                    <a:pt x="58" y="84"/>
                    <a:pt x="35" y="93"/>
                    <a:pt x="11" y="8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C57818E4-95A2-47ED-A2FF-E4B08D695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200" y="2322649"/>
              <a:ext cx="654050" cy="441325"/>
            </a:xfrm>
            <a:custGeom>
              <a:avLst/>
              <a:gdLst>
                <a:gd name="T0" fmla="*/ 256 w 256"/>
                <a:gd name="T1" fmla="*/ 55 h 173"/>
                <a:gd name="T2" fmla="*/ 151 w 256"/>
                <a:gd name="T3" fmla="*/ 160 h 173"/>
                <a:gd name="T4" fmla="*/ 0 w 256"/>
                <a:gd name="T5" fmla="*/ 119 h 173"/>
                <a:gd name="T6" fmla="*/ 110 w 256"/>
                <a:gd name="T7" fmla="*/ 12 h 173"/>
                <a:gd name="T8" fmla="*/ 256 w 256"/>
                <a:gd name="T9" fmla="*/ 5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173">
                  <a:moveTo>
                    <a:pt x="256" y="55"/>
                  </a:moveTo>
                  <a:cubicBezTo>
                    <a:pt x="256" y="55"/>
                    <a:pt x="231" y="141"/>
                    <a:pt x="151" y="160"/>
                  </a:cubicBezTo>
                  <a:cubicBezTo>
                    <a:pt x="99" y="173"/>
                    <a:pt x="34" y="156"/>
                    <a:pt x="0" y="119"/>
                  </a:cubicBezTo>
                  <a:cubicBezTo>
                    <a:pt x="15" y="98"/>
                    <a:pt x="31" y="30"/>
                    <a:pt x="110" y="12"/>
                  </a:cubicBezTo>
                  <a:cubicBezTo>
                    <a:pt x="158" y="0"/>
                    <a:pt x="216" y="11"/>
                    <a:pt x="256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9EA6733C-AF6D-4733-8076-60F4A3005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8738" y="2105161"/>
              <a:ext cx="1397000" cy="1965325"/>
            </a:xfrm>
            <a:custGeom>
              <a:avLst/>
              <a:gdLst>
                <a:gd name="T0" fmla="*/ 0 w 547"/>
                <a:gd name="T1" fmla="*/ 766 h 770"/>
                <a:gd name="T2" fmla="*/ 192 w 547"/>
                <a:gd name="T3" fmla="*/ 701 h 770"/>
                <a:gd name="T4" fmla="*/ 245 w 547"/>
                <a:gd name="T5" fmla="*/ 527 h 770"/>
                <a:gd name="T6" fmla="*/ 35 w 547"/>
                <a:gd name="T7" fmla="*/ 243 h 770"/>
                <a:gd name="T8" fmla="*/ 257 w 547"/>
                <a:gd name="T9" fmla="*/ 386 h 770"/>
                <a:gd name="T10" fmla="*/ 239 w 547"/>
                <a:gd name="T11" fmla="*/ 180 h 770"/>
                <a:gd name="T12" fmla="*/ 229 w 547"/>
                <a:gd name="T13" fmla="*/ 0 h 770"/>
                <a:gd name="T14" fmla="*/ 265 w 547"/>
                <a:gd name="T15" fmla="*/ 130 h 770"/>
                <a:gd name="T16" fmla="*/ 294 w 547"/>
                <a:gd name="T17" fmla="*/ 198 h 770"/>
                <a:gd name="T18" fmla="*/ 317 w 547"/>
                <a:gd name="T19" fmla="*/ 204 h 770"/>
                <a:gd name="T20" fmla="*/ 394 w 547"/>
                <a:gd name="T21" fmla="*/ 103 h 770"/>
                <a:gd name="T22" fmla="*/ 336 w 547"/>
                <a:gd name="T23" fmla="*/ 273 h 770"/>
                <a:gd name="T24" fmla="*/ 356 w 547"/>
                <a:gd name="T25" fmla="*/ 358 h 770"/>
                <a:gd name="T26" fmla="*/ 507 w 547"/>
                <a:gd name="T27" fmla="*/ 242 h 770"/>
                <a:gd name="T28" fmla="*/ 385 w 547"/>
                <a:gd name="T29" fmla="*/ 408 h 770"/>
                <a:gd name="T30" fmla="*/ 378 w 547"/>
                <a:gd name="T31" fmla="*/ 478 h 770"/>
                <a:gd name="T32" fmla="*/ 382 w 547"/>
                <a:gd name="T33" fmla="*/ 590 h 770"/>
                <a:gd name="T34" fmla="*/ 365 w 547"/>
                <a:gd name="T35" fmla="*/ 689 h 770"/>
                <a:gd name="T36" fmla="*/ 547 w 547"/>
                <a:gd name="T37" fmla="*/ 770 h 770"/>
                <a:gd name="T38" fmla="*/ 0 w 547"/>
                <a:gd name="T39" fmla="*/ 766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7" h="770">
                  <a:moveTo>
                    <a:pt x="0" y="766"/>
                  </a:moveTo>
                  <a:cubicBezTo>
                    <a:pt x="0" y="766"/>
                    <a:pt x="84" y="704"/>
                    <a:pt x="192" y="701"/>
                  </a:cubicBezTo>
                  <a:cubicBezTo>
                    <a:pt x="220" y="629"/>
                    <a:pt x="247" y="587"/>
                    <a:pt x="245" y="527"/>
                  </a:cubicBezTo>
                  <a:cubicBezTo>
                    <a:pt x="243" y="477"/>
                    <a:pt x="171" y="349"/>
                    <a:pt x="35" y="243"/>
                  </a:cubicBezTo>
                  <a:cubicBezTo>
                    <a:pt x="71" y="249"/>
                    <a:pt x="208" y="338"/>
                    <a:pt x="257" y="386"/>
                  </a:cubicBezTo>
                  <a:cubicBezTo>
                    <a:pt x="262" y="307"/>
                    <a:pt x="256" y="265"/>
                    <a:pt x="239" y="180"/>
                  </a:cubicBezTo>
                  <a:cubicBezTo>
                    <a:pt x="222" y="94"/>
                    <a:pt x="216" y="31"/>
                    <a:pt x="229" y="0"/>
                  </a:cubicBezTo>
                  <a:cubicBezTo>
                    <a:pt x="234" y="68"/>
                    <a:pt x="243" y="85"/>
                    <a:pt x="265" y="130"/>
                  </a:cubicBezTo>
                  <a:cubicBezTo>
                    <a:pt x="287" y="175"/>
                    <a:pt x="292" y="187"/>
                    <a:pt x="294" y="198"/>
                  </a:cubicBezTo>
                  <a:cubicBezTo>
                    <a:pt x="296" y="210"/>
                    <a:pt x="309" y="217"/>
                    <a:pt x="317" y="204"/>
                  </a:cubicBezTo>
                  <a:cubicBezTo>
                    <a:pt x="324" y="192"/>
                    <a:pt x="364" y="125"/>
                    <a:pt x="394" y="103"/>
                  </a:cubicBezTo>
                  <a:cubicBezTo>
                    <a:pt x="366" y="162"/>
                    <a:pt x="335" y="238"/>
                    <a:pt x="336" y="273"/>
                  </a:cubicBezTo>
                  <a:cubicBezTo>
                    <a:pt x="338" y="309"/>
                    <a:pt x="339" y="350"/>
                    <a:pt x="356" y="358"/>
                  </a:cubicBezTo>
                  <a:cubicBezTo>
                    <a:pt x="370" y="346"/>
                    <a:pt x="458" y="255"/>
                    <a:pt x="507" y="242"/>
                  </a:cubicBezTo>
                  <a:cubicBezTo>
                    <a:pt x="463" y="296"/>
                    <a:pt x="394" y="390"/>
                    <a:pt x="385" y="408"/>
                  </a:cubicBezTo>
                  <a:cubicBezTo>
                    <a:pt x="373" y="431"/>
                    <a:pt x="377" y="446"/>
                    <a:pt x="378" y="478"/>
                  </a:cubicBezTo>
                  <a:cubicBezTo>
                    <a:pt x="378" y="510"/>
                    <a:pt x="384" y="565"/>
                    <a:pt x="382" y="590"/>
                  </a:cubicBezTo>
                  <a:cubicBezTo>
                    <a:pt x="380" y="614"/>
                    <a:pt x="370" y="684"/>
                    <a:pt x="365" y="689"/>
                  </a:cubicBezTo>
                  <a:cubicBezTo>
                    <a:pt x="415" y="692"/>
                    <a:pt x="519" y="730"/>
                    <a:pt x="547" y="770"/>
                  </a:cubicBezTo>
                  <a:cubicBezTo>
                    <a:pt x="279" y="770"/>
                    <a:pt x="0" y="766"/>
                    <a:pt x="0" y="7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E9D1DC4A-24D7-43DB-AB5F-2260FA060D37}"/>
              </a:ext>
            </a:extLst>
          </p:cNvPr>
          <p:cNvSpPr txBox="1"/>
          <p:nvPr/>
        </p:nvSpPr>
        <p:spPr>
          <a:xfrm>
            <a:off x="5603846" y="25988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关键思路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8F757AE-D9DF-4E18-9F4F-AEA1F21F41BC}"/>
              </a:ext>
            </a:extLst>
          </p:cNvPr>
          <p:cNvSpPr txBox="1"/>
          <p:nvPr/>
        </p:nvSpPr>
        <p:spPr>
          <a:xfrm>
            <a:off x="202252" y="206560"/>
            <a:ext cx="1210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tx2">
                    <a:lumMod val="75000"/>
                  </a:schemeClr>
                </a:solidFill>
                <a:cs typeface="DFPShaoNvW5-GB" charset="-122"/>
                <a:sym typeface="Arial"/>
              </a:rPr>
              <a:t>项目计划</a:t>
            </a:r>
          </a:p>
        </p:txBody>
      </p:sp>
    </p:spTree>
    <p:extLst>
      <p:ext uri="{BB962C8B-B14F-4D97-AF65-F5344CB8AC3E}">
        <p14:creationId xmlns:p14="http://schemas.microsoft.com/office/powerpoint/2010/main" val="71722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3734536" y="1677440"/>
            <a:ext cx="4337233" cy="2102713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53496" y="393911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chemeClr val="tx2">
                    <a:lumMod val="75000"/>
                  </a:schemeClr>
                </a:solidFill>
                <a:cs typeface="DFPShaoNvW5-GB" charset="-122"/>
                <a:sym typeface="Arial"/>
              </a:rPr>
              <a:t>风险分析</a:t>
            </a:r>
          </a:p>
        </p:txBody>
      </p:sp>
      <p:grpSp>
        <p:nvGrpSpPr>
          <p:cNvPr id="31" name="Group 70"/>
          <p:cNvGrpSpPr/>
          <p:nvPr/>
        </p:nvGrpSpPr>
        <p:grpSpPr>
          <a:xfrm>
            <a:off x="2769610" y="795534"/>
            <a:ext cx="6600172" cy="5135635"/>
            <a:chOff x="-1" y="0"/>
            <a:chExt cx="2335461" cy="1802808"/>
          </a:xfrm>
        </p:grpSpPr>
        <p:sp>
          <p:nvSpPr>
            <p:cNvPr id="3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4" name="chenying0907 68"/>
            <p:cNvSpPr/>
            <p:nvPr/>
          </p:nvSpPr>
          <p:spPr>
            <a:xfrm>
              <a:off x="1130300" y="1600199"/>
              <a:ext cx="20498" cy="202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5084257" y="1965052"/>
            <a:ext cx="1623568" cy="1509690"/>
            <a:chOff x="4431238" y="1508012"/>
            <a:chExt cx="2360904" cy="2195308"/>
          </a:xfrm>
        </p:grpSpPr>
        <p:sp>
          <p:nvSpPr>
            <p:cNvPr id="3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434292" y="1860569"/>
              <a:ext cx="858274" cy="1342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DFPShaoNvW5-GB" charset="-122"/>
                  <a:sym typeface="Arial"/>
                </a:rPr>
                <a:t>2</a:t>
              </a:r>
              <a:endParaRPr kumimoji="1"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25826" y="4118752"/>
            <a:ext cx="3876891" cy="646273"/>
            <a:chOff x="7637775" y="5530041"/>
            <a:chExt cx="4000129" cy="646029"/>
          </a:xfrm>
        </p:grpSpPr>
        <p:sp>
          <p:nvSpPr>
            <p:cNvPr id="22" name="任意多边形 21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37771 w 2537771"/>
                <a:gd name="connsiteY0" fmla="*/ 13982 h 95004"/>
                <a:gd name="connsiteX1" fmla="*/ 2155807 w 2537771"/>
                <a:gd name="connsiteY1" fmla="*/ 13982 h 95004"/>
                <a:gd name="connsiteX2" fmla="*/ 2086358 w 2537771"/>
                <a:gd name="connsiteY2" fmla="*/ 37131 h 95004"/>
                <a:gd name="connsiteX3" fmla="*/ 1449751 w 2537771"/>
                <a:gd name="connsiteY3" fmla="*/ 60280 h 95004"/>
                <a:gd name="connsiteX4" fmla="*/ 1357153 w 2537771"/>
                <a:gd name="connsiteY4" fmla="*/ 71855 h 95004"/>
                <a:gd name="connsiteX5" fmla="*/ 1276131 w 2537771"/>
                <a:gd name="connsiteY5" fmla="*/ 83430 h 95004"/>
                <a:gd name="connsiteX6" fmla="*/ 813143 w 2537771"/>
                <a:gd name="connsiteY6" fmla="*/ 71855 h 95004"/>
                <a:gd name="connsiteX7" fmla="*/ 743695 w 2537771"/>
                <a:gd name="connsiteY7" fmla="*/ 48706 h 95004"/>
                <a:gd name="connsiteX8" fmla="*/ 708971 w 2537771"/>
                <a:gd name="connsiteY8" fmla="*/ 37131 h 95004"/>
                <a:gd name="connsiteX9" fmla="*/ 222834 w 2537771"/>
                <a:gd name="connsiteY9" fmla="*/ 48706 h 95004"/>
                <a:gd name="connsiteX10" fmla="*/ 188110 w 2537771"/>
                <a:gd name="connsiteY10" fmla="*/ 60280 h 95004"/>
                <a:gd name="connsiteX11" fmla="*/ 164961 w 2537771"/>
                <a:gd name="connsiteY11" fmla="*/ 95004 h 95004"/>
                <a:gd name="connsiteX12" fmla="*/ 0 w 2537771"/>
                <a:gd name="connsiteY12" fmla="*/ 1369 h 95004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22834 w 2537771"/>
                <a:gd name="connsiteY9" fmla="*/ 48706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526070 w 2537771"/>
                <a:gd name="connsiteY8" fmla="*/ 33224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449751 w 2537771"/>
                <a:gd name="connsiteY3" fmla="*/ 60280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604819 w 2537771"/>
                <a:gd name="connsiteY3" fmla="*/ 72003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3281"/>
                <a:gd name="connsiteX1" fmla="*/ 2155807 w 2537771"/>
                <a:gd name="connsiteY1" fmla="*/ 13982 h 83281"/>
                <a:gd name="connsiteX2" fmla="*/ 2086358 w 2537771"/>
                <a:gd name="connsiteY2" fmla="*/ 37131 h 83281"/>
                <a:gd name="connsiteX3" fmla="*/ 1604819 w 2537771"/>
                <a:gd name="connsiteY3" fmla="*/ 72003 h 83281"/>
                <a:gd name="connsiteX4" fmla="*/ 1365106 w 2537771"/>
                <a:gd name="connsiteY4" fmla="*/ 52317 h 83281"/>
                <a:gd name="connsiteX5" fmla="*/ 1188657 w 2537771"/>
                <a:gd name="connsiteY5" fmla="*/ 71707 h 83281"/>
                <a:gd name="connsiteX6" fmla="*/ 960259 w 2537771"/>
                <a:gd name="connsiteY6" fmla="*/ 79670 h 83281"/>
                <a:gd name="connsiteX7" fmla="*/ 747671 w 2537771"/>
                <a:gd name="connsiteY7" fmla="*/ 60429 h 83281"/>
                <a:gd name="connsiteX8" fmla="*/ 526070 w 2537771"/>
                <a:gd name="connsiteY8" fmla="*/ 33224 h 83281"/>
                <a:gd name="connsiteX9" fmla="*/ 254643 w 2537771"/>
                <a:gd name="connsiteY9" fmla="*/ 72152 h 83281"/>
                <a:gd name="connsiteX10" fmla="*/ 180158 w 2537771"/>
                <a:gd name="connsiteY10" fmla="*/ 48557 h 83281"/>
                <a:gd name="connsiteX11" fmla="*/ 93392 w 2537771"/>
                <a:gd name="connsiteY11" fmla="*/ 83281 h 83281"/>
                <a:gd name="connsiteX12" fmla="*/ 0 w 2537771"/>
                <a:gd name="connsiteY12" fmla="*/ 1369 h 83281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86358 w 2537771"/>
                <a:gd name="connsiteY2" fmla="*/ 35762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54548 w 2537771"/>
                <a:gd name="connsiteY2" fmla="*/ 27946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79392"/>
                <a:gd name="connsiteX1" fmla="*/ 2191592 w 2537771"/>
                <a:gd name="connsiteY1" fmla="*/ 39967 h 79392"/>
                <a:gd name="connsiteX2" fmla="*/ 2054548 w 2537771"/>
                <a:gd name="connsiteY2" fmla="*/ 27946 h 79392"/>
                <a:gd name="connsiteX3" fmla="*/ 1604819 w 2537771"/>
                <a:gd name="connsiteY3" fmla="*/ 70634 h 79392"/>
                <a:gd name="connsiteX4" fmla="*/ 1365106 w 2537771"/>
                <a:gd name="connsiteY4" fmla="*/ 50948 h 79392"/>
                <a:gd name="connsiteX5" fmla="*/ 1188657 w 2537771"/>
                <a:gd name="connsiteY5" fmla="*/ 70338 h 79392"/>
                <a:gd name="connsiteX6" fmla="*/ 960259 w 2537771"/>
                <a:gd name="connsiteY6" fmla="*/ 78301 h 79392"/>
                <a:gd name="connsiteX7" fmla="*/ 747671 w 2537771"/>
                <a:gd name="connsiteY7" fmla="*/ 59060 h 79392"/>
                <a:gd name="connsiteX8" fmla="*/ 526070 w 2537771"/>
                <a:gd name="connsiteY8" fmla="*/ 31855 h 79392"/>
                <a:gd name="connsiteX9" fmla="*/ 254643 w 2537771"/>
                <a:gd name="connsiteY9" fmla="*/ 70783 h 79392"/>
                <a:gd name="connsiteX10" fmla="*/ 180158 w 2537771"/>
                <a:gd name="connsiteY10" fmla="*/ 47188 h 79392"/>
                <a:gd name="connsiteX11" fmla="*/ 105320 w 2537771"/>
                <a:gd name="connsiteY11" fmla="*/ 62373 h 79392"/>
                <a:gd name="connsiteX12" fmla="*/ 0 w 2537771"/>
                <a:gd name="connsiteY12" fmla="*/ 0 h 7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4" name="PA_组合 3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904734" y="5774235"/>
            <a:ext cx="2142906" cy="1128218"/>
            <a:chOff x="7394576" y="3627438"/>
            <a:chExt cx="1077913" cy="566738"/>
          </a:xfrm>
          <a:solidFill>
            <a:schemeClr val="tx1"/>
          </a:solidFill>
        </p:grpSpPr>
        <p:sp>
          <p:nvSpPr>
            <p:cNvPr id="25" name="Freeform 100"/>
            <p:cNvSpPr>
              <a:spLocks/>
            </p:cNvSpPr>
            <p:nvPr/>
          </p:nvSpPr>
          <p:spPr bwMode="auto">
            <a:xfrm>
              <a:off x="8122380" y="3680704"/>
              <a:ext cx="97606" cy="17045"/>
            </a:xfrm>
            <a:custGeom>
              <a:avLst/>
              <a:gdLst>
                <a:gd name="T0" fmla="*/ 31 w 31"/>
                <a:gd name="T1" fmla="*/ 2 h 5"/>
                <a:gd name="T2" fmla="*/ 30 w 31"/>
                <a:gd name="T3" fmla="*/ 5 h 5"/>
                <a:gd name="T4" fmla="*/ 0 w 31"/>
                <a:gd name="T5" fmla="*/ 4 h 5"/>
                <a:gd name="T6" fmla="*/ 12 w 31"/>
                <a:gd name="T7" fmla="*/ 1 h 5"/>
                <a:gd name="T8" fmla="*/ 18 w 31"/>
                <a:gd name="T9" fmla="*/ 0 h 5"/>
                <a:gd name="T10" fmla="*/ 26 w 31"/>
                <a:gd name="T11" fmla="*/ 2 h 5"/>
                <a:gd name="T12" fmla="*/ 31 w 3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31" y="3"/>
                    <a:pt x="31" y="4"/>
                    <a:pt x="30" y="5"/>
                  </a:cubicBezTo>
                  <a:cubicBezTo>
                    <a:pt x="21" y="2"/>
                    <a:pt x="11" y="3"/>
                    <a:pt x="0" y="4"/>
                  </a:cubicBezTo>
                  <a:cubicBezTo>
                    <a:pt x="1" y="0"/>
                    <a:pt x="8" y="1"/>
                    <a:pt x="12" y="1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0" y="0"/>
                    <a:pt x="23" y="1"/>
                    <a:pt x="26" y="2"/>
                  </a:cubicBezTo>
                  <a:cubicBezTo>
                    <a:pt x="28" y="2"/>
                    <a:pt x="30" y="0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8128745" y="3706271"/>
              <a:ext cx="91241" cy="17045"/>
            </a:xfrm>
            <a:custGeom>
              <a:avLst/>
              <a:gdLst>
                <a:gd name="T0" fmla="*/ 28 w 29"/>
                <a:gd name="T1" fmla="*/ 2 h 5"/>
                <a:gd name="T2" fmla="*/ 29 w 29"/>
                <a:gd name="T3" fmla="*/ 5 h 5"/>
                <a:gd name="T4" fmla="*/ 21 w 29"/>
                <a:gd name="T5" fmla="*/ 3 h 5"/>
                <a:gd name="T6" fmla="*/ 0 w 29"/>
                <a:gd name="T7" fmla="*/ 5 h 5"/>
                <a:gd name="T8" fmla="*/ 0 w 29"/>
                <a:gd name="T9" fmla="*/ 3 h 5"/>
                <a:gd name="T10" fmla="*/ 18 w 29"/>
                <a:gd name="T11" fmla="*/ 0 h 5"/>
                <a:gd name="T12" fmla="*/ 28 w 29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">
                  <a:moveTo>
                    <a:pt x="28" y="2"/>
                  </a:moveTo>
                  <a:cubicBezTo>
                    <a:pt x="28" y="2"/>
                    <a:pt x="29" y="3"/>
                    <a:pt x="29" y="5"/>
                  </a:cubicBezTo>
                  <a:cubicBezTo>
                    <a:pt x="26" y="5"/>
                    <a:pt x="23" y="3"/>
                    <a:pt x="21" y="3"/>
                  </a:cubicBezTo>
                  <a:cubicBezTo>
                    <a:pt x="13" y="2"/>
                    <a:pt x="7" y="3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0"/>
                    <a:pt x="13" y="0"/>
                    <a:pt x="18" y="0"/>
                  </a:cubicBezTo>
                  <a:cubicBezTo>
                    <a:pt x="22" y="1"/>
                    <a:pt x="24" y="1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7" name="Freeform 102"/>
            <p:cNvSpPr>
              <a:spLocks/>
            </p:cNvSpPr>
            <p:nvPr/>
          </p:nvSpPr>
          <p:spPr bwMode="auto">
            <a:xfrm>
              <a:off x="8145720" y="3885241"/>
              <a:ext cx="70023" cy="14913"/>
            </a:xfrm>
            <a:custGeom>
              <a:avLst/>
              <a:gdLst>
                <a:gd name="T0" fmla="*/ 21 w 22"/>
                <a:gd name="T1" fmla="*/ 1 h 5"/>
                <a:gd name="T2" fmla="*/ 22 w 22"/>
                <a:gd name="T3" fmla="*/ 3 h 5"/>
                <a:gd name="T4" fmla="*/ 20 w 22"/>
                <a:gd name="T5" fmla="*/ 5 h 5"/>
                <a:gd name="T6" fmla="*/ 0 w 22"/>
                <a:gd name="T7" fmla="*/ 3 h 5"/>
                <a:gd name="T8" fmla="*/ 5 w 22"/>
                <a:gd name="T9" fmla="*/ 1 h 5"/>
                <a:gd name="T10" fmla="*/ 21 w 2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">
                  <a:moveTo>
                    <a:pt x="21" y="1"/>
                  </a:moveTo>
                  <a:cubicBezTo>
                    <a:pt x="21" y="2"/>
                    <a:pt x="22" y="2"/>
                    <a:pt x="22" y="3"/>
                  </a:cubicBezTo>
                  <a:cubicBezTo>
                    <a:pt x="22" y="4"/>
                    <a:pt x="21" y="4"/>
                    <a:pt x="20" y="5"/>
                  </a:cubicBezTo>
                  <a:cubicBezTo>
                    <a:pt x="15" y="2"/>
                    <a:pt x="5" y="4"/>
                    <a:pt x="0" y="3"/>
                  </a:cubicBezTo>
                  <a:cubicBezTo>
                    <a:pt x="0" y="0"/>
                    <a:pt x="4" y="1"/>
                    <a:pt x="5" y="1"/>
                  </a:cubicBezTo>
                  <a:cubicBezTo>
                    <a:pt x="9" y="0"/>
                    <a:pt x="17" y="2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8" name="Freeform 103"/>
            <p:cNvSpPr>
              <a:spLocks/>
            </p:cNvSpPr>
            <p:nvPr/>
          </p:nvSpPr>
          <p:spPr bwMode="auto">
            <a:xfrm>
              <a:off x="8145720" y="3900154"/>
              <a:ext cx="72144" cy="21306"/>
            </a:xfrm>
            <a:custGeom>
              <a:avLst/>
              <a:gdLst>
                <a:gd name="T0" fmla="*/ 22 w 23"/>
                <a:gd name="T1" fmla="*/ 3 h 7"/>
                <a:gd name="T2" fmla="*/ 22 w 23"/>
                <a:gd name="T3" fmla="*/ 7 h 7"/>
                <a:gd name="T4" fmla="*/ 8 w 23"/>
                <a:gd name="T5" fmla="*/ 4 h 7"/>
                <a:gd name="T6" fmla="*/ 0 w 23"/>
                <a:gd name="T7" fmla="*/ 3 h 7"/>
                <a:gd name="T8" fmla="*/ 22 w 2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">
                  <a:moveTo>
                    <a:pt x="22" y="3"/>
                  </a:moveTo>
                  <a:cubicBezTo>
                    <a:pt x="23" y="4"/>
                    <a:pt x="22" y="6"/>
                    <a:pt x="22" y="7"/>
                  </a:cubicBezTo>
                  <a:cubicBezTo>
                    <a:pt x="18" y="6"/>
                    <a:pt x="13" y="5"/>
                    <a:pt x="8" y="4"/>
                  </a:cubicBezTo>
                  <a:cubicBezTo>
                    <a:pt x="5" y="4"/>
                    <a:pt x="0" y="6"/>
                    <a:pt x="0" y="3"/>
                  </a:cubicBezTo>
                  <a:cubicBezTo>
                    <a:pt x="6" y="0"/>
                    <a:pt x="13" y="4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9" name="Freeform 104"/>
            <p:cNvSpPr>
              <a:spLocks/>
            </p:cNvSpPr>
            <p:nvPr/>
          </p:nvSpPr>
          <p:spPr bwMode="auto">
            <a:xfrm>
              <a:off x="8141476" y="4072733"/>
              <a:ext cx="78510" cy="19175"/>
            </a:xfrm>
            <a:custGeom>
              <a:avLst/>
              <a:gdLst>
                <a:gd name="T0" fmla="*/ 23 w 25"/>
                <a:gd name="T1" fmla="*/ 2 h 6"/>
                <a:gd name="T2" fmla="*/ 22 w 25"/>
                <a:gd name="T3" fmla="*/ 6 h 6"/>
                <a:gd name="T4" fmla="*/ 20 w 25"/>
                <a:gd name="T5" fmla="*/ 5 h 6"/>
                <a:gd name="T6" fmla="*/ 0 w 25"/>
                <a:gd name="T7" fmla="*/ 4 h 6"/>
                <a:gd name="T8" fmla="*/ 13 w 25"/>
                <a:gd name="T9" fmla="*/ 2 h 6"/>
                <a:gd name="T10" fmla="*/ 23 w 2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">
                  <a:moveTo>
                    <a:pt x="23" y="2"/>
                  </a:moveTo>
                  <a:cubicBezTo>
                    <a:pt x="25" y="3"/>
                    <a:pt x="25" y="6"/>
                    <a:pt x="22" y="6"/>
                  </a:cubicBezTo>
                  <a:cubicBezTo>
                    <a:pt x="22" y="6"/>
                    <a:pt x="21" y="6"/>
                    <a:pt x="20" y="5"/>
                  </a:cubicBezTo>
                  <a:cubicBezTo>
                    <a:pt x="15" y="4"/>
                    <a:pt x="5" y="5"/>
                    <a:pt x="0" y="4"/>
                  </a:cubicBezTo>
                  <a:cubicBezTo>
                    <a:pt x="3" y="0"/>
                    <a:pt x="10" y="2"/>
                    <a:pt x="13" y="2"/>
                  </a:cubicBezTo>
                  <a:cubicBezTo>
                    <a:pt x="18" y="2"/>
                    <a:pt x="19" y="3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0" name="Freeform 105"/>
            <p:cNvSpPr>
              <a:spLocks/>
            </p:cNvSpPr>
            <p:nvPr/>
          </p:nvSpPr>
          <p:spPr bwMode="auto">
            <a:xfrm>
              <a:off x="8139355" y="4098300"/>
              <a:ext cx="80631" cy="23436"/>
            </a:xfrm>
            <a:custGeom>
              <a:avLst/>
              <a:gdLst>
                <a:gd name="T0" fmla="*/ 25 w 26"/>
                <a:gd name="T1" fmla="*/ 1 h 7"/>
                <a:gd name="T2" fmla="*/ 26 w 26"/>
                <a:gd name="T3" fmla="*/ 4 h 7"/>
                <a:gd name="T4" fmla="*/ 20 w 26"/>
                <a:gd name="T5" fmla="*/ 5 h 7"/>
                <a:gd name="T6" fmla="*/ 5 w 26"/>
                <a:gd name="T7" fmla="*/ 4 h 7"/>
                <a:gd name="T8" fmla="*/ 0 w 26"/>
                <a:gd name="T9" fmla="*/ 3 h 7"/>
                <a:gd name="T10" fmla="*/ 25 w 26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7">
                  <a:moveTo>
                    <a:pt x="25" y="1"/>
                  </a:moveTo>
                  <a:cubicBezTo>
                    <a:pt x="25" y="2"/>
                    <a:pt x="26" y="3"/>
                    <a:pt x="26" y="4"/>
                  </a:cubicBezTo>
                  <a:cubicBezTo>
                    <a:pt x="25" y="7"/>
                    <a:pt x="23" y="6"/>
                    <a:pt x="20" y="5"/>
                  </a:cubicBezTo>
                  <a:cubicBezTo>
                    <a:pt x="16" y="5"/>
                    <a:pt x="10" y="4"/>
                    <a:pt x="5" y="4"/>
                  </a:cubicBezTo>
                  <a:cubicBezTo>
                    <a:pt x="3" y="4"/>
                    <a:pt x="1" y="5"/>
                    <a:pt x="0" y="3"/>
                  </a:cubicBezTo>
                  <a:cubicBezTo>
                    <a:pt x="6" y="0"/>
                    <a:pt x="17" y="5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8" name="Freeform 106"/>
            <p:cNvSpPr>
              <a:spLocks noEditPoints="1"/>
            </p:cNvSpPr>
            <p:nvPr/>
          </p:nvSpPr>
          <p:spPr bwMode="auto">
            <a:xfrm>
              <a:off x="7394576" y="3627438"/>
              <a:ext cx="1077913" cy="566738"/>
            </a:xfrm>
            <a:custGeom>
              <a:avLst/>
              <a:gdLst>
                <a:gd name="T0" fmla="*/ 114 w 342"/>
                <a:gd name="T1" fmla="*/ 19 h 179"/>
                <a:gd name="T2" fmla="*/ 194 w 342"/>
                <a:gd name="T3" fmla="*/ 30 h 179"/>
                <a:gd name="T4" fmla="*/ 265 w 342"/>
                <a:gd name="T5" fmla="*/ 19 h 179"/>
                <a:gd name="T6" fmla="*/ 335 w 342"/>
                <a:gd name="T7" fmla="*/ 144 h 179"/>
                <a:gd name="T8" fmla="*/ 288 w 342"/>
                <a:gd name="T9" fmla="*/ 167 h 179"/>
                <a:gd name="T10" fmla="*/ 235 w 342"/>
                <a:gd name="T11" fmla="*/ 178 h 179"/>
                <a:gd name="T12" fmla="*/ 173 w 342"/>
                <a:gd name="T13" fmla="*/ 172 h 179"/>
                <a:gd name="T14" fmla="*/ 112 w 342"/>
                <a:gd name="T15" fmla="*/ 168 h 179"/>
                <a:gd name="T16" fmla="*/ 43 w 342"/>
                <a:gd name="T17" fmla="*/ 169 h 179"/>
                <a:gd name="T18" fmla="*/ 52 w 342"/>
                <a:gd name="T19" fmla="*/ 47 h 179"/>
                <a:gd name="T20" fmla="*/ 264 w 342"/>
                <a:gd name="T21" fmla="*/ 132 h 179"/>
                <a:gd name="T22" fmla="*/ 229 w 342"/>
                <a:gd name="T23" fmla="*/ 10 h 179"/>
                <a:gd name="T24" fmla="*/ 246 w 342"/>
                <a:gd name="T25" fmla="*/ 177 h 179"/>
                <a:gd name="T26" fmla="*/ 224 w 342"/>
                <a:gd name="T27" fmla="*/ 168 h 179"/>
                <a:gd name="T28" fmla="*/ 225 w 342"/>
                <a:gd name="T29" fmla="*/ 11 h 179"/>
                <a:gd name="T30" fmla="*/ 134 w 342"/>
                <a:gd name="T31" fmla="*/ 20 h 179"/>
                <a:gd name="T32" fmla="*/ 98 w 342"/>
                <a:gd name="T33" fmla="*/ 49 h 179"/>
                <a:gd name="T34" fmla="*/ 112 w 342"/>
                <a:gd name="T35" fmla="*/ 165 h 179"/>
                <a:gd name="T36" fmla="*/ 111 w 342"/>
                <a:gd name="T37" fmla="*/ 24 h 179"/>
                <a:gd name="T38" fmla="*/ 195 w 342"/>
                <a:gd name="T39" fmla="*/ 57 h 179"/>
                <a:gd name="T40" fmla="*/ 154 w 342"/>
                <a:gd name="T41" fmla="*/ 34 h 179"/>
                <a:gd name="T42" fmla="*/ 156 w 342"/>
                <a:gd name="T43" fmla="*/ 142 h 179"/>
                <a:gd name="T44" fmla="*/ 114 w 342"/>
                <a:gd name="T45" fmla="*/ 39 h 179"/>
                <a:gd name="T46" fmla="*/ 52 w 342"/>
                <a:gd name="T47" fmla="*/ 50 h 179"/>
                <a:gd name="T48" fmla="*/ 15 w 342"/>
                <a:gd name="T49" fmla="*/ 153 h 179"/>
                <a:gd name="T50" fmla="*/ 75 w 342"/>
                <a:gd name="T51" fmla="*/ 45 h 179"/>
                <a:gd name="T52" fmla="*/ 221 w 342"/>
                <a:gd name="T53" fmla="*/ 51 h 179"/>
                <a:gd name="T54" fmla="*/ 221 w 342"/>
                <a:gd name="T55" fmla="*/ 170 h 179"/>
                <a:gd name="T56" fmla="*/ 69 w 342"/>
                <a:gd name="T57" fmla="*/ 85 h 179"/>
                <a:gd name="T58" fmla="*/ 82 w 342"/>
                <a:gd name="T59" fmla="*/ 58 h 179"/>
                <a:gd name="T60" fmla="*/ 72 w 342"/>
                <a:gd name="T61" fmla="*/ 74 h 179"/>
                <a:gd name="T62" fmla="*/ 63 w 342"/>
                <a:gd name="T63" fmla="*/ 93 h 179"/>
                <a:gd name="T64" fmla="*/ 45 w 342"/>
                <a:gd name="T65" fmla="*/ 133 h 179"/>
                <a:gd name="T66" fmla="*/ 50 w 342"/>
                <a:gd name="T67" fmla="*/ 131 h 179"/>
                <a:gd name="T68" fmla="*/ 114 w 342"/>
                <a:gd name="T69" fmla="*/ 51 h 179"/>
                <a:gd name="T70" fmla="*/ 153 w 342"/>
                <a:gd name="T71" fmla="*/ 110 h 179"/>
                <a:gd name="T72" fmla="*/ 198 w 342"/>
                <a:gd name="T73" fmla="*/ 165 h 179"/>
                <a:gd name="T74" fmla="*/ 279 w 342"/>
                <a:gd name="T75" fmla="*/ 76 h 179"/>
                <a:gd name="T76" fmla="*/ 267 w 342"/>
                <a:gd name="T77" fmla="*/ 63 h 179"/>
                <a:gd name="T78" fmla="*/ 76 w 342"/>
                <a:gd name="T79" fmla="*/ 57 h 179"/>
                <a:gd name="T80" fmla="*/ 85 w 342"/>
                <a:gd name="T81" fmla="*/ 61 h 179"/>
                <a:gd name="T82" fmla="*/ 107 w 342"/>
                <a:gd name="T83" fmla="*/ 167 h 179"/>
                <a:gd name="T84" fmla="*/ 93 w 342"/>
                <a:gd name="T85" fmla="*/ 64 h 179"/>
                <a:gd name="T86" fmla="*/ 265 w 342"/>
                <a:gd name="T87" fmla="*/ 103 h 179"/>
                <a:gd name="T88" fmla="*/ 306 w 342"/>
                <a:gd name="T89" fmla="*/ 169 h 179"/>
                <a:gd name="T90" fmla="*/ 265 w 342"/>
                <a:gd name="T91" fmla="*/ 73 h 179"/>
                <a:gd name="T92" fmla="*/ 300 w 342"/>
                <a:gd name="T93" fmla="*/ 78 h 179"/>
                <a:gd name="T94" fmla="*/ 278 w 342"/>
                <a:gd name="T95" fmla="*/ 96 h 179"/>
                <a:gd name="T96" fmla="*/ 64 w 342"/>
                <a:gd name="T97" fmla="*/ 105 h 179"/>
                <a:gd name="T98" fmla="*/ 71 w 342"/>
                <a:gd name="T99" fmla="*/ 123 h 179"/>
                <a:gd name="T100" fmla="*/ 280 w 342"/>
                <a:gd name="T101" fmla="*/ 100 h 179"/>
                <a:gd name="T102" fmla="*/ 52 w 342"/>
                <a:gd name="T103" fmla="*/ 111 h 179"/>
                <a:gd name="T104" fmla="*/ 66 w 342"/>
                <a:gd name="T105" fmla="*/ 118 h 179"/>
                <a:gd name="T106" fmla="*/ 323 w 342"/>
                <a:gd name="T107" fmla="*/ 125 h 179"/>
                <a:gd name="T108" fmla="*/ 37 w 342"/>
                <a:gd name="T109" fmla="*/ 140 h 179"/>
                <a:gd name="T110" fmla="*/ 332 w 342"/>
                <a:gd name="T111" fmla="*/ 153 h 179"/>
                <a:gd name="T112" fmla="*/ 153 w 342"/>
                <a:gd name="T113" fmla="*/ 156 h 179"/>
                <a:gd name="T114" fmla="*/ 34 w 342"/>
                <a:gd name="T115" fmla="*/ 149 h 179"/>
                <a:gd name="T116" fmla="*/ 339 w 342"/>
                <a:gd name="T117" fmla="*/ 162 h 179"/>
                <a:gd name="T118" fmla="*/ 115 w 342"/>
                <a:gd name="T119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" h="179">
                  <a:moveTo>
                    <a:pt x="79" y="39"/>
                  </a:moveTo>
                  <a:cubicBezTo>
                    <a:pt x="80" y="39"/>
                    <a:pt x="82" y="40"/>
                    <a:pt x="83" y="40"/>
                  </a:cubicBezTo>
                  <a:cubicBezTo>
                    <a:pt x="84" y="37"/>
                    <a:pt x="83" y="32"/>
                    <a:pt x="85" y="30"/>
                  </a:cubicBezTo>
                  <a:cubicBezTo>
                    <a:pt x="92" y="28"/>
                    <a:pt x="99" y="28"/>
                    <a:pt x="106" y="24"/>
                  </a:cubicBezTo>
                  <a:cubicBezTo>
                    <a:pt x="108" y="23"/>
                    <a:pt x="110" y="22"/>
                    <a:pt x="111" y="21"/>
                  </a:cubicBezTo>
                  <a:cubicBezTo>
                    <a:pt x="112" y="21"/>
                    <a:pt x="112" y="20"/>
                    <a:pt x="113" y="21"/>
                  </a:cubicBezTo>
                  <a:cubicBezTo>
                    <a:pt x="113" y="20"/>
                    <a:pt x="114" y="20"/>
                    <a:pt x="114" y="19"/>
                  </a:cubicBezTo>
                  <a:cubicBezTo>
                    <a:pt x="120" y="18"/>
                    <a:pt x="126" y="17"/>
                    <a:pt x="131" y="17"/>
                  </a:cubicBezTo>
                  <a:cubicBezTo>
                    <a:pt x="136" y="17"/>
                    <a:pt x="140" y="18"/>
                    <a:pt x="145" y="19"/>
                  </a:cubicBezTo>
                  <a:cubicBezTo>
                    <a:pt x="147" y="20"/>
                    <a:pt x="150" y="20"/>
                    <a:pt x="152" y="23"/>
                  </a:cubicBezTo>
                  <a:cubicBezTo>
                    <a:pt x="153" y="25"/>
                    <a:pt x="153" y="26"/>
                    <a:pt x="153" y="28"/>
                  </a:cubicBezTo>
                  <a:cubicBezTo>
                    <a:pt x="155" y="28"/>
                    <a:pt x="157" y="27"/>
                    <a:pt x="160" y="26"/>
                  </a:cubicBezTo>
                  <a:cubicBezTo>
                    <a:pt x="164" y="26"/>
                    <a:pt x="170" y="28"/>
                    <a:pt x="176" y="28"/>
                  </a:cubicBezTo>
                  <a:cubicBezTo>
                    <a:pt x="182" y="29"/>
                    <a:pt x="190" y="26"/>
                    <a:pt x="194" y="30"/>
                  </a:cubicBezTo>
                  <a:cubicBezTo>
                    <a:pt x="196" y="32"/>
                    <a:pt x="198" y="37"/>
                    <a:pt x="198" y="41"/>
                  </a:cubicBezTo>
                  <a:cubicBezTo>
                    <a:pt x="199" y="43"/>
                    <a:pt x="198" y="45"/>
                    <a:pt x="198" y="47"/>
                  </a:cubicBezTo>
                  <a:cubicBezTo>
                    <a:pt x="201" y="47"/>
                    <a:pt x="203" y="45"/>
                    <a:pt x="205" y="45"/>
                  </a:cubicBezTo>
                  <a:cubicBezTo>
                    <a:pt x="207" y="34"/>
                    <a:pt x="204" y="22"/>
                    <a:pt x="207" y="15"/>
                  </a:cubicBezTo>
                  <a:cubicBezTo>
                    <a:pt x="214" y="14"/>
                    <a:pt x="221" y="10"/>
                    <a:pt x="228" y="7"/>
                  </a:cubicBezTo>
                  <a:cubicBezTo>
                    <a:pt x="237" y="0"/>
                    <a:pt x="250" y="1"/>
                    <a:pt x="260" y="4"/>
                  </a:cubicBezTo>
                  <a:cubicBezTo>
                    <a:pt x="265" y="6"/>
                    <a:pt x="264" y="12"/>
                    <a:pt x="265" y="19"/>
                  </a:cubicBezTo>
                  <a:cubicBezTo>
                    <a:pt x="266" y="31"/>
                    <a:pt x="266" y="47"/>
                    <a:pt x="265" y="59"/>
                  </a:cubicBezTo>
                  <a:cubicBezTo>
                    <a:pt x="271" y="54"/>
                    <a:pt x="281" y="50"/>
                    <a:pt x="291" y="52"/>
                  </a:cubicBezTo>
                  <a:cubicBezTo>
                    <a:pt x="293" y="56"/>
                    <a:pt x="294" y="60"/>
                    <a:pt x="296" y="64"/>
                  </a:cubicBezTo>
                  <a:cubicBezTo>
                    <a:pt x="297" y="66"/>
                    <a:pt x="298" y="68"/>
                    <a:pt x="299" y="70"/>
                  </a:cubicBezTo>
                  <a:cubicBezTo>
                    <a:pt x="302" y="80"/>
                    <a:pt x="309" y="89"/>
                    <a:pt x="313" y="99"/>
                  </a:cubicBezTo>
                  <a:cubicBezTo>
                    <a:pt x="314" y="101"/>
                    <a:pt x="316" y="103"/>
                    <a:pt x="317" y="106"/>
                  </a:cubicBezTo>
                  <a:cubicBezTo>
                    <a:pt x="323" y="118"/>
                    <a:pt x="329" y="132"/>
                    <a:pt x="335" y="144"/>
                  </a:cubicBezTo>
                  <a:cubicBezTo>
                    <a:pt x="336" y="145"/>
                    <a:pt x="336" y="146"/>
                    <a:pt x="337" y="147"/>
                  </a:cubicBezTo>
                  <a:cubicBezTo>
                    <a:pt x="337" y="148"/>
                    <a:pt x="337" y="148"/>
                    <a:pt x="337" y="148"/>
                  </a:cubicBezTo>
                  <a:cubicBezTo>
                    <a:pt x="339" y="151"/>
                    <a:pt x="340" y="155"/>
                    <a:pt x="342" y="158"/>
                  </a:cubicBezTo>
                  <a:cubicBezTo>
                    <a:pt x="342" y="165"/>
                    <a:pt x="335" y="174"/>
                    <a:pt x="327" y="175"/>
                  </a:cubicBezTo>
                  <a:cubicBezTo>
                    <a:pt x="321" y="176"/>
                    <a:pt x="316" y="176"/>
                    <a:pt x="311" y="174"/>
                  </a:cubicBezTo>
                  <a:cubicBezTo>
                    <a:pt x="308" y="173"/>
                    <a:pt x="306" y="172"/>
                    <a:pt x="303" y="172"/>
                  </a:cubicBezTo>
                  <a:cubicBezTo>
                    <a:pt x="299" y="170"/>
                    <a:pt x="293" y="169"/>
                    <a:pt x="288" y="167"/>
                  </a:cubicBezTo>
                  <a:cubicBezTo>
                    <a:pt x="285" y="167"/>
                    <a:pt x="282" y="165"/>
                    <a:pt x="281" y="164"/>
                  </a:cubicBezTo>
                  <a:cubicBezTo>
                    <a:pt x="280" y="163"/>
                    <a:pt x="279" y="158"/>
                    <a:pt x="278" y="156"/>
                  </a:cubicBezTo>
                  <a:cubicBezTo>
                    <a:pt x="277" y="153"/>
                    <a:pt x="275" y="150"/>
                    <a:pt x="274" y="148"/>
                  </a:cubicBezTo>
                  <a:cubicBezTo>
                    <a:pt x="272" y="142"/>
                    <a:pt x="269" y="137"/>
                    <a:pt x="267" y="132"/>
                  </a:cubicBezTo>
                  <a:cubicBezTo>
                    <a:pt x="266" y="141"/>
                    <a:pt x="266" y="156"/>
                    <a:pt x="267" y="168"/>
                  </a:cubicBezTo>
                  <a:cubicBezTo>
                    <a:pt x="267" y="178"/>
                    <a:pt x="255" y="179"/>
                    <a:pt x="247" y="179"/>
                  </a:cubicBezTo>
                  <a:cubicBezTo>
                    <a:pt x="243" y="179"/>
                    <a:pt x="239" y="178"/>
                    <a:pt x="235" y="178"/>
                  </a:cubicBezTo>
                  <a:cubicBezTo>
                    <a:pt x="232" y="176"/>
                    <a:pt x="227" y="171"/>
                    <a:pt x="222" y="172"/>
                  </a:cubicBezTo>
                  <a:cubicBezTo>
                    <a:pt x="220" y="172"/>
                    <a:pt x="219" y="174"/>
                    <a:pt x="217" y="174"/>
                  </a:cubicBezTo>
                  <a:cubicBezTo>
                    <a:pt x="212" y="175"/>
                    <a:pt x="208" y="175"/>
                    <a:pt x="205" y="171"/>
                  </a:cubicBezTo>
                  <a:cubicBezTo>
                    <a:pt x="203" y="171"/>
                    <a:pt x="200" y="170"/>
                    <a:pt x="198" y="168"/>
                  </a:cubicBezTo>
                  <a:cubicBezTo>
                    <a:pt x="195" y="168"/>
                    <a:pt x="194" y="170"/>
                    <a:pt x="193" y="171"/>
                  </a:cubicBezTo>
                  <a:cubicBezTo>
                    <a:pt x="190" y="173"/>
                    <a:pt x="186" y="172"/>
                    <a:pt x="182" y="172"/>
                  </a:cubicBezTo>
                  <a:cubicBezTo>
                    <a:pt x="179" y="172"/>
                    <a:pt x="176" y="172"/>
                    <a:pt x="173" y="172"/>
                  </a:cubicBezTo>
                  <a:cubicBezTo>
                    <a:pt x="169" y="172"/>
                    <a:pt x="165" y="170"/>
                    <a:pt x="161" y="171"/>
                  </a:cubicBezTo>
                  <a:cubicBezTo>
                    <a:pt x="158" y="170"/>
                    <a:pt x="156" y="170"/>
                    <a:pt x="154" y="169"/>
                  </a:cubicBezTo>
                  <a:cubicBezTo>
                    <a:pt x="151" y="172"/>
                    <a:pt x="140" y="173"/>
                    <a:pt x="138" y="172"/>
                  </a:cubicBezTo>
                  <a:cubicBezTo>
                    <a:pt x="137" y="172"/>
                    <a:pt x="138" y="173"/>
                    <a:pt x="137" y="173"/>
                  </a:cubicBezTo>
                  <a:cubicBezTo>
                    <a:pt x="134" y="171"/>
                    <a:pt x="122" y="171"/>
                    <a:pt x="115" y="169"/>
                  </a:cubicBezTo>
                  <a:cubicBezTo>
                    <a:pt x="114" y="169"/>
                    <a:pt x="114" y="172"/>
                    <a:pt x="113" y="171"/>
                  </a:cubicBezTo>
                  <a:cubicBezTo>
                    <a:pt x="112" y="171"/>
                    <a:pt x="112" y="170"/>
                    <a:pt x="112" y="168"/>
                  </a:cubicBezTo>
                  <a:cubicBezTo>
                    <a:pt x="111" y="170"/>
                    <a:pt x="109" y="171"/>
                    <a:pt x="109" y="171"/>
                  </a:cubicBezTo>
                  <a:cubicBezTo>
                    <a:pt x="102" y="171"/>
                    <a:pt x="94" y="173"/>
                    <a:pt x="86" y="170"/>
                  </a:cubicBezTo>
                  <a:cubicBezTo>
                    <a:pt x="81" y="165"/>
                    <a:pt x="75" y="160"/>
                    <a:pt x="68" y="157"/>
                  </a:cubicBezTo>
                  <a:cubicBezTo>
                    <a:pt x="69" y="144"/>
                    <a:pt x="69" y="131"/>
                    <a:pt x="70" y="117"/>
                  </a:cubicBezTo>
                  <a:cubicBezTo>
                    <a:pt x="65" y="128"/>
                    <a:pt x="60" y="139"/>
                    <a:pt x="55" y="150"/>
                  </a:cubicBezTo>
                  <a:cubicBezTo>
                    <a:pt x="53" y="155"/>
                    <a:pt x="51" y="162"/>
                    <a:pt x="48" y="167"/>
                  </a:cubicBezTo>
                  <a:cubicBezTo>
                    <a:pt x="46" y="169"/>
                    <a:pt x="45" y="167"/>
                    <a:pt x="43" y="169"/>
                  </a:cubicBezTo>
                  <a:cubicBezTo>
                    <a:pt x="38" y="167"/>
                    <a:pt x="31" y="166"/>
                    <a:pt x="28" y="161"/>
                  </a:cubicBezTo>
                  <a:cubicBezTo>
                    <a:pt x="19" y="157"/>
                    <a:pt x="9" y="153"/>
                    <a:pt x="0" y="150"/>
                  </a:cubicBezTo>
                  <a:cubicBezTo>
                    <a:pt x="0" y="149"/>
                    <a:pt x="1" y="147"/>
                    <a:pt x="0" y="147"/>
                  </a:cubicBezTo>
                  <a:cubicBezTo>
                    <a:pt x="7" y="132"/>
                    <a:pt x="15" y="118"/>
                    <a:pt x="22" y="104"/>
                  </a:cubicBezTo>
                  <a:cubicBezTo>
                    <a:pt x="22" y="98"/>
                    <a:pt x="26" y="94"/>
                    <a:pt x="28" y="89"/>
                  </a:cubicBezTo>
                  <a:cubicBezTo>
                    <a:pt x="32" y="79"/>
                    <a:pt x="37" y="72"/>
                    <a:pt x="41" y="63"/>
                  </a:cubicBezTo>
                  <a:cubicBezTo>
                    <a:pt x="43" y="59"/>
                    <a:pt x="48" y="49"/>
                    <a:pt x="52" y="47"/>
                  </a:cubicBezTo>
                  <a:cubicBezTo>
                    <a:pt x="54" y="45"/>
                    <a:pt x="59" y="44"/>
                    <a:pt x="62" y="44"/>
                  </a:cubicBezTo>
                  <a:cubicBezTo>
                    <a:pt x="64" y="43"/>
                    <a:pt x="66" y="43"/>
                    <a:pt x="68" y="42"/>
                  </a:cubicBezTo>
                  <a:cubicBezTo>
                    <a:pt x="72" y="41"/>
                    <a:pt x="76" y="42"/>
                    <a:pt x="79" y="39"/>
                  </a:cubicBezTo>
                  <a:close/>
                  <a:moveTo>
                    <a:pt x="246" y="177"/>
                  </a:moveTo>
                  <a:cubicBezTo>
                    <a:pt x="252" y="177"/>
                    <a:pt x="262" y="175"/>
                    <a:pt x="264" y="171"/>
                  </a:cubicBezTo>
                  <a:cubicBezTo>
                    <a:pt x="264" y="169"/>
                    <a:pt x="264" y="164"/>
                    <a:pt x="264" y="161"/>
                  </a:cubicBezTo>
                  <a:cubicBezTo>
                    <a:pt x="264" y="153"/>
                    <a:pt x="264" y="141"/>
                    <a:pt x="264" y="132"/>
                  </a:cubicBezTo>
                  <a:cubicBezTo>
                    <a:pt x="264" y="127"/>
                    <a:pt x="263" y="121"/>
                    <a:pt x="263" y="115"/>
                  </a:cubicBezTo>
                  <a:cubicBezTo>
                    <a:pt x="263" y="103"/>
                    <a:pt x="262" y="92"/>
                    <a:pt x="262" y="80"/>
                  </a:cubicBezTo>
                  <a:cubicBezTo>
                    <a:pt x="263" y="53"/>
                    <a:pt x="264" y="32"/>
                    <a:pt x="262" y="10"/>
                  </a:cubicBezTo>
                  <a:cubicBezTo>
                    <a:pt x="261" y="10"/>
                    <a:pt x="261" y="8"/>
                    <a:pt x="261" y="8"/>
                  </a:cubicBezTo>
                  <a:cubicBezTo>
                    <a:pt x="257" y="5"/>
                    <a:pt x="253" y="5"/>
                    <a:pt x="249" y="5"/>
                  </a:cubicBezTo>
                  <a:cubicBezTo>
                    <a:pt x="246" y="4"/>
                    <a:pt x="243" y="4"/>
                    <a:pt x="241" y="4"/>
                  </a:cubicBezTo>
                  <a:cubicBezTo>
                    <a:pt x="237" y="5"/>
                    <a:pt x="230" y="6"/>
                    <a:pt x="229" y="10"/>
                  </a:cubicBezTo>
                  <a:cubicBezTo>
                    <a:pt x="227" y="15"/>
                    <a:pt x="229" y="27"/>
                    <a:pt x="229" y="32"/>
                  </a:cubicBezTo>
                  <a:cubicBezTo>
                    <a:pt x="229" y="38"/>
                    <a:pt x="229" y="45"/>
                    <a:pt x="230" y="52"/>
                  </a:cubicBezTo>
                  <a:cubicBezTo>
                    <a:pt x="231" y="60"/>
                    <a:pt x="233" y="69"/>
                    <a:pt x="233" y="79"/>
                  </a:cubicBezTo>
                  <a:cubicBezTo>
                    <a:pt x="233" y="94"/>
                    <a:pt x="234" y="112"/>
                    <a:pt x="233" y="128"/>
                  </a:cubicBezTo>
                  <a:cubicBezTo>
                    <a:pt x="232" y="131"/>
                    <a:pt x="233" y="133"/>
                    <a:pt x="233" y="137"/>
                  </a:cubicBezTo>
                  <a:cubicBezTo>
                    <a:pt x="233" y="149"/>
                    <a:pt x="232" y="161"/>
                    <a:pt x="231" y="173"/>
                  </a:cubicBezTo>
                  <a:cubicBezTo>
                    <a:pt x="235" y="175"/>
                    <a:pt x="240" y="177"/>
                    <a:pt x="246" y="177"/>
                  </a:cubicBezTo>
                  <a:close/>
                  <a:moveTo>
                    <a:pt x="208" y="19"/>
                  </a:moveTo>
                  <a:cubicBezTo>
                    <a:pt x="208" y="28"/>
                    <a:pt x="208" y="39"/>
                    <a:pt x="208" y="45"/>
                  </a:cubicBezTo>
                  <a:cubicBezTo>
                    <a:pt x="212" y="46"/>
                    <a:pt x="218" y="47"/>
                    <a:pt x="222" y="48"/>
                  </a:cubicBezTo>
                  <a:cubicBezTo>
                    <a:pt x="222" y="49"/>
                    <a:pt x="223" y="49"/>
                    <a:pt x="224" y="50"/>
                  </a:cubicBezTo>
                  <a:cubicBezTo>
                    <a:pt x="225" y="55"/>
                    <a:pt x="224" y="62"/>
                    <a:pt x="224" y="68"/>
                  </a:cubicBezTo>
                  <a:cubicBezTo>
                    <a:pt x="224" y="85"/>
                    <a:pt x="226" y="104"/>
                    <a:pt x="225" y="123"/>
                  </a:cubicBezTo>
                  <a:cubicBezTo>
                    <a:pt x="225" y="137"/>
                    <a:pt x="225" y="151"/>
                    <a:pt x="224" y="168"/>
                  </a:cubicBezTo>
                  <a:cubicBezTo>
                    <a:pt x="226" y="169"/>
                    <a:pt x="226" y="170"/>
                    <a:pt x="229" y="171"/>
                  </a:cubicBezTo>
                  <a:cubicBezTo>
                    <a:pt x="231" y="152"/>
                    <a:pt x="230" y="134"/>
                    <a:pt x="230" y="111"/>
                  </a:cubicBezTo>
                  <a:cubicBezTo>
                    <a:pt x="230" y="108"/>
                    <a:pt x="231" y="105"/>
                    <a:pt x="231" y="102"/>
                  </a:cubicBezTo>
                  <a:cubicBezTo>
                    <a:pt x="231" y="94"/>
                    <a:pt x="231" y="85"/>
                    <a:pt x="231" y="77"/>
                  </a:cubicBezTo>
                  <a:cubicBezTo>
                    <a:pt x="230" y="68"/>
                    <a:pt x="228" y="58"/>
                    <a:pt x="228" y="48"/>
                  </a:cubicBezTo>
                  <a:cubicBezTo>
                    <a:pt x="227" y="38"/>
                    <a:pt x="227" y="29"/>
                    <a:pt x="226" y="19"/>
                  </a:cubicBezTo>
                  <a:cubicBezTo>
                    <a:pt x="226" y="16"/>
                    <a:pt x="227" y="14"/>
                    <a:pt x="225" y="11"/>
                  </a:cubicBezTo>
                  <a:cubicBezTo>
                    <a:pt x="219" y="14"/>
                    <a:pt x="214" y="16"/>
                    <a:pt x="208" y="19"/>
                  </a:cubicBezTo>
                  <a:close/>
                  <a:moveTo>
                    <a:pt x="123" y="38"/>
                  </a:moveTo>
                  <a:cubicBezTo>
                    <a:pt x="128" y="39"/>
                    <a:pt x="132" y="40"/>
                    <a:pt x="137" y="40"/>
                  </a:cubicBezTo>
                  <a:cubicBezTo>
                    <a:pt x="140" y="40"/>
                    <a:pt x="145" y="39"/>
                    <a:pt x="146" y="39"/>
                  </a:cubicBezTo>
                  <a:cubicBezTo>
                    <a:pt x="147" y="39"/>
                    <a:pt x="149" y="38"/>
                    <a:pt x="150" y="37"/>
                  </a:cubicBezTo>
                  <a:cubicBezTo>
                    <a:pt x="150" y="32"/>
                    <a:pt x="150" y="27"/>
                    <a:pt x="149" y="23"/>
                  </a:cubicBezTo>
                  <a:cubicBezTo>
                    <a:pt x="145" y="22"/>
                    <a:pt x="140" y="20"/>
                    <a:pt x="134" y="20"/>
                  </a:cubicBezTo>
                  <a:cubicBezTo>
                    <a:pt x="128" y="20"/>
                    <a:pt x="117" y="20"/>
                    <a:pt x="115" y="23"/>
                  </a:cubicBezTo>
                  <a:cubicBezTo>
                    <a:pt x="113" y="25"/>
                    <a:pt x="114" y="28"/>
                    <a:pt x="114" y="31"/>
                  </a:cubicBezTo>
                  <a:cubicBezTo>
                    <a:pt x="114" y="34"/>
                    <a:pt x="113" y="36"/>
                    <a:pt x="114" y="38"/>
                  </a:cubicBezTo>
                  <a:cubicBezTo>
                    <a:pt x="116" y="35"/>
                    <a:pt x="120" y="38"/>
                    <a:pt x="123" y="38"/>
                  </a:cubicBezTo>
                  <a:close/>
                  <a:moveTo>
                    <a:pt x="86" y="34"/>
                  </a:moveTo>
                  <a:cubicBezTo>
                    <a:pt x="86" y="36"/>
                    <a:pt x="85" y="39"/>
                    <a:pt x="85" y="41"/>
                  </a:cubicBezTo>
                  <a:cubicBezTo>
                    <a:pt x="90" y="42"/>
                    <a:pt x="94" y="46"/>
                    <a:pt x="98" y="49"/>
                  </a:cubicBezTo>
                  <a:cubicBezTo>
                    <a:pt x="99" y="52"/>
                    <a:pt x="96" y="57"/>
                    <a:pt x="95" y="61"/>
                  </a:cubicBezTo>
                  <a:cubicBezTo>
                    <a:pt x="101" y="60"/>
                    <a:pt x="105" y="61"/>
                    <a:pt x="109" y="63"/>
                  </a:cubicBezTo>
                  <a:cubicBezTo>
                    <a:pt x="109" y="66"/>
                    <a:pt x="108" y="69"/>
                    <a:pt x="110" y="71"/>
                  </a:cubicBezTo>
                  <a:cubicBezTo>
                    <a:pt x="111" y="87"/>
                    <a:pt x="112" y="105"/>
                    <a:pt x="111" y="121"/>
                  </a:cubicBezTo>
                  <a:cubicBezTo>
                    <a:pt x="111" y="124"/>
                    <a:pt x="110" y="126"/>
                    <a:pt x="110" y="129"/>
                  </a:cubicBezTo>
                  <a:cubicBezTo>
                    <a:pt x="110" y="138"/>
                    <a:pt x="111" y="148"/>
                    <a:pt x="111" y="157"/>
                  </a:cubicBezTo>
                  <a:cubicBezTo>
                    <a:pt x="110" y="160"/>
                    <a:pt x="109" y="163"/>
                    <a:pt x="112" y="165"/>
                  </a:cubicBezTo>
                  <a:cubicBezTo>
                    <a:pt x="111" y="163"/>
                    <a:pt x="113" y="157"/>
                    <a:pt x="111" y="154"/>
                  </a:cubicBezTo>
                  <a:cubicBezTo>
                    <a:pt x="111" y="153"/>
                    <a:pt x="112" y="154"/>
                    <a:pt x="112" y="153"/>
                  </a:cubicBezTo>
                  <a:cubicBezTo>
                    <a:pt x="112" y="139"/>
                    <a:pt x="112" y="122"/>
                    <a:pt x="112" y="108"/>
                  </a:cubicBezTo>
                  <a:cubicBezTo>
                    <a:pt x="113" y="97"/>
                    <a:pt x="112" y="85"/>
                    <a:pt x="112" y="75"/>
                  </a:cubicBezTo>
                  <a:cubicBezTo>
                    <a:pt x="112" y="66"/>
                    <a:pt x="112" y="56"/>
                    <a:pt x="112" y="48"/>
                  </a:cubicBezTo>
                  <a:cubicBezTo>
                    <a:pt x="112" y="40"/>
                    <a:pt x="112" y="32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05" y="28"/>
                    <a:pt x="93" y="31"/>
                    <a:pt x="86" y="34"/>
                  </a:cubicBezTo>
                  <a:close/>
                  <a:moveTo>
                    <a:pt x="179" y="170"/>
                  </a:moveTo>
                  <a:cubicBezTo>
                    <a:pt x="186" y="171"/>
                    <a:pt x="192" y="169"/>
                    <a:pt x="194" y="165"/>
                  </a:cubicBezTo>
                  <a:cubicBezTo>
                    <a:pt x="195" y="157"/>
                    <a:pt x="194" y="147"/>
                    <a:pt x="194" y="139"/>
                  </a:cubicBezTo>
                  <a:cubicBezTo>
                    <a:pt x="194" y="120"/>
                    <a:pt x="194" y="103"/>
                    <a:pt x="195" y="87"/>
                  </a:cubicBezTo>
                  <a:cubicBezTo>
                    <a:pt x="196" y="79"/>
                    <a:pt x="195" y="70"/>
                    <a:pt x="195" y="61"/>
                  </a:cubicBezTo>
                  <a:cubicBezTo>
                    <a:pt x="195" y="60"/>
                    <a:pt x="195" y="58"/>
                    <a:pt x="195" y="57"/>
                  </a:cubicBezTo>
                  <a:cubicBezTo>
                    <a:pt x="195" y="55"/>
                    <a:pt x="195" y="54"/>
                    <a:pt x="195" y="52"/>
                  </a:cubicBezTo>
                  <a:cubicBezTo>
                    <a:pt x="195" y="48"/>
                    <a:pt x="197" y="39"/>
                    <a:pt x="194" y="35"/>
                  </a:cubicBezTo>
                  <a:cubicBezTo>
                    <a:pt x="193" y="33"/>
                    <a:pt x="188" y="31"/>
                    <a:pt x="185" y="31"/>
                  </a:cubicBezTo>
                  <a:cubicBezTo>
                    <a:pt x="180" y="30"/>
                    <a:pt x="176" y="31"/>
                    <a:pt x="171" y="30"/>
                  </a:cubicBezTo>
                  <a:cubicBezTo>
                    <a:pt x="166" y="29"/>
                    <a:pt x="161" y="28"/>
                    <a:pt x="158" y="29"/>
                  </a:cubicBezTo>
                  <a:cubicBezTo>
                    <a:pt x="157" y="29"/>
                    <a:pt x="154" y="30"/>
                    <a:pt x="154" y="32"/>
                  </a:cubicBezTo>
                  <a:cubicBezTo>
                    <a:pt x="153" y="32"/>
                    <a:pt x="154" y="33"/>
                    <a:pt x="154" y="34"/>
                  </a:cubicBezTo>
                  <a:cubicBezTo>
                    <a:pt x="154" y="36"/>
                    <a:pt x="154" y="40"/>
                    <a:pt x="154" y="43"/>
                  </a:cubicBezTo>
                  <a:cubicBezTo>
                    <a:pt x="154" y="44"/>
                    <a:pt x="153" y="45"/>
                    <a:pt x="153" y="46"/>
                  </a:cubicBezTo>
                  <a:cubicBezTo>
                    <a:pt x="153" y="50"/>
                    <a:pt x="153" y="54"/>
                    <a:pt x="153" y="57"/>
                  </a:cubicBezTo>
                  <a:cubicBezTo>
                    <a:pt x="153" y="66"/>
                    <a:pt x="155" y="77"/>
                    <a:pt x="155" y="88"/>
                  </a:cubicBezTo>
                  <a:cubicBezTo>
                    <a:pt x="155" y="93"/>
                    <a:pt x="155" y="98"/>
                    <a:pt x="155" y="103"/>
                  </a:cubicBezTo>
                  <a:cubicBezTo>
                    <a:pt x="155" y="108"/>
                    <a:pt x="156" y="113"/>
                    <a:pt x="156" y="118"/>
                  </a:cubicBezTo>
                  <a:cubicBezTo>
                    <a:pt x="156" y="126"/>
                    <a:pt x="156" y="134"/>
                    <a:pt x="156" y="142"/>
                  </a:cubicBezTo>
                  <a:cubicBezTo>
                    <a:pt x="155" y="150"/>
                    <a:pt x="154" y="159"/>
                    <a:pt x="156" y="167"/>
                  </a:cubicBezTo>
                  <a:cubicBezTo>
                    <a:pt x="162" y="167"/>
                    <a:pt x="171" y="169"/>
                    <a:pt x="179" y="170"/>
                  </a:cubicBezTo>
                  <a:close/>
                  <a:moveTo>
                    <a:pt x="114" y="47"/>
                  </a:moveTo>
                  <a:cubicBezTo>
                    <a:pt x="118" y="47"/>
                    <a:pt x="122" y="50"/>
                    <a:pt x="127" y="51"/>
                  </a:cubicBezTo>
                  <a:cubicBezTo>
                    <a:pt x="133" y="52"/>
                    <a:pt x="146" y="53"/>
                    <a:pt x="151" y="49"/>
                  </a:cubicBezTo>
                  <a:cubicBezTo>
                    <a:pt x="150" y="45"/>
                    <a:pt x="150" y="44"/>
                    <a:pt x="151" y="40"/>
                  </a:cubicBezTo>
                  <a:cubicBezTo>
                    <a:pt x="140" y="44"/>
                    <a:pt x="126" y="42"/>
                    <a:pt x="114" y="39"/>
                  </a:cubicBezTo>
                  <a:cubicBezTo>
                    <a:pt x="113" y="42"/>
                    <a:pt x="114" y="44"/>
                    <a:pt x="114" y="47"/>
                  </a:cubicBezTo>
                  <a:close/>
                  <a:moveTo>
                    <a:pt x="94" y="49"/>
                  </a:moveTo>
                  <a:cubicBezTo>
                    <a:pt x="90" y="47"/>
                    <a:pt x="86" y="43"/>
                    <a:pt x="80" y="43"/>
                  </a:cubicBezTo>
                  <a:cubicBezTo>
                    <a:pt x="79" y="44"/>
                    <a:pt x="77" y="45"/>
                    <a:pt x="77" y="47"/>
                  </a:cubicBezTo>
                  <a:cubicBezTo>
                    <a:pt x="84" y="47"/>
                    <a:pt x="88" y="52"/>
                    <a:pt x="94" y="55"/>
                  </a:cubicBezTo>
                  <a:cubicBezTo>
                    <a:pt x="95" y="52"/>
                    <a:pt x="96" y="51"/>
                    <a:pt x="94" y="49"/>
                  </a:cubicBezTo>
                  <a:close/>
                  <a:moveTo>
                    <a:pt x="52" y="50"/>
                  </a:moveTo>
                  <a:cubicBezTo>
                    <a:pt x="43" y="64"/>
                    <a:pt x="36" y="80"/>
                    <a:pt x="28" y="95"/>
                  </a:cubicBezTo>
                  <a:cubicBezTo>
                    <a:pt x="28" y="96"/>
                    <a:pt x="27" y="97"/>
                    <a:pt x="26" y="98"/>
                  </a:cubicBezTo>
                  <a:cubicBezTo>
                    <a:pt x="25" y="100"/>
                    <a:pt x="25" y="103"/>
                    <a:pt x="24" y="105"/>
                  </a:cubicBezTo>
                  <a:cubicBezTo>
                    <a:pt x="21" y="113"/>
                    <a:pt x="15" y="121"/>
                    <a:pt x="12" y="130"/>
                  </a:cubicBezTo>
                  <a:cubicBezTo>
                    <a:pt x="8" y="135"/>
                    <a:pt x="6" y="141"/>
                    <a:pt x="4" y="147"/>
                  </a:cubicBezTo>
                  <a:cubicBezTo>
                    <a:pt x="6" y="150"/>
                    <a:pt x="11" y="151"/>
                    <a:pt x="13" y="152"/>
                  </a:cubicBezTo>
                  <a:cubicBezTo>
                    <a:pt x="14" y="153"/>
                    <a:pt x="15" y="153"/>
                    <a:pt x="15" y="153"/>
                  </a:cubicBezTo>
                  <a:cubicBezTo>
                    <a:pt x="20" y="155"/>
                    <a:pt x="24" y="156"/>
                    <a:pt x="27" y="156"/>
                  </a:cubicBezTo>
                  <a:cubicBezTo>
                    <a:pt x="28" y="155"/>
                    <a:pt x="28" y="154"/>
                    <a:pt x="28" y="152"/>
                  </a:cubicBezTo>
                  <a:cubicBezTo>
                    <a:pt x="28" y="151"/>
                    <a:pt x="29" y="152"/>
                    <a:pt x="30" y="151"/>
                  </a:cubicBezTo>
                  <a:cubicBezTo>
                    <a:pt x="37" y="135"/>
                    <a:pt x="45" y="119"/>
                    <a:pt x="51" y="102"/>
                  </a:cubicBezTo>
                  <a:cubicBezTo>
                    <a:pt x="58" y="85"/>
                    <a:pt x="65" y="65"/>
                    <a:pt x="74" y="50"/>
                  </a:cubicBezTo>
                  <a:cubicBezTo>
                    <a:pt x="73" y="49"/>
                    <a:pt x="72" y="49"/>
                    <a:pt x="72" y="48"/>
                  </a:cubicBezTo>
                  <a:cubicBezTo>
                    <a:pt x="74" y="47"/>
                    <a:pt x="75" y="47"/>
                    <a:pt x="75" y="45"/>
                  </a:cubicBezTo>
                  <a:cubicBezTo>
                    <a:pt x="69" y="44"/>
                    <a:pt x="58" y="46"/>
                    <a:pt x="52" y="50"/>
                  </a:cubicBezTo>
                  <a:close/>
                  <a:moveTo>
                    <a:pt x="222" y="152"/>
                  </a:moveTo>
                  <a:cubicBezTo>
                    <a:pt x="223" y="137"/>
                    <a:pt x="223" y="119"/>
                    <a:pt x="223" y="105"/>
                  </a:cubicBezTo>
                  <a:cubicBezTo>
                    <a:pt x="223" y="100"/>
                    <a:pt x="222" y="96"/>
                    <a:pt x="222" y="93"/>
                  </a:cubicBezTo>
                  <a:cubicBezTo>
                    <a:pt x="222" y="91"/>
                    <a:pt x="222" y="90"/>
                    <a:pt x="222" y="88"/>
                  </a:cubicBezTo>
                  <a:cubicBezTo>
                    <a:pt x="222" y="82"/>
                    <a:pt x="222" y="76"/>
                    <a:pt x="222" y="70"/>
                  </a:cubicBezTo>
                  <a:cubicBezTo>
                    <a:pt x="222" y="65"/>
                    <a:pt x="223" y="53"/>
                    <a:pt x="221" y="51"/>
                  </a:cubicBezTo>
                  <a:cubicBezTo>
                    <a:pt x="220" y="50"/>
                    <a:pt x="211" y="48"/>
                    <a:pt x="208" y="48"/>
                  </a:cubicBezTo>
                  <a:cubicBezTo>
                    <a:pt x="208" y="48"/>
                    <a:pt x="206" y="48"/>
                    <a:pt x="205" y="49"/>
                  </a:cubicBezTo>
                  <a:cubicBezTo>
                    <a:pt x="206" y="53"/>
                    <a:pt x="205" y="58"/>
                    <a:pt x="205" y="63"/>
                  </a:cubicBezTo>
                  <a:cubicBezTo>
                    <a:pt x="205" y="68"/>
                    <a:pt x="205" y="73"/>
                    <a:pt x="205" y="77"/>
                  </a:cubicBezTo>
                  <a:cubicBezTo>
                    <a:pt x="205" y="87"/>
                    <a:pt x="206" y="97"/>
                    <a:pt x="206" y="107"/>
                  </a:cubicBezTo>
                  <a:cubicBezTo>
                    <a:pt x="207" y="128"/>
                    <a:pt x="206" y="149"/>
                    <a:pt x="205" y="169"/>
                  </a:cubicBezTo>
                  <a:cubicBezTo>
                    <a:pt x="209" y="174"/>
                    <a:pt x="217" y="172"/>
                    <a:pt x="221" y="170"/>
                  </a:cubicBezTo>
                  <a:cubicBezTo>
                    <a:pt x="223" y="164"/>
                    <a:pt x="222" y="158"/>
                    <a:pt x="222" y="152"/>
                  </a:cubicBezTo>
                  <a:close/>
                  <a:moveTo>
                    <a:pt x="68" y="115"/>
                  </a:moveTo>
                  <a:cubicBezTo>
                    <a:pt x="68" y="114"/>
                    <a:pt x="69" y="113"/>
                    <a:pt x="70" y="111"/>
                  </a:cubicBezTo>
                  <a:cubicBezTo>
                    <a:pt x="69" y="112"/>
                    <a:pt x="68" y="112"/>
                    <a:pt x="67" y="111"/>
                  </a:cubicBezTo>
                  <a:cubicBezTo>
                    <a:pt x="67" y="107"/>
                    <a:pt x="62" y="108"/>
                    <a:pt x="60" y="105"/>
                  </a:cubicBezTo>
                  <a:cubicBezTo>
                    <a:pt x="60" y="105"/>
                    <a:pt x="60" y="103"/>
                    <a:pt x="62" y="103"/>
                  </a:cubicBezTo>
                  <a:cubicBezTo>
                    <a:pt x="63" y="97"/>
                    <a:pt x="68" y="93"/>
                    <a:pt x="69" y="85"/>
                  </a:cubicBezTo>
                  <a:cubicBezTo>
                    <a:pt x="72" y="82"/>
                    <a:pt x="76" y="87"/>
                    <a:pt x="79" y="88"/>
                  </a:cubicBezTo>
                  <a:cubicBezTo>
                    <a:pt x="80" y="87"/>
                    <a:pt x="81" y="86"/>
                    <a:pt x="81" y="85"/>
                  </a:cubicBezTo>
                  <a:cubicBezTo>
                    <a:pt x="78" y="82"/>
                    <a:pt x="75" y="83"/>
                    <a:pt x="72" y="81"/>
                  </a:cubicBezTo>
                  <a:cubicBezTo>
                    <a:pt x="71" y="76"/>
                    <a:pt x="76" y="76"/>
                    <a:pt x="76" y="71"/>
                  </a:cubicBezTo>
                  <a:cubicBezTo>
                    <a:pt x="78" y="69"/>
                    <a:pt x="79" y="66"/>
                    <a:pt x="80" y="63"/>
                  </a:cubicBezTo>
                  <a:cubicBezTo>
                    <a:pt x="81" y="61"/>
                    <a:pt x="81" y="57"/>
                    <a:pt x="82" y="59"/>
                  </a:cubicBezTo>
                  <a:cubicBezTo>
                    <a:pt x="82" y="58"/>
                    <a:pt x="81" y="58"/>
                    <a:pt x="82" y="58"/>
                  </a:cubicBezTo>
                  <a:cubicBezTo>
                    <a:pt x="86" y="56"/>
                    <a:pt x="89" y="59"/>
                    <a:pt x="92" y="61"/>
                  </a:cubicBezTo>
                  <a:cubicBezTo>
                    <a:pt x="92" y="60"/>
                    <a:pt x="93" y="59"/>
                    <a:pt x="93" y="58"/>
                  </a:cubicBezTo>
                  <a:cubicBezTo>
                    <a:pt x="89" y="53"/>
                    <a:pt x="83" y="50"/>
                    <a:pt x="76" y="49"/>
                  </a:cubicBezTo>
                  <a:cubicBezTo>
                    <a:pt x="76" y="51"/>
                    <a:pt x="74" y="52"/>
                    <a:pt x="75" y="53"/>
                  </a:cubicBezTo>
                  <a:cubicBezTo>
                    <a:pt x="77" y="54"/>
                    <a:pt x="82" y="57"/>
                    <a:pt x="78" y="60"/>
                  </a:cubicBezTo>
                  <a:cubicBezTo>
                    <a:pt x="78" y="61"/>
                    <a:pt x="77" y="62"/>
                    <a:pt x="77" y="63"/>
                  </a:cubicBezTo>
                  <a:cubicBezTo>
                    <a:pt x="75" y="67"/>
                    <a:pt x="73" y="71"/>
                    <a:pt x="72" y="74"/>
                  </a:cubicBezTo>
                  <a:cubicBezTo>
                    <a:pt x="71" y="76"/>
                    <a:pt x="71" y="79"/>
                    <a:pt x="69" y="80"/>
                  </a:cubicBezTo>
                  <a:cubicBezTo>
                    <a:pt x="68" y="79"/>
                    <a:pt x="67" y="78"/>
                    <a:pt x="66" y="77"/>
                  </a:cubicBezTo>
                  <a:cubicBezTo>
                    <a:pt x="65" y="78"/>
                    <a:pt x="64" y="78"/>
                    <a:pt x="63" y="78"/>
                  </a:cubicBezTo>
                  <a:cubicBezTo>
                    <a:pt x="62" y="79"/>
                    <a:pt x="62" y="80"/>
                    <a:pt x="62" y="82"/>
                  </a:cubicBezTo>
                  <a:cubicBezTo>
                    <a:pt x="63" y="83"/>
                    <a:pt x="66" y="84"/>
                    <a:pt x="66" y="86"/>
                  </a:cubicBezTo>
                  <a:cubicBezTo>
                    <a:pt x="66" y="87"/>
                    <a:pt x="64" y="88"/>
                    <a:pt x="63" y="90"/>
                  </a:cubicBezTo>
                  <a:cubicBezTo>
                    <a:pt x="63" y="91"/>
                    <a:pt x="63" y="92"/>
                    <a:pt x="63" y="93"/>
                  </a:cubicBezTo>
                  <a:cubicBezTo>
                    <a:pt x="61" y="97"/>
                    <a:pt x="59" y="102"/>
                    <a:pt x="58" y="105"/>
                  </a:cubicBezTo>
                  <a:cubicBezTo>
                    <a:pt x="57" y="105"/>
                    <a:pt x="57" y="105"/>
                    <a:pt x="56" y="105"/>
                  </a:cubicBezTo>
                  <a:cubicBezTo>
                    <a:pt x="55" y="105"/>
                    <a:pt x="55" y="104"/>
                    <a:pt x="53" y="103"/>
                  </a:cubicBezTo>
                  <a:cubicBezTo>
                    <a:pt x="52" y="105"/>
                    <a:pt x="52" y="107"/>
                    <a:pt x="51" y="108"/>
                  </a:cubicBezTo>
                  <a:cubicBezTo>
                    <a:pt x="53" y="109"/>
                    <a:pt x="55" y="110"/>
                    <a:pt x="55" y="112"/>
                  </a:cubicBezTo>
                  <a:cubicBezTo>
                    <a:pt x="51" y="117"/>
                    <a:pt x="48" y="125"/>
                    <a:pt x="48" y="131"/>
                  </a:cubicBezTo>
                  <a:cubicBezTo>
                    <a:pt x="47" y="132"/>
                    <a:pt x="46" y="132"/>
                    <a:pt x="45" y="133"/>
                  </a:cubicBezTo>
                  <a:cubicBezTo>
                    <a:pt x="44" y="132"/>
                    <a:pt x="43" y="130"/>
                    <a:pt x="42" y="130"/>
                  </a:cubicBezTo>
                  <a:cubicBezTo>
                    <a:pt x="41" y="133"/>
                    <a:pt x="39" y="135"/>
                    <a:pt x="39" y="138"/>
                  </a:cubicBezTo>
                  <a:cubicBezTo>
                    <a:pt x="45" y="136"/>
                    <a:pt x="50" y="141"/>
                    <a:pt x="55" y="143"/>
                  </a:cubicBezTo>
                  <a:cubicBezTo>
                    <a:pt x="56" y="142"/>
                    <a:pt x="57" y="141"/>
                    <a:pt x="57" y="140"/>
                  </a:cubicBezTo>
                  <a:cubicBezTo>
                    <a:pt x="55" y="137"/>
                    <a:pt x="52" y="135"/>
                    <a:pt x="49" y="134"/>
                  </a:cubicBezTo>
                  <a:cubicBezTo>
                    <a:pt x="49" y="134"/>
                    <a:pt x="49" y="133"/>
                    <a:pt x="49" y="133"/>
                  </a:cubicBezTo>
                  <a:cubicBezTo>
                    <a:pt x="49" y="132"/>
                    <a:pt x="49" y="131"/>
                    <a:pt x="50" y="131"/>
                  </a:cubicBezTo>
                  <a:cubicBezTo>
                    <a:pt x="50" y="130"/>
                    <a:pt x="50" y="130"/>
                    <a:pt x="50" y="129"/>
                  </a:cubicBezTo>
                  <a:cubicBezTo>
                    <a:pt x="54" y="126"/>
                    <a:pt x="54" y="120"/>
                    <a:pt x="58" y="117"/>
                  </a:cubicBezTo>
                  <a:cubicBezTo>
                    <a:pt x="58" y="114"/>
                    <a:pt x="58" y="112"/>
                    <a:pt x="60" y="111"/>
                  </a:cubicBezTo>
                  <a:cubicBezTo>
                    <a:pt x="63" y="112"/>
                    <a:pt x="65" y="114"/>
                    <a:pt x="68" y="115"/>
                  </a:cubicBezTo>
                  <a:close/>
                  <a:moveTo>
                    <a:pt x="140" y="54"/>
                  </a:moveTo>
                  <a:cubicBezTo>
                    <a:pt x="131" y="55"/>
                    <a:pt x="122" y="52"/>
                    <a:pt x="114" y="50"/>
                  </a:cubicBezTo>
                  <a:cubicBezTo>
                    <a:pt x="114" y="50"/>
                    <a:pt x="114" y="51"/>
                    <a:pt x="114" y="51"/>
                  </a:cubicBezTo>
                  <a:cubicBezTo>
                    <a:pt x="115" y="82"/>
                    <a:pt x="113" y="115"/>
                    <a:pt x="114" y="142"/>
                  </a:cubicBezTo>
                  <a:cubicBezTo>
                    <a:pt x="115" y="141"/>
                    <a:pt x="117" y="142"/>
                    <a:pt x="117" y="142"/>
                  </a:cubicBezTo>
                  <a:cubicBezTo>
                    <a:pt x="119" y="141"/>
                    <a:pt x="119" y="142"/>
                    <a:pt x="121" y="143"/>
                  </a:cubicBezTo>
                  <a:cubicBezTo>
                    <a:pt x="122" y="143"/>
                    <a:pt x="123" y="142"/>
                    <a:pt x="124" y="143"/>
                  </a:cubicBezTo>
                  <a:cubicBezTo>
                    <a:pt x="125" y="143"/>
                    <a:pt x="126" y="143"/>
                    <a:pt x="126" y="143"/>
                  </a:cubicBezTo>
                  <a:cubicBezTo>
                    <a:pt x="135" y="145"/>
                    <a:pt x="145" y="144"/>
                    <a:pt x="153" y="143"/>
                  </a:cubicBezTo>
                  <a:cubicBezTo>
                    <a:pt x="153" y="132"/>
                    <a:pt x="154" y="121"/>
                    <a:pt x="153" y="110"/>
                  </a:cubicBezTo>
                  <a:cubicBezTo>
                    <a:pt x="152" y="101"/>
                    <a:pt x="153" y="91"/>
                    <a:pt x="152" y="82"/>
                  </a:cubicBezTo>
                  <a:cubicBezTo>
                    <a:pt x="152" y="73"/>
                    <a:pt x="150" y="62"/>
                    <a:pt x="151" y="53"/>
                  </a:cubicBezTo>
                  <a:cubicBezTo>
                    <a:pt x="147" y="52"/>
                    <a:pt x="144" y="54"/>
                    <a:pt x="140" y="54"/>
                  </a:cubicBezTo>
                  <a:close/>
                  <a:moveTo>
                    <a:pt x="197" y="51"/>
                  </a:moveTo>
                  <a:cubicBezTo>
                    <a:pt x="197" y="57"/>
                    <a:pt x="198" y="59"/>
                    <a:pt x="197" y="62"/>
                  </a:cubicBezTo>
                  <a:cubicBezTo>
                    <a:pt x="198" y="70"/>
                    <a:pt x="199" y="78"/>
                    <a:pt x="198" y="86"/>
                  </a:cubicBezTo>
                  <a:cubicBezTo>
                    <a:pt x="196" y="112"/>
                    <a:pt x="197" y="141"/>
                    <a:pt x="198" y="165"/>
                  </a:cubicBezTo>
                  <a:cubicBezTo>
                    <a:pt x="199" y="166"/>
                    <a:pt x="201" y="168"/>
                    <a:pt x="202" y="167"/>
                  </a:cubicBezTo>
                  <a:cubicBezTo>
                    <a:pt x="205" y="146"/>
                    <a:pt x="204" y="126"/>
                    <a:pt x="204" y="105"/>
                  </a:cubicBezTo>
                  <a:cubicBezTo>
                    <a:pt x="204" y="98"/>
                    <a:pt x="203" y="92"/>
                    <a:pt x="202" y="85"/>
                  </a:cubicBezTo>
                  <a:cubicBezTo>
                    <a:pt x="202" y="74"/>
                    <a:pt x="203" y="62"/>
                    <a:pt x="203" y="51"/>
                  </a:cubicBezTo>
                  <a:cubicBezTo>
                    <a:pt x="200" y="51"/>
                    <a:pt x="199" y="52"/>
                    <a:pt x="198" y="51"/>
                  </a:cubicBezTo>
                  <a:cubicBezTo>
                    <a:pt x="198" y="51"/>
                    <a:pt x="197" y="51"/>
                    <a:pt x="197" y="51"/>
                  </a:cubicBezTo>
                  <a:close/>
                  <a:moveTo>
                    <a:pt x="279" y="76"/>
                  </a:moveTo>
                  <a:cubicBezTo>
                    <a:pt x="284" y="75"/>
                    <a:pt x="291" y="72"/>
                    <a:pt x="294" y="68"/>
                  </a:cubicBezTo>
                  <a:cubicBezTo>
                    <a:pt x="296" y="65"/>
                    <a:pt x="293" y="62"/>
                    <a:pt x="292" y="60"/>
                  </a:cubicBezTo>
                  <a:cubicBezTo>
                    <a:pt x="291" y="58"/>
                    <a:pt x="290" y="55"/>
                    <a:pt x="288" y="54"/>
                  </a:cubicBezTo>
                  <a:cubicBezTo>
                    <a:pt x="287" y="54"/>
                    <a:pt x="284" y="54"/>
                    <a:pt x="281" y="54"/>
                  </a:cubicBezTo>
                  <a:cubicBezTo>
                    <a:pt x="279" y="55"/>
                    <a:pt x="276" y="55"/>
                    <a:pt x="275" y="55"/>
                  </a:cubicBezTo>
                  <a:cubicBezTo>
                    <a:pt x="272" y="56"/>
                    <a:pt x="269" y="59"/>
                    <a:pt x="267" y="60"/>
                  </a:cubicBezTo>
                  <a:cubicBezTo>
                    <a:pt x="268" y="61"/>
                    <a:pt x="266" y="62"/>
                    <a:pt x="267" y="63"/>
                  </a:cubicBezTo>
                  <a:cubicBezTo>
                    <a:pt x="266" y="63"/>
                    <a:pt x="265" y="63"/>
                    <a:pt x="265" y="64"/>
                  </a:cubicBezTo>
                  <a:cubicBezTo>
                    <a:pt x="265" y="69"/>
                    <a:pt x="268" y="73"/>
                    <a:pt x="270" y="77"/>
                  </a:cubicBezTo>
                  <a:cubicBezTo>
                    <a:pt x="273" y="76"/>
                    <a:pt x="275" y="76"/>
                    <a:pt x="279" y="76"/>
                  </a:cubicBezTo>
                  <a:close/>
                  <a:moveTo>
                    <a:pt x="73" y="56"/>
                  </a:moveTo>
                  <a:cubicBezTo>
                    <a:pt x="70" y="62"/>
                    <a:pt x="67" y="68"/>
                    <a:pt x="64" y="75"/>
                  </a:cubicBezTo>
                  <a:cubicBezTo>
                    <a:pt x="66" y="74"/>
                    <a:pt x="66" y="76"/>
                    <a:pt x="68" y="76"/>
                  </a:cubicBezTo>
                  <a:cubicBezTo>
                    <a:pt x="71" y="70"/>
                    <a:pt x="74" y="63"/>
                    <a:pt x="76" y="57"/>
                  </a:cubicBezTo>
                  <a:cubicBezTo>
                    <a:pt x="76" y="56"/>
                    <a:pt x="75" y="55"/>
                    <a:pt x="73" y="56"/>
                  </a:cubicBezTo>
                  <a:close/>
                  <a:moveTo>
                    <a:pt x="85" y="61"/>
                  </a:moveTo>
                  <a:cubicBezTo>
                    <a:pt x="83" y="63"/>
                    <a:pt x="82" y="66"/>
                    <a:pt x="80" y="70"/>
                  </a:cubicBezTo>
                  <a:cubicBezTo>
                    <a:pt x="79" y="73"/>
                    <a:pt x="76" y="76"/>
                    <a:pt x="76" y="78"/>
                  </a:cubicBezTo>
                  <a:cubicBezTo>
                    <a:pt x="77" y="81"/>
                    <a:pt x="80" y="81"/>
                    <a:pt x="81" y="83"/>
                  </a:cubicBezTo>
                  <a:cubicBezTo>
                    <a:pt x="86" y="77"/>
                    <a:pt x="88" y="70"/>
                    <a:pt x="91" y="64"/>
                  </a:cubicBezTo>
                  <a:cubicBezTo>
                    <a:pt x="89" y="62"/>
                    <a:pt x="87" y="61"/>
                    <a:pt x="85" y="61"/>
                  </a:cubicBezTo>
                  <a:close/>
                  <a:moveTo>
                    <a:pt x="93" y="64"/>
                  </a:moveTo>
                  <a:cubicBezTo>
                    <a:pt x="91" y="70"/>
                    <a:pt x="86" y="77"/>
                    <a:pt x="84" y="83"/>
                  </a:cubicBezTo>
                  <a:cubicBezTo>
                    <a:pt x="83" y="89"/>
                    <a:pt x="84" y="98"/>
                    <a:pt x="85" y="105"/>
                  </a:cubicBezTo>
                  <a:cubicBezTo>
                    <a:pt x="85" y="111"/>
                    <a:pt x="84" y="117"/>
                    <a:pt x="84" y="123"/>
                  </a:cubicBezTo>
                  <a:cubicBezTo>
                    <a:pt x="85" y="135"/>
                    <a:pt x="85" y="150"/>
                    <a:pt x="85" y="163"/>
                  </a:cubicBezTo>
                  <a:cubicBezTo>
                    <a:pt x="85" y="164"/>
                    <a:pt x="87" y="165"/>
                    <a:pt x="86" y="167"/>
                  </a:cubicBezTo>
                  <a:cubicBezTo>
                    <a:pt x="93" y="170"/>
                    <a:pt x="101" y="169"/>
                    <a:pt x="107" y="167"/>
                  </a:cubicBezTo>
                  <a:cubicBezTo>
                    <a:pt x="109" y="159"/>
                    <a:pt x="108" y="152"/>
                    <a:pt x="108" y="144"/>
                  </a:cubicBezTo>
                  <a:cubicBezTo>
                    <a:pt x="108" y="132"/>
                    <a:pt x="109" y="119"/>
                    <a:pt x="109" y="105"/>
                  </a:cubicBezTo>
                  <a:cubicBezTo>
                    <a:pt x="109" y="101"/>
                    <a:pt x="109" y="96"/>
                    <a:pt x="109" y="93"/>
                  </a:cubicBezTo>
                  <a:cubicBezTo>
                    <a:pt x="109" y="92"/>
                    <a:pt x="108" y="91"/>
                    <a:pt x="108" y="90"/>
                  </a:cubicBezTo>
                  <a:cubicBezTo>
                    <a:pt x="108" y="87"/>
                    <a:pt x="109" y="84"/>
                    <a:pt x="108" y="81"/>
                  </a:cubicBezTo>
                  <a:cubicBezTo>
                    <a:pt x="108" y="75"/>
                    <a:pt x="106" y="70"/>
                    <a:pt x="106" y="64"/>
                  </a:cubicBezTo>
                  <a:cubicBezTo>
                    <a:pt x="102" y="62"/>
                    <a:pt x="97" y="62"/>
                    <a:pt x="93" y="64"/>
                  </a:cubicBezTo>
                  <a:close/>
                  <a:moveTo>
                    <a:pt x="271" y="79"/>
                  </a:moveTo>
                  <a:cubicBezTo>
                    <a:pt x="271" y="82"/>
                    <a:pt x="272" y="83"/>
                    <a:pt x="273" y="84"/>
                  </a:cubicBezTo>
                  <a:cubicBezTo>
                    <a:pt x="274" y="84"/>
                    <a:pt x="274" y="83"/>
                    <a:pt x="276" y="83"/>
                  </a:cubicBezTo>
                  <a:cubicBezTo>
                    <a:pt x="285" y="87"/>
                    <a:pt x="306" y="80"/>
                    <a:pt x="296" y="69"/>
                  </a:cubicBezTo>
                  <a:cubicBezTo>
                    <a:pt x="292" y="77"/>
                    <a:pt x="281" y="78"/>
                    <a:pt x="271" y="79"/>
                  </a:cubicBezTo>
                  <a:close/>
                  <a:moveTo>
                    <a:pt x="265" y="96"/>
                  </a:moveTo>
                  <a:cubicBezTo>
                    <a:pt x="265" y="98"/>
                    <a:pt x="265" y="100"/>
                    <a:pt x="265" y="103"/>
                  </a:cubicBezTo>
                  <a:cubicBezTo>
                    <a:pt x="265" y="107"/>
                    <a:pt x="265" y="112"/>
                    <a:pt x="265" y="118"/>
                  </a:cubicBezTo>
                  <a:cubicBezTo>
                    <a:pt x="265" y="121"/>
                    <a:pt x="265" y="125"/>
                    <a:pt x="266" y="127"/>
                  </a:cubicBezTo>
                  <a:cubicBezTo>
                    <a:pt x="266" y="128"/>
                    <a:pt x="268" y="130"/>
                    <a:pt x="269" y="132"/>
                  </a:cubicBezTo>
                  <a:cubicBezTo>
                    <a:pt x="272" y="136"/>
                    <a:pt x="274" y="141"/>
                    <a:pt x="276" y="147"/>
                  </a:cubicBezTo>
                  <a:cubicBezTo>
                    <a:pt x="278" y="151"/>
                    <a:pt x="281" y="160"/>
                    <a:pt x="284" y="163"/>
                  </a:cubicBezTo>
                  <a:cubicBezTo>
                    <a:pt x="285" y="164"/>
                    <a:pt x="289" y="165"/>
                    <a:pt x="291" y="166"/>
                  </a:cubicBezTo>
                  <a:cubicBezTo>
                    <a:pt x="296" y="168"/>
                    <a:pt x="302" y="168"/>
                    <a:pt x="306" y="169"/>
                  </a:cubicBezTo>
                  <a:cubicBezTo>
                    <a:pt x="304" y="166"/>
                    <a:pt x="303" y="162"/>
                    <a:pt x="302" y="159"/>
                  </a:cubicBezTo>
                  <a:cubicBezTo>
                    <a:pt x="301" y="156"/>
                    <a:pt x="299" y="153"/>
                    <a:pt x="298" y="151"/>
                  </a:cubicBezTo>
                  <a:cubicBezTo>
                    <a:pt x="298" y="150"/>
                    <a:pt x="298" y="148"/>
                    <a:pt x="298" y="147"/>
                  </a:cubicBezTo>
                  <a:cubicBezTo>
                    <a:pt x="296" y="141"/>
                    <a:pt x="292" y="135"/>
                    <a:pt x="290" y="128"/>
                  </a:cubicBezTo>
                  <a:cubicBezTo>
                    <a:pt x="287" y="122"/>
                    <a:pt x="285" y="115"/>
                    <a:pt x="282" y="109"/>
                  </a:cubicBezTo>
                  <a:cubicBezTo>
                    <a:pt x="276" y="97"/>
                    <a:pt x="271" y="84"/>
                    <a:pt x="265" y="73"/>
                  </a:cubicBezTo>
                  <a:cubicBezTo>
                    <a:pt x="265" y="72"/>
                    <a:pt x="265" y="72"/>
                    <a:pt x="265" y="73"/>
                  </a:cubicBezTo>
                  <a:cubicBezTo>
                    <a:pt x="264" y="79"/>
                    <a:pt x="265" y="87"/>
                    <a:pt x="265" y="96"/>
                  </a:cubicBezTo>
                  <a:close/>
                  <a:moveTo>
                    <a:pt x="274" y="87"/>
                  </a:moveTo>
                  <a:cubicBezTo>
                    <a:pt x="276" y="89"/>
                    <a:pt x="276" y="92"/>
                    <a:pt x="278" y="94"/>
                  </a:cubicBezTo>
                  <a:cubicBezTo>
                    <a:pt x="278" y="93"/>
                    <a:pt x="278" y="93"/>
                    <a:pt x="278" y="93"/>
                  </a:cubicBezTo>
                  <a:cubicBezTo>
                    <a:pt x="280" y="93"/>
                    <a:pt x="283" y="93"/>
                    <a:pt x="285" y="93"/>
                  </a:cubicBezTo>
                  <a:cubicBezTo>
                    <a:pt x="291" y="93"/>
                    <a:pt x="299" y="87"/>
                    <a:pt x="301" y="83"/>
                  </a:cubicBezTo>
                  <a:cubicBezTo>
                    <a:pt x="302" y="81"/>
                    <a:pt x="302" y="79"/>
                    <a:pt x="300" y="78"/>
                  </a:cubicBezTo>
                  <a:cubicBezTo>
                    <a:pt x="295" y="87"/>
                    <a:pt x="283" y="86"/>
                    <a:pt x="274" y="87"/>
                  </a:cubicBezTo>
                  <a:close/>
                  <a:moveTo>
                    <a:pt x="278" y="96"/>
                  </a:moveTo>
                  <a:cubicBezTo>
                    <a:pt x="279" y="96"/>
                    <a:pt x="279" y="97"/>
                    <a:pt x="279" y="98"/>
                  </a:cubicBezTo>
                  <a:cubicBezTo>
                    <a:pt x="283" y="98"/>
                    <a:pt x="287" y="99"/>
                    <a:pt x="290" y="98"/>
                  </a:cubicBezTo>
                  <a:cubicBezTo>
                    <a:pt x="297" y="98"/>
                    <a:pt x="302" y="92"/>
                    <a:pt x="305" y="87"/>
                  </a:cubicBezTo>
                  <a:cubicBezTo>
                    <a:pt x="304" y="86"/>
                    <a:pt x="304" y="84"/>
                    <a:pt x="303" y="84"/>
                  </a:cubicBezTo>
                  <a:cubicBezTo>
                    <a:pt x="298" y="92"/>
                    <a:pt x="289" y="97"/>
                    <a:pt x="278" y="96"/>
                  </a:cubicBezTo>
                  <a:close/>
                  <a:moveTo>
                    <a:pt x="54" y="102"/>
                  </a:moveTo>
                  <a:cubicBezTo>
                    <a:pt x="55" y="102"/>
                    <a:pt x="56" y="103"/>
                    <a:pt x="57" y="102"/>
                  </a:cubicBezTo>
                  <a:cubicBezTo>
                    <a:pt x="57" y="100"/>
                    <a:pt x="60" y="96"/>
                    <a:pt x="61" y="92"/>
                  </a:cubicBezTo>
                  <a:cubicBezTo>
                    <a:pt x="62" y="90"/>
                    <a:pt x="65" y="84"/>
                    <a:pt x="60" y="84"/>
                  </a:cubicBezTo>
                  <a:cubicBezTo>
                    <a:pt x="59" y="91"/>
                    <a:pt x="56" y="95"/>
                    <a:pt x="54" y="102"/>
                  </a:cubicBezTo>
                  <a:close/>
                  <a:moveTo>
                    <a:pt x="72" y="88"/>
                  </a:moveTo>
                  <a:cubicBezTo>
                    <a:pt x="69" y="92"/>
                    <a:pt x="66" y="99"/>
                    <a:pt x="64" y="105"/>
                  </a:cubicBezTo>
                  <a:cubicBezTo>
                    <a:pt x="66" y="106"/>
                    <a:pt x="68" y="108"/>
                    <a:pt x="70" y="110"/>
                  </a:cubicBezTo>
                  <a:cubicBezTo>
                    <a:pt x="73" y="104"/>
                    <a:pt x="76" y="98"/>
                    <a:pt x="78" y="91"/>
                  </a:cubicBezTo>
                  <a:cubicBezTo>
                    <a:pt x="77" y="89"/>
                    <a:pt x="74" y="88"/>
                    <a:pt x="72" y="88"/>
                  </a:cubicBezTo>
                  <a:close/>
                  <a:moveTo>
                    <a:pt x="79" y="94"/>
                  </a:moveTo>
                  <a:cubicBezTo>
                    <a:pt x="79" y="95"/>
                    <a:pt x="79" y="96"/>
                    <a:pt x="79" y="97"/>
                  </a:cubicBezTo>
                  <a:cubicBezTo>
                    <a:pt x="77" y="101"/>
                    <a:pt x="74" y="105"/>
                    <a:pt x="73" y="109"/>
                  </a:cubicBezTo>
                  <a:cubicBezTo>
                    <a:pt x="72" y="113"/>
                    <a:pt x="72" y="118"/>
                    <a:pt x="71" y="123"/>
                  </a:cubicBezTo>
                  <a:cubicBezTo>
                    <a:pt x="71" y="135"/>
                    <a:pt x="72" y="143"/>
                    <a:pt x="70" y="154"/>
                  </a:cubicBezTo>
                  <a:cubicBezTo>
                    <a:pt x="74" y="157"/>
                    <a:pt x="78" y="160"/>
                    <a:pt x="82" y="163"/>
                  </a:cubicBezTo>
                  <a:cubicBezTo>
                    <a:pt x="83" y="155"/>
                    <a:pt x="83" y="148"/>
                    <a:pt x="83" y="139"/>
                  </a:cubicBezTo>
                  <a:cubicBezTo>
                    <a:pt x="83" y="131"/>
                    <a:pt x="82" y="123"/>
                    <a:pt x="82" y="117"/>
                  </a:cubicBezTo>
                  <a:cubicBezTo>
                    <a:pt x="82" y="109"/>
                    <a:pt x="83" y="97"/>
                    <a:pt x="82" y="89"/>
                  </a:cubicBezTo>
                  <a:cubicBezTo>
                    <a:pt x="81" y="91"/>
                    <a:pt x="80" y="92"/>
                    <a:pt x="79" y="94"/>
                  </a:cubicBezTo>
                  <a:close/>
                  <a:moveTo>
                    <a:pt x="280" y="100"/>
                  </a:moveTo>
                  <a:cubicBezTo>
                    <a:pt x="285" y="111"/>
                    <a:pt x="290" y="124"/>
                    <a:pt x="295" y="136"/>
                  </a:cubicBezTo>
                  <a:cubicBezTo>
                    <a:pt x="305" y="137"/>
                    <a:pt x="318" y="131"/>
                    <a:pt x="322" y="122"/>
                  </a:cubicBezTo>
                  <a:cubicBezTo>
                    <a:pt x="317" y="111"/>
                    <a:pt x="312" y="100"/>
                    <a:pt x="306" y="90"/>
                  </a:cubicBezTo>
                  <a:cubicBezTo>
                    <a:pt x="302" y="97"/>
                    <a:pt x="291" y="104"/>
                    <a:pt x="280" y="100"/>
                  </a:cubicBezTo>
                  <a:close/>
                  <a:moveTo>
                    <a:pt x="43" y="128"/>
                  </a:moveTo>
                  <a:cubicBezTo>
                    <a:pt x="44" y="129"/>
                    <a:pt x="44" y="129"/>
                    <a:pt x="45" y="129"/>
                  </a:cubicBezTo>
                  <a:cubicBezTo>
                    <a:pt x="47" y="123"/>
                    <a:pt x="50" y="117"/>
                    <a:pt x="52" y="111"/>
                  </a:cubicBezTo>
                  <a:cubicBezTo>
                    <a:pt x="51" y="112"/>
                    <a:pt x="51" y="111"/>
                    <a:pt x="50" y="111"/>
                  </a:cubicBezTo>
                  <a:cubicBezTo>
                    <a:pt x="48" y="117"/>
                    <a:pt x="45" y="122"/>
                    <a:pt x="43" y="128"/>
                  </a:cubicBezTo>
                  <a:close/>
                  <a:moveTo>
                    <a:pt x="62" y="115"/>
                  </a:moveTo>
                  <a:cubicBezTo>
                    <a:pt x="59" y="116"/>
                    <a:pt x="58" y="121"/>
                    <a:pt x="57" y="124"/>
                  </a:cubicBezTo>
                  <a:cubicBezTo>
                    <a:pt x="56" y="126"/>
                    <a:pt x="53" y="129"/>
                    <a:pt x="52" y="133"/>
                  </a:cubicBezTo>
                  <a:cubicBezTo>
                    <a:pt x="54" y="134"/>
                    <a:pt x="57" y="136"/>
                    <a:pt x="58" y="138"/>
                  </a:cubicBezTo>
                  <a:cubicBezTo>
                    <a:pt x="61" y="132"/>
                    <a:pt x="64" y="125"/>
                    <a:pt x="66" y="118"/>
                  </a:cubicBezTo>
                  <a:cubicBezTo>
                    <a:pt x="65" y="117"/>
                    <a:pt x="64" y="116"/>
                    <a:pt x="62" y="115"/>
                  </a:cubicBezTo>
                  <a:close/>
                  <a:moveTo>
                    <a:pt x="297" y="139"/>
                  </a:moveTo>
                  <a:cubicBezTo>
                    <a:pt x="297" y="140"/>
                    <a:pt x="297" y="141"/>
                    <a:pt x="298" y="142"/>
                  </a:cubicBezTo>
                  <a:cubicBezTo>
                    <a:pt x="298" y="141"/>
                    <a:pt x="298" y="141"/>
                    <a:pt x="299" y="140"/>
                  </a:cubicBezTo>
                  <a:cubicBezTo>
                    <a:pt x="302" y="141"/>
                    <a:pt x="306" y="140"/>
                    <a:pt x="308" y="140"/>
                  </a:cubicBezTo>
                  <a:cubicBezTo>
                    <a:pt x="314" y="139"/>
                    <a:pt x="320" y="135"/>
                    <a:pt x="323" y="132"/>
                  </a:cubicBezTo>
                  <a:cubicBezTo>
                    <a:pt x="324" y="130"/>
                    <a:pt x="326" y="127"/>
                    <a:pt x="323" y="125"/>
                  </a:cubicBezTo>
                  <a:cubicBezTo>
                    <a:pt x="317" y="134"/>
                    <a:pt x="308" y="138"/>
                    <a:pt x="297" y="139"/>
                  </a:cubicBezTo>
                  <a:close/>
                  <a:moveTo>
                    <a:pt x="326" y="131"/>
                  </a:moveTo>
                  <a:cubicBezTo>
                    <a:pt x="321" y="139"/>
                    <a:pt x="310" y="145"/>
                    <a:pt x="298" y="142"/>
                  </a:cubicBezTo>
                  <a:cubicBezTo>
                    <a:pt x="299" y="146"/>
                    <a:pt x="301" y="150"/>
                    <a:pt x="306" y="148"/>
                  </a:cubicBezTo>
                  <a:cubicBezTo>
                    <a:pt x="316" y="150"/>
                    <a:pt x="327" y="146"/>
                    <a:pt x="330" y="137"/>
                  </a:cubicBezTo>
                  <a:cubicBezTo>
                    <a:pt x="328" y="135"/>
                    <a:pt x="328" y="132"/>
                    <a:pt x="326" y="131"/>
                  </a:cubicBezTo>
                  <a:close/>
                  <a:moveTo>
                    <a:pt x="37" y="140"/>
                  </a:moveTo>
                  <a:cubicBezTo>
                    <a:pt x="36" y="142"/>
                    <a:pt x="35" y="145"/>
                    <a:pt x="34" y="147"/>
                  </a:cubicBezTo>
                  <a:cubicBezTo>
                    <a:pt x="38" y="148"/>
                    <a:pt x="41" y="147"/>
                    <a:pt x="45" y="149"/>
                  </a:cubicBezTo>
                  <a:cubicBezTo>
                    <a:pt x="47" y="150"/>
                    <a:pt x="49" y="153"/>
                    <a:pt x="51" y="154"/>
                  </a:cubicBezTo>
                  <a:cubicBezTo>
                    <a:pt x="52" y="151"/>
                    <a:pt x="53" y="150"/>
                    <a:pt x="54" y="147"/>
                  </a:cubicBezTo>
                  <a:cubicBezTo>
                    <a:pt x="50" y="143"/>
                    <a:pt x="44" y="140"/>
                    <a:pt x="37" y="140"/>
                  </a:cubicBezTo>
                  <a:close/>
                  <a:moveTo>
                    <a:pt x="313" y="160"/>
                  </a:moveTo>
                  <a:cubicBezTo>
                    <a:pt x="320" y="161"/>
                    <a:pt x="328" y="157"/>
                    <a:pt x="332" y="153"/>
                  </a:cubicBezTo>
                  <a:cubicBezTo>
                    <a:pt x="335" y="149"/>
                    <a:pt x="334" y="145"/>
                    <a:pt x="332" y="141"/>
                  </a:cubicBezTo>
                  <a:cubicBezTo>
                    <a:pt x="332" y="141"/>
                    <a:pt x="331" y="141"/>
                    <a:pt x="331" y="141"/>
                  </a:cubicBezTo>
                  <a:cubicBezTo>
                    <a:pt x="326" y="150"/>
                    <a:pt x="312" y="151"/>
                    <a:pt x="302" y="151"/>
                  </a:cubicBezTo>
                  <a:cubicBezTo>
                    <a:pt x="303" y="154"/>
                    <a:pt x="304" y="157"/>
                    <a:pt x="306" y="159"/>
                  </a:cubicBezTo>
                  <a:cubicBezTo>
                    <a:pt x="308" y="159"/>
                    <a:pt x="311" y="160"/>
                    <a:pt x="313" y="160"/>
                  </a:cubicBezTo>
                  <a:close/>
                  <a:moveTo>
                    <a:pt x="114" y="154"/>
                  </a:moveTo>
                  <a:cubicBezTo>
                    <a:pt x="125" y="157"/>
                    <a:pt x="139" y="158"/>
                    <a:pt x="153" y="156"/>
                  </a:cubicBezTo>
                  <a:cubicBezTo>
                    <a:pt x="153" y="152"/>
                    <a:pt x="153" y="149"/>
                    <a:pt x="153" y="145"/>
                  </a:cubicBezTo>
                  <a:cubicBezTo>
                    <a:pt x="139" y="147"/>
                    <a:pt x="124" y="147"/>
                    <a:pt x="115" y="144"/>
                  </a:cubicBezTo>
                  <a:cubicBezTo>
                    <a:pt x="114" y="147"/>
                    <a:pt x="114" y="150"/>
                    <a:pt x="114" y="154"/>
                  </a:cubicBezTo>
                  <a:close/>
                  <a:moveTo>
                    <a:pt x="32" y="153"/>
                  </a:moveTo>
                  <a:cubicBezTo>
                    <a:pt x="40" y="153"/>
                    <a:pt x="44" y="158"/>
                    <a:pt x="49" y="160"/>
                  </a:cubicBezTo>
                  <a:cubicBezTo>
                    <a:pt x="49" y="159"/>
                    <a:pt x="50" y="158"/>
                    <a:pt x="50" y="157"/>
                  </a:cubicBezTo>
                  <a:cubicBezTo>
                    <a:pt x="47" y="152"/>
                    <a:pt x="41" y="150"/>
                    <a:pt x="34" y="149"/>
                  </a:cubicBezTo>
                  <a:cubicBezTo>
                    <a:pt x="34" y="149"/>
                    <a:pt x="33" y="149"/>
                    <a:pt x="33" y="149"/>
                  </a:cubicBezTo>
                  <a:cubicBezTo>
                    <a:pt x="33" y="150"/>
                    <a:pt x="32" y="151"/>
                    <a:pt x="32" y="153"/>
                  </a:cubicBezTo>
                  <a:close/>
                  <a:moveTo>
                    <a:pt x="332" y="156"/>
                  </a:moveTo>
                  <a:cubicBezTo>
                    <a:pt x="326" y="163"/>
                    <a:pt x="317" y="163"/>
                    <a:pt x="307" y="162"/>
                  </a:cubicBezTo>
                  <a:cubicBezTo>
                    <a:pt x="309" y="166"/>
                    <a:pt x="310" y="171"/>
                    <a:pt x="314" y="172"/>
                  </a:cubicBezTo>
                  <a:cubicBezTo>
                    <a:pt x="316" y="173"/>
                    <a:pt x="321" y="173"/>
                    <a:pt x="323" y="173"/>
                  </a:cubicBezTo>
                  <a:cubicBezTo>
                    <a:pt x="331" y="172"/>
                    <a:pt x="337" y="168"/>
                    <a:pt x="339" y="162"/>
                  </a:cubicBezTo>
                  <a:cubicBezTo>
                    <a:pt x="341" y="158"/>
                    <a:pt x="338" y="154"/>
                    <a:pt x="336" y="150"/>
                  </a:cubicBezTo>
                  <a:cubicBezTo>
                    <a:pt x="335" y="152"/>
                    <a:pt x="333" y="155"/>
                    <a:pt x="332" y="156"/>
                  </a:cubicBezTo>
                  <a:close/>
                  <a:moveTo>
                    <a:pt x="30" y="160"/>
                  </a:moveTo>
                  <a:cubicBezTo>
                    <a:pt x="33" y="164"/>
                    <a:pt x="45" y="169"/>
                    <a:pt x="48" y="162"/>
                  </a:cubicBezTo>
                  <a:cubicBezTo>
                    <a:pt x="42" y="159"/>
                    <a:pt x="38" y="155"/>
                    <a:pt x="31" y="154"/>
                  </a:cubicBezTo>
                  <a:cubicBezTo>
                    <a:pt x="30" y="156"/>
                    <a:pt x="30" y="158"/>
                    <a:pt x="30" y="160"/>
                  </a:cubicBezTo>
                  <a:close/>
                  <a:moveTo>
                    <a:pt x="115" y="166"/>
                  </a:moveTo>
                  <a:cubicBezTo>
                    <a:pt x="119" y="167"/>
                    <a:pt x="125" y="169"/>
                    <a:pt x="132" y="169"/>
                  </a:cubicBezTo>
                  <a:cubicBezTo>
                    <a:pt x="138" y="170"/>
                    <a:pt x="149" y="171"/>
                    <a:pt x="152" y="167"/>
                  </a:cubicBezTo>
                  <a:cubicBezTo>
                    <a:pt x="153" y="165"/>
                    <a:pt x="152" y="160"/>
                    <a:pt x="152" y="159"/>
                  </a:cubicBezTo>
                  <a:cubicBezTo>
                    <a:pt x="139" y="159"/>
                    <a:pt x="125" y="160"/>
                    <a:pt x="114" y="156"/>
                  </a:cubicBezTo>
                  <a:cubicBezTo>
                    <a:pt x="114" y="160"/>
                    <a:pt x="113" y="164"/>
                    <a:pt x="115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9" name="Freeform 107"/>
            <p:cNvSpPr>
              <a:spLocks noEditPoints="1"/>
            </p:cNvSpPr>
            <p:nvPr/>
          </p:nvSpPr>
          <p:spPr bwMode="auto">
            <a:xfrm>
              <a:off x="7893218" y="3755274"/>
              <a:ext cx="97606" cy="368593"/>
            </a:xfrm>
            <a:custGeom>
              <a:avLst/>
              <a:gdLst>
                <a:gd name="T0" fmla="*/ 28 w 31"/>
                <a:gd name="T1" fmla="*/ 114 h 117"/>
                <a:gd name="T2" fmla="*/ 4 w 31"/>
                <a:gd name="T3" fmla="*/ 114 h 117"/>
                <a:gd name="T4" fmla="*/ 2 w 31"/>
                <a:gd name="T5" fmla="*/ 91 h 117"/>
                <a:gd name="T6" fmla="*/ 3 w 31"/>
                <a:gd name="T7" fmla="*/ 67 h 117"/>
                <a:gd name="T8" fmla="*/ 2 w 31"/>
                <a:gd name="T9" fmla="*/ 61 h 117"/>
                <a:gd name="T10" fmla="*/ 2 w 31"/>
                <a:gd name="T11" fmla="*/ 34 h 117"/>
                <a:gd name="T12" fmla="*/ 1 w 31"/>
                <a:gd name="T13" fmla="*/ 18 h 117"/>
                <a:gd name="T14" fmla="*/ 2 w 31"/>
                <a:gd name="T15" fmla="*/ 5 h 117"/>
                <a:gd name="T16" fmla="*/ 7 w 31"/>
                <a:gd name="T17" fmla="*/ 1 h 117"/>
                <a:gd name="T18" fmla="*/ 12 w 31"/>
                <a:gd name="T19" fmla="*/ 1 h 117"/>
                <a:gd name="T20" fmla="*/ 29 w 31"/>
                <a:gd name="T21" fmla="*/ 7 h 117"/>
                <a:gd name="T22" fmla="*/ 29 w 31"/>
                <a:gd name="T23" fmla="*/ 24 h 117"/>
                <a:gd name="T24" fmla="*/ 29 w 31"/>
                <a:gd name="T25" fmla="*/ 82 h 117"/>
                <a:gd name="T26" fmla="*/ 28 w 31"/>
                <a:gd name="T27" fmla="*/ 114 h 117"/>
                <a:gd name="T28" fmla="*/ 9 w 31"/>
                <a:gd name="T29" fmla="*/ 112 h 117"/>
                <a:gd name="T30" fmla="*/ 19 w 31"/>
                <a:gd name="T31" fmla="*/ 112 h 117"/>
                <a:gd name="T32" fmla="*/ 26 w 31"/>
                <a:gd name="T33" fmla="*/ 108 h 117"/>
                <a:gd name="T34" fmla="*/ 26 w 31"/>
                <a:gd name="T35" fmla="*/ 97 h 117"/>
                <a:gd name="T36" fmla="*/ 26 w 31"/>
                <a:gd name="T37" fmla="*/ 76 h 117"/>
                <a:gd name="T38" fmla="*/ 27 w 31"/>
                <a:gd name="T39" fmla="*/ 24 h 117"/>
                <a:gd name="T40" fmla="*/ 27 w 31"/>
                <a:gd name="T41" fmla="*/ 10 h 117"/>
                <a:gd name="T42" fmla="*/ 21 w 31"/>
                <a:gd name="T43" fmla="*/ 5 h 117"/>
                <a:gd name="T44" fmla="*/ 7 w 31"/>
                <a:gd name="T45" fmla="*/ 5 h 117"/>
                <a:gd name="T46" fmla="*/ 4 w 31"/>
                <a:gd name="T47" fmla="*/ 13 h 117"/>
                <a:gd name="T48" fmla="*/ 4 w 31"/>
                <a:gd name="T49" fmla="*/ 15 h 117"/>
                <a:gd name="T50" fmla="*/ 5 w 31"/>
                <a:gd name="T51" fmla="*/ 54 h 117"/>
                <a:gd name="T52" fmla="*/ 4 w 31"/>
                <a:gd name="T53" fmla="*/ 106 h 117"/>
                <a:gd name="T54" fmla="*/ 4 w 31"/>
                <a:gd name="T55" fmla="*/ 109 h 117"/>
                <a:gd name="T56" fmla="*/ 8 w 31"/>
                <a:gd name="T57" fmla="*/ 113 h 117"/>
                <a:gd name="T58" fmla="*/ 9 w 31"/>
                <a:gd name="T59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117">
                  <a:moveTo>
                    <a:pt x="28" y="114"/>
                  </a:moveTo>
                  <a:cubicBezTo>
                    <a:pt x="22" y="117"/>
                    <a:pt x="12" y="117"/>
                    <a:pt x="4" y="114"/>
                  </a:cubicBezTo>
                  <a:cubicBezTo>
                    <a:pt x="0" y="108"/>
                    <a:pt x="2" y="100"/>
                    <a:pt x="2" y="91"/>
                  </a:cubicBezTo>
                  <a:cubicBezTo>
                    <a:pt x="2" y="83"/>
                    <a:pt x="3" y="75"/>
                    <a:pt x="3" y="67"/>
                  </a:cubicBezTo>
                  <a:cubicBezTo>
                    <a:pt x="3" y="65"/>
                    <a:pt x="2" y="63"/>
                    <a:pt x="2" y="61"/>
                  </a:cubicBezTo>
                  <a:cubicBezTo>
                    <a:pt x="3" y="51"/>
                    <a:pt x="2" y="42"/>
                    <a:pt x="2" y="34"/>
                  </a:cubicBezTo>
                  <a:cubicBezTo>
                    <a:pt x="1" y="28"/>
                    <a:pt x="1" y="23"/>
                    <a:pt x="1" y="18"/>
                  </a:cubicBezTo>
                  <a:cubicBezTo>
                    <a:pt x="2" y="14"/>
                    <a:pt x="0" y="9"/>
                    <a:pt x="2" y="5"/>
                  </a:cubicBezTo>
                  <a:cubicBezTo>
                    <a:pt x="3" y="3"/>
                    <a:pt x="6" y="1"/>
                    <a:pt x="7" y="1"/>
                  </a:cubicBezTo>
                  <a:cubicBezTo>
                    <a:pt x="8" y="1"/>
                    <a:pt x="10" y="1"/>
                    <a:pt x="12" y="1"/>
                  </a:cubicBezTo>
                  <a:cubicBezTo>
                    <a:pt x="19" y="1"/>
                    <a:pt x="26" y="0"/>
                    <a:pt x="29" y="7"/>
                  </a:cubicBezTo>
                  <a:cubicBezTo>
                    <a:pt x="31" y="13"/>
                    <a:pt x="29" y="19"/>
                    <a:pt x="29" y="24"/>
                  </a:cubicBezTo>
                  <a:cubicBezTo>
                    <a:pt x="28" y="41"/>
                    <a:pt x="29" y="64"/>
                    <a:pt x="29" y="82"/>
                  </a:cubicBezTo>
                  <a:cubicBezTo>
                    <a:pt x="29" y="94"/>
                    <a:pt x="30" y="104"/>
                    <a:pt x="28" y="114"/>
                  </a:cubicBezTo>
                  <a:close/>
                  <a:moveTo>
                    <a:pt x="9" y="112"/>
                  </a:moveTo>
                  <a:cubicBezTo>
                    <a:pt x="10" y="113"/>
                    <a:pt x="16" y="114"/>
                    <a:pt x="19" y="112"/>
                  </a:cubicBezTo>
                  <a:cubicBezTo>
                    <a:pt x="23" y="114"/>
                    <a:pt x="26" y="112"/>
                    <a:pt x="26" y="108"/>
                  </a:cubicBezTo>
                  <a:cubicBezTo>
                    <a:pt x="27" y="105"/>
                    <a:pt x="26" y="101"/>
                    <a:pt x="26" y="97"/>
                  </a:cubicBezTo>
                  <a:cubicBezTo>
                    <a:pt x="27" y="90"/>
                    <a:pt x="26" y="83"/>
                    <a:pt x="26" y="76"/>
                  </a:cubicBezTo>
                  <a:cubicBezTo>
                    <a:pt x="27" y="56"/>
                    <a:pt x="26" y="43"/>
                    <a:pt x="27" y="24"/>
                  </a:cubicBezTo>
                  <a:cubicBezTo>
                    <a:pt x="27" y="19"/>
                    <a:pt x="28" y="13"/>
                    <a:pt x="27" y="10"/>
                  </a:cubicBezTo>
                  <a:cubicBezTo>
                    <a:pt x="26" y="8"/>
                    <a:pt x="24" y="6"/>
                    <a:pt x="21" y="5"/>
                  </a:cubicBezTo>
                  <a:cubicBezTo>
                    <a:pt x="17" y="2"/>
                    <a:pt x="10" y="5"/>
                    <a:pt x="7" y="5"/>
                  </a:cubicBezTo>
                  <a:cubicBezTo>
                    <a:pt x="4" y="6"/>
                    <a:pt x="4" y="10"/>
                    <a:pt x="4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3" y="27"/>
                    <a:pt x="4" y="41"/>
                    <a:pt x="5" y="54"/>
                  </a:cubicBezTo>
                  <a:cubicBezTo>
                    <a:pt x="6" y="71"/>
                    <a:pt x="4" y="91"/>
                    <a:pt x="4" y="106"/>
                  </a:cubicBezTo>
                  <a:cubicBezTo>
                    <a:pt x="4" y="107"/>
                    <a:pt x="5" y="108"/>
                    <a:pt x="4" y="109"/>
                  </a:cubicBezTo>
                  <a:cubicBezTo>
                    <a:pt x="6" y="110"/>
                    <a:pt x="7" y="112"/>
                    <a:pt x="8" y="113"/>
                  </a:cubicBezTo>
                  <a:cubicBezTo>
                    <a:pt x="8" y="112"/>
                    <a:pt x="8" y="111"/>
                    <a:pt x="9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647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A_图片 2" descr="C:\Users\Administrator\Desktop\f7d7060f540b6677161820d233704db5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917" y="1191386"/>
            <a:ext cx="6754280" cy="383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A_chenying0907 5"/>
          <p:cNvSpPr/>
          <p:nvPr>
            <p:custDataLst>
              <p:tags r:id="rId2"/>
            </p:custDataLst>
          </p:nvPr>
        </p:nvSpPr>
        <p:spPr>
          <a:xfrm>
            <a:off x="612300" y="2745387"/>
            <a:ext cx="2366568" cy="199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cs typeface="+mn-ea"/>
                <a:sym typeface="Arial"/>
              </a:rPr>
              <a:t>影响因素：</a:t>
            </a:r>
            <a:r>
              <a:rPr lang="zh-CN" altLang="en-US" sz="1200" dirty="0">
                <a:cs typeface="+mn-ea"/>
                <a:sym typeface="Arial"/>
              </a:rPr>
              <a:t>团队水平预估不足</a:t>
            </a: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cs typeface="+mn-ea"/>
                <a:sym typeface="Arial"/>
              </a:rPr>
              <a:t>发生概率：</a:t>
            </a:r>
            <a:r>
              <a:rPr lang="zh-CN" altLang="en-US" sz="1200" dirty="0">
                <a:cs typeface="+mn-ea"/>
                <a:sym typeface="Arial"/>
              </a:rPr>
              <a:t>低</a:t>
            </a: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cs typeface="+mn-ea"/>
                <a:sym typeface="Arial"/>
              </a:rPr>
              <a:t>规避方法：</a:t>
            </a:r>
            <a:r>
              <a:rPr lang="zh-CN" altLang="en-US" sz="1200" dirty="0">
                <a:cs typeface="+mn-ea"/>
                <a:sym typeface="Arial"/>
              </a:rPr>
              <a:t>制定项目计划时需要考虑技术问题；与甲方沟通；在不违反合约、不泄露任何价值信息的前提下，寻求行业内其他水平更高的可靠单位帮助。</a:t>
            </a:r>
          </a:p>
        </p:txBody>
      </p:sp>
      <p:sp>
        <p:nvSpPr>
          <p:cNvPr id="7" name="PA_chenying0907 29"/>
          <p:cNvSpPr txBox="1"/>
          <p:nvPr>
            <p:custDataLst>
              <p:tags r:id="rId3"/>
            </p:custDataLst>
          </p:nvPr>
        </p:nvSpPr>
        <p:spPr>
          <a:xfrm>
            <a:off x="738273" y="2184426"/>
            <a:ext cx="2374188" cy="5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cs typeface="+mn-ea"/>
                <a:sym typeface="Arial"/>
              </a:rPr>
              <a:t>进度延误</a:t>
            </a:r>
          </a:p>
        </p:txBody>
      </p:sp>
      <p:sp>
        <p:nvSpPr>
          <p:cNvPr id="8" name="PA_chenying0907 7"/>
          <p:cNvSpPr/>
          <p:nvPr>
            <p:custDataLst>
              <p:tags r:id="rId4"/>
            </p:custDataLst>
          </p:nvPr>
        </p:nvSpPr>
        <p:spPr>
          <a:xfrm>
            <a:off x="9582197" y="2326618"/>
            <a:ext cx="2366568" cy="199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cs typeface="+mn-ea"/>
                <a:sym typeface="Arial"/>
              </a:rPr>
              <a:t>影响因素：</a:t>
            </a:r>
            <a:r>
              <a:rPr lang="zh-CN" altLang="en-US" sz="1200" dirty="0">
                <a:cs typeface="+mn-ea"/>
                <a:sym typeface="Arial"/>
              </a:rPr>
              <a:t>团队水平预估不足</a:t>
            </a: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cs typeface="+mn-ea"/>
                <a:sym typeface="Arial"/>
              </a:rPr>
              <a:t>发生概率：</a:t>
            </a:r>
            <a:r>
              <a:rPr lang="zh-CN" altLang="en-US" sz="1200" dirty="0">
                <a:cs typeface="+mn-ea"/>
                <a:sym typeface="Arial"/>
              </a:rPr>
              <a:t>低</a:t>
            </a: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cs typeface="+mn-ea"/>
                <a:sym typeface="Arial"/>
              </a:rPr>
              <a:t>规避方法：</a:t>
            </a:r>
            <a:r>
              <a:rPr lang="zh-CN" altLang="en-US" sz="1200" dirty="0">
                <a:cs typeface="+mn-ea"/>
                <a:sym typeface="Arial"/>
              </a:rPr>
              <a:t>制定项目计划时需要考虑技术问题；与甲方沟通；在不违反合约、不泄露任何价值信息的前提下，寻求行业内其他水平更高的可靠单位帮助。</a:t>
            </a:r>
          </a:p>
        </p:txBody>
      </p:sp>
      <p:sp>
        <p:nvSpPr>
          <p:cNvPr id="9" name="PA_chenying0907 29"/>
          <p:cNvSpPr txBox="1"/>
          <p:nvPr>
            <p:custDataLst>
              <p:tags r:id="rId5"/>
            </p:custDataLst>
          </p:nvPr>
        </p:nvSpPr>
        <p:spPr>
          <a:xfrm>
            <a:off x="9574577" y="1709207"/>
            <a:ext cx="2374188" cy="5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cs typeface="+mn-ea"/>
                <a:sym typeface="Arial"/>
              </a:rPr>
              <a:t>技术水平不足</a:t>
            </a:r>
          </a:p>
        </p:txBody>
      </p:sp>
      <p:sp>
        <p:nvSpPr>
          <p:cNvPr id="10" name="PA_chenying0907 9"/>
          <p:cNvSpPr/>
          <p:nvPr>
            <p:custDataLst>
              <p:tags r:id="rId6"/>
            </p:custDataLst>
          </p:nvPr>
        </p:nvSpPr>
        <p:spPr>
          <a:xfrm>
            <a:off x="4492457" y="4236133"/>
            <a:ext cx="3805461" cy="2275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cs typeface="+mn-ea"/>
              </a:rPr>
              <a:t>影响因素：</a:t>
            </a:r>
            <a:r>
              <a:rPr lang="zh-CN" altLang="en-US" sz="1200" dirty="0">
                <a:cs typeface="+mn-ea"/>
              </a:rPr>
              <a:t>初期计划漏洞、架构失误、未考虑到的其他根本性错误</a:t>
            </a: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cs typeface="+mn-ea"/>
              </a:rPr>
              <a:t>发生概率：</a:t>
            </a:r>
            <a:r>
              <a:rPr lang="zh-CN" altLang="en-US" sz="1200" dirty="0">
                <a:cs typeface="+mn-ea"/>
              </a:rPr>
              <a:t>极低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cs typeface="+mn-ea"/>
              </a:rPr>
              <a:t>严重性：极高，可能导致偏离预期目标，越往后期越难以挽回</a:t>
            </a: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cs typeface="+mn-ea"/>
              </a:rPr>
              <a:t>规避方法：</a:t>
            </a:r>
            <a:r>
              <a:rPr lang="zh-CN" altLang="en-US" sz="1200" dirty="0">
                <a:cs typeface="+mn-ea"/>
              </a:rPr>
              <a:t>制定项目计划时需要考虑技术问题；与甲方沟通；在不违反合约、不泄露任何价值信息的前提下，寻求行业内其他水平更高的可靠单位帮助。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82804" y="3205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chemeClr val="tx2">
                    <a:lumMod val="7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rPr>
              <a:t>风险分析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543759" y="266849"/>
            <a:ext cx="636853" cy="393183"/>
            <a:chOff x="3610120" y="261689"/>
            <a:chExt cx="636853" cy="393183"/>
          </a:xfrm>
        </p:grpSpPr>
        <p:pic>
          <p:nvPicPr>
            <p:cNvPr id="13" name="图片 12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4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5" name="PA_chenying0907 29">
            <a:extLst>
              <a:ext uri="{FF2B5EF4-FFF2-40B4-BE49-F238E27FC236}">
                <a16:creationId xmlns:a16="http://schemas.microsoft.com/office/drawing/2014/main" id="{B5C7D676-BD45-4F64-8775-D0F2567BE85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492457" y="3744571"/>
            <a:ext cx="3035414" cy="5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cs typeface="+mn-ea"/>
                <a:sym typeface="Arial"/>
              </a:rPr>
              <a:t>计划漏洞</a:t>
            </a:r>
          </a:p>
        </p:txBody>
      </p:sp>
    </p:spTree>
    <p:extLst>
      <p:ext uri="{BB962C8B-B14F-4D97-AF65-F5344CB8AC3E}">
        <p14:creationId xmlns:p14="http://schemas.microsoft.com/office/powerpoint/2010/main" val="336465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762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68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68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407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671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68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3FE3C99-2218-4003-8976-8FFEF26117BE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+IQ0o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BPiENK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E+IQ0q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T4hDSi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T4hDSm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T4hDSj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T4hDSnL80YFnAAAAawAAABwAAAB1bml2ZXJzYWwvbG9jYWxfc2V0dGluZ3MueG1sDcw7CsNADEXR3qsQ6p1P58JjdymDIc4ChP0IBo0UZkRIdp/pbnG44/zNSh+Uerglvp4uTLDN98NeiZ/rrR+Yaojtom5IbM40T92ovok+ENFgpbfKD2VFbhG4S25yKaiwkGhnPk/dH1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BPiENKsIcj9GwBAAD3AgAAKQAAAHVuaXZlcnNhbC9za2luX2N1c3RvbWl6YXRpb25fc2V0dGluZ3MueG1sjVLbSiQxEH33K4I/MEkqt4Z2ILeWeVHRAZ+b6ezSrKaXTsRlycebdncYR0c09VR1Tp2iKqdNv8Zon1KeHse/fR6neBdyHuPPtD5DqN1ND9N8M4cUclodKvdjHKbnTfwxLbVaTbmPQz8PdkHTGqPu9SEltXKqZswwiiTz1CvkPLcVa8A1YCvmKLHt6p3EP9057ELMp1Xb1RH6sWETU5jzJg7hzxqO2W+h4w0u534YKy+tBVui7KcWx5ZAjHDJfaEaAASy3BGHi5SN1AR5zDiGYhQFCohwThpRiKQcatY1oqow3wjEJGPUFepp7UZaG0dtkdAQous0rxpbus5IjBEhBJgrXEBnMKpsqBoa1HJAcGBAFG00UYA625mOFe+8sBwp6gXGhRkDGB+Oe9ju7bkO1W+vsz/nF4Inv+AkunhrdcJc7e5pnit5Gx5/P/Q5oHG4OL+59Xf+aqu3m+ur8/++fPXwnrWYtW79qbdfAFBLAwQUAAIACABPiENKKoo35ocRAADwYQAAFwAAAHVuaXZlcnNhbC91bml2ZXJzYWwucG5n7d35V5LZ/wBwSzMnZ6LNzCxtmrTFBdQaMxdabNKRcp3UUtHUbDM1MxRZUqexRSV1yl2aXNolbdLcwCUl1KAJldKUCoUQlRCRHT70nZrPjH7mD/ie83AOeLj3Oc+9r/vc1R/eXPI6sO+bRasXaWlpfePu5uqjpaUD09LSjtPT1aSodlvu0/yZF++zb7dWFXUNV/NFJ2rX/l1aWtU4fUXYAs33r2LdAuO1tBa3f3rPI8fcjtDSCrvg7rrLLzFkYgh+5UGkkixQ5qO0nM8f0Aa15X60fJr1I2TTj67Oesvn2yyZeAYp/+i6/kXaMv35e3QueXkqtFOQlYEUmWhtk2JIfu5BPZ926NFRwjYm45f99RxaaX0Vo6c0iU/rIT4uUEim6Z72/GbxMLsEMVwvkbKLYmTcr1eFnp+n+/ePtz+sXqUsO+S2LZuLO8yCukjephlLu6643DTU/hrSovX3j/s2XtERiid65qZYRXXAzZW2/8yGtOxM1u5zGyM/oEHVTcqw+3dgJvsyI2aVdyM95YRZ3RjvbFAiTh9Bmyz4Z/b5lEjtvh9PK5V8rCEMVjWnuudTwN/4WdRXWFrlmUWNZMzO/xC5E+K9xMBVd3ZGvtESWJN3Ytmc+81rLWf8/CyiB203S3PV+CHEe+lPc2/1EEK5l7OM0zO37JY2171+S41ml9HSVu6/1HfnkP3sFq2fp7/cwHtvxJw66ec2bdkcR82YbQ/RtYT5uRpkz75ek4w0sFnQCyAABIAAEAACQAAIAAEgAASAABAAAkAACAABIAAEgAAQAAJAAAgAASAABIAAEAACQAAIAAEgAASAABAAAkAACAABIAAEgAAQAAJAAAgAASAABIAAEAACQAAIAAEgAASAABAAAkAACAABIAAEgAAQAAJAAAgAASAABIAAEADi/xEiRdo28ojmMij5H9ECz6eo7WO7wxLT5sbR0z1tvy4/4FXAKpvZYQFbes6Hvs9sM14wJ6KgnvnRg0cPzk6FxP57+/5b8jXY5sg5dX12HkyZZz6/bOfdF7PKWKspOvVSaJvW7Cr5C5xhLtKR3Oce4Obfk6YoG+1xTlPP2CkLTbbX40Vn+rr9wVHNTWvH8hjeo/8s0NoeokTNrIDmBctt+ziNImEdSRk97RDTrBJtZXEZKswtSSJZVQwNyUdJ3qUXmaol5I2GbtaNTcgk3uhMVrupyT9jKcK1+UT5JEVVof52100XzgNGNOWcM7Ue7UJiB52AVLNF8B14aTsrdOpNPK3kJ0uj9MNgBHL7SRP1BcOQV720bTh5u6kqVkh15KMm4uBoUd9zMEZw5Qqe5iIfv8t5zBYLt3djlzQJOo3hJUo+Vi0fpGKQYFFiI/XR5Kk3TKhaShs0ATczgn+oei8OQAaaoKf/eB5J4PxWWoUsOLq3dlz+wlE4Tc3/8vRzUmQe077KRZe2eYdy40qT2AUdNDNe3PVSWr1L0+TM3fRlcRAHxuqfwOKfSNWMjdWIoQRGx8buk6XiZvGw/DH53isfUgi+mEGLwQiLDNWNbGlScbta694jgpdPlKqZj+a/VzPqD0pWIbxBjfLJRkRnFbIBWYwcQDbFgUdvrn+qBxap8yZPFWULatZOJQfN1PTyDhH2BLpcbw4H0+8/W4w9HFDDffdXhamvdypHh1g4KCY8vPXiGg/E2SqbiInuYATqGjPnu8XmJ+EvfFFNZk6Udt7yHtnIExViP+ROJKXWM/+kN0S5IeG+Vk5eB2tSnM7Q+5alOBHsnV2uStb5RfDwcniCv4hpUN9ZkvnW1oTglNHhveAi9/2IMVPS2f/BtvRcXjYai0Ou7bzJrcmrCOG8kwa0juy4fpx8KDtJPsCf6K53sP/cr7abaYuarTwF8b33MAXXqYq7WJIvCpPA8OA8nHmXSillfpWE4rYNtHjjY2mkkfBBs8D8IKapJas7qFLsFfabKtmkZsuGDNG+C4Sle7ekwvCYxNteNvArGWZ/VNlTg3+YUTqPiS1ueYC7L27xADMHEFsGTfifahKQvXZqR/IAL/nwuX5q4ZcObufFHHy/AloN7ez+fbo2NoMp7C3lDPA5NWcPimJbI2ihtosR0ZA7pFY8FntFuqBvIze84yF7yokahoWcamxcCmMLQlfDahdcr0+PxpFWbDhnZASmE0nkgbxI7qjj08GE5uXOI5HTv6c3OztAOeTPY+HWsRtEJ5Y5lpkjJb/2QMQGm+YxucxbxK1RXMt+pyBIfWVozUSyb4b+3as+IEOPKjGowFffvDFDz5ynfj21jT/tRBURSxxiOM8/3xDxsmW/yvzW4M2nLwOZ3KtxJSSskk7x4FRPx7aOrE51R2+mVvHjfarLiYZdhTF6DWcLTEqVYX7wg3aZfnR+mA/JRcnAVTLbI5BUkZkfHSs9hgLlyh4LlF6dLPiMM8za7swHfvVMZDWEokhMjg/5axo8bpw48ZgxgNqcFSNrUIID4VilKO0mZa2+edFr3PHjDeNh6SvuhDftOSw0c8hTxj8QXUpakCsgjPSqT8tvpeMENQhsaQLVwKZTXFaAcffryGnIW3TouxOZ522VlQT6rTscu8z1BjsqPe1Am+hCuK1t24GpZBiJyyvMG+1NpZiqPqY/wLb0ydOD+QsbimZk+JmF0ZNk5ecpF62bpSRsNZlK4trgz1Fe2WD5vqjhdNXJwlRKin6u7OfEBtdXumcZeYcywB130j2x1s6kCvv5ILg66wm1gThSgcnaaUslrO9IDLDa10nw1BR7cTNLUImwf/+D8/3dXZHq+c9f5p3q676uMmEVEfu7m9mR9ZYDa05sSeIE8nuHMfKJK6cbJrg6uSIiqNnek3//80L2NuibNVOeegz4m+dY1Zg/STYWTpc9SZJ9NISj4oS9vp7RGJUQz5wR8Go5vqQZhZAGR11olaiFuCReUl/7GDYXV8aLy5u0QGNEEpFmTtiOHhDY9vO8SSEEehWjziSE4w/Cl4Yrkc5MmUi2JpRB5yevZI06j8gL9MwX6uaaXTWZBBnpuhxWZhGHBRgZ9xY8s4fd/UgW0/p08Ne6zX8F0rXVjFWLma+0WcfZcAFEleyaJstPYODsmSjhPWYyg9ULX9zP3+YyWaK+ksMnqVUduVmrspusPWKMKcJCPHnrW7+nt01ZjE544unkEp7UD3bXVLQDx6h7765cxakWeqnF54N5wscEGpFJc4Usha20GHlpXJIu1z5JaYnkP7NOJm/Kf/g4orvdKOzz+ncnpW4YybsRYKtKPY1aBj24hO45vg9SgFkGj2NpJj6i1VkY/ugguR2r5MHBJtiG4dscX+iWwvuZ8+jkw8jkV5ykLByDJzL2JFnkB80oyPReXvAfETplSatWcxyb09Ahk1L6r5kVwgJokKY+R7ZutsXxQdV7UikBv/aoEYPCiMxtf4X9rUu5J/GPq72QVS27jdtVtyBXJoKqBLi6B9bXNdcHw1huHbkyb/j7Gs8NAVMkmrBYtYBz0VWukytrJjtk7e2qHX1Wner+OmCHaavrukvZ5bedMHxoee0QKbTtZ7H+X2MsYdWrjXo9+KOWTmPLxTKH3W5W6ytby124pkxEuGp7+J2a6P3OmTrh12yJaoreIiGYHihHWpUIBjh2cCSDdwh8uKRVorIQNVih3akoM9v13s4TZ6ttlcosA9iY+FPhG/TMNSs39HuSYhQM3gnD9hP62l+2z0hUVz+c2AkJI91DE+zlf1YniJCCTm2pDa2xOpsRE7DD5TfT6jKTut270eocbl5eBpxwDKJ0CMZlvPBROxLX3CJGRDIZ4ZRBFxrCMrKTF0zgVF2gKBIeME7Kkg+QVkQx8t7omcMxrM7NbUmtA6KHaOtEp+fLSgUfL397QaSS85lOM6/CizaWJr6vxYOgio/sRqZysoOlt5EhXxw7sRbZRG8wbB35fbJ9MF3+ZYdUdOJt9j6T147fZ+ACOfq5UtJBO3VO8VIQOy6U63FmTFyEsesVjG4XYt3NpWsSuSG5nG3OuKX2neJgI7iPHTzf0ll92So82FatsmIdxxnAujpfSgPyLS1hLrIPZc/FJLVy/97s1AYeh+4JRQu2i56ItnJbk1FYtwTbWDdIAbHMhN4ZTCPQC5DBzaCwL1sp4um31/xD6nNCz7y2XzOkmVI78172qK8Vb2M+Odvg91oUucXj2yMTbqETwtczZg6ik/QLz2rBlPpxKaPmqGv58U2F6vge8iLzyO/QRYL98Kh5Ff0bQC6StxXVEau9x+J4x1+miSWq87yI0AlHtjeH3HZKlXUIIjhH50508roc/1wl5EaJmt0f6LK5R/fVYPWPVMmqc/etz2l6hdPNjEh3ZxWqomaG9YG3yFwkz8AuTjwMKcC6H1AiFmTLxjJkNRUCZ68xaQYjWQWev/a7/F8voYdLdXLdIUmsTHtrYi+7RrORSB+KpzkXaZ4RooiknIjBlL42UrDtSfWSlxZQBH5Xc9ogp6R7+ngOYlq0+IxiefhgadWwzeH8cXFr+2/iD9ySzxX9ujgtxVOzZT3yVTbq6x3oN7IN6ppYb1NTBqtHbVa0SItl3NovHFwJ6iTsx5Iuf8VicNRPT8t2WA55yhSdPBsoTvayeOmesbixd40hzB0E2ZU/kJJpvFfVLWNalCzSjYUCZe5jJVjpRx7hnqp1DoIUaIbk0SqRswfbu9xa7ImV0TtoMrUwHTr9Yk8RXjGy8QiloCNn6ZOnOaOhv9Mc89BplHzZRCF4kbmLl2Nv2a2oi5+7XszbB3XDA47548sNDowev34K39WdVAIm8wgkor/lnUdN4ZpdEejYhBNXsw1ulERlV+4qX/QK5eBD+h5dXChGyQeZK2E6ucaNfoFIcuP0Rx4yGY50cFKwsbEjWUM2nxvna21w87RP47GaEXWDizX0GpNTzykddLyuZ/6IDz/DbxZjop1reN2n2Ba5MWjeYc2ZYH3+uKSyiyFaHM8F6YHE81Z82ZK/6G7RTJrDWwotpcQqXLfnO/EdrEEUE9xhxDkWZivV8YRwpc4BKHcqV9NLiPzQPNX5jx9DTNfVx4i/bD1MMZJ3u5i0CCbOg99Ltyog+YIZJRI0Ey0eSus3W2n+iPQN81OP1jSuRa5UbCMwc+CsPaSTy1qYu4fI7R9AVImSLZXz3r1zOXbky2CRGd3mh1XPhHfFY5vMmByV7AFaCk+eeGwhfdPSFrFs/xh+4fDMfjgcIx0l3HRXqqOZ049VSWGaLp30y/LWEUlrOfFc7IRjHdqU/4LgGSRr72iXo2NHqUMOf9bZntySgHJq4JOr/aVnPY4SpsQ7+jgJ1/CGTzXPR1UpWbWQxI7BqxUcKBwFujyNN1BREcRHUhEBa5Vf/E4MkXbDVWfCSfxnP124Yap4u3Ah43W457e8iUYMrgK6TvO8UC9Y1kNmn1u5XHfMQjtLUM++40STla71iPLBxW8B821CshpYFXZuJiYLc+Ot4k9a0HGY6bLn7SBo047CXlY/fUP6ZFxzPF+zV/zl4yqsW5+w6TLBczxxY0gU/8qXJSg3JVxtNmwzf+eUEwNFTa7C0wgO6eEKsxNrYNSlgWdiPwXLryTmUT71aY8yyn+nrJLhPxKDla1dfz8oco7dUN2cCCKdeF9z7OFM/HC8AoWJtnTohN/sbC0f3pQlsu84uXg9uhitmqmf74aG5sp8fpYxpXkfFONR0EaJbRYyP+A96HK8Iq2tu8fqv8c+f23OtHS8kIal05IaSapL8uZU9ynjYiGLONVlUbTPFH3WV/3m43SU8pDzeDHcHtwIXTf7yP8qeiekQElve5iY3jrngKvp4Uc2t89JttNk2C+KWTHnLA4BmatlDNKay/Zf68798QCP/wvWL2eqz60b3vRvwfpFHYbw7Uv+x71bWvJ07157M6Dgp1+7xFfxHHfazbkiyjCzHBOkmXMEmj62z91n+Zx/cNx4kHLiOxbZv7Uc806z4PDZQho0JhnyY2Fh1+zfJ4Bq9+2+ewmGVZgWEHuaf1PrQrU0L/e9B1yrdoem/gdQSwMEFAACAAgAT4hDSpXukX5LAAAAawAAABsAAAB1bml2ZXJzYWwvdW5pdmVyc2FsLnBuZy54bWyzsa/IzVEoSy0qzszPs1Uy1DNQsrfj5bIpKEoty0wtV6gAigEFIUBJoRLINUJwyzNTSjKAQgbmZgjBjNTM9IwSWyULA3O4oD7QTABQSwECAAAUAAIACABPiENKFQ6tKGQEAAAHEQAAHQAAAAAAAAABAAAAAAAAAAAAdW5pdmVyc2FsL2NvbW1vbl9tZXNzYWdlcy5sbmdQSwECAAAUAAIACABPiENKCH4LIykDAACGDAAAJwAAAAAAAAABAAAAAACfBAAAdW5pdmVyc2FsL2ZsYXNoX3B1Ymxpc2hpbmdfc2V0dGluZ3MueG1sUEsBAgAAFAACAAgAT4hDSrX8CWS6AgAAVQoAACEAAAAAAAAAAQAAAAAADQgAAHVuaXZlcnNhbC9mbGFzaF9za2luX3NldHRpbmdzLnhtbFBLAQIAABQAAgAIAE+IQ0oqlg9n/gIAAJcLAAAmAAAAAAAAAAEAAAAAAAYLAAB1bml2ZXJzYWwvaHRtbF9wdWJsaXNoaW5nX3NldHRpbmdzLnhtbFBLAQIAABQAAgAIAE+IQ0pocVKRmgEAAB8GAAAfAAAAAAAAAAEAAAAAAEgOAAB1bml2ZXJzYWwvaHRtbF9za2luX3NldHRpbmdzLmpzUEsBAgAAFAACAAgAT4hDSj08L9HBAAAA5QEAABoAAAAAAAAAAQAAAAAAHxAAAHVuaXZlcnNhbC9pMThuX3ByZXNldHMueG1sUEsBAgAAFAACAAgAT4hDSnL80YFnAAAAawAAABwAAAAAAAAAAQAAAAAAGBEAAHVuaXZlcnNhbC9sb2NhbF9zZXR0aW5ncy54bWxQSwECAAAUAAIACABElFdHI7RO+/sCAACwCAAAFAAAAAAAAAABAAAAAAC5EQAAdW5pdmVyc2FsL3BsYXllci54bWxQSwECAAAUAAIACABPiENKsIcj9GwBAAD3AgAAKQAAAAAAAAABAAAAAADmFAAAdW5pdmVyc2FsL3NraW5fY3VzdG9taXphdGlvbl9zZXR0aW5ncy54bWxQSwECAAAUAAIACABPiENKKoo35ocRAADwYQAAFwAAAAAAAAAAAAAAAACZFgAAdW5pdmVyc2FsL3VuaXZlcnNhbC5wbmdQSwECAAAUAAIACABPiENKle6RfksAAABrAAAAGwAAAAAAAAABAAAAAABVKAAAdW5pdmVyc2FsL3VuaXZlcnNhbC5wbmcueG1sUEsFBgAAAAALAAsASQMAANkoAAAAAA=="/>
  <p:tag name="ISPRING_PRESENTATION_TITLE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782</Words>
  <Application>Microsoft Office PowerPoint</Application>
  <PresentationFormat>宽屏</PresentationFormat>
  <Paragraphs>88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cp:lastModifiedBy/>
  <cp:revision>1</cp:revision>
  <dcterms:created xsi:type="dcterms:W3CDTF">2017-10-20T03:31:41Z</dcterms:created>
  <dcterms:modified xsi:type="dcterms:W3CDTF">2020-09-16T15:41:42Z</dcterms:modified>
</cp:coreProperties>
</file>