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8" r:id="rId7"/>
    <p:sldId id="283" r:id="rId8"/>
    <p:sldId id="261" r:id="rId9"/>
    <p:sldId id="271" r:id="rId10"/>
    <p:sldId id="262" r:id="rId11"/>
    <p:sldId id="278" r:id="rId12"/>
    <p:sldId id="279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50"/>
    <a:srgbClr val="E87071"/>
    <a:srgbClr val="01ABBD"/>
    <a:srgbClr val="643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06028" y="4792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1244237" y="2528541"/>
            <a:ext cx="6655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猪猪公寓</a:t>
            </a:r>
            <a:r>
              <a:rPr lang="en-US" altLang="zh-CN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游戏过程化内容生成算法设计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1283953" y="3018278"/>
            <a:ext cx="63512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89BFB95-C1C3-49AB-BF71-89751D14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39" y="3093401"/>
            <a:ext cx="29076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软件工程专业实训初期汇报</a:t>
            </a:r>
          </a:p>
        </p:txBody>
      </p:sp>
    </p:spTree>
    <p:extLst>
      <p:ext uri="{BB962C8B-B14F-4D97-AF65-F5344CB8AC3E}">
        <p14:creationId xmlns:p14="http://schemas.microsoft.com/office/powerpoint/2010/main" val="22823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800"/>
                            </p:stCondLst>
                            <p:childTnLst>
                              <p:par>
                                <p:cTn id="1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100"/>
                            </p:stCondLst>
                            <p:childTnLst>
                              <p:par>
                                <p:cTn id="13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E8707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738065" y="2838785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400228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生成预览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ko-KR" sz="1012" kern="0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7258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E87071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204663-78E9-4D08-BC29-F81FAA7412E8}"/>
              </a:ext>
            </a:extLst>
          </p:cNvPr>
          <p:cNvSpPr txBox="1"/>
          <p:nvPr/>
        </p:nvSpPr>
        <p:spPr>
          <a:xfrm>
            <a:off x="470413" y="559253"/>
            <a:ext cx="49755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左上角是地图，红色是敌人，黄色是玩家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43F235-6339-4B32-A329-E249ACAB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18" y="1226633"/>
            <a:ext cx="6873836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2250347" y="2503177"/>
            <a:ext cx="4653558" cy="50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99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演示完毕   谢谢观看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250348" y="3018278"/>
            <a:ext cx="46481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1250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00548" y="1059976"/>
            <a:ext cx="7288912" cy="314611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4581677" y="358081"/>
            <a:ext cx="1046460" cy="1046460"/>
            <a:chOff x="1677608" y="2996952"/>
            <a:chExt cx="1395643" cy="1395643"/>
          </a:xfrm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5865" y="35808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srgbClr val="01ABB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1" name="TextBox 31"/>
          <p:cNvSpPr txBox="1"/>
          <p:nvPr/>
        </p:nvSpPr>
        <p:spPr>
          <a:xfrm flipH="1">
            <a:off x="3918005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/>
          <p:nvPr/>
        </p:nvSpPr>
        <p:spPr>
          <a:xfrm flipH="1">
            <a:off x="4969927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5" name="矩形 14"/>
          <p:cNvSpPr/>
          <p:nvPr/>
        </p:nvSpPr>
        <p:spPr>
          <a:xfrm rot="2700000">
            <a:off x="-571369" y="3007771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矩形 15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7" name="矩形 16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8" name="矩形 17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9" name="矩形 18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矩形 19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1" name="矩形 20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2" name="矩形 21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3" name="矩形 22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7564938" y="3587888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C40F42C3-9E17-4B11-BFBB-3CBFE8B2DE23}"/>
              </a:ext>
            </a:extLst>
          </p:cNvPr>
          <p:cNvSpPr txBox="1"/>
          <p:nvPr/>
        </p:nvSpPr>
        <p:spPr>
          <a:xfrm>
            <a:off x="1680549" y="168476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643975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zh-CN" sz="1500" b="1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C357D4E3-BBAD-4FEB-9C58-09D1EC4A2058}"/>
              </a:ext>
            </a:extLst>
          </p:cNvPr>
          <p:cNvSpPr txBox="1"/>
          <p:nvPr/>
        </p:nvSpPr>
        <p:spPr>
          <a:xfrm>
            <a:off x="1680549" y="2987876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EB750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标识设定</a:t>
            </a:r>
            <a:endParaRPr lang="en-US" altLang="zh-CN" sz="1500" b="1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2EEE3933-6218-4BED-9B7F-9EF52707398B}"/>
              </a:ext>
            </a:extLst>
          </p:cNvPr>
          <p:cNvSpPr txBox="1"/>
          <p:nvPr/>
        </p:nvSpPr>
        <p:spPr>
          <a:xfrm>
            <a:off x="5628137" y="164027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地图实现</a:t>
            </a:r>
            <a:endParaRPr lang="en-US" altLang="zh-CN" sz="15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F07420F5-CC4A-494C-B346-9165A6C6AFB1}"/>
              </a:ext>
            </a:extLst>
          </p:cNvPr>
          <p:cNvSpPr txBox="1"/>
          <p:nvPr/>
        </p:nvSpPr>
        <p:spPr>
          <a:xfrm>
            <a:off x="5628137" y="2998513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</a:t>
            </a:r>
            <a:endParaRPr lang="en-US" altLang="zh-CN" sz="15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9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64397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4778" y="2819191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79559" y="2364145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en-US" altLang="ko-KR" sz="1012" kern="0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8415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643975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82781" y="166769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DB1DD4-8A4C-4D98-8796-32F0792E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3001"/>
              </p:ext>
            </p:extLst>
          </p:nvPr>
        </p:nvGraphicFramePr>
        <p:xfrm>
          <a:off x="1100031" y="1322969"/>
          <a:ext cx="7067693" cy="2919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678">
                  <a:extLst>
                    <a:ext uri="{9D8B030D-6E8A-4147-A177-3AD203B41FA5}">
                      <a16:colId xmlns:a16="http://schemas.microsoft.com/office/drawing/2014/main" val="204965797"/>
                    </a:ext>
                  </a:extLst>
                </a:gridCol>
                <a:gridCol w="1671898">
                  <a:extLst>
                    <a:ext uri="{9D8B030D-6E8A-4147-A177-3AD203B41FA5}">
                      <a16:colId xmlns:a16="http://schemas.microsoft.com/office/drawing/2014/main" val="3895713723"/>
                    </a:ext>
                  </a:extLst>
                </a:gridCol>
                <a:gridCol w="1928624">
                  <a:extLst>
                    <a:ext uri="{9D8B030D-6E8A-4147-A177-3AD203B41FA5}">
                      <a16:colId xmlns:a16="http://schemas.microsoft.com/office/drawing/2014/main" val="1159727158"/>
                    </a:ext>
                  </a:extLst>
                </a:gridCol>
                <a:gridCol w="1392493">
                  <a:extLst>
                    <a:ext uri="{9D8B030D-6E8A-4147-A177-3AD203B41FA5}">
                      <a16:colId xmlns:a16="http://schemas.microsoft.com/office/drawing/2014/main" val="2422869721"/>
                    </a:ext>
                  </a:extLst>
                </a:gridCol>
              </a:tblGrid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小组名称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没了园长的</a:t>
                      </a:r>
                      <a:r>
                        <a:rPr lang="zh-CN" sz="1400" kern="100" dirty="0">
                          <a:effectLst/>
                        </a:rPr>
                        <a:t>北理幼儿园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761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猪猪公寓</a:t>
                      </a:r>
                      <a:r>
                        <a:rPr lang="en-US" sz="1200" kern="100">
                          <a:effectLst/>
                        </a:rPr>
                        <a:t>-</a:t>
                      </a:r>
                      <a:r>
                        <a:rPr lang="zh-CN" sz="1200" kern="100">
                          <a:effectLst/>
                        </a:rPr>
                        <a:t>游戏过程内容生成算法设计实现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37913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（负责人）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34244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龙锴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1120173335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710936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窦义通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1120172111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522175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王翌丰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1120172985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550602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陈敬天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1120173299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 dirty="0">
                          <a:effectLst/>
                        </a:rPr>
                        <a:t>测试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6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01ABB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69358" y="282572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385837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en-US" altLang="ko-KR" sz="1012" kern="0" dirty="0">
              <a:solidFill>
                <a:srgbClr val="01AB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36831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7882F-8EB1-462F-B837-84B24C72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" y="867522"/>
            <a:ext cx="9144000" cy="24541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6580FB-DAD1-4B9B-9A58-3BD9AF381EE9}"/>
              </a:ext>
            </a:extLst>
          </p:cNvPr>
          <p:cNvSpPr txBox="1"/>
          <p:nvPr/>
        </p:nvSpPr>
        <p:spPr>
          <a:xfrm>
            <a:off x="3179298" y="3765912"/>
            <a:ext cx="38264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CamaraUI</a:t>
            </a:r>
            <a:r>
              <a:rPr lang="zh-CN" altLang="en-US" dirty="0"/>
              <a:t>进行对整体地图的观测</a:t>
            </a:r>
          </a:p>
        </p:txBody>
      </p:sp>
    </p:spTree>
    <p:extLst>
      <p:ext uri="{BB962C8B-B14F-4D97-AF65-F5344CB8AC3E}">
        <p14:creationId xmlns:p14="http://schemas.microsoft.com/office/powerpoint/2010/main" val="21833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580FB-DAD1-4B9B-9A58-3BD9AF381EE9}"/>
              </a:ext>
            </a:extLst>
          </p:cNvPr>
          <p:cNvSpPr txBox="1"/>
          <p:nvPr/>
        </p:nvSpPr>
        <p:spPr>
          <a:xfrm>
            <a:off x="902620" y="3702161"/>
            <a:ext cx="733875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Camaramap</a:t>
            </a:r>
            <a:r>
              <a:rPr lang="zh-CN" altLang="en-US" dirty="0"/>
              <a:t>正对着</a:t>
            </a:r>
            <a:r>
              <a:rPr lang="en-US" altLang="zh-CN" dirty="0"/>
              <a:t>Plane</a:t>
            </a:r>
            <a:r>
              <a:rPr lang="zh-CN" altLang="en-US" dirty="0"/>
              <a:t>，</a:t>
            </a:r>
            <a:r>
              <a:rPr lang="en-US" altLang="zh-CN" dirty="0"/>
              <a:t>Plane</a:t>
            </a:r>
            <a:r>
              <a:rPr lang="zh-CN" altLang="en-US" dirty="0"/>
              <a:t>的材质是</a:t>
            </a:r>
            <a:r>
              <a:rPr lang="en-US" altLang="zh-CN" dirty="0" err="1"/>
              <a:t>CamaraUI</a:t>
            </a:r>
            <a:r>
              <a:rPr lang="zh-CN" altLang="en-US" dirty="0"/>
              <a:t>观察到的地图，通过</a:t>
            </a:r>
            <a:r>
              <a:rPr lang="en-US" altLang="zh-CN" dirty="0" err="1"/>
              <a:t>Camaramap</a:t>
            </a:r>
            <a:r>
              <a:rPr lang="zh-CN" altLang="en-US" dirty="0"/>
              <a:t>显示出来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再通过右下角的</a:t>
            </a:r>
            <a:r>
              <a:rPr lang="en-US" altLang="zh-CN" dirty="0" err="1"/>
              <a:t>ViewportRect</a:t>
            </a:r>
            <a:r>
              <a:rPr lang="zh-CN" altLang="en-US" dirty="0"/>
              <a:t>使其出现在游戏的右上角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24E5DF-DA68-48CB-8BED-B5D8A7F5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58"/>
            <a:ext cx="9144000" cy="28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FEB7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1960" y="2851849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43675" y="2413292"/>
            <a:ext cx="2398376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标识设定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en-US" altLang="ko-KR" sz="1012" kern="0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2986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EB750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8" y="152453"/>
            <a:ext cx="2557111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D1FF0E-2829-4ACF-B212-1156379329A2}"/>
              </a:ext>
            </a:extLst>
          </p:cNvPr>
          <p:cNvSpPr txBox="1"/>
          <p:nvPr/>
        </p:nvSpPr>
        <p:spPr>
          <a:xfrm>
            <a:off x="250845" y="667773"/>
            <a:ext cx="4110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CamaraUI</a:t>
            </a:r>
            <a:r>
              <a:rPr lang="zh-CN" altLang="en-US" dirty="0"/>
              <a:t>是对于整个地图进行映射，所以玩家操纵的人物和敌人并不明显此时需要设立标识物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4E81BE-220B-4541-B2D7-76555888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" y="1408167"/>
            <a:ext cx="2583404" cy="6325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76972F-C557-42FC-91C7-9239B10A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2" y="2185654"/>
            <a:ext cx="2591025" cy="26291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3E86510-FB53-4E59-959D-4BE643967BF1}"/>
              </a:ext>
            </a:extLst>
          </p:cNvPr>
          <p:cNvSpPr txBox="1"/>
          <p:nvPr/>
        </p:nvSpPr>
        <p:spPr>
          <a:xfrm>
            <a:off x="2850374" y="1366633"/>
            <a:ext cx="44500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敌人设定的是红色的球体进行在地图上标识，此时就要提到图层。我们不希望这个标识出现在小地图之外，所以设定图层与</a:t>
            </a:r>
            <a:r>
              <a:rPr lang="en-US" altLang="zh-CN" dirty="0"/>
              <a:t>Camara</a:t>
            </a:r>
            <a:r>
              <a:rPr lang="zh-CN" altLang="en-US" dirty="0"/>
              <a:t>，就可以使其不出现在照相机。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0A18B6D-ACF1-4134-B2F7-85A3382F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33" y="2121619"/>
            <a:ext cx="2842506" cy="5563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8F3043A-3C15-45DC-AE4E-8146E643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440" y="2132310"/>
            <a:ext cx="2766300" cy="268247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9B86E9-26B6-47C6-BE9B-74B580F6E27F}"/>
              </a:ext>
            </a:extLst>
          </p:cNvPr>
          <p:cNvSpPr txBox="1"/>
          <p:nvPr/>
        </p:nvSpPr>
        <p:spPr>
          <a:xfrm>
            <a:off x="5805316" y="2971411"/>
            <a:ext cx="4450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Culling Mask</a:t>
            </a:r>
            <a:r>
              <a:rPr lang="zh-CN" altLang="en-US" dirty="0"/>
              <a:t>中去除掉</a:t>
            </a:r>
            <a:r>
              <a:rPr lang="en-US" altLang="zh-CN" dirty="0"/>
              <a:t>map</a:t>
            </a:r>
            <a:r>
              <a:rPr lang="zh-CN" altLang="en-US" dirty="0"/>
              <a:t>层就可以实现</a:t>
            </a:r>
          </a:p>
        </p:txBody>
      </p:sp>
    </p:spTree>
    <p:extLst>
      <p:ext uri="{BB962C8B-B14F-4D97-AF65-F5344CB8AC3E}">
        <p14:creationId xmlns:p14="http://schemas.microsoft.com/office/powerpoint/2010/main" val="5056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253</Words>
  <Application>Microsoft Office PowerPoint</Application>
  <PresentationFormat>全屏显示(16:9)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DIN-BoldItalic</vt:lpstr>
      <vt:lpstr>Impact MT Std</vt:lpstr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陈敬天</cp:lastModifiedBy>
  <cp:revision>44</cp:revision>
  <dcterms:created xsi:type="dcterms:W3CDTF">2017-02-06T11:22:15Z</dcterms:created>
  <dcterms:modified xsi:type="dcterms:W3CDTF">2020-09-29T08:22:32Z</dcterms:modified>
</cp:coreProperties>
</file>