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8" r:id="rId7"/>
    <p:sldId id="280" r:id="rId8"/>
    <p:sldId id="281" r:id="rId9"/>
    <p:sldId id="282" r:id="rId10"/>
    <p:sldId id="261" r:id="rId11"/>
    <p:sldId id="271" r:id="rId12"/>
    <p:sldId id="262" r:id="rId13"/>
    <p:sldId id="278" r:id="rId14"/>
    <p:sldId id="27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50"/>
    <a:srgbClr val="E87071"/>
    <a:srgbClr val="01ABBD"/>
    <a:srgbClr val="643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06028" y="4792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6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9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0108-C4DD-476E-9063-D0C5EB07A92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1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44149" y="1221953"/>
            <a:ext cx="1046460" cy="1046460"/>
            <a:chOff x="1677608" y="2996952"/>
            <a:chExt cx="1395643" cy="1395643"/>
          </a:xfrm>
        </p:grpSpPr>
        <p:sp>
          <p:nvSpPr>
            <p:cNvPr id="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" name="Oval 29"/>
            <p:cNvSpPr>
              <a:spLocks noChangeAspect="1"/>
            </p:cNvSpPr>
            <p:nvPr/>
          </p:nvSpPr>
          <p:spPr>
            <a:xfrm>
              <a:off x="1850114" y="3169458"/>
              <a:ext cx="1050631" cy="1050631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79534" y="124075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97397" y="1240751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15260" y="1240751"/>
            <a:ext cx="1046460" cy="1046460"/>
            <a:chOff x="1677608" y="2996952"/>
            <a:chExt cx="1395643" cy="1395643"/>
          </a:xfrm>
        </p:grpSpPr>
        <p:sp>
          <p:nvSpPr>
            <p:cNvPr id="1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1244237" y="2528541"/>
            <a:ext cx="6655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猪猪公寓</a:t>
            </a:r>
            <a:r>
              <a:rPr lang="en-US" altLang="zh-CN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游戏过程化内容生成算法设计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>
            <a:off x="1283953" y="3018278"/>
            <a:ext cx="63512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2700000">
            <a:off x="2872930" y="4168592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1147315" y="3950902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6406108" y="4023965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4564748" y="3923694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矩形 29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矩形 30"/>
          <p:cNvSpPr/>
          <p:nvPr/>
        </p:nvSpPr>
        <p:spPr>
          <a:xfrm rot="2700000">
            <a:off x="7564938" y="3515676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矩形 31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矩形 32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矩形 33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矩形 34"/>
          <p:cNvSpPr/>
          <p:nvPr/>
        </p:nvSpPr>
        <p:spPr>
          <a:xfrm rot="2700000">
            <a:off x="4057979" y="4419791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矩形 35"/>
          <p:cNvSpPr/>
          <p:nvPr/>
        </p:nvSpPr>
        <p:spPr>
          <a:xfrm rot="2700000">
            <a:off x="2557354" y="4245158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989BFB95-C1C3-49AB-BF71-89751D14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439" y="3093401"/>
            <a:ext cx="290769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软件工程专业实训初期汇报</a:t>
            </a:r>
          </a:p>
        </p:txBody>
      </p:sp>
    </p:spTree>
    <p:extLst>
      <p:ext uri="{BB962C8B-B14F-4D97-AF65-F5344CB8AC3E}">
        <p14:creationId xmlns:p14="http://schemas.microsoft.com/office/powerpoint/2010/main" val="228232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50"/>
                            </p:stCondLst>
                            <p:childTnLst>
                              <p:par>
                                <p:cTn id="3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800"/>
                            </p:stCondLst>
                            <p:childTnLst>
                              <p:par>
                                <p:cTn id="1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100"/>
                            </p:stCondLst>
                            <p:childTnLst>
                              <p:par>
                                <p:cTn id="13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FEB7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01960" y="2851849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43675" y="2413292"/>
            <a:ext cx="2398376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地形设计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FEB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FE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FE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en-US" altLang="ko-KR" sz="1012" kern="0" dirty="0">
              <a:solidFill>
                <a:srgbClr val="FEB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2986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FEB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EB750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8" y="152453"/>
            <a:ext cx="2557111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地形设计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D1FF0E-2829-4ACF-B212-1156379329A2}"/>
              </a:ext>
            </a:extLst>
          </p:cNvPr>
          <p:cNvSpPr txBox="1"/>
          <p:nvPr/>
        </p:nvSpPr>
        <p:spPr>
          <a:xfrm>
            <a:off x="250240" y="699392"/>
            <a:ext cx="31714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UNITY3D</a:t>
            </a:r>
            <a:r>
              <a:rPr lang="zh-CN" altLang="en-US" dirty="0"/>
              <a:t>自带插件</a:t>
            </a:r>
            <a:r>
              <a:rPr lang="en-US" altLang="zh-CN" dirty="0" err="1"/>
              <a:t>Terrian</a:t>
            </a:r>
            <a:r>
              <a:rPr lang="zh-CN" altLang="en-US" dirty="0"/>
              <a:t>进行设计：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02908-1E7E-4668-AB0F-FC64B80D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0" y="1035383"/>
            <a:ext cx="5034998" cy="192363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A51A26-7811-40F6-A3A5-81ECC075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98" y="2724410"/>
            <a:ext cx="5883088" cy="24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E8707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738065" y="2838785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08862" y="2400228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生成预览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012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ko-KR" sz="1012" kern="0" dirty="0">
              <a:solidFill>
                <a:srgbClr val="E870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7258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E87071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生成预览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BF00E49-99CE-4185-8246-A7F22D24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5" y="868125"/>
            <a:ext cx="6729043" cy="31549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204663-78E9-4D08-BC29-F81FAA7412E8}"/>
              </a:ext>
            </a:extLst>
          </p:cNvPr>
          <p:cNvSpPr txBox="1"/>
          <p:nvPr/>
        </p:nvSpPr>
        <p:spPr>
          <a:xfrm>
            <a:off x="8102620" y="1360688"/>
            <a:ext cx="4400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每次道路都是随机生成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8DCB41-0FF8-4BC9-AE95-1870C3F9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5" y="1516579"/>
            <a:ext cx="704911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44149" y="1221953"/>
            <a:ext cx="1046460" cy="1046460"/>
            <a:chOff x="1677608" y="2996952"/>
            <a:chExt cx="1395643" cy="1395643"/>
          </a:xfrm>
        </p:grpSpPr>
        <p:sp>
          <p:nvSpPr>
            <p:cNvPr id="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" name="Oval 29"/>
            <p:cNvSpPr>
              <a:spLocks noChangeAspect="1"/>
            </p:cNvSpPr>
            <p:nvPr/>
          </p:nvSpPr>
          <p:spPr>
            <a:xfrm>
              <a:off x="1850114" y="3169458"/>
              <a:ext cx="1050631" cy="1050631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79534" y="124075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97397" y="1240751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15260" y="1240751"/>
            <a:ext cx="1046460" cy="1046460"/>
            <a:chOff x="1677608" y="2996952"/>
            <a:chExt cx="1395643" cy="1395643"/>
          </a:xfrm>
        </p:grpSpPr>
        <p:sp>
          <p:nvSpPr>
            <p:cNvPr id="1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2250347" y="2503177"/>
            <a:ext cx="4653558" cy="50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99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演示完毕   谢谢观看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250348" y="3018278"/>
            <a:ext cx="46481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2700000">
            <a:off x="2872930" y="4168592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1147315" y="3950902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6406108" y="4023965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4564748" y="3923694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矩形 29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矩形 30"/>
          <p:cNvSpPr/>
          <p:nvPr/>
        </p:nvSpPr>
        <p:spPr>
          <a:xfrm rot="2700000">
            <a:off x="7564938" y="3515676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矩形 31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矩形 32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矩形 33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矩形 34"/>
          <p:cNvSpPr/>
          <p:nvPr/>
        </p:nvSpPr>
        <p:spPr>
          <a:xfrm rot="2700000">
            <a:off x="4057979" y="4419791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矩形 35"/>
          <p:cNvSpPr/>
          <p:nvPr/>
        </p:nvSpPr>
        <p:spPr>
          <a:xfrm rot="2700000">
            <a:off x="2557354" y="4245158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1250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00548" y="1059976"/>
            <a:ext cx="7288912" cy="3146115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4581677" y="358081"/>
            <a:ext cx="1046460" cy="1046460"/>
            <a:chOff x="1677608" y="2996952"/>
            <a:chExt cx="1395643" cy="1395643"/>
          </a:xfrm>
        </p:grpSpPr>
        <p:sp>
          <p:nvSpPr>
            <p:cNvPr id="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5865" y="35808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srgbClr val="01ABB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1" name="TextBox 31"/>
          <p:cNvSpPr txBox="1"/>
          <p:nvPr/>
        </p:nvSpPr>
        <p:spPr>
          <a:xfrm flipH="1">
            <a:off x="3918005" y="581293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/>
          <p:nvPr/>
        </p:nvSpPr>
        <p:spPr>
          <a:xfrm flipH="1">
            <a:off x="4969927" y="581293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5" name="矩形 14"/>
          <p:cNvSpPr/>
          <p:nvPr/>
        </p:nvSpPr>
        <p:spPr>
          <a:xfrm rot="2700000">
            <a:off x="-571369" y="3007771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6" name="矩形 15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7" name="矩形 16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8" name="矩形 17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9" name="矩形 18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矩形 19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1" name="矩形 20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2" name="矩形 21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3" name="矩形 22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7564938" y="3587888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C40F42C3-9E17-4B11-BFBB-3CBFE8B2DE23}"/>
              </a:ext>
            </a:extLst>
          </p:cNvPr>
          <p:cNvSpPr txBox="1"/>
          <p:nvPr/>
        </p:nvSpPr>
        <p:spPr>
          <a:xfrm>
            <a:off x="1680549" y="1684762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643975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1500" b="1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altLang="zh-CN" sz="1500" b="1" dirty="0">
              <a:solidFill>
                <a:srgbClr val="6439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C357D4E3-BBAD-4FEB-9C58-09D1EC4A2058}"/>
              </a:ext>
            </a:extLst>
          </p:cNvPr>
          <p:cNvSpPr txBox="1"/>
          <p:nvPr/>
        </p:nvSpPr>
        <p:spPr>
          <a:xfrm>
            <a:off x="1680549" y="2987876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EB750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地形设计</a:t>
            </a:r>
            <a:endParaRPr lang="en-US" altLang="zh-CN" sz="1500" b="1" dirty="0">
              <a:solidFill>
                <a:srgbClr val="FEB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2EEE3933-6218-4BED-9B7F-9EF52707398B}"/>
              </a:ext>
            </a:extLst>
          </p:cNvPr>
          <p:cNvSpPr txBox="1"/>
          <p:nvPr/>
        </p:nvSpPr>
        <p:spPr>
          <a:xfrm>
            <a:off x="5628137" y="1640272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15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zh-CN" sz="15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F07420F5-CC4A-494C-B346-9165A6C6AFB1}"/>
              </a:ext>
            </a:extLst>
          </p:cNvPr>
          <p:cNvSpPr txBox="1"/>
          <p:nvPr/>
        </p:nvSpPr>
        <p:spPr>
          <a:xfrm>
            <a:off x="5628137" y="2998513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生成预览</a:t>
            </a:r>
            <a:endParaRPr lang="en-US" altLang="zh-CN" sz="15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9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64397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04778" y="2819191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79559" y="2364145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43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64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64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en-US" altLang="ko-KR" sz="1012" kern="0" dirty="0">
              <a:solidFill>
                <a:srgbClr val="6439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8415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43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643975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82781" y="166769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DB1DD4-8A4C-4D98-8796-32F0792E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43001"/>
              </p:ext>
            </p:extLst>
          </p:nvPr>
        </p:nvGraphicFramePr>
        <p:xfrm>
          <a:off x="1100031" y="1322969"/>
          <a:ext cx="7067693" cy="2919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4678">
                  <a:extLst>
                    <a:ext uri="{9D8B030D-6E8A-4147-A177-3AD203B41FA5}">
                      <a16:colId xmlns:a16="http://schemas.microsoft.com/office/drawing/2014/main" val="204965797"/>
                    </a:ext>
                  </a:extLst>
                </a:gridCol>
                <a:gridCol w="1671898">
                  <a:extLst>
                    <a:ext uri="{9D8B030D-6E8A-4147-A177-3AD203B41FA5}">
                      <a16:colId xmlns:a16="http://schemas.microsoft.com/office/drawing/2014/main" val="3895713723"/>
                    </a:ext>
                  </a:extLst>
                </a:gridCol>
                <a:gridCol w="1928624">
                  <a:extLst>
                    <a:ext uri="{9D8B030D-6E8A-4147-A177-3AD203B41FA5}">
                      <a16:colId xmlns:a16="http://schemas.microsoft.com/office/drawing/2014/main" val="1159727158"/>
                    </a:ext>
                  </a:extLst>
                </a:gridCol>
                <a:gridCol w="1392493">
                  <a:extLst>
                    <a:ext uri="{9D8B030D-6E8A-4147-A177-3AD203B41FA5}">
                      <a16:colId xmlns:a16="http://schemas.microsoft.com/office/drawing/2014/main" val="2422869721"/>
                    </a:ext>
                  </a:extLst>
                </a:gridCol>
              </a:tblGrid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小组名称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>
                          <a:effectLst/>
                        </a:rPr>
                        <a:t>没了园长的</a:t>
                      </a:r>
                      <a:r>
                        <a:rPr lang="zh-CN" sz="1400" kern="100" dirty="0">
                          <a:effectLst/>
                        </a:rPr>
                        <a:t>北理幼儿园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2761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猪猪公寓</a:t>
                      </a:r>
                      <a:r>
                        <a:rPr lang="en-US" sz="1200" kern="100">
                          <a:effectLst/>
                        </a:rPr>
                        <a:t>-</a:t>
                      </a:r>
                      <a:r>
                        <a:rPr lang="zh-CN" sz="1200" kern="100">
                          <a:effectLst/>
                        </a:rPr>
                        <a:t>游戏过程内容生成算法设计实现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37913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kern="0">
                          <a:effectLst/>
                        </a:rPr>
                        <a:t>角色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（负责人）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kern="0">
                          <a:effectLst/>
                        </a:rPr>
                        <a:t>角色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34244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龙锴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1120173335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美工设计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710936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窦义通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1120172111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美工设计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522175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王翌丰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1120172985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测试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550602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陈敬天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1120173299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 dirty="0">
                          <a:effectLst/>
                        </a:rPr>
                        <a:t>测试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76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01ABB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69358" y="282572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08862" y="2385837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01A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01A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en-US" altLang="ko-KR" sz="1012" kern="0" dirty="0">
              <a:solidFill>
                <a:srgbClr val="01AB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36831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01ABBD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F39775-0E68-4280-953A-22E2FFE6EC15}"/>
              </a:ext>
            </a:extLst>
          </p:cNvPr>
          <p:cNvSpPr txBox="1"/>
          <p:nvPr/>
        </p:nvSpPr>
        <p:spPr>
          <a:xfrm>
            <a:off x="312100" y="995717"/>
            <a:ext cx="634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Instantiate(obj2,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Vector3(x1, 0, y1),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Quaternion.identity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935195-9C6D-445E-9C6D-739522FC827F}"/>
              </a:ext>
            </a:extLst>
          </p:cNvPr>
          <p:cNvSpPr txBox="1"/>
          <p:nvPr/>
        </p:nvSpPr>
        <p:spPr>
          <a:xfrm>
            <a:off x="312100" y="1468452"/>
            <a:ext cx="7974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此函数是生成函数，其中</a:t>
            </a:r>
            <a:r>
              <a:rPr lang="en-US" altLang="zh-CN" dirty="0"/>
              <a:t>obj2</a:t>
            </a:r>
            <a:r>
              <a:rPr lang="zh-CN" altLang="en-US" dirty="0"/>
              <a:t>是选中的需要生成的元素，</a:t>
            </a:r>
            <a:r>
              <a:rPr lang="en-US" altLang="zh-CN" dirty="0"/>
              <a:t>new </a:t>
            </a:r>
            <a:r>
              <a:rPr lang="en-US" altLang="zh-CN" dirty="0" err="1"/>
              <a:t>Vcetor</a:t>
            </a:r>
            <a:r>
              <a:rPr lang="en-US" altLang="zh-CN" dirty="0"/>
              <a:t> </a:t>
            </a:r>
            <a:r>
              <a:rPr lang="zh-CN" altLang="en-US" dirty="0"/>
              <a:t>后面则是需要生成的位置的坐标</a:t>
            </a:r>
            <a:endParaRPr lang="en-US" altLang="zh-CN" dirty="0"/>
          </a:p>
          <a:p>
            <a:r>
              <a:rPr lang="zh-CN" altLang="en-US" dirty="0"/>
              <a:t>设立为一个脚本附在照相机中进行元素生成，所以道路生成也是围绕着这个函数展开。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A45947-BE27-4E9A-B666-7C00ECE74A93}"/>
              </a:ext>
            </a:extLst>
          </p:cNvPr>
          <p:cNvSpPr txBox="1"/>
          <p:nvPr/>
        </p:nvSpPr>
        <p:spPr>
          <a:xfrm>
            <a:off x="312100" y="2137647"/>
            <a:ext cx="797434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有了生成的函数之后我们需要考虑两个问题：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第一个是道路生成的方向的判定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第二个是道路生成界限的判定</a:t>
            </a:r>
          </a:p>
        </p:txBody>
      </p:sp>
    </p:spTree>
    <p:extLst>
      <p:ext uri="{BB962C8B-B14F-4D97-AF65-F5344CB8AC3E}">
        <p14:creationId xmlns:p14="http://schemas.microsoft.com/office/powerpoint/2010/main" val="21833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01ABBD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5ACA9D-3BD5-4B19-A86C-ED04376ECB98}"/>
              </a:ext>
            </a:extLst>
          </p:cNvPr>
          <p:cNvSpPr txBox="1"/>
          <p:nvPr/>
        </p:nvSpPr>
        <p:spPr>
          <a:xfrm>
            <a:off x="420220" y="903714"/>
            <a:ext cx="484766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第一个是道路生成的方向的判定：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E2E69-875F-41C2-9610-8EE3D8A3FD3B}"/>
              </a:ext>
            </a:extLst>
          </p:cNvPr>
          <p:cNvSpPr txBox="1"/>
          <p:nvPr/>
        </p:nvSpPr>
        <p:spPr>
          <a:xfrm>
            <a:off x="420220" y="1659158"/>
            <a:ext cx="797434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解决这个问题，我们通过使用一个参数</a:t>
            </a:r>
            <a:r>
              <a:rPr lang="en-US" altLang="zh-CN" dirty="0"/>
              <a:t>TEMP</a:t>
            </a:r>
            <a:r>
              <a:rPr lang="zh-CN" altLang="en-US" dirty="0"/>
              <a:t>，一开始在</a:t>
            </a:r>
            <a:r>
              <a:rPr lang="en-US" altLang="zh-CN" dirty="0"/>
              <a:t>1,2</a:t>
            </a:r>
            <a:r>
              <a:rPr lang="zh-CN" altLang="en-US" dirty="0"/>
              <a:t>之间随机赋值，</a:t>
            </a:r>
            <a:r>
              <a:rPr lang="en-US" altLang="zh-CN" dirty="0"/>
              <a:t>1</a:t>
            </a:r>
            <a:r>
              <a:rPr lang="zh-CN" altLang="en-US" dirty="0"/>
              <a:t>则是道路在</a:t>
            </a:r>
            <a:r>
              <a:rPr lang="en-US" altLang="zh-CN" dirty="0"/>
              <a:t>X</a:t>
            </a:r>
            <a:r>
              <a:rPr lang="zh-CN" altLang="en-US" dirty="0"/>
              <a:t>轴方向生成，</a:t>
            </a:r>
            <a:r>
              <a:rPr lang="en-US" altLang="zh-CN" dirty="0"/>
              <a:t>2</a:t>
            </a:r>
            <a:r>
              <a:rPr lang="zh-CN" altLang="en-US" dirty="0"/>
              <a:t>是道路在</a:t>
            </a:r>
            <a:r>
              <a:rPr lang="en-US" altLang="zh-CN" dirty="0"/>
              <a:t>Z</a:t>
            </a:r>
            <a:r>
              <a:rPr lang="zh-CN" altLang="en-US" dirty="0"/>
              <a:t>轴方向生成，每完成一次生成则由两种情况去选择：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其一为进行一次边界判定若在一个方向上完成生成道路，则</a:t>
            </a:r>
            <a:r>
              <a:rPr lang="en-US" altLang="zh-CN" dirty="0"/>
              <a:t>TEMP</a:t>
            </a:r>
            <a:r>
              <a:rPr lang="zh-CN" altLang="en-US" dirty="0"/>
              <a:t>的值不会改变，继续在未完成的道路上生成，直到另一个坐标轴上也达到了边界再停止生成。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其二为再次设定一个参数</a:t>
            </a:r>
            <a:r>
              <a:rPr lang="en-US" altLang="zh-CN" dirty="0"/>
              <a:t>MASK</a:t>
            </a:r>
            <a:r>
              <a:rPr lang="zh-CN" altLang="en-US" dirty="0"/>
              <a:t>，当达到边界的时候，我们需要进行一次赋值与判定，让达到边界的坐标轴上的道路进行反向生成，并且记录此时的坐标值，使其稳定不变，直到另一侧边界达到临界值的时候停止生成。</a:t>
            </a:r>
          </a:p>
        </p:txBody>
      </p:sp>
    </p:spTree>
    <p:extLst>
      <p:ext uri="{BB962C8B-B14F-4D97-AF65-F5344CB8AC3E}">
        <p14:creationId xmlns:p14="http://schemas.microsoft.com/office/powerpoint/2010/main" val="9636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01ABBD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5ACA9D-3BD5-4B19-A86C-ED04376ECB98}"/>
              </a:ext>
            </a:extLst>
          </p:cNvPr>
          <p:cNvSpPr txBox="1"/>
          <p:nvPr/>
        </p:nvSpPr>
        <p:spPr>
          <a:xfrm>
            <a:off x="420220" y="903714"/>
            <a:ext cx="484766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第二个是道路生成界限的判定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E2E69-875F-41C2-9610-8EE3D8A3FD3B}"/>
              </a:ext>
            </a:extLst>
          </p:cNvPr>
          <p:cNvSpPr txBox="1"/>
          <p:nvPr/>
        </p:nvSpPr>
        <p:spPr>
          <a:xfrm>
            <a:off x="420220" y="1690646"/>
            <a:ext cx="79743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生成界限是由</a:t>
            </a:r>
            <a:r>
              <a:rPr lang="en-US" altLang="zh-CN" dirty="0"/>
              <a:t>RANDOM.RANGE</a:t>
            </a:r>
            <a:r>
              <a:rPr lang="zh-CN" altLang="en-US" dirty="0"/>
              <a:t>进行随机选定，当生成道路执行第二个选择的时候，道路会进行反向生成，如果套用</a:t>
            </a:r>
            <a:r>
              <a:rPr lang="en-US" altLang="zh-CN" dirty="0"/>
              <a:t>X,Y</a:t>
            </a:r>
            <a:r>
              <a:rPr lang="zh-CN" altLang="en-US" dirty="0"/>
              <a:t>的设定的话则会形成死循环，所以当</a:t>
            </a:r>
            <a:r>
              <a:rPr lang="en-US" altLang="zh-CN" dirty="0"/>
              <a:t>X,Y</a:t>
            </a:r>
            <a:r>
              <a:rPr lang="zh-CN" altLang="en-US" dirty="0"/>
              <a:t>到达边界的时候则设立一个</a:t>
            </a:r>
            <a:r>
              <a:rPr lang="en-US" altLang="zh-CN" dirty="0"/>
              <a:t>XREAL</a:t>
            </a:r>
            <a:r>
              <a:rPr lang="zh-CN" altLang="en-US" dirty="0"/>
              <a:t>由其作为判定的一方与生成界限判定，则到达边界后，道路的生成代码能及时的从循环中跳出。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13DBF9-DE7C-4884-A25F-C8B975CDDA5D}"/>
              </a:ext>
            </a:extLst>
          </p:cNvPr>
          <p:cNvSpPr txBox="1"/>
          <p:nvPr/>
        </p:nvSpPr>
        <p:spPr>
          <a:xfrm>
            <a:off x="420220" y="2893077"/>
            <a:ext cx="79743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同时对于道路生成的位置予以记录，和传参则有利于后面地图元素如：树木、石头等生成。</a:t>
            </a:r>
          </a:p>
        </p:txBody>
      </p:sp>
    </p:spTree>
    <p:extLst>
      <p:ext uri="{BB962C8B-B14F-4D97-AF65-F5344CB8AC3E}">
        <p14:creationId xmlns:p14="http://schemas.microsoft.com/office/powerpoint/2010/main" val="1604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01ABBD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5ACA9D-3BD5-4B19-A86C-ED04376ECB98}"/>
              </a:ext>
            </a:extLst>
          </p:cNvPr>
          <p:cNvSpPr txBox="1"/>
          <p:nvPr/>
        </p:nvSpPr>
        <p:spPr>
          <a:xfrm>
            <a:off x="420220" y="903714"/>
            <a:ext cx="484766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部分代码展示：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403D41-7C13-48B6-ADA1-F156220C77D1}"/>
              </a:ext>
            </a:extLst>
          </p:cNvPr>
          <p:cNvSpPr txBox="1"/>
          <p:nvPr/>
        </p:nvSpPr>
        <p:spPr>
          <a:xfrm>
            <a:off x="1653693" y="206370"/>
            <a:ext cx="8855284" cy="468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s-E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((xreal &lt;= y1) || (yreal &gt;= x1))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(temp == 1)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l-NL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j = Random.Range(5, 10);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(mask == 0)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j; i++)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Instantiate(obj,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Vector3(y, 0, x +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Quaternion.identity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temp = 2;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x = x + j;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x = x + 1;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y = y + 1;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xreal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&lt;= y1)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xreal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x;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(y &lt; x1)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mask =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mask = 0;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j; i++)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Instantiate(obj,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Vector3(y, 0, x -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Quaternion.identity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temp = 2;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x = x - j;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y = y + 1;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x = x - 1;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mask = 0;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4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8D243-37E9-4556-9C78-8AFBD8B6DE1E}"/>
              </a:ext>
            </a:extLst>
          </p:cNvPr>
          <p:cNvSpPr txBox="1"/>
          <p:nvPr/>
        </p:nvSpPr>
        <p:spPr>
          <a:xfrm>
            <a:off x="5267884" y="874399"/>
            <a:ext cx="48476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(temp == 2)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l-NL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j = Random.Range(5, 10);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(mask == 0)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j; i++)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Instantiate(obj1,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Vector3(y -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0, x),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Quaternion.identity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temp =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y = y - j;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y = y - 1;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yreal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&gt;= x1)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yreal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y;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(x &lt;= y1)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mask = 0;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x = x - 1;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mask =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x = x + 1;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j; i++)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Instantiate(obj1,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Vector3(y +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0, x),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Quaternion.identity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temp =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y = y + j;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y = y + 1;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x = x - 1;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mask = 0;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8331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966</Words>
  <Application>Microsoft Office PowerPoint</Application>
  <PresentationFormat>全屏显示(16:9)</PresentationFormat>
  <Paragraphs>167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DIN-BoldItalic</vt:lpstr>
      <vt:lpstr>Impact MT Std</vt:lpstr>
      <vt:lpstr>等线</vt:lpstr>
      <vt:lpstr>宋体</vt:lpstr>
      <vt:lpstr>微软雅黑</vt:lpstr>
      <vt:lpstr>新宋体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cp:lastModifiedBy>陈敬天</cp:lastModifiedBy>
  <cp:revision>42</cp:revision>
  <dcterms:created xsi:type="dcterms:W3CDTF">2017-02-06T11:22:15Z</dcterms:created>
  <dcterms:modified xsi:type="dcterms:W3CDTF">2020-09-29T08:03:34Z</dcterms:modified>
</cp:coreProperties>
</file>