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D70E-90D9-4F08-810D-1124511F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7CE6F-7DE0-452E-A832-F6922063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7FB5-D3B4-4112-9F64-118564E3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79CC-75FC-4108-A186-71D689BD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F3D8-91E6-4697-9641-8853FBD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8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B647-507C-4835-B53B-D4694D85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64A3-EA73-41DA-81BD-0A6E73F8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D074-857F-4F9A-8A43-94BA0766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2B77-403D-4565-8A8D-DF87DBFD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9250-FB6E-422E-970F-79445E4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03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ADFBC-C640-46E8-ABCA-24384F34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9769-1052-4EC2-87DA-F87C8B75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2837-9B53-4F65-893F-D0B7C8FB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BC6F-3E39-482A-A3B4-B59EC97B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2842-CB5C-4C87-AD20-6380C766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47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7B27-A537-47B6-A30B-64CC1E80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0C45-9F6E-4601-B39B-80AAB3DF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C87-06DF-4261-BD50-08A97BAA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EE3-E1A1-4331-AC0C-FBEE506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27EC-E4C5-45A8-91A4-59944F3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78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A707-FA87-4D3D-A091-B3A0155A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027E-E020-4B33-8780-5568BC0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E594-FF0F-4DFE-B102-CADC4BE1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1574-D33C-4305-8E38-A2B3EB39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4624-1888-4ADF-8F51-F15325B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81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9578-A714-45B0-AF4C-2515E4E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AAC1-80FA-429E-970F-013232820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96583-B80F-481D-ADA5-2E994885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02CD-7755-4899-BB15-5E75A6C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FA9D5-53EA-4D1B-B485-B52A51AC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E005-4595-48DC-ABB9-9F94D7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8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1A49-C4C2-420C-AD8A-92A778FF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B10D2-0A36-4C8B-9355-935062F1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54CEB-CDF8-4880-8018-875EBD577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5FE33-13D1-44B9-9A7B-81D47A276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415F6-60EC-4409-BC6C-D0ABCF493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FEE73-E502-4591-853C-ABDC9C36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703B-A136-4E05-92BD-831413E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86974-9E43-4A00-BBD0-FC090A8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87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B493-8549-418E-AAFD-F98562BD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7B0B4-57C7-4465-9ECF-BFD6ABF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9EAA3-24A7-4BA1-BD7D-BECE917C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CEA28-EA8B-41D7-9E5F-DDD3942E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337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8A262-25A9-4E46-B0FA-B5E38497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24220-417A-4E0C-90C9-81CF227A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0FB15-A26D-442E-B354-18A88E1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93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8327-BD4C-4E92-9623-2472C1D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21E5-4E52-4FED-AF47-43F0080D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983F-83EC-40AA-B76D-EEC06B91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7364-4BE7-483F-BDF4-166129D4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90F61-6F63-4E34-BE18-FE911D08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A4931-69F1-4962-9BFC-EBE2F41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12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18C1-CC37-4BC5-9BE6-2DBB4C73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5C09C-D455-401B-B5CE-6B7E2BBAA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A3839-5834-448D-B60F-D4AEA69F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F39B-6511-4A8C-B1BD-0C1BE148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AC082-3F16-44B7-8168-5FD5504C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3BB0-E250-4FAC-83C3-9923518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854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458A4-B63C-4FE3-9E92-CDC86A81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4AE3-13DC-484A-9327-DA73D92C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51E4-BE56-489D-8DAB-84370B371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2B9B-9046-4160-A903-4A87F2F1FAF6}" type="datetimeFigureOut">
              <a:rPr lang="en-NZ" smtClean="0"/>
              <a:t>13/06/2021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B047-B8A9-450A-A3CE-0AF26BF32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5D13-F0DB-4DD5-B798-77D57D8FD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FE9F-530B-4941-97F0-2E6E739C231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26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F6A4-A843-47A9-AA26-35AFE621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0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dirty="0"/>
              <a:t>How our communication as a team was vital to the success of the game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79F07-9A57-4AE0-8CEF-D0D8D264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3047"/>
            <a:ext cx="9144000" cy="1655762"/>
          </a:xfrm>
        </p:spPr>
        <p:txBody>
          <a:bodyPr/>
          <a:lstStyle/>
          <a:p>
            <a:r>
              <a:rPr lang="en-AU" dirty="0"/>
              <a:t>Jake Clearwater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1382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E546-A240-4C2E-A573-963441C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Themes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8460-39D6-48EB-85EC-D004471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games had to be different</a:t>
            </a:r>
          </a:p>
          <a:p>
            <a:r>
              <a:rPr lang="en-AU" dirty="0"/>
              <a:t>All games had to have the same mechanics and similar style of play</a:t>
            </a:r>
          </a:p>
          <a:p>
            <a:r>
              <a:rPr lang="en-AU" dirty="0"/>
              <a:t>How advanced the games were going to be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75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FB4B-99BD-44E7-9CF7-6F76F296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person and class time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CA3C-3AC4-4852-B05A-B95F8CC8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we wanted the game to be</a:t>
            </a:r>
          </a:p>
          <a:p>
            <a:r>
              <a:rPr lang="en-AU" dirty="0"/>
              <a:t>Regular check ups </a:t>
            </a:r>
          </a:p>
          <a:p>
            <a:r>
              <a:rPr lang="en-AU" dirty="0"/>
              <a:t>Issues and concerns</a:t>
            </a:r>
          </a:p>
          <a:p>
            <a:r>
              <a:rPr lang="en-AU" dirty="0"/>
              <a:t>Planning as a team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39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B1B6-EE6D-4207-B8E4-369AC22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from home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00A8-FE1B-430F-BD52-BB8F6C6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Discord</a:t>
            </a:r>
          </a:p>
          <a:p>
            <a:r>
              <a:rPr lang="en-AU" dirty="0"/>
              <a:t>GitHub</a:t>
            </a:r>
          </a:p>
          <a:p>
            <a:r>
              <a:rPr lang="en-AU" dirty="0"/>
              <a:t>Access to all files and games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348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1A56-EF7D-463F-ACB5-15E5F6E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Trouble shooting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184B-BF60-479D-ACE8-429AE599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Discord, Screenshots</a:t>
            </a:r>
          </a:p>
          <a:p>
            <a:r>
              <a:rPr lang="en-AU" dirty="0"/>
              <a:t>Asking for help in class</a:t>
            </a:r>
          </a:p>
          <a:p>
            <a:r>
              <a:rPr lang="en-AU" dirty="0"/>
              <a:t>Taking it to programming and asking </a:t>
            </a:r>
            <a:r>
              <a:rPr lang="en-AU" dirty="0" err="1"/>
              <a:t>Krissi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53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5C0-B06C-4003-9213-28522A69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682" y="2766218"/>
            <a:ext cx="2726635" cy="1325563"/>
          </a:xfrm>
        </p:spPr>
        <p:txBody>
          <a:bodyPr/>
          <a:lstStyle/>
          <a:p>
            <a:r>
              <a:rPr lang="en-AU" dirty="0"/>
              <a:t>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33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our communication as a team was vital to the success of the game</vt:lpstr>
      <vt:lpstr>Different Themes</vt:lpstr>
      <vt:lpstr>In person and class time</vt:lpstr>
      <vt:lpstr>Working from home</vt:lpstr>
      <vt:lpstr>Trouble shooting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our communication as a team was vital to the success of the game</dc:title>
  <dc:creator>Jacob Clearwater (1000102255)</dc:creator>
  <cp:lastModifiedBy>Jacob Clearwater (1000102255)</cp:lastModifiedBy>
  <cp:revision>1</cp:revision>
  <dcterms:created xsi:type="dcterms:W3CDTF">2021-06-13T06:23:41Z</dcterms:created>
  <dcterms:modified xsi:type="dcterms:W3CDTF">2021-06-13T06:30:40Z</dcterms:modified>
</cp:coreProperties>
</file>