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825F2-24CA-419D-A4A0-30C847E0636C}" v="14" dt="2022-06-10T02:41:09.711"/>
    <p1510:client id="{ED91C0CC-FD49-4977-9636-759AFDAD7D66}" v="1" dt="2022-06-15T01:19:05.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gen Shao (1000054349)" userId="d776e4dd-18d0-4c4b-8043-49cd22f89986" providerId="ADAL" clId="{ED91C0CC-FD49-4977-9636-759AFDAD7D66}"/>
    <pc:docChg chg="modSld sldOrd">
      <pc:chgData name="Yugen Shao (1000054349)" userId="d776e4dd-18d0-4c4b-8043-49cd22f89986" providerId="ADAL" clId="{ED91C0CC-FD49-4977-9636-759AFDAD7D66}" dt="2022-06-15T01:19:05.335" v="1"/>
      <pc:docMkLst>
        <pc:docMk/>
      </pc:docMkLst>
      <pc:sldChg chg="ord">
        <pc:chgData name="Yugen Shao (1000054349)" userId="d776e4dd-18d0-4c4b-8043-49cd22f89986" providerId="ADAL" clId="{ED91C0CC-FD49-4977-9636-759AFDAD7D66}" dt="2022-06-15T01:19:05.335" v="1"/>
        <pc:sldMkLst>
          <pc:docMk/>
          <pc:sldMk cId="2008842230" sldId="257"/>
        </pc:sldMkLst>
      </pc:sldChg>
    </pc:docChg>
  </pc:docChgLst>
  <pc:docChgLst>
    <pc:chgData name="Yugen Shao (1000054349)" userId="d776e4dd-18d0-4c4b-8043-49cd22f89986" providerId="ADAL" clId="{EC8825F2-24CA-419D-A4A0-30C847E0636C}"/>
    <pc:docChg chg="undo custSel addSld modSld">
      <pc:chgData name="Yugen Shao (1000054349)" userId="d776e4dd-18d0-4c4b-8043-49cd22f89986" providerId="ADAL" clId="{EC8825F2-24CA-419D-A4A0-30C847E0636C}" dt="2022-06-10T02:43:35.479" v="181" actId="14100"/>
      <pc:docMkLst>
        <pc:docMk/>
      </pc:docMkLst>
      <pc:sldChg chg="addSp delSp modSp new mod setBg">
        <pc:chgData name="Yugen Shao (1000054349)" userId="d776e4dd-18d0-4c4b-8043-49cd22f89986" providerId="ADAL" clId="{EC8825F2-24CA-419D-A4A0-30C847E0636C}" dt="2022-06-10T01:57:32.722" v="44" actId="26606"/>
        <pc:sldMkLst>
          <pc:docMk/>
          <pc:sldMk cId="2008842230" sldId="257"/>
        </pc:sldMkLst>
        <pc:spChg chg="mod">
          <ac:chgData name="Yugen Shao (1000054349)" userId="d776e4dd-18d0-4c4b-8043-49cd22f89986" providerId="ADAL" clId="{EC8825F2-24CA-419D-A4A0-30C847E0636C}" dt="2022-06-10T01:57:32.722" v="44" actId="26606"/>
          <ac:spMkLst>
            <pc:docMk/>
            <pc:sldMk cId="2008842230" sldId="257"/>
            <ac:spMk id="2" creationId="{05301E78-6BE6-EA4A-93B6-D49F1732AD98}"/>
          </ac:spMkLst>
        </pc:spChg>
        <pc:spChg chg="del">
          <ac:chgData name="Yugen Shao (1000054349)" userId="d776e4dd-18d0-4c4b-8043-49cd22f89986" providerId="ADAL" clId="{EC8825F2-24CA-419D-A4A0-30C847E0636C}" dt="2022-06-10T01:57:06.824" v="39" actId="931"/>
          <ac:spMkLst>
            <pc:docMk/>
            <pc:sldMk cId="2008842230" sldId="257"/>
            <ac:spMk id="3" creationId="{05AEEE14-265D-4364-01C8-5A39EEF61941}"/>
          </ac:spMkLst>
        </pc:spChg>
        <pc:spChg chg="mod">
          <ac:chgData name="Yugen Shao (1000054349)" userId="d776e4dd-18d0-4c4b-8043-49cd22f89986" providerId="ADAL" clId="{EC8825F2-24CA-419D-A4A0-30C847E0636C}" dt="2022-06-10T01:57:32.722" v="44" actId="26606"/>
          <ac:spMkLst>
            <pc:docMk/>
            <pc:sldMk cId="2008842230" sldId="257"/>
            <ac:spMk id="4" creationId="{D2F8140C-E928-C8E6-1ABB-7979FA3BB81F}"/>
          </ac:spMkLst>
        </pc:spChg>
        <pc:spChg chg="add">
          <ac:chgData name="Yugen Shao (1000054349)" userId="d776e4dd-18d0-4c4b-8043-49cd22f89986" providerId="ADAL" clId="{EC8825F2-24CA-419D-A4A0-30C847E0636C}" dt="2022-06-10T01:57:32.722" v="44" actId="26606"/>
          <ac:spMkLst>
            <pc:docMk/>
            <pc:sldMk cId="2008842230" sldId="257"/>
            <ac:spMk id="8" creationId="{81AEB8A9-B768-4E30-BA55-D919E6687343}"/>
          </ac:spMkLst>
        </pc:spChg>
        <pc:spChg chg="add del">
          <ac:chgData name="Yugen Shao (1000054349)" userId="d776e4dd-18d0-4c4b-8043-49cd22f89986" providerId="ADAL" clId="{EC8825F2-24CA-419D-A4A0-30C847E0636C}" dt="2022-06-10T01:57:12.912" v="43" actId="26606"/>
          <ac:spMkLst>
            <pc:docMk/>
            <pc:sldMk cId="2008842230" sldId="257"/>
            <ac:spMk id="11" creationId="{1A95671B-3CC6-4792-9114-B74FAEA224E6}"/>
          </ac:spMkLst>
        </pc:spChg>
        <pc:picChg chg="add mod ord">
          <ac:chgData name="Yugen Shao (1000054349)" userId="d776e4dd-18d0-4c4b-8043-49cd22f89986" providerId="ADAL" clId="{EC8825F2-24CA-419D-A4A0-30C847E0636C}" dt="2022-06-10T01:57:32.722" v="44" actId="26606"/>
          <ac:picMkLst>
            <pc:docMk/>
            <pc:sldMk cId="2008842230" sldId="257"/>
            <ac:picMk id="6" creationId="{11FBBD81-91FC-B3C4-7778-842C3E717E97}"/>
          </ac:picMkLst>
        </pc:picChg>
      </pc:sldChg>
      <pc:sldChg chg="addSp delSp modSp new mod setBg">
        <pc:chgData name="Yugen Shao (1000054349)" userId="d776e4dd-18d0-4c4b-8043-49cd22f89986" providerId="ADAL" clId="{EC8825F2-24CA-419D-A4A0-30C847E0636C}" dt="2022-06-10T02:36:55.122" v="154" actId="14100"/>
        <pc:sldMkLst>
          <pc:docMk/>
          <pc:sldMk cId="115295479" sldId="258"/>
        </pc:sldMkLst>
        <pc:spChg chg="mod">
          <ac:chgData name="Yugen Shao (1000054349)" userId="d776e4dd-18d0-4c4b-8043-49cd22f89986" providerId="ADAL" clId="{EC8825F2-24CA-419D-A4A0-30C847E0636C}" dt="2022-06-10T02:07:34.152" v="56" actId="26606"/>
          <ac:spMkLst>
            <pc:docMk/>
            <pc:sldMk cId="115295479" sldId="258"/>
            <ac:spMk id="2" creationId="{13428607-BACD-DECC-20FD-AE5A3099E338}"/>
          </ac:spMkLst>
        </pc:spChg>
        <pc:spChg chg="del">
          <ac:chgData name="Yugen Shao (1000054349)" userId="d776e4dd-18d0-4c4b-8043-49cd22f89986" providerId="ADAL" clId="{EC8825F2-24CA-419D-A4A0-30C847E0636C}" dt="2022-06-10T02:05:10.673" v="51" actId="931"/>
          <ac:spMkLst>
            <pc:docMk/>
            <pc:sldMk cId="115295479" sldId="258"/>
            <ac:spMk id="3" creationId="{FD4A19E7-1C36-454F-0371-206903C81759}"/>
          </ac:spMkLst>
        </pc:spChg>
        <pc:spChg chg="mod">
          <ac:chgData name="Yugen Shao (1000054349)" userId="d776e4dd-18d0-4c4b-8043-49cd22f89986" providerId="ADAL" clId="{EC8825F2-24CA-419D-A4A0-30C847E0636C}" dt="2022-06-10T02:07:34.152" v="56" actId="26606"/>
          <ac:spMkLst>
            <pc:docMk/>
            <pc:sldMk cId="115295479" sldId="258"/>
            <ac:spMk id="4" creationId="{13221D99-7AD6-2680-A57B-73F02F8BBFBB}"/>
          </ac:spMkLst>
        </pc:spChg>
        <pc:spChg chg="add">
          <ac:chgData name="Yugen Shao (1000054349)" userId="d776e4dd-18d0-4c4b-8043-49cd22f89986" providerId="ADAL" clId="{EC8825F2-24CA-419D-A4A0-30C847E0636C}" dt="2022-06-10T02:07:34.152" v="56" actId="26606"/>
          <ac:spMkLst>
            <pc:docMk/>
            <pc:sldMk cId="115295479" sldId="258"/>
            <ac:spMk id="11" creationId="{605494DE-B078-4D87-BB01-C84320618DAD}"/>
          </ac:spMkLst>
        </pc:spChg>
        <pc:spChg chg="add">
          <ac:chgData name="Yugen Shao (1000054349)" userId="d776e4dd-18d0-4c4b-8043-49cd22f89986" providerId="ADAL" clId="{EC8825F2-24CA-419D-A4A0-30C847E0636C}" dt="2022-06-10T02:07:34.152" v="56" actId="26606"/>
          <ac:spMkLst>
            <pc:docMk/>
            <pc:sldMk cId="115295479" sldId="258"/>
            <ac:spMk id="13" creationId="{9A0576B0-CD8C-4661-95C8-A9F2CE7CDDB0}"/>
          </ac:spMkLst>
        </pc:spChg>
        <pc:spChg chg="add">
          <ac:chgData name="Yugen Shao (1000054349)" userId="d776e4dd-18d0-4c4b-8043-49cd22f89986" providerId="ADAL" clId="{EC8825F2-24CA-419D-A4A0-30C847E0636C}" dt="2022-06-10T02:07:34.152" v="56" actId="26606"/>
          <ac:spMkLst>
            <pc:docMk/>
            <pc:sldMk cId="115295479" sldId="258"/>
            <ac:spMk id="15" creationId="{3FF60E2B-3919-423C-B1FF-56CDE6681165}"/>
          </ac:spMkLst>
        </pc:spChg>
        <pc:picChg chg="add mod ord">
          <ac:chgData name="Yugen Shao (1000054349)" userId="d776e4dd-18d0-4c4b-8043-49cd22f89986" providerId="ADAL" clId="{EC8825F2-24CA-419D-A4A0-30C847E0636C}" dt="2022-06-10T02:07:34.152" v="56" actId="26606"/>
          <ac:picMkLst>
            <pc:docMk/>
            <pc:sldMk cId="115295479" sldId="258"/>
            <ac:picMk id="6" creationId="{81C27CB2-3C30-7A57-A779-3D68C5490392}"/>
          </ac:picMkLst>
        </pc:picChg>
        <pc:picChg chg="add mod">
          <ac:chgData name="Yugen Shao (1000054349)" userId="d776e4dd-18d0-4c4b-8043-49cd22f89986" providerId="ADAL" clId="{EC8825F2-24CA-419D-A4A0-30C847E0636C}" dt="2022-06-10T02:36:55.122" v="154" actId="14100"/>
          <ac:picMkLst>
            <pc:docMk/>
            <pc:sldMk cId="115295479" sldId="258"/>
            <ac:picMk id="8" creationId="{A6139222-7E7B-FDCD-47D4-E46F749E9BA1}"/>
          </ac:picMkLst>
        </pc:picChg>
      </pc:sldChg>
      <pc:sldChg chg="addSp delSp modSp new mod setBg setClrOvrMap">
        <pc:chgData name="Yugen Shao (1000054349)" userId="d776e4dd-18d0-4c4b-8043-49cd22f89986" providerId="ADAL" clId="{EC8825F2-24CA-419D-A4A0-30C847E0636C}" dt="2022-06-10T02:36:19.651" v="149" actId="14100"/>
        <pc:sldMkLst>
          <pc:docMk/>
          <pc:sldMk cId="1312844316" sldId="259"/>
        </pc:sldMkLst>
        <pc:spChg chg="mod">
          <ac:chgData name="Yugen Shao (1000054349)" userId="d776e4dd-18d0-4c4b-8043-49cd22f89986" providerId="ADAL" clId="{EC8825F2-24CA-419D-A4A0-30C847E0636C}" dt="2022-06-10T02:35:31.259" v="141" actId="26606"/>
          <ac:spMkLst>
            <pc:docMk/>
            <pc:sldMk cId="1312844316" sldId="259"/>
            <ac:spMk id="2" creationId="{6EB4F432-0598-E09B-8A01-A8CFFD7B56E2}"/>
          </ac:spMkLst>
        </pc:spChg>
        <pc:spChg chg="del">
          <ac:chgData name="Yugen Shao (1000054349)" userId="d776e4dd-18d0-4c4b-8043-49cd22f89986" providerId="ADAL" clId="{EC8825F2-24CA-419D-A4A0-30C847E0636C}" dt="2022-06-10T02:08:49.500" v="59" actId="931"/>
          <ac:spMkLst>
            <pc:docMk/>
            <pc:sldMk cId="1312844316" sldId="259"/>
            <ac:spMk id="3" creationId="{71F1DB12-3F81-CB78-0B4A-85FB97B29815}"/>
          </ac:spMkLst>
        </pc:spChg>
        <pc:spChg chg="mod">
          <ac:chgData name="Yugen Shao (1000054349)" userId="d776e4dd-18d0-4c4b-8043-49cd22f89986" providerId="ADAL" clId="{EC8825F2-24CA-419D-A4A0-30C847E0636C}" dt="2022-06-10T02:35:31.259" v="141" actId="26606"/>
          <ac:spMkLst>
            <pc:docMk/>
            <pc:sldMk cId="1312844316" sldId="259"/>
            <ac:spMk id="4" creationId="{1428D046-53C6-7603-661F-F83CC8363CF1}"/>
          </ac:spMkLst>
        </pc:spChg>
        <pc:spChg chg="add del">
          <ac:chgData name="Yugen Shao (1000054349)" userId="d776e4dd-18d0-4c4b-8043-49cd22f89986" providerId="ADAL" clId="{EC8825F2-24CA-419D-A4A0-30C847E0636C}" dt="2022-06-10T02:35:31.259" v="141" actId="26606"/>
          <ac:spMkLst>
            <pc:docMk/>
            <pc:sldMk cId="1312844316" sldId="259"/>
            <ac:spMk id="19" creationId="{003713C1-2FB2-413B-BF91-3AE41726FB7A}"/>
          </ac:spMkLst>
        </pc:spChg>
        <pc:spChg chg="add del">
          <ac:chgData name="Yugen Shao (1000054349)" userId="d776e4dd-18d0-4c4b-8043-49cd22f89986" providerId="ADAL" clId="{EC8825F2-24CA-419D-A4A0-30C847E0636C}" dt="2022-06-10T02:35:31.259" v="141" actId="26606"/>
          <ac:spMkLst>
            <pc:docMk/>
            <pc:sldMk cId="1312844316" sldId="259"/>
            <ac:spMk id="21" creationId="{90795B4D-5022-4A7F-A01D-8D880B7CDBE6}"/>
          </ac:spMkLst>
        </pc:spChg>
        <pc:spChg chg="add del">
          <ac:chgData name="Yugen Shao (1000054349)" userId="d776e4dd-18d0-4c4b-8043-49cd22f89986" providerId="ADAL" clId="{EC8825F2-24CA-419D-A4A0-30C847E0636C}" dt="2022-06-10T02:35:31.259" v="141" actId="26606"/>
          <ac:spMkLst>
            <pc:docMk/>
            <pc:sldMk cId="1312844316" sldId="259"/>
            <ac:spMk id="23" creationId="{AFD19018-DE7C-4796-ADF2-AD2EB0FC0D9C}"/>
          </ac:spMkLst>
        </pc:spChg>
        <pc:spChg chg="add del">
          <ac:chgData name="Yugen Shao (1000054349)" userId="d776e4dd-18d0-4c4b-8043-49cd22f89986" providerId="ADAL" clId="{EC8825F2-24CA-419D-A4A0-30C847E0636C}" dt="2022-06-10T02:35:31.259" v="141" actId="26606"/>
          <ac:spMkLst>
            <pc:docMk/>
            <pc:sldMk cId="1312844316" sldId="259"/>
            <ac:spMk id="25" creationId="{B1A0A2C2-4F85-44AF-8708-8DCA4B550CB8}"/>
          </ac:spMkLst>
        </pc:spChg>
        <pc:spChg chg="add del">
          <ac:chgData name="Yugen Shao (1000054349)" userId="d776e4dd-18d0-4c4b-8043-49cd22f89986" providerId="ADAL" clId="{EC8825F2-24CA-419D-A4A0-30C847E0636C}" dt="2022-06-10T02:35:27.801" v="138" actId="26606"/>
          <ac:spMkLst>
            <pc:docMk/>
            <pc:sldMk cId="1312844316" sldId="259"/>
            <ac:spMk id="30" creationId="{1F232A53-673E-406F-BB93-BF651C276DC7}"/>
          </ac:spMkLst>
        </pc:spChg>
        <pc:spChg chg="add del">
          <ac:chgData name="Yugen Shao (1000054349)" userId="d776e4dd-18d0-4c4b-8043-49cd22f89986" providerId="ADAL" clId="{EC8825F2-24CA-419D-A4A0-30C847E0636C}" dt="2022-06-10T02:35:27.801" v="138" actId="26606"/>
          <ac:spMkLst>
            <pc:docMk/>
            <pc:sldMk cId="1312844316" sldId="259"/>
            <ac:spMk id="32" creationId="{C062E60F-5CD4-4268-8359-8076634680E5}"/>
          </ac:spMkLst>
        </pc:spChg>
        <pc:spChg chg="add del">
          <ac:chgData name="Yugen Shao (1000054349)" userId="d776e4dd-18d0-4c4b-8043-49cd22f89986" providerId="ADAL" clId="{EC8825F2-24CA-419D-A4A0-30C847E0636C}" dt="2022-06-10T02:35:27.801" v="138" actId="26606"/>
          <ac:spMkLst>
            <pc:docMk/>
            <pc:sldMk cId="1312844316" sldId="259"/>
            <ac:spMk id="34" creationId="{BB341EC3-1810-4D33-BA3F-E2D0AA0ECFB6}"/>
          </ac:spMkLst>
        </pc:spChg>
        <pc:spChg chg="add del">
          <ac:chgData name="Yugen Shao (1000054349)" userId="d776e4dd-18d0-4c4b-8043-49cd22f89986" providerId="ADAL" clId="{EC8825F2-24CA-419D-A4A0-30C847E0636C}" dt="2022-06-10T02:35:27.801" v="138" actId="26606"/>
          <ac:spMkLst>
            <pc:docMk/>
            <pc:sldMk cId="1312844316" sldId="259"/>
            <ac:spMk id="36" creationId="{10127CDE-2B99-47A8-BB3C-7D17519105E0}"/>
          </ac:spMkLst>
        </pc:spChg>
        <pc:spChg chg="add del">
          <ac:chgData name="Yugen Shao (1000054349)" userId="d776e4dd-18d0-4c4b-8043-49cd22f89986" providerId="ADAL" clId="{EC8825F2-24CA-419D-A4A0-30C847E0636C}" dt="2022-06-10T02:35:31.242" v="140" actId="26606"/>
          <ac:spMkLst>
            <pc:docMk/>
            <pc:sldMk cId="1312844316" sldId="259"/>
            <ac:spMk id="38" creationId="{4E8F40FE-293C-453F-B8A6-4278993567DF}"/>
          </ac:spMkLst>
        </pc:spChg>
        <pc:spChg chg="add del">
          <ac:chgData name="Yugen Shao (1000054349)" userId="d776e4dd-18d0-4c4b-8043-49cd22f89986" providerId="ADAL" clId="{EC8825F2-24CA-419D-A4A0-30C847E0636C}" dt="2022-06-10T02:35:31.242" v="140" actId="26606"/>
          <ac:spMkLst>
            <pc:docMk/>
            <pc:sldMk cId="1312844316" sldId="259"/>
            <ac:spMk id="39" creationId="{481EABE0-FA8E-49A5-A966-F0539111C953}"/>
          </ac:spMkLst>
        </pc:spChg>
        <pc:spChg chg="add del">
          <ac:chgData name="Yugen Shao (1000054349)" userId="d776e4dd-18d0-4c4b-8043-49cd22f89986" providerId="ADAL" clId="{EC8825F2-24CA-419D-A4A0-30C847E0636C}" dt="2022-06-10T02:35:31.242" v="140" actId="26606"/>
          <ac:spMkLst>
            <pc:docMk/>
            <pc:sldMk cId="1312844316" sldId="259"/>
            <ac:spMk id="40" creationId="{56A3E26D-73B1-468C-B97B-BC1815959759}"/>
          </ac:spMkLst>
        </pc:spChg>
        <pc:spChg chg="add">
          <ac:chgData name="Yugen Shao (1000054349)" userId="d776e4dd-18d0-4c4b-8043-49cd22f89986" providerId="ADAL" clId="{EC8825F2-24CA-419D-A4A0-30C847E0636C}" dt="2022-06-10T02:35:31.259" v="141" actId="26606"/>
          <ac:spMkLst>
            <pc:docMk/>
            <pc:sldMk cId="1312844316" sldId="259"/>
            <ac:spMk id="42" creationId="{1F232A53-673E-406F-BB93-BF651C276DC7}"/>
          </ac:spMkLst>
        </pc:spChg>
        <pc:spChg chg="add">
          <ac:chgData name="Yugen Shao (1000054349)" userId="d776e4dd-18d0-4c4b-8043-49cd22f89986" providerId="ADAL" clId="{EC8825F2-24CA-419D-A4A0-30C847E0636C}" dt="2022-06-10T02:35:31.259" v="141" actId="26606"/>
          <ac:spMkLst>
            <pc:docMk/>
            <pc:sldMk cId="1312844316" sldId="259"/>
            <ac:spMk id="43" creationId="{C062E60F-5CD4-4268-8359-8076634680E5}"/>
          </ac:spMkLst>
        </pc:spChg>
        <pc:spChg chg="add">
          <ac:chgData name="Yugen Shao (1000054349)" userId="d776e4dd-18d0-4c4b-8043-49cd22f89986" providerId="ADAL" clId="{EC8825F2-24CA-419D-A4A0-30C847E0636C}" dt="2022-06-10T02:35:31.259" v="141" actId="26606"/>
          <ac:spMkLst>
            <pc:docMk/>
            <pc:sldMk cId="1312844316" sldId="259"/>
            <ac:spMk id="44" creationId="{BB341EC3-1810-4D33-BA3F-E2D0AA0ECFB6}"/>
          </ac:spMkLst>
        </pc:spChg>
        <pc:spChg chg="add">
          <ac:chgData name="Yugen Shao (1000054349)" userId="d776e4dd-18d0-4c4b-8043-49cd22f89986" providerId="ADAL" clId="{EC8825F2-24CA-419D-A4A0-30C847E0636C}" dt="2022-06-10T02:35:31.259" v="141" actId="26606"/>
          <ac:spMkLst>
            <pc:docMk/>
            <pc:sldMk cId="1312844316" sldId="259"/>
            <ac:spMk id="45" creationId="{10127CDE-2B99-47A8-BB3C-7D17519105E0}"/>
          </ac:spMkLst>
        </pc:spChg>
        <pc:picChg chg="add mod ord">
          <ac:chgData name="Yugen Shao (1000054349)" userId="d776e4dd-18d0-4c4b-8043-49cd22f89986" providerId="ADAL" clId="{EC8825F2-24CA-419D-A4A0-30C847E0636C}" dt="2022-06-10T02:36:11.651" v="148" actId="1076"/>
          <ac:picMkLst>
            <pc:docMk/>
            <pc:sldMk cId="1312844316" sldId="259"/>
            <ac:picMk id="6" creationId="{7B27E1E6-619C-62E5-DC18-2054355D8175}"/>
          </ac:picMkLst>
        </pc:picChg>
        <pc:picChg chg="add del mod">
          <ac:chgData name="Yugen Shao (1000054349)" userId="d776e4dd-18d0-4c4b-8043-49cd22f89986" providerId="ADAL" clId="{EC8825F2-24CA-419D-A4A0-30C847E0636C}" dt="2022-06-10T02:09:24.652" v="71" actId="931"/>
          <ac:picMkLst>
            <pc:docMk/>
            <pc:sldMk cId="1312844316" sldId="259"/>
            <ac:picMk id="8" creationId="{72A10088-E963-FDED-D467-D89EAFA230D1}"/>
          </ac:picMkLst>
        </pc:picChg>
        <pc:picChg chg="add del mod">
          <ac:chgData name="Yugen Shao (1000054349)" userId="d776e4dd-18d0-4c4b-8043-49cd22f89986" providerId="ADAL" clId="{EC8825F2-24CA-419D-A4A0-30C847E0636C}" dt="2022-06-10T02:09:24.652" v="71" actId="931"/>
          <ac:picMkLst>
            <pc:docMk/>
            <pc:sldMk cId="1312844316" sldId="259"/>
            <ac:picMk id="10" creationId="{21288DF0-01EC-8626-5704-27F5924319D3}"/>
          </ac:picMkLst>
        </pc:picChg>
        <pc:picChg chg="add mod ord">
          <ac:chgData name="Yugen Shao (1000054349)" userId="d776e4dd-18d0-4c4b-8043-49cd22f89986" providerId="ADAL" clId="{EC8825F2-24CA-419D-A4A0-30C847E0636C}" dt="2022-06-10T02:36:03.861" v="147" actId="1076"/>
          <ac:picMkLst>
            <pc:docMk/>
            <pc:sldMk cId="1312844316" sldId="259"/>
            <ac:picMk id="12" creationId="{D50E7833-36E1-A3CE-FE24-7D7781A46C0C}"/>
          </ac:picMkLst>
        </pc:picChg>
        <pc:picChg chg="add mod">
          <ac:chgData name="Yugen Shao (1000054349)" userId="d776e4dd-18d0-4c4b-8043-49cd22f89986" providerId="ADAL" clId="{EC8825F2-24CA-419D-A4A0-30C847E0636C}" dt="2022-06-10T02:35:31.259" v="141" actId="26606"/>
          <ac:picMkLst>
            <pc:docMk/>
            <pc:sldMk cId="1312844316" sldId="259"/>
            <ac:picMk id="14" creationId="{0C0FCA82-E42B-16C8-2264-9E12E359F021}"/>
          </ac:picMkLst>
        </pc:picChg>
        <pc:picChg chg="add mod">
          <ac:chgData name="Yugen Shao (1000054349)" userId="d776e4dd-18d0-4c4b-8043-49cd22f89986" providerId="ADAL" clId="{EC8825F2-24CA-419D-A4A0-30C847E0636C}" dt="2022-06-10T02:36:19.651" v="149" actId="14100"/>
          <ac:picMkLst>
            <pc:docMk/>
            <pc:sldMk cId="1312844316" sldId="259"/>
            <ac:picMk id="16" creationId="{CE27D590-98EF-563C-C342-2C420290BBF3}"/>
          </ac:picMkLst>
        </pc:picChg>
      </pc:sldChg>
      <pc:sldChg chg="addSp delSp modSp new mod setBg setClrOvrMap">
        <pc:chgData name="Yugen Shao (1000054349)" userId="d776e4dd-18d0-4c4b-8043-49cd22f89986" providerId="ADAL" clId="{EC8825F2-24CA-419D-A4A0-30C847E0636C}" dt="2022-06-10T02:43:35.479" v="181" actId="14100"/>
        <pc:sldMkLst>
          <pc:docMk/>
          <pc:sldMk cId="3916988388" sldId="260"/>
        </pc:sldMkLst>
        <pc:spChg chg="mod">
          <ac:chgData name="Yugen Shao (1000054349)" userId="d776e4dd-18d0-4c4b-8043-49cd22f89986" providerId="ADAL" clId="{EC8825F2-24CA-419D-A4A0-30C847E0636C}" dt="2022-06-10T02:42:55.930" v="172" actId="26606"/>
          <ac:spMkLst>
            <pc:docMk/>
            <pc:sldMk cId="3916988388" sldId="260"/>
            <ac:spMk id="2" creationId="{C9169725-4AEB-A4DE-7739-23CB093188A9}"/>
          </ac:spMkLst>
        </pc:spChg>
        <pc:spChg chg="add del">
          <ac:chgData name="Yugen Shao (1000054349)" userId="d776e4dd-18d0-4c4b-8043-49cd22f89986" providerId="ADAL" clId="{EC8825F2-24CA-419D-A4A0-30C847E0636C}" dt="2022-06-10T02:18:07.015" v="126" actId="931"/>
          <ac:spMkLst>
            <pc:docMk/>
            <pc:sldMk cId="3916988388" sldId="260"/>
            <ac:spMk id="3" creationId="{42F112E3-2F6C-1C2D-8B2A-C3E5B461AE34}"/>
          </ac:spMkLst>
        </pc:spChg>
        <pc:spChg chg="mod ord">
          <ac:chgData name="Yugen Shao (1000054349)" userId="d776e4dd-18d0-4c4b-8043-49cd22f89986" providerId="ADAL" clId="{EC8825F2-24CA-419D-A4A0-30C847E0636C}" dt="2022-06-10T02:42:55.930" v="172" actId="26606"/>
          <ac:spMkLst>
            <pc:docMk/>
            <pc:sldMk cId="3916988388" sldId="260"/>
            <ac:spMk id="4" creationId="{FA544EBE-5DAC-30F0-0454-8CAAB202C1BC}"/>
          </ac:spMkLst>
        </pc:spChg>
        <pc:spChg chg="add del">
          <ac:chgData name="Yugen Shao (1000054349)" userId="d776e4dd-18d0-4c4b-8043-49cd22f89986" providerId="ADAL" clId="{EC8825F2-24CA-419D-A4A0-30C847E0636C}" dt="2022-06-10T02:41:55.410" v="166" actId="26606"/>
          <ac:spMkLst>
            <pc:docMk/>
            <pc:sldMk cId="3916988388" sldId="260"/>
            <ac:spMk id="17" creationId="{DC14B3F1-8CC5-4623-94B0-4445E3775D41}"/>
          </ac:spMkLst>
        </pc:spChg>
        <pc:spChg chg="add del">
          <ac:chgData name="Yugen Shao (1000054349)" userId="d776e4dd-18d0-4c4b-8043-49cd22f89986" providerId="ADAL" clId="{EC8825F2-24CA-419D-A4A0-30C847E0636C}" dt="2022-06-10T02:42:25.692" v="171" actId="26606"/>
          <ac:spMkLst>
            <pc:docMk/>
            <pc:sldMk cId="3916988388" sldId="260"/>
            <ac:spMk id="21" creationId="{26FF42C2-EA15-4154-B242-E98E88CED99C}"/>
          </ac:spMkLst>
        </pc:spChg>
        <pc:spChg chg="add del">
          <ac:chgData name="Yugen Shao (1000054349)" userId="d776e4dd-18d0-4c4b-8043-49cd22f89986" providerId="ADAL" clId="{EC8825F2-24CA-419D-A4A0-30C847E0636C}" dt="2022-06-10T02:42:25.692" v="171" actId="26606"/>
          <ac:spMkLst>
            <pc:docMk/>
            <pc:sldMk cId="3916988388" sldId="260"/>
            <ac:spMk id="22" creationId="{D79DE9F7-28C4-4856-BA57-D696E124C137}"/>
          </ac:spMkLst>
        </pc:spChg>
        <pc:spChg chg="add del">
          <ac:chgData name="Yugen Shao (1000054349)" userId="d776e4dd-18d0-4c4b-8043-49cd22f89986" providerId="ADAL" clId="{EC8825F2-24CA-419D-A4A0-30C847E0636C}" dt="2022-06-10T02:41:40.916" v="164" actId="26606"/>
          <ac:spMkLst>
            <pc:docMk/>
            <pc:sldMk cId="3916988388" sldId="260"/>
            <ac:spMk id="24" creationId="{33CD251C-A887-4D2F-925B-FC097198538B}"/>
          </ac:spMkLst>
        </pc:spChg>
        <pc:spChg chg="add del">
          <ac:chgData name="Yugen Shao (1000054349)" userId="d776e4dd-18d0-4c4b-8043-49cd22f89986" providerId="ADAL" clId="{EC8825F2-24CA-419D-A4A0-30C847E0636C}" dt="2022-06-10T02:42:25.692" v="171" actId="26606"/>
          <ac:spMkLst>
            <pc:docMk/>
            <pc:sldMk cId="3916988388" sldId="260"/>
            <ac:spMk id="28" creationId="{E1F9ED9C-121B-44C6-A308-5824769C40D5}"/>
          </ac:spMkLst>
        </pc:spChg>
        <pc:spChg chg="add del">
          <ac:chgData name="Yugen Shao (1000054349)" userId="d776e4dd-18d0-4c4b-8043-49cd22f89986" providerId="ADAL" clId="{EC8825F2-24CA-419D-A4A0-30C847E0636C}" dt="2022-06-10T02:42:25.692" v="171" actId="26606"/>
          <ac:spMkLst>
            <pc:docMk/>
            <pc:sldMk cId="3916988388" sldId="260"/>
            <ac:spMk id="30" creationId="{4A5F8185-F27B-4E99-A06C-007336FE3F2D}"/>
          </ac:spMkLst>
        </pc:spChg>
        <pc:spChg chg="add del">
          <ac:chgData name="Yugen Shao (1000054349)" userId="d776e4dd-18d0-4c4b-8043-49cd22f89986" providerId="ADAL" clId="{EC8825F2-24CA-419D-A4A0-30C847E0636C}" dt="2022-06-10T02:42:25.680" v="170" actId="26606"/>
          <ac:spMkLst>
            <pc:docMk/>
            <pc:sldMk cId="3916988388" sldId="260"/>
            <ac:spMk id="35" creationId="{4038CB10-1F5C-4D54-9DF7-12586DE5B007}"/>
          </ac:spMkLst>
        </pc:spChg>
        <pc:spChg chg="add del">
          <ac:chgData name="Yugen Shao (1000054349)" userId="d776e4dd-18d0-4c4b-8043-49cd22f89986" providerId="ADAL" clId="{EC8825F2-24CA-419D-A4A0-30C847E0636C}" dt="2022-06-10T02:42:25.680" v="170" actId="26606"/>
          <ac:spMkLst>
            <pc:docMk/>
            <pc:sldMk cId="3916988388" sldId="260"/>
            <ac:spMk id="37" creationId="{73ED6512-6858-4552-B699-9A97FE9A4EA2}"/>
          </ac:spMkLst>
        </pc:spChg>
        <pc:spChg chg="add del">
          <ac:chgData name="Yugen Shao (1000054349)" userId="d776e4dd-18d0-4c4b-8043-49cd22f89986" providerId="ADAL" clId="{EC8825F2-24CA-419D-A4A0-30C847E0636C}" dt="2022-06-10T02:42:55.930" v="172" actId="26606"/>
          <ac:spMkLst>
            <pc:docMk/>
            <pc:sldMk cId="3916988388" sldId="260"/>
            <ac:spMk id="39" creationId="{EA9E6440-28AB-43CB-B9F2-B84F6A187783}"/>
          </ac:spMkLst>
        </pc:spChg>
        <pc:spChg chg="add">
          <ac:chgData name="Yugen Shao (1000054349)" userId="d776e4dd-18d0-4c4b-8043-49cd22f89986" providerId="ADAL" clId="{EC8825F2-24CA-419D-A4A0-30C847E0636C}" dt="2022-06-10T02:42:55.930" v="172" actId="26606"/>
          <ac:spMkLst>
            <pc:docMk/>
            <pc:sldMk cId="3916988388" sldId="260"/>
            <ac:spMk id="44" creationId="{0550F5B9-399F-4FAD-AE6C-ED65F9A43A74}"/>
          </ac:spMkLst>
        </pc:spChg>
        <pc:spChg chg="add">
          <ac:chgData name="Yugen Shao (1000054349)" userId="d776e4dd-18d0-4c4b-8043-49cd22f89986" providerId="ADAL" clId="{EC8825F2-24CA-419D-A4A0-30C847E0636C}" dt="2022-06-10T02:42:55.930" v="172" actId="26606"/>
          <ac:spMkLst>
            <pc:docMk/>
            <pc:sldMk cId="3916988388" sldId="260"/>
            <ac:spMk id="46" creationId="{C062E60F-5CD4-4268-8359-8076634680E5}"/>
          </ac:spMkLst>
        </pc:spChg>
        <pc:spChg chg="add">
          <ac:chgData name="Yugen Shao (1000054349)" userId="d776e4dd-18d0-4c4b-8043-49cd22f89986" providerId="ADAL" clId="{EC8825F2-24CA-419D-A4A0-30C847E0636C}" dt="2022-06-10T02:42:55.930" v="172" actId="26606"/>
          <ac:spMkLst>
            <pc:docMk/>
            <pc:sldMk cId="3916988388" sldId="260"/>
            <ac:spMk id="48" creationId="{BB341EC3-1810-4D33-BA3F-E2D0AA0ECFB6}"/>
          </ac:spMkLst>
        </pc:spChg>
        <pc:spChg chg="add">
          <ac:chgData name="Yugen Shao (1000054349)" userId="d776e4dd-18d0-4c4b-8043-49cd22f89986" providerId="ADAL" clId="{EC8825F2-24CA-419D-A4A0-30C847E0636C}" dt="2022-06-10T02:42:55.930" v="172" actId="26606"/>
          <ac:spMkLst>
            <pc:docMk/>
            <pc:sldMk cId="3916988388" sldId="260"/>
            <ac:spMk id="50" creationId="{10127CDE-2B99-47A8-BB3C-7D17519105E0}"/>
          </ac:spMkLst>
        </pc:spChg>
        <pc:grpChg chg="add del">
          <ac:chgData name="Yugen Shao (1000054349)" userId="d776e4dd-18d0-4c4b-8043-49cd22f89986" providerId="ADAL" clId="{EC8825F2-24CA-419D-A4A0-30C847E0636C}" dt="2022-06-10T02:41:40.916" v="164" actId="26606"/>
          <ac:grpSpMkLst>
            <pc:docMk/>
            <pc:sldMk cId="3916988388" sldId="260"/>
            <ac:grpSpMk id="26" creationId="{770AE191-D2EA-45C9-A44D-830C188F74CB}"/>
          </ac:grpSpMkLst>
        </pc:grpChg>
        <pc:picChg chg="add del mod">
          <ac:chgData name="Yugen Shao (1000054349)" userId="d776e4dd-18d0-4c4b-8043-49cd22f89986" providerId="ADAL" clId="{EC8825F2-24CA-419D-A4A0-30C847E0636C}" dt="2022-06-10T02:17:58.687" v="125" actId="931"/>
          <ac:picMkLst>
            <pc:docMk/>
            <pc:sldMk cId="3916988388" sldId="260"/>
            <ac:picMk id="6" creationId="{02A1A322-05B4-31B7-1F95-6EABE972BA48}"/>
          </ac:picMkLst>
        </pc:picChg>
        <pc:picChg chg="add del mod">
          <ac:chgData name="Yugen Shao (1000054349)" userId="d776e4dd-18d0-4c4b-8043-49cd22f89986" providerId="ADAL" clId="{EC8825F2-24CA-419D-A4A0-30C847E0636C}" dt="2022-06-10T02:17:58.687" v="125" actId="931"/>
          <ac:picMkLst>
            <pc:docMk/>
            <pc:sldMk cId="3916988388" sldId="260"/>
            <ac:picMk id="8" creationId="{8EB73040-F1B1-2346-6DD1-5B80A8D1A46B}"/>
          </ac:picMkLst>
        </pc:picChg>
        <pc:picChg chg="add mod ord">
          <ac:chgData name="Yugen Shao (1000054349)" userId="d776e4dd-18d0-4c4b-8043-49cd22f89986" providerId="ADAL" clId="{EC8825F2-24CA-419D-A4A0-30C847E0636C}" dt="2022-06-10T02:43:14.512" v="177" actId="14100"/>
          <ac:picMkLst>
            <pc:docMk/>
            <pc:sldMk cId="3916988388" sldId="260"/>
            <ac:picMk id="10" creationId="{6778A02A-0D30-4D6C-254F-98EA1B045439}"/>
          </ac:picMkLst>
        </pc:picChg>
        <pc:picChg chg="add mod">
          <ac:chgData name="Yugen Shao (1000054349)" userId="d776e4dd-18d0-4c4b-8043-49cd22f89986" providerId="ADAL" clId="{EC8825F2-24CA-419D-A4A0-30C847E0636C}" dt="2022-06-10T02:43:35.479" v="181" actId="14100"/>
          <ac:picMkLst>
            <pc:docMk/>
            <pc:sldMk cId="3916988388" sldId="260"/>
            <ac:picMk id="12" creationId="{0F96F8B2-4504-20E4-265E-B6A1D8994443}"/>
          </ac:picMkLst>
        </pc:picChg>
        <pc:picChg chg="add mod">
          <ac:chgData name="Yugen Shao (1000054349)" userId="d776e4dd-18d0-4c4b-8043-49cd22f89986" providerId="ADAL" clId="{EC8825F2-24CA-419D-A4A0-30C847E0636C}" dt="2022-06-10T02:43:26.871" v="180" actId="1076"/>
          <ac:picMkLst>
            <pc:docMk/>
            <pc:sldMk cId="3916988388" sldId="260"/>
            <ac:picMk id="14" creationId="{E692E50D-36EC-421F-30C8-61F2DA2AD83B}"/>
          </ac:picMkLst>
        </pc:picChg>
        <pc:cxnChg chg="add del">
          <ac:chgData name="Yugen Shao (1000054349)" userId="d776e4dd-18d0-4c4b-8043-49cd22f89986" providerId="ADAL" clId="{EC8825F2-24CA-419D-A4A0-30C847E0636C}" dt="2022-06-10T02:41:55.410" v="166" actId="26606"/>
          <ac:cxnSpMkLst>
            <pc:docMk/>
            <pc:sldMk cId="3916988388" sldId="260"/>
            <ac:cxnSpMk id="19" creationId="{B8EC0F70-6AFD-45BE-8F70-52888FC304F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F886-538F-F4AA-24B7-0360A9074D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F262E511-B253-51FA-EEC2-7F71F3FEDD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60141D9D-1485-D963-7A7C-C2E4A0052213}"/>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5" name="Footer Placeholder 4">
            <a:extLst>
              <a:ext uri="{FF2B5EF4-FFF2-40B4-BE49-F238E27FC236}">
                <a16:creationId xmlns:a16="http://schemas.microsoft.com/office/drawing/2014/main" id="{8CBD42DD-5D8D-CD75-D1C5-16A96D845D9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2005E19-083B-7447-8C66-D64640BA9962}"/>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991966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D4B6-6024-4D49-47FC-F8E8BDC70F4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27E67B7-DB19-A0F7-9A09-1A4B5294B8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1E3B85F-93CB-804C-B849-F62B25F3CF12}"/>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5" name="Footer Placeholder 4">
            <a:extLst>
              <a:ext uri="{FF2B5EF4-FFF2-40B4-BE49-F238E27FC236}">
                <a16:creationId xmlns:a16="http://schemas.microsoft.com/office/drawing/2014/main" id="{B4F5C50F-3D43-FC05-B2D7-66D54CA3C2E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D3AB063-91E2-0FC5-E826-B2FAA0C33CCB}"/>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6832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D2370-E7E2-2819-F0F3-912107B527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0A7178FD-356A-4939-D729-27D1B03388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14DFD24-DC3F-48E1-2F47-ECF8C4069E09}"/>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5" name="Footer Placeholder 4">
            <a:extLst>
              <a:ext uri="{FF2B5EF4-FFF2-40B4-BE49-F238E27FC236}">
                <a16:creationId xmlns:a16="http://schemas.microsoft.com/office/drawing/2014/main" id="{280D445E-CA41-7E22-1396-1C643795280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577E469-3191-ACD1-B7A8-B022456F074A}"/>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263663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1591-2E17-4F68-7019-B854FC360FE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851126D-A25B-E869-0B1F-479E66B58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D623DAA-84CC-2D00-3438-45E80E9E3CBA}"/>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5" name="Footer Placeholder 4">
            <a:extLst>
              <a:ext uri="{FF2B5EF4-FFF2-40B4-BE49-F238E27FC236}">
                <a16:creationId xmlns:a16="http://schemas.microsoft.com/office/drawing/2014/main" id="{FC7F3905-8EB0-DF1D-DF34-D88F5AC4C8A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3635299-CE03-9CD6-7030-8DC7FB91563E}"/>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401434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7E5D-E7DC-6CF3-AC12-04A8D054B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27B0221-517B-258A-F852-E9BFDA37E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E05B8-A820-EE39-9684-39E2AF0BFFC7}"/>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5" name="Footer Placeholder 4">
            <a:extLst>
              <a:ext uri="{FF2B5EF4-FFF2-40B4-BE49-F238E27FC236}">
                <a16:creationId xmlns:a16="http://schemas.microsoft.com/office/drawing/2014/main" id="{6A521244-E466-601A-6E24-B679B926C78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CC06C27-537A-049F-3992-50F10F374DD4}"/>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234267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901D-5B35-B771-EFC6-92121183ADC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1A21939-3E13-053A-C8D1-E11882D99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BD7253C-D62A-0EF5-5FE7-07410BCFC5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28843676-7DE6-D5D0-C1A5-B26F7F3A3219}"/>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6" name="Footer Placeholder 5">
            <a:extLst>
              <a:ext uri="{FF2B5EF4-FFF2-40B4-BE49-F238E27FC236}">
                <a16:creationId xmlns:a16="http://schemas.microsoft.com/office/drawing/2014/main" id="{278CB254-A4F3-9C3B-1165-6C51725F251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96AC8A9-B8F2-3B04-DAF2-9955D266C88C}"/>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32088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0EBB-3193-D4DA-8609-F34152994A0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430753C-9906-B729-288C-5024A13FD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E77DCA-A92B-D54F-6D7E-355BD0ACC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9094AD9-61CA-EBAC-16C4-F0D7ED9D7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BCA9D4-BFAA-BECE-B496-7BD26DC36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25EBB2E8-D37A-6151-C375-82154CD53327}"/>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8" name="Footer Placeholder 7">
            <a:extLst>
              <a:ext uri="{FF2B5EF4-FFF2-40B4-BE49-F238E27FC236}">
                <a16:creationId xmlns:a16="http://schemas.microsoft.com/office/drawing/2014/main" id="{799ED446-2F08-ED6F-0494-54870D2123B0}"/>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8446A91-BD85-27EE-FC15-C93C30C250BA}"/>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05200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B5B6-2E32-F754-3E11-62C2F278A5A6}"/>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4AA9EC71-CE63-DBE4-3055-BC8C8D1E62AC}"/>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4" name="Footer Placeholder 3">
            <a:extLst>
              <a:ext uri="{FF2B5EF4-FFF2-40B4-BE49-F238E27FC236}">
                <a16:creationId xmlns:a16="http://schemas.microsoft.com/office/drawing/2014/main" id="{23D520E9-D54F-DF0B-1107-61D9038D88C3}"/>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F4A8EA3-2442-5565-A050-C545AA9F7A3E}"/>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22374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A300B-3743-22BB-2C14-3FD117715483}"/>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3" name="Footer Placeholder 2">
            <a:extLst>
              <a:ext uri="{FF2B5EF4-FFF2-40B4-BE49-F238E27FC236}">
                <a16:creationId xmlns:a16="http://schemas.microsoft.com/office/drawing/2014/main" id="{1F14B7AC-7B8F-E0E9-1D1C-197CE3337835}"/>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89937CE7-3715-7AAD-02E3-2DF14AF4AE76}"/>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406419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2BF4-8C63-85C4-59FC-60E142E72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B6D1B705-0436-D71E-7DB8-1D819623C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4737684-C8A8-C265-8F87-91785E442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F0713-56C0-EDF5-9D97-602CBA6CE916}"/>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6" name="Footer Placeholder 5">
            <a:extLst>
              <a:ext uri="{FF2B5EF4-FFF2-40B4-BE49-F238E27FC236}">
                <a16:creationId xmlns:a16="http://schemas.microsoft.com/office/drawing/2014/main" id="{AA68195E-232A-77DF-DBE4-8E0D9F04B7C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D49AA55-10B7-D274-6DA5-7F9482952192}"/>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3377797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FC16-7164-7BFD-8F1E-402CB9B46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5C3AD7BF-FE87-65C4-F2BD-7FA74F887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B98EA1A-0EB1-2141-E3E0-F7E5355FD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B4DF4-DF7E-6892-4856-38D84A3FC10C}"/>
              </a:ext>
            </a:extLst>
          </p:cNvPr>
          <p:cNvSpPr>
            <a:spLocks noGrp="1"/>
          </p:cNvSpPr>
          <p:nvPr>
            <p:ph type="dt" sz="half" idx="10"/>
          </p:nvPr>
        </p:nvSpPr>
        <p:spPr/>
        <p:txBody>
          <a:bodyPr/>
          <a:lstStyle/>
          <a:p>
            <a:fld id="{BBACD8BC-A972-4B91-B48E-9E47140233A2}" type="datetimeFigureOut">
              <a:rPr lang="en-NZ" smtClean="0"/>
              <a:t>14/06/2022</a:t>
            </a:fld>
            <a:endParaRPr lang="en-NZ"/>
          </a:p>
        </p:txBody>
      </p:sp>
      <p:sp>
        <p:nvSpPr>
          <p:cNvPr id="6" name="Footer Placeholder 5">
            <a:extLst>
              <a:ext uri="{FF2B5EF4-FFF2-40B4-BE49-F238E27FC236}">
                <a16:creationId xmlns:a16="http://schemas.microsoft.com/office/drawing/2014/main" id="{0E697DB9-B025-6619-19DB-D3DF4E13A53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4AF6865-3310-C3E8-04DD-7379D727FA31}"/>
              </a:ext>
            </a:extLst>
          </p:cNvPr>
          <p:cNvSpPr>
            <a:spLocks noGrp="1"/>
          </p:cNvSpPr>
          <p:nvPr>
            <p:ph type="sldNum" sz="quarter" idx="12"/>
          </p:nvPr>
        </p:nvSpPr>
        <p:spPr/>
        <p:txBody>
          <a:bodyPr/>
          <a:lstStyle/>
          <a:p>
            <a:fld id="{01DD3258-C649-49C5-92CE-2DF093D9DB6A}" type="slidenum">
              <a:rPr lang="en-NZ" smtClean="0"/>
              <a:t>‹#›</a:t>
            </a:fld>
            <a:endParaRPr lang="en-NZ"/>
          </a:p>
        </p:txBody>
      </p:sp>
    </p:spTree>
    <p:extLst>
      <p:ext uri="{BB962C8B-B14F-4D97-AF65-F5344CB8AC3E}">
        <p14:creationId xmlns:p14="http://schemas.microsoft.com/office/powerpoint/2010/main" val="1271955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DD1E7-C927-48BB-003E-934964215B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7EDB2E9-57A7-04ED-9440-85E93B3A9F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28759C5-0E66-F481-E034-6294117A6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ACD8BC-A972-4B91-B48E-9E47140233A2}" type="datetimeFigureOut">
              <a:rPr lang="en-NZ" smtClean="0"/>
              <a:t>14/06/2022</a:t>
            </a:fld>
            <a:endParaRPr lang="en-NZ"/>
          </a:p>
        </p:txBody>
      </p:sp>
      <p:sp>
        <p:nvSpPr>
          <p:cNvPr id="5" name="Footer Placeholder 4">
            <a:extLst>
              <a:ext uri="{FF2B5EF4-FFF2-40B4-BE49-F238E27FC236}">
                <a16:creationId xmlns:a16="http://schemas.microsoft.com/office/drawing/2014/main" id="{0DDF28E8-928B-2B51-E0F4-04731DE04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235357F9-4FC7-F0B2-0E81-375A96466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DD3258-C649-49C5-92CE-2DF093D9DB6A}" type="slidenum">
              <a:rPr lang="en-NZ" smtClean="0"/>
              <a:t>‹#›</a:t>
            </a:fld>
            <a:endParaRPr lang="en-NZ"/>
          </a:p>
        </p:txBody>
      </p:sp>
    </p:spTree>
    <p:extLst>
      <p:ext uri="{BB962C8B-B14F-4D97-AF65-F5344CB8AC3E}">
        <p14:creationId xmlns:p14="http://schemas.microsoft.com/office/powerpoint/2010/main" val="21032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A723-4DA4-87F0-351E-7E00C43A3832}"/>
              </a:ext>
            </a:extLst>
          </p:cNvPr>
          <p:cNvSpPr>
            <a:spLocks noGrp="1"/>
          </p:cNvSpPr>
          <p:nvPr>
            <p:ph type="ctrTitle"/>
          </p:nvPr>
        </p:nvSpPr>
        <p:spPr/>
        <p:txBody>
          <a:bodyPr/>
          <a:lstStyle/>
          <a:p>
            <a:endParaRPr lang="en-NZ"/>
          </a:p>
        </p:txBody>
      </p:sp>
      <p:sp>
        <p:nvSpPr>
          <p:cNvPr id="3" name="Subtitle 2">
            <a:extLst>
              <a:ext uri="{FF2B5EF4-FFF2-40B4-BE49-F238E27FC236}">
                <a16:creationId xmlns:a16="http://schemas.microsoft.com/office/drawing/2014/main" id="{68205296-2B99-6AE0-F1D5-A87AB5FC4204}"/>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17277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05301E78-6BE6-EA4A-93B6-D49F1732AD98}"/>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altLang="zh-CN" sz="4400" kern="1200">
                <a:solidFill>
                  <a:srgbClr val="FFFFFF"/>
                </a:solidFill>
                <a:latin typeface="+mj-lt"/>
                <a:ea typeface="+mj-ea"/>
                <a:cs typeface="+mj-cs"/>
              </a:rPr>
              <a:t>Challenge for me </a:t>
            </a:r>
          </a:p>
        </p:txBody>
      </p:sp>
      <p:sp>
        <p:nvSpPr>
          <p:cNvPr id="4" name="文本占位符 3">
            <a:extLst>
              <a:ext uri="{FF2B5EF4-FFF2-40B4-BE49-F238E27FC236}">
                <a16:creationId xmlns:a16="http://schemas.microsoft.com/office/drawing/2014/main" id="{D2F8140C-E928-C8E6-1ABB-7979FA3BB81F}"/>
              </a:ext>
            </a:extLst>
          </p:cNvPr>
          <p:cNvSpPr>
            <a:spLocks noGrp="1"/>
          </p:cNvSpPr>
          <p:nvPr>
            <p:ph type="body" sz="half" idx="2"/>
          </p:nvPr>
        </p:nvSpPr>
        <p:spPr>
          <a:xfrm>
            <a:off x="4699818" y="640082"/>
            <a:ext cx="6848715" cy="2484884"/>
          </a:xfrm>
        </p:spPr>
        <p:txBody>
          <a:bodyPr vert="horz" lIns="91440" tIns="45720" rIns="91440" bIns="45720" rtlCol="0" anchor="ctr">
            <a:normAutofit/>
          </a:bodyPr>
          <a:lstStyle/>
          <a:p>
            <a:pPr indent="-228600">
              <a:buFont typeface="Arial" panose="020B0604020202020204" pitchFamily="34" charset="0"/>
              <a:buChar char="•"/>
            </a:pPr>
            <a:r>
              <a:rPr lang="en-US" altLang="zh-CN" sz="2000"/>
              <a:t>First, the language problem.</a:t>
            </a:r>
          </a:p>
          <a:p>
            <a:pPr indent="-228600">
              <a:buFont typeface="Arial" panose="020B0604020202020204" pitchFamily="34" charset="0"/>
              <a:buChar char="•"/>
            </a:pPr>
            <a:endParaRPr lang="en-US" altLang="zh-CN" sz="2000"/>
          </a:p>
          <a:p>
            <a:pPr indent="-228600">
              <a:buFont typeface="Arial" panose="020B0604020202020204" pitchFamily="34" charset="0"/>
              <a:buChar char="•"/>
            </a:pPr>
            <a:r>
              <a:rPr lang="en-US" altLang="zh-CN" sz="2000"/>
              <a:t>Second, there are cultural differences.</a:t>
            </a:r>
          </a:p>
        </p:txBody>
      </p:sp>
      <p:pic>
        <p:nvPicPr>
          <p:cNvPr id="6" name="内容占位符 5">
            <a:extLst>
              <a:ext uri="{FF2B5EF4-FFF2-40B4-BE49-F238E27FC236}">
                <a16:creationId xmlns:a16="http://schemas.microsoft.com/office/drawing/2014/main" id="{11FBBD81-91FC-B3C4-7778-842C3E717E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7" y="3846321"/>
            <a:ext cx="6894236" cy="1689088"/>
          </a:xfrm>
          <a:prstGeom prst="rect">
            <a:avLst/>
          </a:prstGeom>
        </p:spPr>
      </p:pic>
    </p:spTree>
    <p:extLst>
      <p:ext uri="{BB962C8B-B14F-4D97-AF65-F5344CB8AC3E}">
        <p14:creationId xmlns:p14="http://schemas.microsoft.com/office/powerpoint/2010/main" val="2008842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13428607-BACD-DECC-20FD-AE5A3099E338}"/>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altLang="zh-CN" sz="5400" kern="1200">
                <a:solidFill>
                  <a:srgbClr val="FFFFFF"/>
                </a:solidFill>
                <a:latin typeface="+mj-lt"/>
                <a:ea typeface="+mj-ea"/>
                <a:cs typeface="+mj-cs"/>
              </a:rPr>
              <a:t>props</a:t>
            </a:r>
          </a:p>
        </p:txBody>
      </p:sp>
      <p:sp>
        <p:nvSpPr>
          <p:cNvPr id="4" name="文本占位符 3">
            <a:extLst>
              <a:ext uri="{FF2B5EF4-FFF2-40B4-BE49-F238E27FC236}">
                <a16:creationId xmlns:a16="http://schemas.microsoft.com/office/drawing/2014/main" id="{13221D99-7AD6-2680-A57B-73F02F8BBFBB}"/>
              </a:ext>
            </a:extLst>
          </p:cNvPr>
          <p:cNvSpPr>
            <a:spLocks noGrp="1"/>
          </p:cNvSpPr>
          <p:nvPr>
            <p:ph type="body" sz="half" idx="2"/>
          </p:nvPr>
        </p:nvSpPr>
        <p:spPr>
          <a:xfrm>
            <a:off x="804672" y="3602038"/>
            <a:ext cx="3308131" cy="1655762"/>
          </a:xfrm>
        </p:spPr>
        <p:txBody>
          <a:bodyPr vert="horz" lIns="91440" tIns="45720" rIns="91440" bIns="45720" rtlCol="0">
            <a:normAutofit/>
          </a:bodyPr>
          <a:lstStyle/>
          <a:p>
            <a:r>
              <a:rPr lang="en-US" altLang="zh-CN" sz="2000" kern="1200">
                <a:solidFill>
                  <a:srgbClr val="FFFFFF"/>
                </a:solidFill>
                <a:latin typeface="+mn-lt"/>
                <a:ea typeface="+mn-ea"/>
                <a:cs typeface="+mn-cs"/>
              </a:rPr>
              <a:t>Put the items picked up by players in the room into the inventory through this item bar.</a:t>
            </a:r>
          </a:p>
        </p:txBody>
      </p:sp>
      <p:pic>
        <p:nvPicPr>
          <p:cNvPr id="6" name="内容占位符 5" descr="文本&#10;&#10;描述已自动生成">
            <a:extLst>
              <a:ext uri="{FF2B5EF4-FFF2-40B4-BE49-F238E27FC236}">
                <a16:creationId xmlns:a16="http://schemas.microsoft.com/office/drawing/2014/main" id="{81C27CB2-3C30-7A57-A779-3D68C54903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0996" y="2056498"/>
            <a:ext cx="6274296" cy="2745004"/>
          </a:xfrm>
          <a:prstGeom prst="rect">
            <a:avLst/>
          </a:prstGeom>
        </p:spPr>
      </p:pic>
      <p:pic>
        <p:nvPicPr>
          <p:cNvPr id="8" name="图片 7" descr="文本&#10;&#10;描述已自动生成">
            <a:extLst>
              <a:ext uri="{FF2B5EF4-FFF2-40B4-BE49-F238E27FC236}">
                <a16:creationId xmlns:a16="http://schemas.microsoft.com/office/drawing/2014/main" id="{A6139222-7E7B-FDCD-47D4-E46F749E9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959" y="4767194"/>
            <a:ext cx="5488923" cy="1750338"/>
          </a:xfrm>
          <a:prstGeom prst="rect">
            <a:avLst/>
          </a:prstGeom>
        </p:spPr>
      </p:pic>
    </p:spTree>
    <p:extLst>
      <p:ext uri="{BB962C8B-B14F-4D97-AF65-F5344CB8AC3E}">
        <p14:creationId xmlns:p14="http://schemas.microsoft.com/office/powerpoint/2010/main" val="11529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9">
            <a:extLst>
              <a:ext uri="{FF2B5EF4-FFF2-40B4-BE49-F238E27FC236}">
                <a16:creationId xmlns:a16="http://schemas.microsoft.com/office/drawing/2014/main" id="{1F232A53-673E-406F-BB93-BF651C276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1">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6EB4F432-0598-E09B-8A01-A8CFFD7B56E2}"/>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altLang="zh-CN" sz="2800"/>
              <a:t>attack system</a:t>
            </a:r>
          </a:p>
        </p:txBody>
      </p:sp>
      <p:sp>
        <p:nvSpPr>
          <p:cNvPr id="44" name="Rectangle 3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35">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占位符 3">
            <a:extLst>
              <a:ext uri="{FF2B5EF4-FFF2-40B4-BE49-F238E27FC236}">
                <a16:creationId xmlns:a16="http://schemas.microsoft.com/office/drawing/2014/main" id="{1428D046-53C6-7603-661F-F83CC8363CF1}"/>
              </a:ext>
            </a:extLst>
          </p:cNvPr>
          <p:cNvSpPr>
            <a:spLocks noGrp="1"/>
          </p:cNvSpPr>
          <p:nvPr>
            <p:ph type="body" sz="half" idx="2"/>
          </p:nvPr>
        </p:nvSpPr>
        <p:spPr>
          <a:xfrm>
            <a:off x="4581144" y="510047"/>
            <a:ext cx="6858000" cy="1645920"/>
          </a:xfrm>
        </p:spPr>
        <p:txBody>
          <a:bodyPr vert="horz" lIns="91440" tIns="45720" rIns="91440" bIns="45720" rtlCol="0" anchor="ctr">
            <a:normAutofit/>
          </a:bodyPr>
          <a:lstStyle/>
          <a:p>
            <a:pPr indent="-228600">
              <a:buFont typeface="Arial" panose="020B0604020202020204" pitchFamily="34" charset="0"/>
              <a:buChar char="•"/>
            </a:pPr>
            <a:r>
              <a:rPr lang="en-US" altLang="zh-CN" sz="1700"/>
              <a:t>This system is used when the player encounters enemies in some rooms, in which the damage caused by enemy attacks is random. Players can choose to attack or defend during combat, as do enemies.</a:t>
            </a:r>
          </a:p>
        </p:txBody>
      </p:sp>
      <p:pic>
        <p:nvPicPr>
          <p:cNvPr id="14" name="图片 13" descr="文本&#10;&#10;描述已自动生成">
            <a:extLst>
              <a:ext uri="{FF2B5EF4-FFF2-40B4-BE49-F238E27FC236}">
                <a16:creationId xmlns:a16="http://schemas.microsoft.com/office/drawing/2014/main" id="{0C0FCA82-E42B-16C8-2264-9E12E359F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88" y="2930266"/>
            <a:ext cx="2834640" cy="2991704"/>
          </a:xfrm>
          <a:prstGeom prst="rect">
            <a:avLst/>
          </a:prstGeom>
        </p:spPr>
      </p:pic>
      <p:pic>
        <p:nvPicPr>
          <p:cNvPr id="12" name="图片 11" descr="图片包含 图形用户界面&#10;&#10;描述已自动生成">
            <a:extLst>
              <a:ext uri="{FF2B5EF4-FFF2-40B4-BE49-F238E27FC236}">
                <a16:creationId xmlns:a16="http://schemas.microsoft.com/office/drawing/2014/main" id="{D50E7833-36E1-A3CE-FE24-7D7781A46C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383" y="3131489"/>
            <a:ext cx="2834640" cy="2558262"/>
          </a:xfrm>
          <a:prstGeom prst="rect">
            <a:avLst/>
          </a:prstGeom>
        </p:spPr>
      </p:pic>
      <p:pic>
        <p:nvPicPr>
          <p:cNvPr id="6" name="内容占位符 5" descr="图形用户界面, 文本&#10;&#10;描述已自动生成">
            <a:extLst>
              <a:ext uri="{FF2B5EF4-FFF2-40B4-BE49-F238E27FC236}">
                <a16:creationId xmlns:a16="http://schemas.microsoft.com/office/drawing/2014/main" id="{7B27E1E6-619C-62E5-DC18-2054355D817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51955" y="5612431"/>
            <a:ext cx="2834640" cy="1219796"/>
          </a:xfrm>
          <a:prstGeom prst="rect">
            <a:avLst/>
          </a:prstGeom>
        </p:spPr>
      </p:pic>
      <p:pic>
        <p:nvPicPr>
          <p:cNvPr id="16" name="图片 15" descr="文本&#10;&#10;描述已自动生成">
            <a:extLst>
              <a:ext uri="{FF2B5EF4-FFF2-40B4-BE49-F238E27FC236}">
                <a16:creationId xmlns:a16="http://schemas.microsoft.com/office/drawing/2014/main" id="{CE27D590-98EF-563C-C342-2C420290BB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6876" y="4121394"/>
            <a:ext cx="6815188" cy="1465264"/>
          </a:xfrm>
          <a:prstGeom prst="rect">
            <a:avLst/>
          </a:prstGeom>
        </p:spPr>
      </p:pic>
    </p:spTree>
    <p:extLst>
      <p:ext uri="{BB962C8B-B14F-4D97-AF65-F5344CB8AC3E}">
        <p14:creationId xmlns:p14="http://schemas.microsoft.com/office/powerpoint/2010/main" val="131284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C9169725-4AEB-A4DE-7739-23CB093188A9}"/>
              </a:ext>
            </a:extLst>
          </p:cNvPr>
          <p:cNvSpPr>
            <a:spLocks noGrp="1"/>
          </p:cNvSpPr>
          <p:nvPr>
            <p:ph type="title"/>
          </p:nvPr>
        </p:nvSpPr>
        <p:spPr>
          <a:xfrm>
            <a:off x="841248" y="510047"/>
            <a:ext cx="3300984" cy="1645920"/>
          </a:xfrm>
        </p:spPr>
        <p:txBody>
          <a:bodyPr vert="horz" lIns="91440" tIns="45720" rIns="91440" bIns="45720" rtlCol="0" anchor="ctr">
            <a:normAutofit/>
          </a:bodyPr>
          <a:lstStyle/>
          <a:p>
            <a:r>
              <a:rPr lang="en-US" altLang="zh-CN" sz="2800"/>
              <a:t>Electricity Distribution Room</a:t>
            </a:r>
          </a:p>
        </p:txBody>
      </p:sp>
      <p:sp>
        <p:nvSpPr>
          <p:cNvPr id="48" name="Rectangle 4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文本占位符 3">
            <a:extLst>
              <a:ext uri="{FF2B5EF4-FFF2-40B4-BE49-F238E27FC236}">
                <a16:creationId xmlns:a16="http://schemas.microsoft.com/office/drawing/2014/main" id="{FA544EBE-5DAC-30F0-0454-8CAAB202C1BC}"/>
              </a:ext>
            </a:extLst>
          </p:cNvPr>
          <p:cNvSpPr>
            <a:spLocks noGrp="1"/>
          </p:cNvSpPr>
          <p:nvPr>
            <p:ph type="body" sz="half" idx="2"/>
          </p:nvPr>
        </p:nvSpPr>
        <p:spPr>
          <a:xfrm>
            <a:off x="4581144" y="510047"/>
            <a:ext cx="6858000" cy="1645920"/>
          </a:xfrm>
        </p:spPr>
        <p:txBody>
          <a:bodyPr vert="horz" lIns="91440" tIns="45720" rIns="91440" bIns="45720" rtlCol="0" anchor="ctr">
            <a:normAutofit/>
          </a:bodyPr>
          <a:lstStyle/>
          <a:p>
            <a:pPr indent="-228600">
              <a:buFont typeface="Arial" panose="020B0604020202020204" pitchFamily="34" charset="0"/>
              <a:buChar char="•"/>
            </a:pPr>
            <a:r>
              <a:rPr lang="en-US" altLang="zh-CN" sz="1800"/>
              <a:t>This room is located on the right side of the office. It is a power distribution room. Players will pick up a fire extinguisher or a flashlight in this room. and an enemy</a:t>
            </a:r>
          </a:p>
        </p:txBody>
      </p:sp>
      <p:pic>
        <p:nvPicPr>
          <p:cNvPr id="10" name="内容占位符 9" descr="文本&#10;&#10;中度可信度描述已自动生成">
            <a:extLst>
              <a:ext uri="{FF2B5EF4-FFF2-40B4-BE49-F238E27FC236}">
                <a16:creationId xmlns:a16="http://schemas.microsoft.com/office/drawing/2014/main" id="{6778A02A-0D30-4D6C-254F-98EA1B04543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516" r="-2" b="4042"/>
          <a:stretch/>
        </p:blipFill>
        <p:spPr>
          <a:xfrm>
            <a:off x="293013" y="2647425"/>
            <a:ext cx="4648637" cy="2810053"/>
          </a:xfrm>
          <a:prstGeom prst="rect">
            <a:avLst/>
          </a:prstGeom>
        </p:spPr>
      </p:pic>
      <p:pic>
        <p:nvPicPr>
          <p:cNvPr id="12" name="图片 11" descr="文本&#10;&#10;描述已自动生成">
            <a:extLst>
              <a:ext uri="{FF2B5EF4-FFF2-40B4-BE49-F238E27FC236}">
                <a16:creationId xmlns:a16="http://schemas.microsoft.com/office/drawing/2014/main" id="{0F96F8B2-4504-20E4-265E-B6A1D8994443}"/>
              </a:ext>
            </a:extLst>
          </p:cNvPr>
          <p:cNvPicPr>
            <a:picLocks noChangeAspect="1"/>
          </p:cNvPicPr>
          <p:nvPr/>
        </p:nvPicPr>
        <p:blipFill rotWithShape="1">
          <a:blip r:embed="rId3">
            <a:extLst>
              <a:ext uri="{28A0092B-C50C-407E-A947-70E740481C1C}">
                <a14:useLocalDpi xmlns:a14="http://schemas.microsoft.com/office/drawing/2010/main" val="0"/>
              </a:ext>
            </a:extLst>
          </a:blip>
          <a:srcRect r="7858"/>
          <a:stretch/>
        </p:blipFill>
        <p:spPr>
          <a:xfrm>
            <a:off x="6125464" y="2836719"/>
            <a:ext cx="3884298" cy="2350171"/>
          </a:xfrm>
          <a:prstGeom prst="rect">
            <a:avLst/>
          </a:prstGeom>
        </p:spPr>
      </p:pic>
      <p:pic>
        <p:nvPicPr>
          <p:cNvPr id="14" name="图片 13" descr="图片包含 文本&#10;&#10;描述已自动生成">
            <a:extLst>
              <a:ext uri="{FF2B5EF4-FFF2-40B4-BE49-F238E27FC236}">
                <a16:creationId xmlns:a16="http://schemas.microsoft.com/office/drawing/2014/main" id="{E692E50D-36EC-421F-30C8-61F2DA2AD8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7823" y="5457478"/>
            <a:ext cx="7120135" cy="907817"/>
          </a:xfrm>
          <a:prstGeom prst="rect">
            <a:avLst/>
          </a:prstGeom>
        </p:spPr>
      </p:pic>
    </p:spTree>
    <p:extLst>
      <p:ext uri="{BB962C8B-B14F-4D97-AF65-F5344CB8AC3E}">
        <p14:creationId xmlns:p14="http://schemas.microsoft.com/office/powerpoint/2010/main" val="391698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Challenge for me </vt:lpstr>
      <vt:lpstr>props</vt:lpstr>
      <vt:lpstr>attack system</vt:lpstr>
      <vt:lpstr>Electricity Distribution Room</vt:lpstr>
    </vt:vector>
  </TitlesOfParts>
  <Company>Otago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Yugen</dc:creator>
  <cp:revision>1</cp:revision>
  <dcterms:created xsi:type="dcterms:W3CDTF">2022-06-10T01:29:40Z</dcterms:created>
  <dcterms:modified xsi:type="dcterms:W3CDTF">2022-06-15T01:19:30Z</dcterms:modified>
</cp:coreProperties>
</file>