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060FD-89D8-49E9-BFBE-31A7BBCF300F}" v="62" dt="2022-06-10T03:09:1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n Wiseman (1000105609)" userId="1b37897f-fad0-4054-9847-a23c6ad8dab3" providerId="ADAL" clId="{883060FD-89D8-49E9-BFBE-31A7BBCF300F}"/>
    <pc:docChg chg="undo redo custSel addSld delSld modSld">
      <pc:chgData name="Palin Wiseman (1000105609)" userId="1b37897f-fad0-4054-9847-a23c6ad8dab3" providerId="ADAL" clId="{883060FD-89D8-49E9-BFBE-31A7BBCF300F}" dt="2022-06-10T03:09:18.930" v="780"/>
      <pc:docMkLst>
        <pc:docMk/>
      </pc:docMkLst>
      <pc:sldChg chg="addSp delSp modSp mod modAnim">
        <pc:chgData name="Palin Wiseman (1000105609)" userId="1b37897f-fad0-4054-9847-a23c6ad8dab3" providerId="ADAL" clId="{883060FD-89D8-49E9-BFBE-31A7BBCF300F}" dt="2022-06-10T02:51:28.756" v="452"/>
        <pc:sldMkLst>
          <pc:docMk/>
          <pc:sldMk cId="2901931813" sldId="256"/>
        </pc:sldMkLst>
        <pc:spChg chg="mod">
          <ac:chgData name="Palin Wiseman (1000105609)" userId="1b37897f-fad0-4054-9847-a23c6ad8dab3" providerId="ADAL" clId="{883060FD-89D8-49E9-BFBE-31A7BBCF300F}" dt="2022-06-10T02:44:58.155" v="359"/>
          <ac:spMkLst>
            <pc:docMk/>
            <pc:sldMk cId="2901931813" sldId="256"/>
            <ac:spMk id="2" creationId="{86B26D8E-4196-D364-72D0-CC9764E03602}"/>
          </ac:spMkLst>
        </pc:spChg>
        <pc:spChg chg="mod">
          <ac:chgData name="Palin Wiseman (1000105609)" userId="1b37897f-fad0-4054-9847-a23c6ad8dab3" providerId="ADAL" clId="{883060FD-89D8-49E9-BFBE-31A7BBCF300F}" dt="2022-06-10T02:51:28.756" v="452"/>
          <ac:spMkLst>
            <pc:docMk/>
            <pc:sldMk cId="2901931813" sldId="256"/>
            <ac:spMk id="3" creationId="{887BA579-59B4-429D-F8C8-1DDF7F0865A3}"/>
          </ac:spMkLst>
        </pc:spChg>
        <pc:spChg chg="add del mod">
          <ac:chgData name="Palin Wiseman (1000105609)" userId="1b37897f-fad0-4054-9847-a23c6ad8dab3" providerId="ADAL" clId="{883060FD-89D8-49E9-BFBE-31A7BBCF300F}" dt="2022-06-10T02:41:47.221" v="321" actId="767"/>
          <ac:spMkLst>
            <pc:docMk/>
            <pc:sldMk cId="2901931813" sldId="256"/>
            <ac:spMk id="4" creationId="{3A0977F4-D0F0-8171-1E7F-AA0EA468B8DC}"/>
          </ac:spMkLst>
        </pc:spChg>
        <pc:spChg chg="add mod">
          <ac:chgData name="Palin Wiseman (1000105609)" userId="1b37897f-fad0-4054-9847-a23c6ad8dab3" providerId="ADAL" clId="{883060FD-89D8-49E9-BFBE-31A7BBCF300F}" dt="2022-06-10T02:44:30.642" v="356" actId="14100"/>
          <ac:spMkLst>
            <pc:docMk/>
            <pc:sldMk cId="2901931813" sldId="256"/>
            <ac:spMk id="5" creationId="{29827CCC-9731-E57B-F719-1D59DA24EA80}"/>
          </ac:spMkLst>
        </pc:spChg>
        <pc:spChg chg="add del mod">
          <ac:chgData name="Palin Wiseman (1000105609)" userId="1b37897f-fad0-4054-9847-a23c6ad8dab3" providerId="ADAL" clId="{883060FD-89D8-49E9-BFBE-31A7BBCF300F}" dt="2022-06-10T02:44:58.155" v="359"/>
          <ac:spMkLst>
            <pc:docMk/>
            <pc:sldMk cId="2901931813" sldId="256"/>
            <ac:spMk id="6" creationId="{B9BD4CB1-31B2-16CA-F5F5-014079AB576C}"/>
          </ac:spMkLst>
        </pc:spChg>
        <pc:spChg chg="add del mod">
          <ac:chgData name="Palin Wiseman (1000105609)" userId="1b37897f-fad0-4054-9847-a23c6ad8dab3" providerId="ADAL" clId="{883060FD-89D8-49E9-BFBE-31A7BBCF300F}" dt="2022-06-10T02:44:58.155" v="359"/>
          <ac:spMkLst>
            <pc:docMk/>
            <pc:sldMk cId="2901931813" sldId="256"/>
            <ac:spMk id="7" creationId="{CDEF0193-51F2-19B2-EA3A-E521995E33C8}"/>
          </ac:spMkLst>
        </pc:spChg>
      </pc:sldChg>
      <pc:sldChg chg="addSp delSp modSp new mod setBg modAnim delDesignElem">
        <pc:chgData name="Palin Wiseman (1000105609)" userId="1b37897f-fad0-4054-9847-a23c6ad8dab3" providerId="ADAL" clId="{883060FD-89D8-49E9-BFBE-31A7BBCF300F}" dt="2022-06-10T03:02:25.827" v="650" actId="122"/>
        <pc:sldMkLst>
          <pc:docMk/>
          <pc:sldMk cId="425242526" sldId="257"/>
        </pc:sldMkLst>
        <pc:spChg chg="mod">
          <ac:chgData name="Palin Wiseman (1000105609)" userId="1b37897f-fad0-4054-9847-a23c6ad8dab3" providerId="ADAL" clId="{883060FD-89D8-49E9-BFBE-31A7BBCF300F}" dt="2022-06-10T03:02:25.827" v="650" actId="122"/>
          <ac:spMkLst>
            <pc:docMk/>
            <pc:sldMk cId="425242526" sldId="257"/>
            <ac:spMk id="2" creationId="{D3CAC009-5264-90B0-8E0C-13031BD01462}"/>
          </ac:spMkLst>
        </pc:spChg>
        <pc:spChg chg="del mod">
          <ac:chgData name="Palin Wiseman (1000105609)" userId="1b37897f-fad0-4054-9847-a23c6ad8dab3" providerId="ADAL" clId="{883060FD-89D8-49E9-BFBE-31A7BBCF300F}" dt="2022-06-10T02:49:08.239" v="435"/>
          <ac:spMkLst>
            <pc:docMk/>
            <pc:sldMk cId="425242526" sldId="257"/>
            <ac:spMk id="3" creationId="{4B3E7A66-39EE-2985-6F68-DC2B1354C841}"/>
          </ac:spMkLst>
        </pc:spChg>
        <pc:spChg chg="add del">
          <ac:chgData name="Palin Wiseman (1000105609)" userId="1b37897f-fad0-4054-9847-a23c6ad8dab3" providerId="ADAL" clId="{883060FD-89D8-49E9-BFBE-31A7BBCF300F}" dt="2022-06-10T02:49:26.739" v="441" actId="478"/>
          <ac:spMkLst>
            <pc:docMk/>
            <pc:sldMk cId="425242526" sldId="257"/>
            <ac:spMk id="9" creationId="{55645A64-5E5E-2FA9-6961-B3837392493B}"/>
          </ac:spMkLst>
        </pc:spChg>
        <pc:spChg chg="add">
          <ac:chgData name="Palin Wiseman (1000105609)" userId="1b37897f-fad0-4054-9847-a23c6ad8dab3" providerId="ADAL" clId="{883060FD-89D8-49E9-BFBE-31A7BBCF300F}" dt="2022-06-10T02:51:34.613" v="453" actId="26606"/>
          <ac:spMkLst>
            <pc:docMk/>
            <pc:sldMk cId="425242526" sldId="257"/>
            <ac:spMk id="10" creationId="{5E1F4DBB-EDCB-4A36-BAC5-52F39918F33A}"/>
          </ac:spMkLst>
        </pc:spChg>
        <pc:spChg chg="add del">
          <ac:chgData name="Palin Wiseman (1000105609)" userId="1b37897f-fad0-4054-9847-a23c6ad8dab3" providerId="ADAL" clId="{883060FD-89D8-49E9-BFBE-31A7BBCF300F}" dt="2022-06-10T02:50:15.285" v="445" actId="26606"/>
          <ac:spMkLst>
            <pc:docMk/>
            <pc:sldMk cId="425242526" sldId="257"/>
            <ac:spMk id="12" creationId="{C7157C7B-5BD6-404A-9073-673C1198EFA5}"/>
          </ac:spMkLst>
        </pc:spChg>
        <pc:spChg chg="add del">
          <ac:chgData name="Palin Wiseman (1000105609)" userId="1b37897f-fad0-4054-9847-a23c6ad8dab3" providerId="ADAL" clId="{883060FD-89D8-49E9-BFBE-31A7BBCF300F}" dt="2022-06-10T02:50:15.285" v="445" actId="26606"/>
          <ac:spMkLst>
            <pc:docMk/>
            <pc:sldMk cId="425242526" sldId="257"/>
            <ac:spMk id="14" creationId="{244BC347-8964-476D-89D3-92BAE6D56FB9}"/>
          </ac:spMkLst>
        </pc:spChg>
        <pc:spChg chg="add del">
          <ac:chgData name="Palin Wiseman (1000105609)" userId="1b37897f-fad0-4054-9847-a23c6ad8dab3" providerId="ADAL" clId="{883060FD-89D8-49E9-BFBE-31A7BBCF300F}" dt="2022-06-10T02:51:17.722" v="449" actId="26606"/>
          <ac:spMkLst>
            <pc:docMk/>
            <pc:sldMk cId="425242526" sldId="257"/>
            <ac:spMk id="25" creationId="{0CABCAE3-64FC-4149-819F-2C1812824154}"/>
          </ac:spMkLst>
        </pc:spChg>
        <pc:spChg chg="add del">
          <ac:chgData name="Palin Wiseman (1000105609)" userId="1b37897f-fad0-4054-9847-a23c6ad8dab3" providerId="ADAL" clId="{883060FD-89D8-49E9-BFBE-31A7BBCF300F}" dt="2022-06-10T02:51:17.722" v="449" actId="26606"/>
          <ac:spMkLst>
            <pc:docMk/>
            <pc:sldMk cId="425242526" sldId="257"/>
            <ac:spMk id="33" creationId="{2FA7AD0A-1871-4DF8-9235-F49D0513B9C1}"/>
          </ac:spMkLst>
        </pc:spChg>
        <pc:spChg chg="add del">
          <ac:chgData name="Palin Wiseman (1000105609)" userId="1b37897f-fad0-4054-9847-a23c6ad8dab3" providerId="ADAL" clId="{883060FD-89D8-49E9-BFBE-31A7BBCF300F}" dt="2022-06-10T02:51:17.722" v="449" actId="26606"/>
          <ac:spMkLst>
            <pc:docMk/>
            <pc:sldMk cId="425242526" sldId="257"/>
            <ac:spMk id="35" creationId="{36B04CFB-FAE5-47DD-9B3E-4E9BA7A89CC1}"/>
          </ac:spMkLst>
        </pc:spChg>
        <pc:spChg chg="add del">
          <ac:chgData name="Palin Wiseman (1000105609)" userId="1b37897f-fad0-4054-9847-a23c6ad8dab3" providerId="ADAL" clId="{883060FD-89D8-49E9-BFBE-31A7BBCF300F}" dt="2022-06-10T02:51:17.722" v="449" actId="26606"/>
          <ac:spMkLst>
            <pc:docMk/>
            <pc:sldMk cId="425242526" sldId="257"/>
            <ac:spMk id="43" creationId="{622F7FD7-8884-4FD5-95AB-0B5C6033ADF7}"/>
          </ac:spMkLst>
        </pc:spChg>
        <pc:spChg chg="add del">
          <ac:chgData name="Palin Wiseman (1000105609)" userId="1b37897f-fad0-4054-9847-a23c6ad8dab3" providerId="ADAL" clId="{883060FD-89D8-49E9-BFBE-31A7BBCF300F}" dt="2022-06-10T02:51:28.756" v="452"/>
          <ac:spMkLst>
            <pc:docMk/>
            <pc:sldMk cId="425242526" sldId="257"/>
            <ac:spMk id="52" creationId="{0CABCAE3-64FC-4149-819F-2C1812824154}"/>
          </ac:spMkLst>
        </pc:spChg>
        <pc:spChg chg="add del">
          <ac:chgData name="Palin Wiseman (1000105609)" userId="1b37897f-fad0-4054-9847-a23c6ad8dab3" providerId="ADAL" clId="{883060FD-89D8-49E9-BFBE-31A7BBCF300F}" dt="2022-06-10T02:51:28.756" v="452"/>
          <ac:spMkLst>
            <pc:docMk/>
            <pc:sldMk cId="425242526" sldId="257"/>
            <ac:spMk id="60" creationId="{D0712110-0BC1-4B31-B3BB-63B44222E87F}"/>
          </ac:spMkLst>
        </pc:spChg>
        <pc:spChg chg="add del">
          <ac:chgData name="Palin Wiseman (1000105609)" userId="1b37897f-fad0-4054-9847-a23c6ad8dab3" providerId="ADAL" clId="{883060FD-89D8-49E9-BFBE-31A7BBCF300F}" dt="2022-06-10T02:51:28.756" v="452"/>
          <ac:spMkLst>
            <pc:docMk/>
            <pc:sldMk cId="425242526" sldId="257"/>
            <ac:spMk id="62" creationId="{4466B5F3-C053-4580-B04A-1EF949888280}"/>
          </ac:spMkLst>
        </pc:spChg>
        <pc:grpChg chg="add del">
          <ac:chgData name="Palin Wiseman (1000105609)" userId="1b37897f-fad0-4054-9847-a23c6ad8dab3" providerId="ADAL" clId="{883060FD-89D8-49E9-BFBE-31A7BBCF300F}" dt="2022-06-10T02:51:17.722" v="449" actId="26606"/>
          <ac:grpSpMkLst>
            <pc:docMk/>
            <pc:sldMk cId="425242526" sldId="257"/>
            <ac:grpSpMk id="39" creationId="{E8ACF89C-CFC3-4D68-B3C4-2BEFB7BBE5F7}"/>
          </ac:grpSpMkLst>
        </pc:grpChg>
        <pc:picChg chg="add mod">
          <ac:chgData name="Palin Wiseman (1000105609)" userId="1b37897f-fad0-4054-9847-a23c6ad8dab3" providerId="ADAL" clId="{883060FD-89D8-49E9-BFBE-31A7BBCF300F}" dt="2022-06-10T02:52:02.608" v="459" actId="1076"/>
          <ac:picMkLst>
            <pc:docMk/>
            <pc:sldMk cId="425242526" sldId="257"/>
            <ac:picMk id="5" creationId="{DE94BE34-D3C0-DA1D-EEA8-73754E271E56}"/>
          </ac:picMkLst>
        </pc:picChg>
        <pc:picChg chg="add">
          <ac:chgData name="Palin Wiseman (1000105609)" userId="1b37897f-fad0-4054-9847-a23c6ad8dab3" providerId="ADAL" clId="{883060FD-89D8-49E9-BFBE-31A7BBCF300F}" dt="2022-06-10T02:51:34.613" v="453" actId="26606"/>
          <ac:picMkLst>
            <pc:docMk/>
            <pc:sldMk cId="425242526" sldId="257"/>
            <ac:picMk id="7" creationId="{5752FDBF-2103-408B-86DF-5390B4002D74}"/>
          </ac:picMkLst>
        </pc:picChg>
        <pc:picChg chg="add mod modCrop">
          <ac:chgData name="Palin Wiseman (1000105609)" userId="1b37897f-fad0-4054-9847-a23c6ad8dab3" providerId="ADAL" clId="{883060FD-89D8-49E9-BFBE-31A7BBCF300F}" dt="2022-06-10T02:55:49.295" v="499" actId="1076"/>
          <ac:picMkLst>
            <pc:docMk/>
            <pc:sldMk cId="425242526" sldId="257"/>
            <ac:picMk id="13" creationId="{2B6E42DA-175A-B0AB-51C3-7AD65A4E95A1}"/>
          </ac:picMkLst>
        </pc:picChg>
        <pc:picChg chg="add mod modCrop">
          <ac:chgData name="Palin Wiseman (1000105609)" userId="1b37897f-fad0-4054-9847-a23c6ad8dab3" providerId="ADAL" clId="{883060FD-89D8-49E9-BFBE-31A7BBCF300F}" dt="2022-06-10T02:56:49.647" v="552" actId="1035"/>
          <ac:picMkLst>
            <pc:docMk/>
            <pc:sldMk cId="425242526" sldId="257"/>
            <ac:picMk id="17" creationId="{8BD50645-F9CE-88C0-9BA5-6D4A229DDEA4}"/>
          </ac:picMkLst>
        </pc:picChg>
        <pc:picChg chg="add del">
          <ac:chgData name="Palin Wiseman (1000105609)" userId="1b37897f-fad0-4054-9847-a23c6ad8dab3" providerId="ADAL" clId="{883060FD-89D8-49E9-BFBE-31A7BBCF300F}" dt="2022-06-10T02:50:15.285" v="445" actId="26606"/>
          <ac:picMkLst>
            <pc:docMk/>
            <pc:sldMk cId="425242526" sldId="257"/>
            <ac:picMk id="18" creationId="{5970D13F-8358-42A9-9237-91B5B4DDA4B4}"/>
          </ac:picMkLst>
        </pc:picChg>
        <pc:picChg chg="add mod">
          <ac:chgData name="Palin Wiseman (1000105609)" userId="1b37897f-fad0-4054-9847-a23c6ad8dab3" providerId="ADAL" clId="{883060FD-89D8-49E9-BFBE-31A7BBCF300F}" dt="2022-06-10T02:57:08.038" v="553" actId="1076"/>
          <ac:picMkLst>
            <pc:docMk/>
            <pc:sldMk cId="425242526" sldId="257"/>
            <ac:picMk id="21" creationId="{6CF06376-C853-EE5B-2FD6-F4627CA77DF2}"/>
          </ac:picMkLst>
        </pc:picChg>
        <pc:picChg chg="add mod modCrop">
          <ac:chgData name="Palin Wiseman (1000105609)" userId="1b37897f-fad0-4054-9847-a23c6ad8dab3" providerId="ADAL" clId="{883060FD-89D8-49E9-BFBE-31A7BBCF300F}" dt="2022-06-10T03:00:57.220" v="573" actId="732"/>
          <ac:picMkLst>
            <pc:docMk/>
            <pc:sldMk cId="425242526" sldId="257"/>
            <ac:picMk id="23" creationId="{5D31F5B9-EF33-2E1C-6962-C2C97A46F02D}"/>
          </ac:picMkLst>
        </pc:picChg>
        <pc:picChg chg="add mod">
          <ac:chgData name="Palin Wiseman (1000105609)" userId="1b37897f-fad0-4054-9847-a23c6ad8dab3" providerId="ADAL" clId="{883060FD-89D8-49E9-BFBE-31A7BBCF300F}" dt="2022-06-10T03:01:07.787" v="574" actId="1076"/>
          <ac:picMkLst>
            <pc:docMk/>
            <pc:sldMk cId="425242526" sldId="257"/>
            <ac:picMk id="26" creationId="{F2D900E9-DBB8-636B-9056-3FC711EB8362}"/>
          </ac:picMkLst>
        </pc:picChg>
        <pc:picChg chg="add del">
          <ac:chgData name="Palin Wiseman (1000105609)" userId="1b37897f-fad0-4054-9847-a23c6ad8dab3" providerId="ADAL" clId="{883060FD-89D8-49E9-BFBE-31A7BBCF300F}" dt="2022-06-10T02:51:17.722" v="449" actId="26606"/>
          <ac:picMkLst>
            <pc:docMk/>
            <pc:sldMk cId="425242526" sldId="257"/>
            <ac:picMk id="27" creationId="{012FDCFE-9AD2-4D8A-8CBF-B3AA37EBF6DD}"/>
          </ac:picMkLst>
        </pc:picChg>
        <pc:picChg chg="add del">
          <ac:chgData name="Palin Wiseman (1000105609)" userId="1b37897f-fad0-4054-9847-a23c6ad8dab3" providerId="ADAL" clId="{883060FD-89D8-49E9-BFBE-31A7BBCF300F}" dt="2022-06-10T02:51:17.722" v="449" actId="26606"/>
          <ac:picMkLst>
            <pc:docMk/>
            <pc:sldMk cId="425242526" sldId="257"/>
            <ac:picMk id="45" creationId="{16EFE474-4FE0-4E8F-8F09-5ED2C9E76A84}"/>
          </ac:picMkLst>
        </pc:picChg>
        <pc:picChg chg="add del">
          <ac:chgData name="Palin Wiseman (1000105609)" userId="1b37897f-fad0-4054-9847-a23c6ad8dab3" providerId="ADAL" clId="{883060FD-89D8-49E9-BFBE-31A7BBCF300F}" dt="2022-06-10T02:51:28.756" v="452"/>
          <ac:picMkLst>
            <pc:docMk/>
            <pc:sldMk cId="425242526" sldId="257"/>
            <ac:picMk id="54" creationId="{012FDCFE-9AD2-4D8A-8CBF-B3AA37EBF6DD}"/>
          </ac:picMkLst>
        </pc:picChg>
        <pc:picChg chg="add del">
          <ac:chgData name="Palin Wiseman (1000105609)" userId="1b37897f-fad0-4054-9847-a23c6ad8dab3" providerId="ADAL" clId="{883060FD-89D8-49E9-BFBE-31A7BBCF300F}" dt="2022-06-10T02:51:28.756" v="452"/>
          <ac:picMkLst>
            <pc:docMk/>
            <pc:sldMk cId="425242526" sldId="257"/>
            <ac:picMk id="66" creationId="{25CED634-E2D0-4AB7-96DD-816C9B52C5CF}"/>
          </ac:picMkLst>
        </pc:picChg>
        <pc:cxnChg chg="add">
          <ac:chgData name="Palin Wiseman (1000105609)" userId="1b37897f-fad0-4054-9847-a23c6ad8dab3" providerId="ADAL" clId="{883060FD-89D8-49E9-BFBE-31A7BBCF300F}" dt="2022-06-10T02:51:34.613" v="453" actId="26606"/>
          <ac:cxnSpMkLst>
            <pc:docMk/>
            <pc:sldMk cId="425242526" sldId="257"/>
            <ac:cxnSpMk id="8" creationId="{2BFCFFBB-E11F-4217-B830-5A44E40B5081}"/>
          </ac:cxnSpMkLst>
        </pc:cxnChg>
        <pc:cxnChg chg="add">
          <ac:chgData name="Palin Wiseman (1000105609)" userId="1b37897f-fad0-4054-9847-a23c6ad8dab3" providerId="ADAL" clId="{883060FD-89D8-49E9-BFBE-31A7BBCF300F}" dt="2022-06-10T02:51:34.613" v="453" actId="26606"/>
          <ac:cxnSpMkLst>
            <pc:docMk/>
            <pc:sldMk cId="425242526" sldId="257"/>
            <ac:cxnSpMk id="11" creationId="{6F83C12D-BC4E-439F-9A67-2A67EFC9212F}"/>
          </ac:cxnSpMkLst>
        </pc:cxnChg>
        <pc:cxnChg chg="add del">
          <ac:chgData name="Palin Wiseman (1000105609)" userId="1b37897f-fad0-4054-9847-a23c6ad8dab3" providerId="ADAL" clId="{883060FD-89D8-49E9-BFBE-31A7BBCF300F}" dt="2022-06-10T02:50:15.285" v="445" actId="26606"/>
          <ac:cxnSpMkLst>
            <pc:docMk/>
            <pc:sldMk cId="425242526" sldId="257"/>
            <ac:cxnSpMk id="16" creationId="{A528BB2E-BE2B-416D-A6B3-28D6574248CC}"/>
          </ac:cxnSpMkLst>
        </pc:cxnChg>
        <pc:cxnChg chg="add del">
          <ac:chgData name="Palin Wiseman (1000105609)" userId="1b37897f-fad0-4054-9847-a23c6ad8dab3" providerId="ADAL" clId="{883060FD-89D8-49E9-BFBE-31A7BBCF300F}" dt="2022-06-10T02:50:15.285" v="445" actId="26606"/>
          <ac:cxnSpMkLst>
            <pc:docMk/>
            <pc:sldMk cId="425242526" sldId="257"/>
            <ac:cxnSpMk id="20" creationId="{06BFB317-A03A-48CB-B03E-4504961FA02B}"/>
          </ac:cxnSpMkLst>
        </pc:cxnChg>
        <pc:cxnChg chg="add del">
          <ac:chgData name="Palin Wiseman (1000105609)" userId="1b37897f-fad0-4054-9847-a23c6ad8dab3" providerId="ADAL" clId="{883060FD-89D8-49E9-BFBE-31A7BBCF300F}" dt="2022-06-10T02:51:17.722" v="449" actId="26606"/>
          <ac:cxnSpMkLst>
            <pc:docMk/>
            <pc:sldMk cId="425242526" sldId="257"/>
            <ac:cxnSpMk id="29" creationId="{FBD463FC-4CA8-4FF4-85A3-AF9F4B98D210}"/>
          </ac:cxnSpMkLst>
        </pc:cxnChg>
        <pc:cxnChg chg="add del">
          <ac:chgData name="Palin Wiseman (1000105609)" userId="1b37897f-fad0-4054-9847-a23c6ad8dab3" providerId="ADAL" clId="{883060FD-89D8-49E9-BFBE-31A7BBCF300F}" dt="2022-06-10T02:51:17.722" v="449" actId="26606"/>
          <ac:cxnSpMkLst>
            <pc:docMk/>
            <pc:sldMk cId="425242526" sldId="257"/>
            <ac:cxnSpMk id="31" creationId="{BECF35C3-8B44-4F4B-BD25-4C01823DB22A}"/>
          </ac:cxnSpMkLst>
        </pc:cxnChg>
        <pc:cxnChg chg="add del">
          <ac:chgData name="Palin Wiseman (1000105609)" userId="1b37897f-fad0-4054-9847-a23c6ad8dab3" providerId="ADAL" clId="{883060FD-89D8-49E9-BFBE-31A7BBCF300F}" dt="2022-06-10T02:51:17.722" v="449" actId="26606"/>
          <ac:cxnSpMkLst>
            <pc:docMk/>
            <pc:sldMk cId="425242526" sldId="257"/>
            <ac:cxnSpMk id="37" creationId="{EE68D41B-9286-479F-9AB7-678C8E348D71}"/>
          </ac:cxnSpMkLst>
        </pc:cxnChg>
        <pc:cxnChg chg="add del">
          <ac:chgData name="Palin Wiseman (1000105609)" userId="1b37897f-fad0-4054-9847-a23c6ad8dab3" providerId="ADAL" clId="{883060FD-89D8-49E9-BFBE-31A7BBCF300F}" dt="2022-06-10T02:51:17.722" v="449" actId="26606"/>
          <ac:cxnSpMkLst>
            <pc:docMk/>
            <pc:sldMk cId="425242526" sldId="257"/>
            <ac:cxnSpMk id="47" creationId="{CF8B8C81-54DC-4AF5-B682-3A2C70A6B55C}"/>
          </ac:cxnSpMkLst>
        </pc:cxnChg>
        <pc:cxnChg chg="add del">
          <ac:chgData name="Palin Wiseman (1000105609)" userId="1b37897f-fad0-4054-9847-a23c6ad8dab3" providerId="ADAL" clId="{883060FD-89D8-49E9-BFBE-31A7BBCF300F}" dt="2022-06-10T02:51:28.756" v="452"/>
          <ac:cxnSpMkLst>
            <pc:docMk/>
            <pc:sldMk cId="425242526" sldId="257"/>
            <ac:cxnSpMk id="56" creationId="{FBD463FC-4CA8-4FF4-85A3-AF9F4B98D210}"/>
          </ac:cxnSpMkLst>
        </pc:cxnChg>
        <pc:cxnChg chg="add del">
          <ac:chgData name="Palin Wiseman (1000105609)" userId="1b37897f-fad0-4054-9847-a23c6ad8dab3" providerId="ADAL" clId="{883060FD-89D8-49E9-BFBE-31A7BBCF300F}" dt="2022-06-10T02:51:28.756" v="452"/>
          <ac:cxnSpMkLst>
            <pc:docMk/>
            <pc:sldMk cId="425242526" sldId="257"/>
            <ac:cxnSpMk id="58" creationId="{BECF35C3-8B44-4F4B-BD25-4C01823DB22A}"/>
          </ac:cxnSpMkLst>
        </pc:cxnChg>
        <pc:cxnChg chg="add del">
          <ac:chgData name="Palin Wiseman (1000105609)" userId="1b37897f-fad0-4054-9847-a23c6ad8dab3" providerId="ADAL" clId="{883060FD-89D8-49E9-BFBE-31A7BBCF300F}" dt="2022-06-10T02:51:28.756" v="452"/>
          <ac:cxnSpMkLst>
            <pc:docMk/>
            <pc:sldMk cId="425242526" sldId="257"/>
            <ac:cxnSpMk id="64" creationId="{FA6123F2-4B61-414F-A7E5-5B7828EACAE2}"/>
          </ac:cxnSpMkLst>
        </pc:cxnChg>
        <pc:cxnChg chg="add del">
          <ac:chgData name="Palin Wiseman (1000105609)" userId="1b37897f-fad0-4054-9847-a23c6ad8dab3" providerId="ADAL" clId="{883060FD-89D8-49E9-BFBE-31A7BBCF300F}" dt="2022-06-10T02:51:28.756" v="452"/>
          <ac:cxnSpMkLst>
            <pc:docMk/>
            <pc:sldMk cId="425242526" sldId="257"/>
            <ac:cxnSpMk id="68" creationId="{FCDDCDFB-696D-4FDF-9B58-24F71B7C37BC}"/>
          </ac:cxnSpMkLst>
        </pc:cxnChg>
      </pc:sldChg>
      <pc:sldChg chg="modSp add del mod">
        <pc:chgData name="Palin Wiseman (1000105609)" userId="1b37897f-fad0-4054-9847-a23c6ad8dab3" providerId="ADAL" clId="{883060FD-89D8-49E9-BFBE-31A7BBCF300F}" dt="2022-06-10T02:41:26.138" v="303" actId="47"/>
        <pc:sldMkLst>
          <pc:docMk/>
          <pc:sldMk cId="1757940558" sldId="257"/>
        </pc:sldMkLst>
        <pc:spChg chg="mod">
          <ac:chgData name="Palin Wiseman (1000105609)" userId="1b37897f-fad0-4054-9847-a23c6ad8dab3" providerId="ADAL" clId="{883060FD-89D8-49E9-BFBE-31A7BBCF300F}" dt="2022-06-10T02:41:05.827" v="265" actId="20577"/>
          <ac:spMkLst>
            <pc:docMk/>
            <pc:sldMk cId="1757940558" sldId="257"/>
            <ac:spMk id="2" creationId="{86B26D8E-4196-D364-72D0-CC9764E03602}"/>
          </ac:spMkLst>
        </pc:spChg>
      </pc:sldChg>
      <pc:sldChg chg="add del">
        <pc:chgData name="Palin Wiseman (1000105609)" userId="1b37897f-fad0-4054-9847-a23c6ad8dab3" providerId="ADAL" clId="{883060FD-89D8-49E9-BFBE-31A7BBCF300F}" dt="2022-06-10T03:00:27.910" v="567" actId="47"/>
        <pc:sldMkLst>
          <pc:docMk/>
          <pc:sldMk cId="1204219829" sldId="258"/>
        </pc:sldMkLst>
      </pc:sldChg>
      <pc:sldChg chg="modSp add del mod">
        <pc:chgData name="Palin Wiseman (1000105609)" userId="1b37897f-fad0-4054-9847-a23c6ad8dab3" providerId="ADAL" clId="{883060FD-89D8-49E9-BFBE-31A7BBCF300F}" dt="2022-06-10T02:41:25.065" v="302" actId="47"/>
        <pc:sldMkLst>
          <pc:docMk/>
          <pc:sldMk cId="1740059316" sldId="258"/>
        </pc:sldMkLst>
        <pc:spChg chg="mod">
          <ac:chgData name="Palin Wiseman (1000105609)" userId="1b37897f-fad0-4054-9847-a23c6ad8dab3" providerId="ADAL" clId="{883060FD-89D8-49E9-BFBE-31A7BBCF300F}" dt="2022-06-10T02:41:19.093" v="301" actId="20577"/>
          <ac:spMkLst>
            <pc:docMk/>
            <pc:sldMk cId="1740059316" sldId="258"/>
            <ac:spMk id="2" creationId="{86B26D8E-4196-D364-72D0-CC9764E03602}"/>
          </ac:spMkLst>
        </pc:spChg>
      </pc:sldChg>
      <pc:sldChg chg="modSp new del mod">
        <pc:chgData name="Palin Wiseman (1000105609)" userId="1b37897f-fad0-4054-9847-a23c6ad8dab3" providerId="ADAL" clId="{883060FD-89D8-49E9-BFBE-31A7BBCF300F}" dt="2022-06-10T03:01:53.475" v="629" actId="47"/>
        <pc:sldMkLst>
          <pc:docMk/>
          <pc:sldMk cId="2304337333" sldId="258"/>
        </pc:sldMkLst>
        <pc:spChg chg="mod">
          <ac:chgData name="Palin Wiseman (1000105609)" userId="1b37897f-fad0-4054-9847-a23c6ad8dab3" providerId="ADAL" clId="{883060FD-89D8-49E9-BFBE-31A7BBCF300F}" dt="2022-06-10T03:01:51.934" v="628" actId="20577"/>
          <ac:spMkLst>
            <pc:docMk/>
            <pc:sldMk cId="2304337333" sldId="258"/>
            <ac:spMk id="2" creationId="{A9DCD7A4-EBA8-7021-4D92-C0FE2BBD7C56}"/>
          </ac:spMkLst>
        </pc:spChg>
      </pc:sldChg>
      <pc:sldChg chg="addSp delSp modSp add mod delAnim modAnim">
        <pc:chgData name="Palin Wiseman (1000105609)" userId="1b37897f-fad0-4054-9847-a23c6ad8dab3" providerId="ADAL" clId="{883060FD-89D8-49E9-BFBE-31A7BBCF300F}" dt="2022-06-10T03:03:48.474" v="678" actId="1076"/>
        <pc:sldMkLst>
          <pc:docMk/>
          <pc:sldMk cId="3240934714" sldId="258"/>
        </pc:sldMkLst>
        <pc:spChg chg="mod">
          <ac:chgData name="Palin Wiseman (1000105609)" userId="1b37897f-fad0-4054-9847-a23c6ad8dab3" providerId="ADAL" clId="{883060FD-89D8-49E9-BFBE-31A7BBCF300F}" dt="2022-06-10T03:02:54.530" v="655" actId="14100"/>
          <ac:spMkLst>
            <pc:docMk/>
            <pc:sldMk cId="3240934714" sldId="258"/>
            <ac:spMk id="2" creationId="{D3CAC009-5264-90B0-8E0C-13031BD01462}"/>
          </ac:spMkLst>
        </pc:spChg>
        <pc:picChg chg="add mod">
          <ac:chgData name="Palin Wiseman (1000105609)" userId="1b37897f-fad0-4054-9847-a23c6ad8dab3" providerId="ADAL" clId="{883060FD-89D8-49E9-BFBE-31A7BBCF300F}" dt="2022-06-10T03:03:07.802" v="660" actId="1076"/>
          <ac:picMkLst>
            <pc:docMk/>
            <pc:sldMk cId="3240934714" sldId="258"/>
            <ac:picMk id="4" creationId="{BB541726-7502-E5F6-1008-3ED6D30F3540}"/>
          </ac:picMkLst>
        </pc:picChg>
        <pc:picChg chg="del">
          <ac:chgData name="Palin Wiseman (1000105609)" userId="1b37897f-fad0-4054-9847-a23c6ad8dab3" providerId="ADAL" clId="{883060FD-89D8-49E9-BFBE-31A7BBCF300F}" dt="2022-06-10T03:01:58.075" v="631" actId="478"/>
          <ac:picMkLst>
            <pc:docMk/>
            <pc:sldMk cId="3240934714" sldId="258"/>
            <ac:picMk id="5" creationId="{DE94BE34-D3C0-DA1D-EEA8-73754E271E56}"/>
          </ac:picMkLst>
        </pc:picChg>
        <pc:picChg chg="add mod">
          <ac:chgData name="Palin Wiseman (1000105609)" userId="1b37897f-fad0-4054-9847-a23c6ad8dab3" providerId="ADAL" clId="{883060FD-89D8-49E9-BFBE-31A7BBCF300F}" dt="2022-06-10T03:03:13.818" v="665" actId="1076"/>
          <ac:picMkLst>
            <pc:docMk/>
            <pc:sldMk cId="3240934714" sldId="258"/>
            <ac:picMk id="9" creationId="{D039C5B8-B777-29FE-1B86-B54DEABFBE8D}"/>
          </ac:picMkLst>
        </pc:picChg>
        <pc:picChg chg="del">
          <ac:chgData name="Palin Wiseman (1000105609)" userId="1b37897f-fad0-4054-9847-a23c6ad8dab3" providerId="ADAL" clId="{883060FD-89D8-49E9-BFBE-31A7BBCF300F}" dt="2022-06-10T03:01:59.645" v="633" actId="478"/>
          <ac:picMkLst>
            <pc:docMk/>
            <pc:sldMk cId="3240934714" sldId="258"/>
            <ac:picMk id="13" creationId="{2B6E42DA-175A-B0AB-51C3-7AD65A4E95A1}"/>
          </ac:picMkLst>
        </pc:picChg>
        <pc:picChg chg="add mod">
          <ac:chgData name="Palin Wiseman (1000105609)" userId="1b37897f-fad0-4054-9847-a23c6ad8dab3" providerId="ADAL" clId="{883060FD-89D8-49E9-BFBE-31A7BBCF300F}" dt="2022-06-10T03:03:48.474" v="678" actId="1076"/>
          <ac:picMkLst>
            <pc:docMk/>
            <pc:sldMk cId="3240934714" sldId="258"/>
            <ac:picMk id="14" creationId="{769854BD-3D9B-D8C1-B903-994CE2BE8131}"/>
          </ac:picMkLst>
        </pc:picChg>
        <pc:picChg chg="add del mod">
          <ac:chgData name="Palin Wiseman (1000105609)" userId="1b37897f-fad0-4054-9847-a23c6ad8dab3" providerId="ADAL" clId="{883060FD-89D8-49E9-BFBE-31A7BBCF300F}" dt="2022-06-10T03:03:33.579" v="674" actId="478"/>
          <ac:picMkLst>
            <pc:docMk/>
            <pc:sldMk cId="3240934714" sldId="258"/>
            <ac:picMk id="16" creationId="{3053E55C-9ACF-5E79-3376-6310BFE2A87F}"/>
          </ac:picMkLst>
        </pc:picChg>
        <pc:picChg chg="del">
          <ac:chgData name="Palin Wiseman (1000105609)" userId="1b37897f-fad0-4054-9847-a23c6ad8dab3" providerId="ADAL" clId="{883060FD-89D8-49E9-BFBE-31A7BBCF300F}" dt="2022-06-10T03:01:58.795" v="632" actId="478"/>
          <ac:picMkLst>
            <pc:docMk/>
            <pc:sldMk cId="3240934714" sldId="258"/>
            <ac:picMk id="17" creationId="{8BD50645-F9CE-88C0-9BA5-6D4A229DDEA4}"/>
          </ac:picMkLst>
        </pc:picChg>
        <pc:picChg chg="del">
          <ac:chgData name="Palin Wiseman (1000105609)" userId="1b37897f-fad0-4054-9847-a23c6ad8dab3" providerId="ADAL" clId="{883060FD-89D8-49E9-BFBE-31A7BBCF300F}" dt="2022-06-10T03:02:00.221" v="634" actId="478"/>
          <ac:picMkLst>
            <pc:docMk/>
            <pc:sldMk cId="3240934714" sldId="258"/>
            <ac:picMk id="21" creationId="{6CF06376-C853-EE5B-2FD6-F4627CA77DF2}"/>
          </ac:picMkLst>
        </pc:picChg>
        <pc:picChg chg="del">
          <ac:chgData name="Palin Wiseman (1000105609)" userId="1b37897f-fad0-4054-9847-a23c6ad8dab3" providerId="ADAL" clId="{883060FD-89D8-49E9-BFBE-31A7BBCF300F}" dt="2022-06-10T03:02:00.573" v="635" actId="478"/>
          <ac:picMkLst>
            <pc:docMk/>
            <pc:sldMk cId="3240934714" sldId="258"/>
            <ac:picMk id="23" creationId="{5D31F5B9-EF33-2E1C-6962-C2C97A46F02D}"/>
          </ac:picMkLst>
        </pc:picChg>
        <pc:picChg chg="del">
          <ac:chgData name="Palin Wiseman (1000105609)" userId="1b37897f-fad0-4054-9847-a23c6ad8dab3" providerId="ADAL" clId="{883060FD-89D8-49E9-BFBE-31A7BBCF300F}" dt="2022-06-10T03:02:00.893" v="636" actId="478"/>
          <ac:picMkLst>
            <pc:docMk/>
            <pc:sldMk cId="3240934714" sldId="258"/>
            <ac:picMk id="26" creationId="{F2D900E9-DBB8-636B-9056-3FC711EB8362}"/>
          </ac:picMkLst>
        </pc:picChg>
      </pc:sldChg>
      <pc:sldChg chg="addSp delSp modSp add mod delAnim modAnim">
        <pc:chgData name="Palin Wiseman (1000105609)" userId="1b37897f-fad0-4054-9847-a23c6ad8dab3" providerId="ADAL" clId="{883060FD-89D8-49E9-BFBE-31A7BBCF300F}" dt="2022-06-10T03:08:25.610" v="757" actId="21"/>
        <pc:sldMkLst>
          <pc:docMk/>
          <pc:sldMk cId="647433570" sldId="259"/>
        </pc:sldMkLst>
        <pc:picChg chg="del">
          <ac:chgData name="Palin Wiseman (1000105609)" userId="1b37897f-fad0-4054-9847-a23c6ad8dab3" providerId="ADAL" clId="{883060FD-89D8-49E9-BFBE-31A7BBCF300F}" dt="2022-06-10T03:04:03.244" v="680" actId="478"/>
          <ac:picMkLst>
            <pc:docMk/>
            <pc:sldMk cId="647433570" sldId="259"/>
            <ac:picMk id="4" creationId="{BB541726-7502-E5F6-1008-3ED6D30F3540}"/>
          </ac:picMkLst>
        </pc:picChg>
        <pc:picChg chg="add mod">
          <ac:chgData name="Palin Wiseman (1000105609)" userId="1b37897f-fad0-4054-9847-a23c6ad8dab3" providerId="ADAL" clId="{883060FD-89D8-49E9-BFBE-31A7BBCF300F}" dt="2022-06-10T03:07:44.047" v="733" actId="1076"/>
          <ac:picMkLst>
            <pc:docMk/>
            <pc:sldMk cId="647433570" sldId="259"/>
            <ac:picMk id="5" creationId="{9EDE1A15-F629-8FC7-56D3-B2FADDA391B2}"/>
          </ac:picMkLst>
        </pc:picChg>
        <pc:picChg chg="del">
          <ac:chgData name="Palin Wiseman (1000105609)" userId="1b37897f-fad0-4054-9847-a23c6ad8dab3" providerId="ADAL" clId="{883060FD-89D8-49E9-BFBE-31A7BBCF300F}" dt="2022-06-10T03:04:03.549" v="681" actId="478"/>
          <ac:picMkLst>
            <pc:docMk/>
            <pc:sldMk cId="647433570" sldId="259"/>
            <ac:picMk id="9" creationId="{D039C5B8-B777-29FE-1B86-B54DEABFBE8D}"/>
          </ac:picMkLst>
        </pc:picChg>
        <pc:picChg chg="add mod modCrop">
          <ac:chgData name="Palin Wiseman (1000105609)" userId="1b37897f-fad0-4054-9847-a23c6ad8dab3" providerId="ADAL" clId="{883060FD-89D8-49E9-BFBE-31A7BBCF300F}" dt="2022-06-10T03:08:06.440" v="750" actId="1076"/>
          <ac:picMkLst>
            <pc:docMk/>
            <pc:sldMk cId="647433570" sldId="259"/>
            <ac:picMk id="12" creationId="{26263081-2494-4DD4-4ED6-2160406DBB23}"/>
          </ac:picMkLst>
        </pc:picChg>
        <pc:picChg chg="del">
          <ac:chgData name="Palin Wiseman (1000105609)" userId="1b37897f-fad0-4054-9847-a23c6ad8dab3" providerId="ADAL" clId="{883060FD-89D8-49E9-BFBE-31A7BBCF300F}" dt="2022-06-10T03:04:04.219" v="682" actId="478"/>
          <ac:picMkLst>
            <pc:docMk/>
            <pc:sldMk cId="647433570" sldId="259"/>
            <ac:picMk id="14" creationId="{769854BD-3D9B-D8C1-B903-994CE2BE8131}"/>
          </ac:picMkLst>
        </pc:picChg>
        <pc:picChg chg="add del mod modCrop">
          <ac:chgData name="Palin Wiseman (1000105609)" userId="1b37897f-fad0-4054-9847-a23c6ad8dab3" providerId="ADAL" clId="{883060FD-89D8-49E9-BFBE-31A7BBCF300F}" dt="2022-06-10T03:06:37.209" v="716" actId="478"/>
          <ac:picMkLst>
            <pc:docMk/>
            <pc:sldMk cId="647433570" sldId="259"/>
            <ac:picMk id="15" creationId="{BA1D28E0-DD35-CF77-9E0B-A5F1EE666A12}"/>
          </ac:picMkLst>
        </pc:picChg>
        <pc:picChg chg="add mod">
          <ac:chgData name="Palin Wiseman (1000105609)" userId="1b37897f-fad0-4054-9847-a23c6ad8dab3" providerId="ADAL" clId="{883060FD-89D8-49E9-BFBE-31A7BBCF300F}" dt="2022-06-10T03:08:06.735" v="751" actId="1076"/>
          <ac:picMkLst>
            <pc:docMk/>
            <pc:sldMk cId="647433570" sldId="259"/>
            <ac:picMk id="17" creationId="{476A374D-D2B7-092E-7A40-D708F99B6090}"/>
          </ac:picMkLst>
        </pc:picChg>
        <pc:picChg chg="add del mod">
          <ac:chgData name="Palin Wiseman (1000105609)" userId="1b37897f-fad0-4054-9847-a23c6ad8dab3" providerId="ADAL" clId="{883060FD-89D8-49E9-BFBE-31A7BBCF300F}" dt="2022-06-10T03:08:25.610" v="757" actId="21"/>
          <ac:picMkLst>
            <pc:docMk/>
            <pc:sldMk cId="647433570" sldId="259"/>
            <ac:picMk id="19" creationId="{CAF21061-6DAA-5E28-9E0D-685078C2F2F8}"/>
          </ac:picMkLst>
        </pc:picChg>
      </pc:sldChg>
      <pc:sldChg chg="addSp delSp modSp add mod delAnim modAnim">
        <pc:chgData name="Palin Wiseman (1000105609)" userId="1b37897f-fad0-4054-9847-a23c6ad8dab3" providerId="ADAL" clId="{883060FD-89D8-49E9-BFBE-31A7BBCF300F}" dt="2022-06-10T03:09:18.930" v="780"/>
        <pc:sldMkLst>
          <pc:docMk/>
          <pc:sldMk cId="1762359419" sldId="260"/>
        </pc:sldMkLst>
        <pc:picChg chg="add mod">
          <ac:chgData name="Palin Wiseman (1000105609)" userId="1b37897f-fad0-4054-9847-a23c6ad8dab3" providerId="ADAL" clId="{883060FD-89D8-49E9-BFBE-31A7BBCF300F}" dt="2022-06-10T03:08:51.047" v="776" actId="1076"/>
          <ac:picMkLst>
            <pc:docMk/>
            <pc:sldMk cId="1762359419" sldId="260"/>
            <ac:picMk id="4" creationId="{0676D569-9E26-4AC8-27F9-CC64E5D3D613}"/>
          </ac:picMkLst>
        </pc:picChg>
        <pc:picChg chg="del">
          <ac:chgData name="Palin Wiseman (1000105609)" userId="1b37897f-fad0-4054-9847-a23c6ad8dab3" providerId="ADAL" clId="{883060FD-89D8-49E9-BFBE-31A7BBCF300F}" dt="2022-06-10T03:08:28.665" v="760" actId="478"/>
          <ac:picMkLst>
            <pc:docMk/>
            <pc:sldMk cId="1762359419" sldId="260"/>
            <ac:picMk id="5" creationId="{9EDE1A15-F629-8FC7-56D3-B2FADDA391B2}"/>
          </ac:picMkLst>
        </pc:picChg>
        <pc:picChg chg="add mod">
          <ac:chgData name="Palin Wiseman (1000105609)" userId="1b37897f-fad0-4054-9847-a23c6ad8dab3" providerId="ADAL" clId="{883060FD-89D8-49E9-BFBE-31A7BBCF300F}" dt="2022-06-10T03:08:49.575" v="775" actId="1076"/>
          <ac:picMkLst>
            <pc:docMk/>
            <pc:sldMk cId="1762359419" sldId="260"/>
            <ac:picMk id="9" creationId="{06AE2A47-1F8A-F657-B137-7B48E793F20A}"/>
          </ac:picMkLst>
        </pc:picChg>
        <pc:picChg chg="del">
          <ac:chgData name="Palin Wiseman (1000105609)" userId="1b37897f-fad0-4054-9847-a23c6ad8dab3" providerId="ADAL" clId="{883060FD-89D8-49E9-BFBE-31A7BBCF300F}" dt="2022-06-10T03:08:28.298" v="759" actId="478"/>
          <ac:picMkLst>
            <pc:docMk/>
            <pc:sldMk cId="1762359419" sldId="260"/>
            <ac:picMk id="12" creationId="{26263081-2494-4DD4-4ED6-2160406DBB23}"/>
          </ac:picMkLst>
        </pc:picChg>
        <pc:picChg chg="add mod">
          <ac:chgData name="Palin Wiseman (1000105609)" userId="1b37897f-fad0-4054-9847-a23c6ad8dab3" providerId="ADAL" clId="{883060FD-89D8-49E9-BFBE-31A7BBCF300F}" dt="2022-06-10T03:08:56.128" v="777" actId="1076"/>
          <ac:picMkLst>
            <pc:docMk/>
            <pc:sldMk cId="1762359419" sldId="260"/>
            <ac:picMk id="14" creationId="{5D8D645F-D00A-9966-E371-5A3B9C6FD976}"/>
          </ac:picMkLst>
        </pc:picChg>
        <pc:picChg chg="del">
          <ac:chgData name="Palin Wiseman (1000105609)" userId="1b37897f-fad0-4054-9847-a23c6ad8dab3" providerId="ADAL" clId="{883060FD-89D8-49E9-BFBE-31A7BBCF300F}" dt="2022-06-10T03:08:27.850" v="758" actId="478"/>
          <ac:picMkLst>
            <pc:docMk/>
            <pc:sldMk cId="1762359419" sldId="260"/>
            <ac:picMk id="17" creationId="{476A374D-D2B7-092E-7A40-D708F99B6090}"/>
          </ac:picMkLst>
        </pc:picChg>
        <pc:picChg chg="add del mod">
          <ac:chgData name="Palin Wiseman (1000105609)" userId="1b37897f-fad0-4054-9847-a23c6ad8dab3" providerId="ADAL" clId="{883060FD-89D8-49E9-BFBE-31A7BBCF300F}" dt="2022-06-10T03:08:31.440" v="761" actId="1076"/>
          <ac:picMkLst>
            <pc:docMk/>
            <pc:sldMk cId="1762359419" sldId="260"/>
            <ac:picMk id="19" creationId="{CAF21061-6DAA-5E28-9E0D-685078C2F2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39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8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59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41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2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9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792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7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6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106B-013B-4A69-8C6E-DAED37B9AC70}" type="datetimeFigureOut">
              <a:rPr lang="en-NZ" smtClean="0"/>
              <a:t>15/06/2022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D33A205-491B-432E-871B-AF012A58D1DB}" type="slidenum">
              <a:rPr lang="en-NZ" smtClean="0"/>
              <a:t>‹#›</a:t>
            </a:fld>
            <a:endParaRPr lang="en-NZ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6D8E-4196-D364-72D0-CC9764E03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2498111"/>
            <a:ext cx="8637072" cy="1033093"/>
          </a:xfrm>
        </p:spPr>
        <p:txBody>
          <a:bodyPr>
            <a:normAutofit/>
          </a:bodyPr>
          <a:lstStyle/>
          <a:p>
            <a:pPr algn="ctr"/>
            <a:r>
              <a:rPr lang="en-NZ" dirty="0"/>
              <a:t>BUG FIXING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BA579-59B4-429D-F8C8-1DDF7F086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By Palin Wiseman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827CCC-9731-E57B-F719-1D59DA24EA80}"/>
              </a:ext>
            </a:extLst>
          </p:cNvPr>
          <p:cNvSpPr txBox="1">
            <a:spLocks/>
          </p:cNvSpPr>
          <p:nvPr/>
        </p:nvSpPr>
        <p:spPr>
          <a:xfrm>
            <a:off x="2417780" y="1641298"/>
            <a:ext cx="8637072" cy="10330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ATTEMPTED</a:t>
            </a:r>
          </a:p>
        </p:txBody>
      </p:sp>
    </p:spTree>
    <p:extLst>
      <p:ext uri="{BB962C8B-B14F-4D97-AF65-F5344CB8AC3E}">
        <p14:creationId xmlns:p14="http://schemas.microsoft.com/office/powerpoint/2010/main" val="29019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CAC009-5264-90B0-8E0C-13031BD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7" y="797910"/>
            <a:ext cx="4142203" cy="5246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Inventory system issues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E94BE34-D3C0-DA1D-EEA8-73754E271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95" y="1332557"/>
            <a:ext cx="9520158" cy="1822091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B6E42DA-175A-B0AB-51C3-7AD65A4E95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35"/>
          <a:stretch/>
        </p:blipFill>
        <p:spPr>
          <a:xfrm>
            <a:off x="565837" y="3327037"/>
            <a:ext cx="2876951" cy="130510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BD50645-F9CE-88C0-9BA5-6D4A229DDE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4"/>
          <a:stretch/>
        </p:blipFill>
        <p:spPr>
          <a:xfrm>
            <a:off x="592471" y="3336904"/>
            <a:ext cx="2876951" cy="1629189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6CF06376-C853-EE5B-2FD6-F4627CA77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967" y="3336904"/>
            <a:ext cx="3019846" cy="1695687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5D31F5B9-EF33-2E1C-6962-C2C97A46F0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r="62127" b="16559"/>
          <a:stretch/>
        </p:blipFill>
        <p:spPr>
          <a:xfrm>
            <a:off x="4003967" y="5145689"/>
            <a:ext cx="3019846" cy="914401"/>
          </a:xfrm>
          <a:prstGeom prst="rect">
            <a:avLst/>
          </a:prstGeom>
        </p:spPr>
      </p:pic>
      <p:pic>
        <p:nvPicPr>
          <p:cNvPr id="26" name="Picture 25" descr="Text&#10;&#10;Description automatically generated">
            <a:extLst>
              <a:ext uri="{FF2B5EF4-FFF2-40B4-BE49-F238E27FC236}">
                <a16:creationId xmlns:a16="http://schemas.microsoft.com/office/drawing/2014/main" id="{F2D900E9-DBB8-636B-9056-3FC711EB83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31" y="3336904"/>
            <a:ext cx="294363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CAC009-5264-90B0-8E0C-13031BD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7" y="797910"/>
            <a:ext cx="4142203" cy="921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Inventory system issues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B541726-7502-E5F6-1008-3ED6D30F3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2014669"/>
            <a:ext cx="6935168" cy="93358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039C5B8-B777-29FE-1B86-B54DEABFB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3096777"/>
            <a:ext cx="3315163" cy="105742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69854BD-3D9B-D8C1-B903-994CE2BE8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4302728"/>
            <a:ext cx="693516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CAC009-5264-90B0-8E0C-13031BD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7" y="797910"/>
            <a:ext cx="4142203" cy="921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Inventory system issues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EDE1A15-F629-8FC7-56D3-B2FADDA39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1940942"/>
            <a:ext cx="2772162" cy="109552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6263081-2494-4DD4-4ED6-2160406DBB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" r="-10849"/>
          <a:stretch/>
        </p:blipFill>
        <p:spPr>
          <a:xfrm>
            <a:off x="1371687" y="3186061"/>
            <a:ext cx="7182945" cy="73352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476A374D-D2B7-092E-7A40-D708F99B6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3186061"/>
            <a:ext cx="6476190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1F4DBB-EDCB-4A36-BAC5-52F39918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752FDBF-2103-408B-86DF-5390B4002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2BFCFFBB-E11F-4217-B830-5A44E40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F83C12D-BC4E-439F-9A67-2A67EFC9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CAC009-5264-90B0-8E0C-13031BD0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7" y="797910"/>
            <a:ext cx="4142203" cy="9211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Inventory system issues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CAF21061-6DAA-5E28-9E0D-685078C2F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2014669"/>
            <a:ext cx="2610214" cy="1590897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676D569-9E26-4AC8-27F9-CC64E5D3D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7" y="3901163"/>
            <a:ext cx="2896004" cy="156231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6AE2A47-1F8A-F657-B137-7B48E793F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14" y="2017279"/>
            <a:ext cx="2705478" cy="291505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5D8D645F-D00A-9966-E371-5A3B9C6FD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11" y="494924"/>
            <a:ext cx="362953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5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6B3C-119B-FFCB-A72E-C36399B9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Bug fixing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0B00-F594-8DEA-7424-345B874C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 conclusion:</a:t>
            </a:r>
          </a:p>
          <a:p>
            <a:endParaRPr lang="en-NZ" dirty="0"/>
          </a:p>
          <a:p>
            <a:r>
              <a:rPr lang="en-NZ" dirty="0"/>
              <a:t>It’s important.</a:t>
            </a:r>
          </a:p>
          <a:p>
            <a:endParaRPr lang="en-NZ" dirty="0"/>
          </a:p>
          <a:p>
            <a:r>
              <a:rPr lang="en-NZ" dirty="0"/>
              <a:t>They’ll be back.</a:t>
            </a:r>
          </a:p>
        </p:txBody>
      </p:sp>
    </p:spTree>
    <p:extLst>
      <p:ext uri="{BB962C8B-B14F-4D97-AF65-F5344CB8AC3E}">
        <p14:creationId xmlns:p14="http://schemas.microsoft.com/office/powerpoint/2010/main" val="31820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39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Palatino Linotype</vt:lpstr>
      <vt:lpstr>Gallery</vt:lpstr>
      <vt:lpstr>BUG FIXING</vt:lpstr>
      <vt:lpstr>Inventory system issues</vt:lpstr>
      <vt:lpstr>Inventory system issues Part 2</vt:lpstr>
      <vt:lpstr>Inventory system issues Part 2</vt:lpstr>
      <vt:lpstr>Inventory system issues Part 2</vt:lpstr>
      <vt:lpstr>Bug fixing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</dc:creator>
  <cp:lastModifiedBy>Palin Wiseman (1000105609)</cp:lastModifiedBy>
  <cp:revision>3</cp:revision>
  <dcterms:created xsi:type="dcterms:W3CDTF">2022-06-10T01:05:23Z</dcterms:created>
  <dcterms:modified xsi:type="dcterms:W3CDTF">2022-06-15T02:06:24Z</dcterms:modified>
</cp:coreProperties>
</file>