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sldIdLst>
    <p:sldId id="267"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id="{558EB6A2-349B-459D-A62E-48692DBC40E1}">
          <p14:sldIdLst>
            <p14:sldId id="267"/>
          </p14:sldIdLst>
        </p14:section>
        <p14:section name="Palin" id="{CA81C7BA-704E-4725-B6FD-3367CE6C2D52}">
          <p14:sldIdLst>
            <p14:sldId id="257"/>
            <p14:sldId id="258"/>
            <p14:sldId id="259"/>
            <p14:sldId id="260"/>
            <p14:sldId id="261"/>
            <p14:sldId id="262"/>
          </p14:sldIdLst>
        </p14:section>
        <p14:section name="Jason" id="{2154120F-ED88-46D3-AC60-6478A9D79B6B}">
          <p14:sldIdLst>
            <p14:sldId id="263"/>
            <p14:sldId id="264"/>
            <p14:sldId id="265"/>
            <p14:sldId id="26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1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21B099-1A17-47B9-BFFE-A5488C4BB38D}" type="datetimeFigureOut">
              <a:rPr lang="en-NZ" smtClean="0"/>
              <a:t>15/06/2022</a:t>
            </a:fld>
            <a:endParaRPr lang="en-NZ"/>
          </a:p>
        </p:txBody>
      </p:sp>
      <p:sp>
        <p:nvSpPr>
          <p:cNvPr id="5" name="Footer Placeholder 4"/>
          <p:cNvSpPr>
            <a:spLocks noGrp="1"/>
          </p:cNvSpPr>
          <p:nvPr>
            <p:ph type="ftr" sz="quarter" idx="11"/>
          </p:nvPr>
        </p:nvSpPr>
        <p:spPr>
          <a:xfrm>
            <a:off x="2493105" y="329307"/>
            <a:ext cx="4897310" cy="309201"/>
          </a:xfrm>
        </p:spPr>
        <p:txBody>
          <a:bodyPr/>
          <a:lstStyle/>
          <a:p>
            <a:endParaRPr lang="en-NZ"/>
          </a:p>
        </p:txBody>
      </p:sp>
      <p:sp>
        <p:nvSpPr>
          <p:cNvPr id="6" name="Slide Number Placeholder 5"/>
          <p:cNvSpPr>
            <a:spLocks noGrp="1"/>
          </p:cNvSpPr>
          <p:nvPr>
            <p:ph type="sldNum" sz="quarter" idx="12"/>
          </p:nvPr>
        </p:nvSpPr>
        <p:spPr>
          <a:xfrm>
            <a:off x="1437664" y="798973"/>
            <a:ext cx="811019" cy="503578"/>
          </a:xfrm>
        </p:spPr>
        <p:txBody>
          <a:bodyPr/>
          <a:lstStyle/>
          <a:p>
            <a:fld id="{C4CAE6E8-5F7C-4BCE-B753-722422BA58BD}" type="slidenum">
              <a:rPr lang="en-NZ" smtClean="0"/>
              <a:t>‹#›</a:t>
            </a:fld>
            <a:endParaRPr lang="en-NZ"/>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11545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21B099-1A17-47B9-BFFE-A5488C4BB38D}" type="datetimeFigureOut">
              <a:rPr lang="en-NZ" smtClean="0"/>
              <a:t>15/06/2022</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C4CAE6E8-5F7C-4BCE-B753-722422BA58BD}" type="slidenum">
              <a:rPr lang="en-NZ" smtClean="0"/>
              <a:t>‹#›</a:t>
            </a:fld>
            <a:endParaRPr lang="en-NZ"/>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76857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21B099-1A17-47B9-BFFE-A5488C4BB38D}" type="datetimeFigureOut">
              <a:rPr lang="en-NZ" smtClean="0"/>
              <a:t>15/06/2022</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C4CAE6E8-5F7C-4BCE-B753-722422BA58BD}" type="slidenum">
              <a:rPr lang="en-NZ" smtClean="0"/>
              <a:t>‹#›</a:t>
            </a:fld>
            <a:endParaRPr lang="en-NZ"/>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883914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8F886-538F-F4AA-24B7-0360A9074D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F262E511-B253-51FA-EEC2-7F71F3FEDD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60141D9D-1485-D963-7A7C-C2E4A0052213}"/>
              </a:ext>
            </a:extLst>
          </p:cNvPr>
          <p:cNvSpPr>
            <a:spLocks noGrp="1"/>
          </p:cNvSpPr>
          <p:nvPr>
            <p:ph type="dt" sz="half" idx="10"/>
          </p:nvPr>
        </p:nvSpPr>
        <p:spPr/>
        <p:txBody>
          <a:bodyPr/>
          <a:lstStyle/>
          <a:p>
            <a:fld id="{BBACD8BC-A972-4B91-B48E-9E47140233A2}" type="datetimeFigureOut">
              <a:rPr lang="en-NZ" smtClean="0"/>
              <a:t>15/06/2022</a:t>
            </a:fld>
            <a:endParaRPr lang="en-NZ"/>
          </a:p>
        </p:txBody>
      </p:sp>
      <p:sp>
        <p:nvSpPr>
          <p:cNvPr id="5" name="Footer Placeholder 4">
            <a:extLst>
              <a:ext uri="{FF2B5EF4-FFF2-40B4-BE49-F238E27FC236}">
                <a16:creationId xmlns:a16="http://schemas.microsoft.com/office/drawing/2014/main" id="{8CBD42DD-5D8D-CD75-D1C5-16A96D845D9F}"/>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D2005E19-083B-7447-8C66-D64640BA9962}"/>
              </a:ext>
            </a:extLst>
          </p:cNvPr>
          <p:cNvSpPr>
            <a:spLocks noGrp="1"/>
          </p:cNvSpPr>
          <p:nvPr>
            <p:ph type="sldNum" sz="quarter" idx="12"/>
          </p:nvPr>
        </p:nvSpPr>
        <p:spPr/>
        <p:txBody>
          <a:bodyPr/>
          <a:lstStyle/>
          <a:p>
            <a:fld id="{01DD3258-C649-49C5-92CE-2DF093D9DB6A}" type="slidenum">
              <a:rPr lang="en-NZ" smtClean="0"/>
              <a:t>‹#›</a:t>
            </a:fld>
            <a:endParaRPr lang="en-NZ"/>
          </a:p>
        </p:txBody>
      </p:sp>
    </p:spTree>
    <p:extLst>
      <p:ext uri="{BB962C8B-B14F-4D97-AF65-F5344CB8AC3E}">
        <p14:creationId xmlns:p14="http://schemas.microsoft.com/office/powerpoint/2010/main" val="26966727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E1591-2E17-4F68-7019-B854FC360FE9}"/>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4851126D-A25B-E869-0B1F-479E66B58E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9D623DAA-84CC-2D00-3438-45E80E9E3CBA}"/>
              </a:ext>
            </a:extLst>
          </p:cNvPr>
          <p:cNvSpPr>
            <a:spLocks noGrp="1"/>
          </p:cNvSpPr>
          <p:nvPr>
            <p:ph type="dt" sz="half" idx="10"/>
          </p:nvPr>
        </p:nvSpPr>
        <p:spPr/>
        <p:txBody>
          <a:bodyPr/>
          <a:lstStyle/>
          <a:p>
            <a:fld id="{BBACD8BC-A972-4B91-B48E-9E47140233A2}" type="datetimeFigureOut">
              <a:rPr lang="en-NZ" smtClean="0"/>
              <a:t>15/06/2022</a:t>
            </a:fld>
            <a:endParaRPr lang="en-NZ"/>
          </a:p>
        </p:txBody>
      </p:sp>
      <p:sp>
        <p:nvSpPr>
          <p:cNvPr id="5" name="Footer Placeholder 4">
            <a:extLst>
              <a:ext uri="{FF2B5EF4-FFF2-40B4-BE49-F238E27FC236}">
                <a16:creationId xmlns:a16="http://schemas.microsoft.com/office/drawing/2014/main" id="{FC7F3905-8EB0-DF1D-DF34-D88F5AC4C8AE}"/>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63635299-CE03-9CD6-7030-8DC7FB91563E}"/>
              </a:ext>
            </a:extLst>
          </p:cNvPr>
          <p:cNvSpPr>
            <a:spLocks noGrp="1"/>
          </p:cNvSpPr>
          <p:nvPr>
            <p:ph type="sldNum" sz="quarter" idx="12"/>
          </p:nvPr>
        </p:nvSpPr>
        <p:spPr/>
        <p:txBody>
          <a:bodyPr/>
          <a:lstStyle/>
          <a:p>
            <a:fld id="{01DD3258-C649-49C5-92CE-2DF093D9DB6A}" type="slidenum">
              <a:rPr lang="en-NZ" smtClean="0"/>
              <a:t>‹#›</a:t>
            </a:fld>
            <a:endParaRPr lang="en-NZ"/>
          </a:p>
        </p:txBody>
      </p:sp>
    </p:spTree>
    <p:extLst>
      <p:ext uri="{BB962C8B-B14F-4D97-AF65-F5344CB8AC3E}">
        <p14:creationId xmlns:p14="http://schemas.microsoft.com/office/powerpoint/2010/main" val="1072811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57E5D-E7DC-6CF3-AC12-04A8D054B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527B0221-517B-258A-F852-E9BFDA37E5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FE05B8-A820-EE39-9684-39E2AF0BFFC7}"/>
              </a:ext>
            </a:extLst>
          </p:cNvPr>
          <p:cNvSpPr>
            <a:spLocks noGrp="1"/>
          </p:cNvSpPr>
          <p:nvPr>
            <p:ph type="dt" sz="half" idx="10"/>
          </p:nvPr>
        </p:nvSpPr>
        <p:spPr/>
        <p:txBody>
          <a:bodyPr/>
          <a:lstStyle/>
          <a:p>
            <a:fld id="{BBACD8BC-A972-4B91-B48E-9E47140233A2}" type="datetimeFigureOut">
              <a:rPr lang="en-NZ" smtClean="0"/>
              <a:t>15/06/2022</a:t>
            </a:fld>
            <a:endParaRPr lang="en-NZ"/>
          </a:p>
        </p:txBody>
      </p:sp>
      <p:sp>
        <p:nvSpPr>
          <p:cNvPr id="5" name="Footer Placeholder 4">
            <a:extLst>
              <a:ext uri="{FF2B5EF4-FFF2-40B4-BE49-F238E27FC236}">
                <a16:creationId xmlns:a16="http://schemas.microsoft.com/office/drawing/2014/main" id="{6A521244-E466-601A-6E24-B679B926C788}"/>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2CC06C27-537A-049F-3992-50F10F374DD4}"/>
              </a:ext>
            </a:extLst>
          </p:cNvPr>
          <p:cNvSpPr>
            <a:spLocks noGrp="1"/>
          </p:cNvSpPr>
          <p:nvPr>
            <p:ph type="sldNum" sz="quarter" idx="12"/>
          </p:nvPr>
        </p:nvSpPr>
        <p:spPr/>
        <p:txBody>
          <a:bodyPr/>
          <a:lstStyle/>
          <a:p>
            <a:fld id="{01DD3258-C649-49C5-92CE-2DF093D9DB6A}" type="slidenum">
              <a:rPr lang="en-NZ" smtClean="0"/>
              <a:t>‹#›</a:t>
            </a:fld>
            <a:endParaRPr lang="en-NZ"/>
          </a:p>
        </p:txBody>
      </p:sp>
    </p:spTree>
    <p:extLst>
      <p:ext uri="{BB962C8B-B14F-4D97-AF65-F5344CB8AC3E}">
        <p14:creationId xmlns:p14="http://schemas.microsoft.com/office/powerpoint/2010/main" val="19796171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D901D-5B35-B771-EFC6-92121183ADC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91A21939-3E13-053A-C8D1-E11882D998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ABD7253C-D62A-0EF5-5FE7-07410BCFC5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28843676-7DE6-D5D0-C1A5-B26F7F3A3219}"/>
              </a:ext>
            </a:extLst>
          </p:cNvPr>
          <p:cNvSpPr>
            <a:spLocks noGrp="1"/>
          </p:cNvSpPr>
          <p:nvPr>
            <p:ph type="dt" sz="half" idx="10"/>
          </p:nvPr>
        </p:nvSpPr>
        <p:spPr/>
        <p:txBody>
          <a:bodyPr/>
          <a:lstStyle/>
          <a:p>
            <a:fld id="{BBACD8BC-A972-4B91-B48E-9E47140233A2}" type="datetimeFigureOut">
              <a:rPr lang="en-NZ" smtClean="0"/>
              <a:t>15/06/2022</a:t>
            </a:fld>
            <a:endParaRPr lang="en-NZ"/>
          </a:p>
        </p:txBody>
      </p:sp>
      <p:sp>
        <p:nvSpPr>
          <p:cNvPr id="6" name="Footer Placeholder 5">
            <a:extLst>
              <a:ext uri="{FF2B5EF4-FFF2-40B4-BE49-F238E27FC236}">
                <a16:creationId xmlns:a16="http://schemas.microsoft.com/office/drawing/2014/main" id="{278CB254-A4F3-9C3B-1165-6C51725F2512}"/>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D96AC8A9-B8F2-3B04-DAF2-9955D266C88C}"/>
              </a:ext>
            </a:extLst>
          </p:cNvPr>
          <p:cNvSpPr>
            <a:spLocks noGrp="1"/>
          </p:cNvSpPr>
          <p:nvPr>
            <p:ph type="sldNum" sz="quarter" idx="12"/>
          </p:nvPr>
        </p:nvSpPr>
        <p:spPr/>
        <p:txBody>
          <a:bodyPr/>
          <a:lstStyle/>
          <a:p>
            <a:fld id="{01DD3258-C649-49C5-92CE-2DF093D9DB6A}" type="slidenum">
              <a:rPr lang="en-NZ" smtClean="0"/>
              <a:t>‹#›</a:t>
            </a:fld>
            <a:endParaRPr lang="en-NZ"/>
          </a:p>
        </p:txBody>
      </p:sp>
    </p:spTree>
    <p:extLst>
      <p:ext uri="{BB962C8B-B14F-4D97-AF65-F5344CB8AC3E}">
        <p14:creationId xmlns:p14="http://schemas.microsoft.com/office/powerpoint/2010/main" val="1969234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E0EBB-3193-D4DA-8609-F34152994A05}"/>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430753C-9906-B729-288C-5024A13FDB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E77DCA-A92B-D54F-6D7E-355BD0ACC4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99094AD9-61CA-EBAC-16C4-F0D7ED9D7E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BCA9D4-BFAA-BECE-B496-7BD26DC365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25EBB2E8-D37A-6151-C375-82154CD53327}"/>
              </a:ext>
            </a:extLst>
          </p:cNvPr>
          <p:cNvSpPr>
            <a:spLocks noGrp="1"/>
          </p:cNvSpPr>
          <p:nvPr>
            <p:ph type="dt" sz="half" idx="10"/>
          </p:nvPr>
        </p:nvSpPr>
        <p:spPr/>
        <p:txBody>
          <a:bodyPr/>
          <a:lstStyle/>
          <a:p>
            <a:fld id="{BBACD8BC-A972-4B91-B48E-9E47140233A2}" type="datetimeFigureOut">
              <a:rPr lang="en-NZ" smtClean="0"/>
              <a:t>15/06/2022</a:t>
            </a:fld>
            <a:endParaRPr lang="en-NZ"/>
          </a:p>
        </p:txBody>
      </p:sp>
      <p:sp>
        <p:nvSpPr>
          <p:cNvPr id="8" name="Footer Placeholder 7">
            <a:extLst>
              <a:ext uri="{FF2B5EF4-FFF2-40B4-BE49-F238E27FC236}">
                <a16:creationId xmlns:a16="http://schemas.microsoft.com/office/drawing/2014/main" id="{799ED446-2F08-ED6F-0494-54870D2123B0}"/>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68446A91-BD85-27EE-FC15-C93C30C250BA}"/>
              </a:ext>
            </a:extLst>
          </p:cNvPr>
          <p:cNvSpPr>
            <a:spLocks noGrp="1"/>
          </p:cNvSpPr>
          <p:nvPr>
            <p:ph type="sldNum" sz="quarter" idx="12"/>
          </p:nvPr>
        </p:nvSpPr>
        <p:spPr/>
        <p:txBody>
          <a:bodyPr/>
          <a:lstStyle/>
          <a:p>
            <a:fld id="{01DD3258-C649-49C5-92CE-2DF093D9DB6A}" type="slidenum">
              <a:rPr lang="en-NZ" smtClean="0"/>
              <a:t>‹#›</a:t>
            </a:fld>
            <a:endParaRPr lang="en-NZ"/>
          </a:p>
        </p:txBody>
      </p:sp>
    </p:spTree>
    <p:extLst>
      <p:ext uri="{BB962C8B-B14F-4D97-AF65-F5344CB8AC3E}">
        <p14:creationId xmlns:p14="http://schemas.microsoft.com/office/powerpoint/2010/main" val="7252873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1B5B6-2E32-F754-3E11-62C2F278A5A6}"/>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4AA9EC71-CE63-DBE4-3055-BC8C8D1E62AC}"/>
              </a:ext>
            </a:extLst>
          </p:cNvPr>
          <p:cNvSpPr>
            <a:spLocks noGrp="1"/>
          </p:cNvSpPr>
          <p:nvPr>
            <p:ph type="dt" sz="half" idx="10"/>
          </p:nvPr>
        </p:nvSpPr>
        <p:spPr/>
        <p:txBody>
          <a:bodyPr/>
          <a:lstStyle/>
          <a:p>
            <a:fld id="{BBACD8BC-A972-4B91-B48E-9E47140233A2}" type="datetimeFigureOut">
              <a:rPr lang="en-NZ" smtClean="0"/>
              <a:t>15/06/2022</a:t>
            </a:fld>
            <a:endParaRPr lang="en-NZ"/>
          </a:p>
        </p:txBody>
      </p:sp>
      <p:sp>
        <p:nvSpPr>
          <p:cNvPr id="4" name="Footer Placeholder 3">
            <a:extLst>
              <a:ext uri="{FF2B5EF4-FFF2-40B4-BE49-F238E27FC236}">
                <a16:creationId xmlns:a16="http://schemas.microsoft.com/office/drawing/2014/main" id="{23D520E9-D54F-DF0B-1107-61D9038D88C3}"/>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0F4A8EA3-2442-5565-A050-C545AA9F7A3E}"/>
              </a:ext>
            </a:extLst>
          </p:cNvPr>
          <p:cNvSpPr>
            <a:spLocks noGrp="1"/>
          </p:cNvSpPr>
          <p:nvPr>
            <p:ph type="sldNum" sz="quarter" idx="12"/>
          </p:nvPr>
        </p:nvSpPr>
        <p:spPr/>
        <p:txBody>
          <a:bodyPr/>
          <a:lstStyle/>
          <a:p>
            <a:fld id="{01DD3258-C649-49C5-92CE-2DF093D9DB6A}" type="slidenum">
              <a:rPr lang="en-NZ" smtClean="0"/>
              <a:t>‹#›</a:t>
            </a:fld>
            <a:endParaRPr lang="en-NZ"/>
          </a:p>
        </p:txBody>
      </p:sp>
    </p:spTree>
    <p:extLst>
      <p:ext uri="{BB962C8B-B14F-4D97-AF65-F5344CB8AC3E}">
        <p14:creationId xmlns:p14="http://schemas.microsoft.com/office/powerpoint/2010/main" val="10428081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5A300B-3743-22BB-2C14-3FD117715483}"/>
              </a:ext>
            </a:extLst>
          </p:cNvPr>
          <p:cNvSpPr>
            <a:spLocks noGrp="1"/>
          </p:cNvSpPr>
          <p:nvPr>
            <p:ph type="dt" sz="half" idx="10"/>
          </p:nvPr>
        </p:nvSpPr>
        <p:spPr/>
        <p:txBody>
          <a:bodyPr/>
          <a:lstStyle/>
          <a:p>
            <a:fld id="{BBACD8BC-A972-4B91-B48E-9E47140233A2}" type="datetimeFigureOut">
              <a:rPr lang="en-NZ" smtClean="0"/>
              <a:t>15/06/2022</a:t>
            </a:fld>
            <a:endParaRPr lang="en-NZ"/>
          </a:p>
        </p:txBody>
      </p:sp>
      <p:sp>
        <p:nvSpPr>
          <p:cNvPr id="3" name="Footer Placeholder 2">
            <a:extLst>
              <a:ext uri="{FF2B5EF4-FFF2-40B4-BE49-F238E27FC236}">
                <a16:creationId xmlns:a16="http://schemas.microsoft.com/office/drawing/2014/main" id="{1F14B7AC-7B8F-E0E9-1D1C-197CE3337835}"/>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89937CE7-3715-7AAD-02E3-2DF14AF4AE76}"/>
              </a:ext>
            </a:extLst>
          </p:cNvPr>
          <p:cNvSpPr>
            <a:spLocks noGrp="1"/>
          </p:cNvSpPr>
          <p:nvPr>
            <p:ph type="sldNum" sz="quarter" idx="12"/>
          </p:nvPr>
        </p:nvSpPr>
        <p:spPr/>
        <p:txBody>
          <a:bodyPr/>
          <a:lstStyle/>
          <a:p>
            <a:fld id="{01DD3258-C649-49C5-92CE-2DF093D9DB6A}" type="slidenum">
              <a:rPr lang="en-NZ" smtClean="0"/>
              <a:t>‹#›</a:t>
            </a:fld>
            <a:endParaRPr lang="en-NZ"/>
          </a:p>
        </p:txBody>
      </p:sp>
    </p:spTree>
    <p:extLst>
      <p:ext uri="{BB962C8B-B14F-4D97-AF65-F5344CB8AC3E}">
        <p14:creationId xmlns:p14="http://schemas.microsoft.com/office/powerpoint/2010/main" val="23271995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92BF4-8C63-85C4-59FC-60E142E721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B6D1B705-0436-D71E-7DB8-1D819623C0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34737684-C8A8-C265-8F87-91785E442F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4F0713-56C0-EDF5-9D97-602CBA6CE916}"/>
              </a:ext>
            </a:extLst>
          </p:cNvPr>
          <p:cNvSpPr>
            <a:spLocks noGrp="1"/>
          </p:cNvSpPr>
          <p:nvPr>
            <p:ph type="dt" sz="half" idx="10"/>
          </p:nvPr>
        </p:nvSpPr>
        <p:spPr/>
        <p:txBody>
          <a:bodyPr/>
          <a:lstStyle/>
          <a:p>
            <a:fld id="{BBACD8BC-A972-4B91-B48E-9E47140233A2}" type="datetimeFigureOut">
              <a:rPr lang="en-NZ" smtClean="0"/>
              <a:t>15/06/2022</a:t>
            </a:fld>
            <a:endParaRPr lang="en-NZ"/>
          </a:p>
        </p:txBody>
      </p:sp>
      <p:sp>
        <p:nvSpPr>
          <p:cNvPr id="6" name="Footer Placeholder 5">
            <a:extLst>
              <a:ext uri="{FF2B5EF4-FFF2-40B4-BE49-F238E27FC236}">
                <a16:creationId xmlns:a16="http://schemas.microsoft.com/office/drawing/2014/main" id="{AA68195E-232A-77DF-DBE4-8E0D9F04B7C9}"/>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7D49AA55-10B7-D274-6DA5-7F9482952192}"/>
              </a:ext>
            </a:extLst>
          </p:cNvPr>
          <p:cNvSpPr>
            <a:spLocks noGrp="1"/>
          </p:cNvSpPr>
          <p:nvPr>
            <p:ph type="sldNum" sz="quarter" idx="12"/>
          </p:nvPr>
        </p:nvSpPr>
        <p:spPr/>
        <p:txBody>
          <a:bodyPr/>
          <a:lstStyle/>
          <a:p>
            <a:fld id="{01DD3258-C649-49C5-92CE-2DF093D9DB6A}" type="slidenum">
              <a:rPr lang="en-NZ" smtClean="0"/>
              <a:t>‹#›</a:t>
            </a:fld>
            <a:endParaRPr lang="en-NZ"/>
          </a:p>
        </p:txBody>
      </p:sp>
    </p:spTree>
    <p:extLst>
      <p:ext uri="{BB962C8B-B14F-4D97-AF65-F5344CB8AC3E}">
        <p14:creationId xmlns:p14="http://schemas.microsoft.com/office/powerpoint/2010/main" val="2232517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21B099-1A17-47B9-BFFE-A5488C4BB38D}" type="datetimeFigureOut">
              <a:rPr lang="en-NZ" smtClean="0"/>
              <a:t>15/06/2022</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C4CAE6E8-5F7C-4BCE-B753-722422BA58BD}" type="slidenum">
              <a:rPr lang="en-NZ" smtClean="0"/>
              <a:t>‹#›</a:t>
            </a:fld>
            <a:endParaRPr lang="en-NZ"/>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48479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CFC16-7164-7BFD-8F1E-402CB9B46B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5C3AD7BF-FE87-65C4-F2BD-7FA74F8877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6B98EA1A-0EB1-2141-E3E0-F7E5355FDE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2B4DF4-DF7E-6892-4856-38D84A3FC10C}"/>
              </a:ext>
            </a:extLst>
          </p:cNvPr>
          <p:cNvSpPr>
            <a:spLocks noGrp="1"/>
          </p:cNvSpPr>
          <p:nvPr>
            <p:ph type="dt" sz="half" idx="10"/>
          </p:nvPr>
        </p:nvSpPr>
        <p:spPr/>
        <p:txBody>
          <a:bodyPr/>
          <a:lstStyle/>
          <a:p>
            <a:fld id="{BBACD8BC-A972-4B91-B48E-9E47140233A2}" type="datetimeFigureOut">
              <a:rPr lang="en-NZ" smtClean="0"/>
              <a:t>15/06/2022</a:t>
            </a:fld>
            <a:endParaRPr lang="en-NZ"/>
          </a:p>
        </p:txBody>
      </p:sp>
      <p:sp>
        <p:nvSpPr>
          <p:cNvPr id="6" name="Footer Placeholder 5">
            <a:extLst>
              <a:ext uri="{FF2B5EF4-FFF2-40B4-BE49-F238E27FC236}">
                <a16:creationId xmlns:a16="http://schemas.microsoft.com/office/drawing/2014/main" id="{0E697DB9-B025-6619-19DB-D3DF4E13A531}"/>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E4AF6865-3310-C3E8-04DD-7379D727FA31}"/>
              </a:ext>
            </a:extLst>
          </p:cNvPr>
          <p:cNvSpPr>
            <a:spLocks noGrp="1"/>
          </p:cNvSpPr>
          <p:nvPr>
            <p:ph type="sldNum" sz="quarter" idx="12"/>
          </p:nvPr>
        </p:nvSpPr>
        <p:spPr/>
        <p:txBody>
          <a:bodyPr/>
          <a:lstStyle/>
          <a:p>
            <a:fld id="{01DD3258-C649-49C5-92CE-2DF093D9DB6A}" type="slidenum">
              <a:rPr lang="en-NZ" smtClean="0"/>
              <a:t>‹#›</a:t>
            </a:fld>
            <a:endParaRPr lang="en-NZ"/>
          </a:p>
        </p:txBody>
      </p:sp>
    </p:spTree>
    <p:extLst>
      <p:ext uri="{BB962C8B-B14F-4D97-AF65-F5344CB8AC3E}">
        <p14:creationId xmlns:p14="http://schemas.microsoft.com/office/powerpoint/2010/main" val="42141147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9D4B6-6024-4D49-47FC-F8E8BDC70F45}"/>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F27E67B7-DB19-A0F7-9A09-1A4B5294B8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1E3B85F-93CB-804C-B849-F62B25F3CF12}"/>
              </a:ext>
            </a:extLst>
          </p:cNvPr>
          <p:cNvSpPr>
            <a:spLocks noGrp="1"/>
          </p:cNvSpPr>
          <p:nvPr>
            <p:ph type="dt" sz="half" idx="10"/>
          </p:nvPr>
        </p:nvSpPr>
        <p:spPr/>
        <p:txBody>
          <a:bodyPr/>
          <a:lstStyle/>
          <a:p>
            <a:fld id="{BBACD8BC-A972-4B91-B48E-9E47140233A2}" type="datetimeFigureOut">
              <a:rPr lang="en-NZ" smtClean="0"/>
              <a:t>15/06/2022</a:t>
            </a:fld>
            <a:endParaRPr lang="en-NZ"/>
          </a:p>
        </p:txBody>
      </p:sp>
      <p:sp>
        <p:nvSpPr>
          <p:cNvPr id="5" name="Footer Placeholder 4">
            <a:extLst>
              <a:ext uri="{FF2B5EF4-FFF2-40B4-BE49-F238E27FC236}">
                <a16:creationId xmlns:a16="http://schemas.microsoft.com/office/drawing/2014/main" id="{B4F5C50F-3D43-FC05-B2D7-66D54CA3C2E8}"/>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8D3AB063-91E2-0FC5-E826-B2FAA0C33CCB}"/>
              </a:ext>
            </a:extLst>
          </p:cNvPr>
          <p:cNvSpPr>
            <a:spLocks noGrp="1"/>
          </p:cNvSpPr>
          <p:nvPr>
            <p:ph type="sldNum" sz="quarter" idx="12"/>
          </p:nvPr>
        </p:nvSpPr>
        <p:spPr/>
        <p:txBody>
          <a:bodyPr/>
          <a:lstStyle/>
          <a:p>
            <a:fld id="{01DD3258-C649-49C5-92CE-2DF093D9DB6A}" type="slidenum">
              <a:rPr lang="en-NZ" smtClean="0"/>
              <a:t>‹#›</a:t>
            </a:fld>
            <a:endParaRPr lang="en-NZ"/>
          </a:p>
        </p:txBody>
      </p:sp>
    </p:spTree>
    <p:extLst>
      <p:ext uri="{BB962C8B-B14F-4D97-AF65-F5344CB8AC3E}">
        <p14:creationId xmlns:p14="http://schemas.microsoft.com/office/powerpoint/2010/main" val="31734936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4D2370-E7E2-2819-F0F3-912107B5278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0A7178FD-356A-4939-D729-27D1B03388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14DFD24-DC3F-48E1-2F47-ECF8C4069E09}"/>
              </a:ext>
            </a:extLst>
          </p:cNvPr>
          <p:cNvSpPr>
            <a:spLocks noGrp="1"/>
          </p:cNvSpPr>
          <p:nvPr>
            <p:ph type="dt" sz="half" idx="10"/>
          </p:nvPr>
        </p:nvSpPr>
        <p:spPr/>
        <p:txBody>
          <a:bodyPr/>
          <a:lstStyle/>
          <a:p>
            <a:fld id="{BBACD8BC-A972-4B91-B48E-9E47140233A2}" type="datetimeFigureOut">
              <a:rPr lang="en-NZ" smtClean="0"/>
              <a:t>15/06/2022</a:t>
            </a:fld>
            <a:endParaRPr lang="en-NZ"/>
          </a:p>
        </p:txBody>
      </p:sp>
      <p:sp>
        <p:nvSpPr>
          <p:cNvPr id="5" name="Footer Placeholder 4">
            <a:extLst>
              <a:ext uri="{FF2B5EF4-FFF2-40B4-BE49-F238E27FC236}">
                <a16:creationId xmlns:a16="http://schemas.microsoft.com/office/drawing/2014/main" id="{280D445E-CA41-7E22-1396-1C6437952802}"/>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D577E469-3191-ACD1-B7A8-B022456F074A}"/>
              </a:ext>
            </a:extLst>
          </p:cNvPr>
          <p:cNvSpPr>
            <a:spLocks noGrp="1"/>
          </p:cNvSpPr>
          <p:nvPr>
            <p:ph type="sldNum" sz="quarter" idx="12"/>
          </p:nvPr>
        </p:nvSpPr>
        <p:spPr/>
        <p:txBody>
          <a:bodyPr/>
          <a:lstStyle/>
          <a:p>
            <a:fld id="{01DD3258-C649-49C5-92CE-2DF093D9DB6A}" type="slidenum">
              <a:rPr lang="en-NZ" smtClean="0"/>
              <a:t>‹#›</a:t>
            </a:fld>
            <a:endParaRPr lang="en-NZ"/>
          </a:p>
        </p:txBody>
      </p:sp>
    </p:spTree>
    <p:extLst>
      <p:ext uri="{BB962C8B-B14F-4D97-AF65-F5344CB8AC3E}">
        <p14:creationId xmlns:p14="http://schemas.microsoft.com/office/powerpoint/2010/main" val="135723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21B099-1A17-47B9-BFFE-A5488C4BB38D}" type="datetimeFigureOut">
              <a:rPr lang="en-NZ" smtClean="0"/>
              <a:t>15/06/2022</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C4CAE6E8-5F7C-4BCE-B753-722422BA58BD}" type="slidenum">
              <a:rPr lang="en-NZ" smtClean="0"/>
              <a:t>‹#›</a:t>
            </a:fld>
            <a:endParaRPr lang="en-NZ"/>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01073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21B099-1A17-47B9-BFFE-A5488C4BB38D}" type="datetimeFigureOut">
              <a:rPr lang="en-NZ" smtClean="0"/>
              <a:t>15/06/2022</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C4CAE6E8-5F7C-4BCE-B753-722422BA58BD}" type="slidenum">
              <a:rPr lang="en-NZ" smtClean="0"/>
              <a:t>‹#›</a:t>
            </a:fld>
            <a:endParaRPr lang="en-NZ"/>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7457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21B099-1A17-47B9-BFFE-A5488C4BB38D}" type="datetimeFigureOut">
              <a:rPr lang="en-NZ" smtClean="0"/>
              <a:t>15/06/2022</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C4CAE6E8-5F7C-4BCE-B753-722422BA58BD}" type="slidenum">
              <a:rPr lang="en-NZ" smtClean="0"/>
              <a:t>‹#›</a:t>
            </a:fld>
            <a:endParaRPr lang="en-NZ"/>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21304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21B099-1A17-47B9-BFFE-A5488C4BB38D}" type="datetimeFigureOut">
              <a:rPr lang="en-NZ" smtClean="0"/>
              <a:t>15/06/2022</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C4CAE6E8-5F7C-4BCE-B753-722422BA58BD}" type="slidenum">
              <a:rPr lang="en-NZ" smtClean="0"/>
              <a:t>‹#›</a:t>
            </a:fld>
            <a:endParaRPr lang="en-NZ"/>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6884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21B099-1A17-47B9-BFFE-A5488C4BB38D}" type="datetimeFigureOut">
              <a:rPr lang="en-NZ" smtClean="0"/>
              <a:t>15/06/2022</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C4CAE6E8-5F7C-4BCE-B753-722422BA58BD}" type="slidenum">
              <a:rPr lang="en-NZ" smtClean="0"/>
              <a:t>‹#›</a:t>
            </a:fld>
            <a:endParaRPr lang="en-NZ"/>
          </a:p>
        </p:txBody>
      </p:sp>
    </p:spTree>
    <p:extLst>
      <p:ext uri="{BB962C8B-B14F-4D97-AF65-F5344CB8AC3E}">
        <p14:creationId xmlns:p14="http://schemas.microsoft.com/office/powerpoint/2010/main" val="3764300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21B099-1A17-47B9-BFFE-A5488C4BB38D}" type="datetimeFigureOut">
              <a:rPr lang="en-NZ" smtClean="0"/>
              <a:t>15/06/2022</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C4CAE6E8-5F7C-4BCE-B753-722422BA58BD}" type="slidenum">
              <a:rPr lang="en-NZ" smtClean="0"/>
              <a:t>‹#›</a:t>
            </a:fld>
            <a:endParaRPr lang="en-NZ"/>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38720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FD21B099-1A17-47B9-BFFE-A5488C4BB38D}" type="datetimeFigureOut">
              <a:rPr lang="en-NZ" smtClean="0"/>
              <a:t>15/06/2022</a:t>
            </a:fld>
            <a:endParaRPr lang="en-NZ"/>
          </a:p>
        </p:txBody>
      </p:sp>
      <p:sp>
        <p:nvSpPr>
          <p:cNvPr id="6" name="Footer Placeholder 5"/>
          <p:cNvSpPr>
            <a:spLocks noGrp="1"/>
          </p:cNvSpPr>
          <p:nvPr>
            <p:ph type="ftr" sz="quarter" idx="11"/>
          </p:nvPr>
        </p:nvSpPr>
        <p:spPr>
          <a:xfrm>
            <a:off x="1534910" y="318640"/>
            <a:ext cx="5453475" cy="320931"/>
          </a:xfrm>
        </p:spPr>
        <p:txBody>
          <a:bodyPr/>
          <a:lstStyle/>
          <a:p>
            <a:endParaRPr lang="en-NZ"/>
          </a:p>
        </p:txBody>
      </p:sp>
      <p:sp>
        <p:nvSpPr>
          <p:cNvPr id="7" name="Slide Number Placeholder 6"/>
          <p:cNvSpPr>
            <a:spLocks noGrp="1"/>
          </p:cNvSpPr>
          <p:nvPr>
            <p:ph type="sldNum" sz="quarter" idx="12"/>
          </p:nvPr>
        </p:nvSpPr>
        <p:spPr/>
        <p:txBody>
          <a:bodyPr/>
          <a:lstStyle/>
          <a:p>
            <a:fld id="{C4CAE6E8-5F7C-4BCE-B753-722422BA58BD}" type="slidenum">
              <a:rPr lang="en-NZ" smtClean="0"/>
              <a:t>‹#›</a:t>
            </a:fld>
            <a:endParaRPr lang="en-NZ"/>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8292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D21B099-1A17-47B9-BFFE-A5488C4BB38D}" type="datetimeFigureOut">
              <a:rPr lang="en-NZ" smtClean="0"/>
              <a:t>15/06/2022</a:t>
            </a:fld>
            <a:endParaRPr lang="en-NZ"/>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4CAE6E8-5F7C-4BCE-B753-722422BA58BD}" type="slidenum">
              <a:rPr lang="en-NZ" smtClean="0"/>
              <a:t>‹#›</a:t>
            </a:fld>
            <a:endParaRPr lang="en-NZ"/>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79029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6DD1E7-C927-48BB-003E-934964215B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57EDB2E9-57A7-04ED-9440-85E93B3A9F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B28759C5-0E66-F481-E034-6294117A6D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ACD8BC-A972-4B91-B48E-9E47140233A2}" type="datetimeFigureOut">
              <a:rPr lang="en-NZ" smtClean="0"/>
              <a:t>15/06/2022</a:t>
            </a:fld>
            <a:endParaRPr lang="en-NZ"/>
          </a:p>
        </p:txBody>
      </p:sp>
      <p:sp>
        <p:nvSpPr>
          <p:cNvPr id="5" name="Footer Placeholder 4">
            <a:extLst>
              <a:ext uri="{FF2B5EF4-FFF2-40B4-BE49-F238E27FC236}">
                <a16:creationId xmlns:a16="http://schemas.microsoft.com/office/drawing/2014/main" id="{0DDF28E8-928B-2B51-E0F4-04731DE04C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235357F9-4FC7-F0B2-0E81-375A96466E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DD3258-C649-49C5-92CE-2DF093D9DB6A}" type="slidenum">
              <a:rPr lang="en-NZ" smtClean="0"/>
              <a:t>‹#›</a:t>
            </a:fld>
            <a:endParaRPr lang="en-NZ"/>
          </a:p>
        </p:txBody>
      </p:sp>
    </p:spTree>
    <p:extLst>
      <p:ext uri="{BB962C8B-B14F-4D97-AF65-F5344CB8AC3E}">
        <p14:creationId xmlns:p14="http://schemas.microsoft.com/office/powerpoint/2010/main" val="100952247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9.xml"/><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9.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79650">
              <a:srgbClr val="D9D8D8"/>
            </a:gs>
            <a:gs pos="69026">
              <a:srgbClr val="DDDCDC"/>
            </a:gs>
            <a:gs pos="57512">
              <a:srgbClr val="E1E0E0"/>
            </a:gs>
            <a:gs pos="36300">
              <a:srgbClr val="E9E8E8"/>
            </a:gs>
            <a:gs pos="0">
              <a:schemeClr val="bg2">
                <a:tint val="94000"/>
                <a:satMod val="80000"/>
                <a:lumMod val="106000"/>
              </a:schemeClr>
            </a:gs>
            <a:gs pos="100000">
              <a:schemeClr val="bg2">
                <a:shade val="80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B68DA-EBFE-D64E-04D7-7703D347B7FD}"/>
              </a:ext>
            </a:extLst>
          </p:cNvPr>
          <p:cNvSpPr>
            <a:spLocks noGrp="1"/>
          </p:cNvSpPr>
          <p:nvPr>
            <p:ph type="ctrTitle"/>
          </p:nvPr>
        </p:nvSpPr>
        <p:spPr>
          <a:xfrm>
            <a:off x="0" y="1122363"/>
            <a:ext cx="12192000" cy="2387600"/>
          </a:xfrm>
        </p:spPr>
        <p:txBody>
          <a:bodyPr>
            <a:normAutofit/>
          </a:bodyPr>
          <a:lstStyle/>
          <a:p>
            <a:pPr algn="ctr"/>
            <a:r>
              <a:rPr lang="en-NZ" sz="8000" u="sng" dirty="0"/>
              <a:t>Studio 1 Group Project</a:t>
            </a:r>
          </a:p>
        </p:txBody>
      </p:sp>
      <p:sp>
        <p:nvSpPr>
          <p:cNvPr id="5" name="Subtitle 4">
            <a:extLst>
              <a:ext uri="{FF2B5EF4-FFF2-40B4-BE49-F238E27FC236}">
                <a16:creationId xmlns:a16="http://schemas.microsoft.com/office/drawing/2014/main" id="{4F9BB2CD-46A2-D5D7-7A02-5C623BA58B74}"/>
              </a:ext>
            </a:extLst>
          </p:cNvPr>
          <p:cNvSpPr>
            <a:spLocks noGrp="1"/>
          </p:cNvSpPr>
          <p:nvPr>
            <p:ph type="subTitle" idx="1"/>
          </p:nvPr>
        </p:nvSpPr>
        <p:spPr>
          <a:xfrm>
            <a:off x="0" y="3906982"/>
            <a:ext cx="12192000" cy="1350818"/>
          </a:xfrm>
        </p:spPr>
        <p:txBody>
          <a:bodyPr/>
          <a:lstStyle/>
          <a:p>
            <a:r>
              <a:rPr lang="en-NZ" sz="2400" dirty="0"/>
              <a:t>Jason – Palin – Donny - Cameron</a:t>
            </a:r>
            <a:endParaRPr lang="en-NZ" dirty="0"/>
          </a:p>
        </p:txBody>
      </p:sp>
    </p:spTree>
    <p:extLst>
      <p:ext uri="{BB962C8B-B14F-4D97-AF65-F5344CB8AC3E}">
        <p14:creationId xmlns:p14="http://schemas.microsoft.com/office/powerpoint/2010/main" val="3189581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29">
            <a:extLst>
              <a:ext uri="{FF2B5EF4-FFF2-40B4-BE49-F238E27FC236}">
                <a16:creationId xmlns:a16="http://schemas.microsoft.com/office/drawing/2014/main" id="{1F232A53-673E-406F-BB93-BF651C276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3" name="Rectangle 31">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6EB4F432-0598-E09B-8A01-A8CFFD7B56E2}"/>
              </a:ext>
            </a:extLst>
          </p:cNvPr>
          <p:cNvSpPr>
            <a:spLocks noGrp="1"/>
          </p:cNvSpPr>
          <p:nvPr>
            <p:ph type="title"/>
          </p:nvPr>
        </p:nvSpPr>
        <p:spPr>
          <a:xfrm>
            <a:off x="841248" y="510047"/>
            <a:ext cx="3300984" cy="1645920"/>
          </a:xfrm>
        </p:spPr>
        <p:txBody>
          <a:bodyPr vert="horz" lIns="91440" tIns="45720" rIns="91440" bIns="45720" rtlCol="0" anchor="ctr">
            <a:normAutofit/>
          </a:bodyPr>
          <a:lstStyle/>
          <a:p>
            <a:r>
              <a:rPr lang="en-US" altLang="zh-CN" sz="2800"/>
              <a:t>attack system</a:t>
            </a:r>
          </a:p>
        </p:txBody>
      </p:sp>
      <p:sp>
        <p:nvSpPr>
          <p:cNvPr id="44" name="Rectangle 33">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Rectangle 35">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10864" y="1323863"/>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文本占位符 3">
            <a:extLst>
              <a:ext uri="{FF2B5EF4-FFF2-40B4-BE49-F238E27FC236}">
                <a16:creationId xmlns:a16="http://schemas.microsoft.com/office/drawing/2014/main" id="{1428D046-53C6-7603-661F-F83CC8363CF1}"/>
              </a:ext>
            </a:extLst>
          </p:cNvPr>
          <p:cNvSpPr>
            <a:spLocks noGrp="1"/>
          </p:cNvSpPr>
          <p:nvPr>
            <p:ph type="body" sz="half" idx="2"/>
          </p:nvPr>
        </p:nvSpPr>
        <p:spPr>
          <a:xfrm>
            <a:off x="4581144" y="510047"/>
            <a:ext cx="6858000" cy="1645920"/>
          </a:xfrm>
        </p:spPr>
        <p:txBody>
          <a:bodyPr vert="horz" lIns="91440" tIns="45720" rIns="91440" bIns="45720" rtlCol="0" anchor="ctr">
            <a:normAutofit/>
          </a:bodyPr>
          <a:lstStyle/>
          <a:p>
            <a:pPr indent="-228600">
              <a:buFont typeface="Arial" panose="020B0604020202020204" pitchFamily="34" charset="0"/>
              <a:buChar char="•"/>
            </a:pPr>
            <a:r>
              <a:rPr lang="en-US" altLang="zh-CN" sz="1700"/>
              <a:t>This system is used when the player encounters enemies in some rooms, in which the damage caused by enemy attacks is random. Players can choose to attack or defend during combat, as do enemies.</a:t>
            </a:r>
          </a:p>
        </p:txBody>
      </p:sp>
      <p:pic>
        <p:nvPicPr>
          <p:cNvPr id="14" name="图片 13" descr="文本&#10;&#10;描述已自动生成">
            <a:extLst>
              <a:ext uri="{FF2B5EF4-FFF2-40B4-BE49-F238E27FC236}">
                <a16:creationId xmlns:a16="http://schemas.microsoft.com/office/drawing/2014/main" id="{0C0FCA82-E42B-16C8-2264-9E12E359F0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888" y="2930266"/>
            <a:ext cx="2834640" cy="2991704"/>
          </a:xfrm>
          <a:prstGeom prst="rect">
            <a:avLst/>
          </a:prstGeom>
        </p:spPr>
      </p:pic>
      <p:pic>
        <p:nvPicPr>
          <p:cNvPr id="12" name="图片 11" descr="图片包含 图形用户界面&#10;&#10;描述已自动生成">
            <a:extLst>
              <a:ext uri="{FF2B5EF4-FFF2-40B4-BE49-F238E27FC236}">
                <a16:creationId xmlns:a16="http://schemas.microsoft.com/office/drawing/2014/main" id="{D50E7833-36E1-A3CE-FE24-7D7781A46C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2383" y="3131489"/>
            <a:ext cx="2834640" cy="2558262"/>
          </a:xfrm>
          <a:prstGeom prst="rect">
            <a:avLst/>
          </a:prstGeom>
        </p:spPr>
      </p:pic>
      <p:pic>
        <p:nvPicPr>
          <p:cNvPr id="6" name="内容占位符 5" descr="图形用户界面, 文本&#10;&#10;描述已自动生成">
            <a:extLst>
              <a:ext uri="{FF2B5EF4-FFF2-40B4-BE49-F238E27FC236}">
                <a16:creationId xmlns:a16="http://schemas.microsoft.com/office/drawing/2014/main" id="{7B27E1E6-619C-62E5-DC18-2054355D8175}"/>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651955" y="5612431"/>
            <a:ext cx="2834640" cy="1219796"/>
          </a:xfrm>
          <a:prstGeom prst="rect">
            <a:avLst/>
          </a:prstGeom>
        </p:spPr>
      </p:pic>
      <p:pic>
        <p:nvPicPr>
          <p:cNvPr id="16" name="图片 15" descr="文本&#10;&#10;描述已自动生成">
            <a:extLst>
              <a:ext uri="{FF2B5EF4-FFF2-40B4-BE49-F238E27FC236}">
                <a16:creationId xmlns:a16="http://schemas.microsoft.com/office/drawing/2014/main" id="{CE27D590-98EF-563C-C342-2C420290BB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26876" y="4121394"/>
            <a:ext cx="6815188" cy="1465264"/>
          </a:xfrm>
          <a:prstGeom prst="rect">
            <a:avLst/>
          </a:prstGeom>
        </p:spPr>
      </p:pic>
    </p:spTree>
    <p:extLst>
      <p:ext uri="{BB962C8B-B14F-4D97-AF65-F5344CB8AC3E}">
        <p14:creationId xmlns:p14="http://schemas.microsoft.com/office/powerpoint/2010/main" val="1312844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0550F5B9-399F-4FAD-AE6C-ED65F9A43A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6" name="Rectangle 45">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C9169725-4AEB-A4DE-7739-23CB093188A9}"/>
              </a:ext>
            </a:extLst>
          </p:cNvPr>
          <p:cNvSpPr>
            <a:spLocks noGrp="1"/>
          </p:cNvSpPr>
          <p:nvPr>
            <p:ph type="title"/>
          </p:nvPr>
        </p:nvSpPr>
        <p:spPr>
          <a:xfrm>
            <a:off x="841248" y="510047"/>
            <a:ext cx="3300984" cy="1645920"/>
          </a:xfrm>
        </p:spPr>
        <p:txBody>
          <a:bodyPr vert="horz" lIns="91440" tIns="45720" rIns="91440" bIns="45720" rtlCol="0" anchor="ctr">
            <a:normAutofit/>
          </a:bodyPr>
          <a:lstStyle/>
          <a:p>
            <a:r>
              <a:rPr lang="en-US" altLang="zh-CN" sz="2800"/>
              <a:t>Electricity Distribution Room</a:t>
            </a:r>
          </a:p>
        </p:txBody>
      </p:sp>
      <p:sp>
        <p:nvSpPr>
          <p:cNvPr id="48" name="Rectangle 47">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10864" y="1323863"/>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文本占位符 3">
            <a:extLst>
              <a:ext uri="{FF2B5EF4-FFF2-40B4-BE49-F238E27FC236}">
                <a16:creationId xmlns:a16="http://schemas.microsoft.com/office/drawing/2014/main" id="{FA544EBE-5DAC-30F0-0454-8CAAB202C1BC}"/>
              </a:ext>
            </a:extLst>
          </p:cNvPr>
          <p:cNvSpPr>
            <a:spLocks noGrp="1"/>
          </p:cNvSpPr>
          <p:nvPr>
            <p:ph type="body" sz="half" idx="2"/>
          </p:nvPr>
        </p:nvSpPr>
        <p:spPr>
          <a:xfrm>
            <a:off x="4581144" y="510047"/>
            <a:ext cx="6858000" cy="1645920"/>
          </a:xfrm>
        </p:spPr>
        <p:txBody>
          <a:bodyPr vert="horz" lIns="91440" tIns="45720" rIns="91440" bIns="45720" rtlCol="0" anchor="ctr">
            <a:normAutofit/>
          </a:bodyPr>
          <a:lstStyle/>
          <a:p>
            <a:pPr indent="-228600">
              <a:buFont typeface="Arial" panose="020B0604020202020204" pitchFamily="34" charset="0"/>
              <a:buChar char="•"/>
            </a:pPr>
            <a:r>
              <a:rPr lang="en-US" altLang="zh-CN" sz="1800"/>
              <a:t>This room is located on the right side of the office. It is a power distribution room. Players will pick up a fire extinguisher or a flashlight in this room. and an enemy</a:t>
            </a:r>
          </a:p>
        </p:txBody>
      </p:sp>
      <p:pic>
        <p:nvPicPr>
          <p:cNvPr id="10" name="内容占位符 9" descr="文本&#10;&#10;中度可信度描述已自动生成">
            <a:extLst>
              <a:ext uri="{FF2B5EF4-FFF2-40B4-BE49-F238E27FC236}">
                <a16:creationId xmlns:a16="http://schemas.microsoft.com/office/drawing/2014/main" id="{6778A02A-0D30-4D6C-254F-98EA1B04543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0516" r="-2" b="4042"/>
          <a:stretch/>
        </p:blipFill>
        <p:spPr>
          <a:xfrm>
            <a:off x="293013" y="2647425"/>
            <a:ext cx="4648637" cy="2810053"/>
          </a:xfrm>
          <a:prstGeom prst="rect">
            <a:avLst/>
          </a:prstGeom>
        </p:spPr>
      </p:pic>
      <p:pic>
        <p:nvPicPr>
          <p:cNvPr id="12" name="图片 11" descr="文本&#10;&#10;描述已自动生成">
            <a:extLst>
              <a:ext uri="{FF2B5EF4-FFF2-40B4-BE49-F238E27FC236}">
                <a16:creationId xmlns:a16="http://schemas.microsoft.com/office/drawing/2014/main" id="{0F96F8B2-4504-20E4-265E-B6A1D8994443}"/>
              </a:ext>
            </a:extLst>
          </p:cNvPr>
          <p:cNvPicPr>
            <a:picLocks noChangeAspect="1"/>
          </p:cNvPicPr>
          <p:nvPr/>
        </p:nvPicPr>
        <p:blipFill rotWithShape="1">
          <a:blip r:embed="rId3">
            <a:extLst>
              <a:ext uri="{28A0092B-C50C-407E-A947-70E740481C1C}">
                <a14:useLocalDpi xmlns:a14="http://schemas.microsoft.com/office/drawing/2010/main" val="0"/>
              </a:ext>
            </a:extLst>
          </a:blip>
          <a:srcRect r="7858"/>
          <a:stretch/>
        </p:blipFill>
        <p:spPr>
          <a:xfrm>
            <a:off x="6125464" y="2836719"/>
            <a:ext cx="3884298" cy="2350171"/>
          </a:xfrm>
          <a:prstGeom prst="rect">
            <a:avLst/>
          </a:prstGeom>
        </p:spPr>
      </p:pic>
      <p:pic>
        <p:nvPicPr>
          <p:cNvPr id="14" name="图片 13" descr="图片包含 文本&#10;&#10;描述已自动生成">
            <a:extLst>
              <a:ext uri="{FF2B5EF4-FFF2-40B4-BE49-F238E27FC236}">
                <a16:creationId xmlns:a16="http://schemas.microsoft.com/office/drawing/2014/main" id="{E692E50D-36EC-421F-30C8-61F2DA2AD8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97823" y="5457478"/>
            <a:ext cx="7120135" cy="907817"/>
          </a:xfrm>
          <a:prstGeom prst="rect">
            <a:avLst/>
          </a:prstGeom>
        </p:spPr>
      </p:pic>
    </p:spTree>
    <p:extLst>
      <p:ext uri="{BB962C8B-B14F-4D97-AF65-F5344CB8AC3E}">
        <p14:creationId xmlns:p14="http://schemas.microsoft.com/office/powerpoint/2010/main" val="3916988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26D8E-4196-D364-72D0-CC9764E03602}"/>
              </a:ext>
            </a:extLst>
          </p:cNvPr>
          <p:cNvSpPr>
            <a:spLocks noGrp="1"/>
          </p:cNvSpPr>
          <p:nvPr>
            <p:ph type="ctrTitle"/>
          </p:nvPr>
        </p:nvSpPr>
        <p:spPr>
          <a:xfrm>
            <a:off x="2417780" y="2498111"/>
            <a:ext cx="8637072" cy="1033093"/>
          </a:xfrm>
        </p:spPr>
        <p:txBody>
          <a:bodyPr>
            <a:normAutofit/>
          </a:bodyPr>
          <a:lstStyle/>
          <a:p>
            <a:pPr algn="ctr"/>
            <a:r>
              <a:rPr lang="en-NZ" dirty="0"/>
              <a:t>BUG FIXING</a:t>
            </a:r>
          </a:p>
        </p:txBody>
      </p:sp>
      <p:sp>
        <p:nvSpPr>
          <p:cNvPr id="3" name="Subtitle 2">
            <a:extLst>
              <a:ext uri="{FF2B5EF4-FFF2-40B4-BE49-F238E27FC236}">
                <a16:creationId xmlns:a16="http://schemas.microsoft.com/office/drawing/2014/main" id="{887BA579-59B4-429D-F8C8-1DDF7F0865A3}"/>
              </a:ext>
            </a:extLst>
          </p:cNvPr>
          <p:cNvSpPr>
            <a:spLocks noGrp="1"/>
          </p:cNvSpPr>
          <p:nvPr>
            <p:ph type="subTitle" idx="1"/>
          </p:nvPr>
        </p:nvSpPr>
        <p:spPr/>
        <p:txBody>
          <a:bodyPr/>
          <a:lstStyle/>
          <a:p>
            <a:r>
              <a:rPr lang="en-NZ" dirty="0"/>
              <a:t>By Palin Wiseman</a:t>
            </a:r>
          </a:p>
        </p:txBody>
      </p:sp>
      <p:sp>
        <p:nvSpPr>
          <p:cNvPr id="5" name="Title 1">
            <a:extLst>
              <a:ext uri="{FF2B5EF4-FFF2-40B4-BE49-F238E27FC236}">
                <a16:creationId xmlns:a16="http://schemas.microsoft.com/office/drawing/2014/main" id="{29827CCC-9731-E57B-F719-1D59DA24EA80}"/>
              </a:ext>
            </a:extLst>
          </p:cNvPr>
          <p:cNvSpPr txBox="1">
            <a:spLocks/>
          </p:cNvSpPr>
          <p:nvPr/>
        </p:nvSpPr>
        <p:spPr>
          <a:xfrm>
            <a:off x="2417780" y="1641298"/>
            <a:ext cx="8637072" cy="10330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NZ" dirty="0"/>
              <a:t>ATTEMPTED</a:t>
            </a:r>
          </a:p>
        </p:txBody>
      </p:sp>
    </p:spTree>
    <p:extLst>
      <p:ext uri="{BB962C8B-B14F-4D97-AF65-F5344CB8AC3E}">
        <p14:creationId xmlns:p14="http://schemas.microsoft.com/office/powerpoint/2010/main" val="2901931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AC009-5264-90B0-8E0C-13031BD01462}"/>
              </a:ext>
            </a:extLst>
          </p:cNvPr>
          <p:cNvSpPr>
            <a:spLocks noGrp="1"/>
          </p:cNvSpPr>
          <p:nvPr>
            <p:ph type="title"/>
          </p:nvPr>
        </p:nvSpPr>
        <p:spPr>
          <a:xfrm>
            <a:off x="1371687" y="797910"/>
            <a:ext cx="4142203" cy="524617"/>
          </a:xfrm>
        </p:spPr>
        <p:txBody>
          <a:bodyPr vert="horz" lIns="91440" tIns="45720" rIns="91440" bIns="45720" rtlCol="0" anchor="b">
            <a:normAutofit fontScale="90000"/>
          </a:bodyPr>
          <a:lstStyle/>
          <a:p>
            <a:pPr algn="ctr"/>
            <a:r>
              <a:rPr lang="en-US" dirty="0"/>
              <a:t>Inventory system issues</a:t>
            </a:r>
          </a:p>
        </p:txBody>
      </p:sp>
      <p:pic>
        <p:nvPicPr>
          <p:cNvPr id="5" name="Content Placeholder 4" descr="Text&#10;&#10;Description automatically generated">
            <a:extLst>
              <a:ext uri="{FF2B5EF4-FFF2-40B4-BE49-F238E27FC236}">
                <a16:creationId xmlns:a16="http://schemas.microsoft.com/office/drawing/2014/main" id="{DE94BE34-D3C0-DA1D-EEA8-73754E271E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3395" y="1332557"/>
            <a:ext cx="9520158" cy="1822091"/>
          </a:xfrm>
          <a:prstGeom prst="rect">
            <a:avLst/>
          </a:prstGeom>
        </p:spPr>
      </p:pic>
      <p:pic>
        <p:nvPicPr>
          <p:cNvPr id="13" name="Picture 12" descr="Text&#10;&#10;Description automatically generated">
            <a:extLst>
              <a:ext uri="{FF2B5EF4-FFF2-40B4-BE49-F238E27FC236}">
                <a16:creationId xmlns:a16="http://schemas.microsoft.com/office/drawing/2014/main" id="{2B6E42DA-175A-B0AB-51C3-7AD65A4E95A1}"/>
              </a:ext>
            </a:extLst>
          </p:cNvPr>
          <p:cNvPicPr>
            <a:picLocks noChangeAspect="1"/>
          </p:cNvPicPr>
          <p:nvPr/>
        </p:nvPicPr>
        <p:blipFill rotWithShape="1">
          <a:blip r:embed="rId3">
            <a:extLst>
              <a:ext uri="{28A0092B-C50C-407E-A947-70E740481C1C}">
                <a14:useLocalDpi xmlns:a14="http://schemas.microsoft.com/office/drawing/2010/main" val="0"/>
              </a:ext>
            </a:extLst>
          </a:blip>
          <a:srcRect r="17935"/>
          <a:stretch/>
        </p:blipFill>
        <p:spPr>
          <a:xfrm>
            <a:off x="565837" y="3327037"/>
            <a:ext cx="2876951" cy="1305107"/>
          </a:xfrm>
          <a:prstGeom prst="rect">
            <a:avLst/>
          </a:prstGeom>
        </p:spPr>
      </p:pic>
      <p:pic>
        <p:nvPicPr>
          <p:cNvPr id="17" name="Picture 16" descr="Text&#10;&#10;Description automatically generated">
            <a:extLst>
              <a:ext uri="{FF2B5EF4-FFF2-40B4-BE49-F238E27FC236}">
                <a16:creationId xmlns:a16="http://schemas.microsoft.com/office/drawing/2014/main" id="{8BD50645-F9CE-88C0-9BA5-6D4A229DDEA4}"/>
              </a:ext>
            </a:extLst>
          </p:cNvPr>
          <p:cNvPicPr>
            <a:picLocks noChangeAspect="1"/>
          </p:cNvPicPr>
          <p:nvPr/>
        </p:nvPicPr>
        <p:blipFill rotWithShape="1">
          <a:blip r:embed="rId4">
            <a:extLst>
              <a:ext uri="{28A0092B-C50C-407E-A947-70E740481C1C}">
                <a14:useLocalDpi xmlns:a14="http://schemas.microsoft.com/office/drawing/2010/main" val="0"/>
              </a:ext>
            </a:extLst>
          </a:blip>
          <a:srcRect t="9514"/>
          <a:stretch/>
        </p:blipFill>
        <p:spPr>
          <a:xfrm>
            <a:off x="592471" y="3336904"/>
            <a:ext cx="2876951" cy="1629189"/>
          </a:xfrm>
          <a:prstGeom prst="rect">
            <a:avLst/>
          </a:prstGeom>
        </p:spPr>
      </p:pic>
      <p:pic>
        <p:nvPicPr>
          <p:cNvPr id="21" name="Picture 20" descr="Text&#10;&#10;Description automatically generated">
            <a:extLst>
              <a:ext uri="{FF2B5EF4-FFF2-40B4-BE49-F238E27FC236}">
                <a16:creationId xmlns:a16="http://schemas.microsoft.com/office/drawing/2014/main" id="{6CF06376-C853-EE5B-2FD6-F4627CA77D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03967" y="3336904"/>
            <a:ext cx="3019846" cy="1695687"/>
          </a:xfrm>
          <a:prstGeom prst="rect">
            <a:avLst/>
          </a:prstGeom>
        </p:spPr>
      </p:pic>
      <p:pic>
        <p:nvPicPr>
          <p:cNvPr id="23" name="Picture 22" descr="Text&#10;&#10;Description automatically generated">
            <a:extLst>
              <a:ext uri="{FF2B5EF4-FFF2-40B4-BE49-F238E27FC236}">
                <a16:creationId xmlns:a16="http://schemas.microsoft.com/office/drawing/2014/main" id="{5D31F5B9-EF33-2E1C-6962-C2C97A46F02D}"/>
              </a:ext>
            </a:extLst>
          </p:cNvPr>
          <p:cNvPicPr>
            <a:picLocks noChangeAspect="1"/>
          </p:cNvPicPr>
          <p:nvPr/>
        </p:nvPicPr>
        <p:blipFill rotWithShape="1">
          <a:blip r:embed="rId6">
            <a:extLst>
              <a:ext uri="{28A0092B-C50C-407E-A947-70E740481C1C}">
                <a14:useLocalDpi xmlns:a14="http://schemas.microsoft.com/office/drawing/2010/main" val="0"/>
              </a:ext>
            </a:extLst>
          </a:blip>
          <a:srcRect t="21514" r="62127" b="16559"/>
          <a:stretch/>
        </p:blipFill>
        <p:spPr>
          <a:xfrm>
            <a:off x="4003967" y="5145689"/>
            <a:ext cx="3019846" cy="914401"/>
          </a:xfrm>
          <a:prstGeom prst="rect">
            <a:avLst/>
          </a:prstGeom>
        </p:spPr>
      </p:pic>
      <p:pic>
        <p:nvPicPr>
          <p:cNvPr id="26" name="Picture 25" descr="Text&#10;&#10;Description automatically generated">
            <a:extLst>
              <a:ext uri="{FF2B5EF4-FFF2-40B4-BE49-F238E27FC236}">
                <a16:creationId xmlns:a16="http://schemas.microsoft.com/office/drawing/2014/main" id="{F2D900E9-DBB8-636B-9056-3FC711EB836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14431" y="3336904"/>
            <a:ext cx="2943636" cy="2572109"/>
          </a:xfrm>
          <a:prstGeom prst="rect">
            <a:avLst/>
          </a:prstGeom>
        </p:spPr>
      </p:pic>
    </p:spTree>
    <p:extLst>
      <p:ext uri="{BB962C8B-B14F-4D97-AF65-F5344CB8AC3E}">
        <p14:creationId xmlns:p14="http://schemas.microsoft.com/office/powerpoint/2010/main" val="425242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3"/>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AC009-5264-90B0-8E0C-13031BD01462}"/>
              </a:ext>
            </a:extLst>
          </p:cNvPr>
          <p:cNvSpPr>
            <a:spLocks noGrp="1"/>
          </p:cNvSpPr>
          <p:nvPr>
            <p:ph type="title"/>
          </p:nvPr>
        </p:nvSpPr>
        <p:spPr>
          <a:xfrm>
            <a:off x="1371687" y="797910"/>
            <a:ext cx="4142203" cy="921162"/>
          </a:xfrm>
        </p:spPr>
        <p:txBody>
          <a:bodyPr vert="horz" lIns="91440" tIns="45720" rIns="91440" bIns="45720" rtlCol="0" anchor="b">
            <a:normAutofit fontScale="90000"/>
          </a:bodyPr>
          <a:lstStyle/>
          <a:p>
            <a:pPr algn="ctr"/>
            <a:r>
              <a:rPr lang="en-US" dirty="0"/>
              <a:t>Inventory system issues</a:t>
            </a:r>
            <a:br>
              <a:rPr lang="en-US" dirty="0"/>
            </a:br>
            <a:r>
              <a:rPr lang="en-US" dirty="0"/>
              <a:t>Part 2</a:t>
            </a:r>
          </a:p>
        </p:txBody>
      </p:sp>
      <p:pic>
        <p:nvPicPr>
          <p:cNvPr id="4" name="Picture 3" descr="Text&#10;&#10;Description automatically generated">
            <a:extLst>
              <a:ext uri="{FF2B5EF4-FFF2-40B4-BE49-F238E27FC236}">
                <a16:creationId xmlns:a16="http://schemas.microsoft.com/office/drawing/2014/main" id="{BB541726-7502-E5F6-1008-3ED6D30F35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87" y="2014669"/>
            <a:ext cx="6935168" cy="933580"/>
          </a:xfrm>
          <a:prstGeom prst="rect">
            <a:avLst/>
          </a:prstGeom>
        </p:spPr>
      </p:pic>
      <p:pic>
        <p:nvPicPr>
          <p:cNvPr id="9" name="Picture 8" descr="Text&#10;&#10;Description automatically generated">
            <a:extLst>
              <a:ext uri="{FF2B5EF4-FFF2-40B4-BE49-F238E27FC236}">
                <a16:creationId xmlns:a16="http://schemas.microsoft.com/office/drawing/2014/main" id="{D039C5B8-B777-29FE-1B86-B54DEABFBE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87" y="3096777"/>
            <a:ext cx="3315163" cy="1057423"/>
          </a:xfrm>
          <a:prstGeom prst="rect">
            <a:avLst/>
          </a:prstGeom>
        </p:spPr>
      </p:pic>
      <p:pic>
        <p:nvPicPr>
          <p:cNvPr id="14" name="Picture 13" descr="Text&#10;&#10;Description automatically generated">
            <a:extLst>
              <a:ext uri="{FF2B5EF4-FFF2-40B4-BE49-F238E27FC236}">
                <a16:creationId xmlns:a16="http://schemas.microsoft.com/office/drawing/2014/main" id="{769854BD-3D9B-D8C1-B903-994CE2BE81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1687" y="4302728"/>
            <a:ext cx="6935168" cy="962159"/>
          </a:xfrm>
          <a:prstGeom prst="rect">
            <a:avLst/>
          </a:prstGeom>
        </p:spPr>
      </p:pic>
    </p:spTree>
    <p:extLst>
      <p:ext uri="{BB962C8B-B14F-4D97-AF65-F5344CB8AC3E}">
        <p14:creationId xmlns:p14="http://schemas.microsoft.com/office/powerpoint/2010/main" val="3240934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AC009-5264-90B0-8E0C-13031BD01462}"/>
              </a:ext>
            </a:extLst>
          </p:cNvPr>
          <p:cNvSpPr>
            <a:spLocks noGrp="1"/>
          </p:cNvSpPr>
          <p:nvPr>
            <p:ph type="title"/>
          </p:nvPr>
        </p:nvSpPr>
        <p:spPr>
          <a:xfrm>
            <a:off x="1371687" y="797910"/>
            <a:ext cx="4142203" cy="921162"/>
          </a:xfrm>
        </p:spPr>
        <p:txBody>
          <a:bodyPr vert="horz" lIns="91440" tIns="45720" rIns="91440" bIns="45720" rtlCol="0" anchor="b">
            <a:normAutofit fontScale="90000"/>
          </a:bodyPr>
          <a:lstStyle/>
          <a:p>
            <a:pPr algn="ctr"/>
            <a:r>
              <a:rPr lang="en-US" dirty="0"/>
              <a:t>Inventory system issues</a:t>
            </a:r>
            <a:br>
              <a:rPr lang="en-US" dirty="0"/>
            </a:br>
            <a:r>
              <a:rPr lang="en-US" dirty="0"/>
              <a:t>Part 2</a:t>
            </a:r>
          </a:p>
        </p:txBody>
      </p:sp>
      <p:pic>
        <p:nvPicPr>
          <p:cNvPr id="5" name="Picture 4" descr="Text&#10;&#10;Description automatically generated">
            <a:extLst>
              <a:ext uri="{FF2B5EF4-FFF2-40B4-BE49-F238E27FC236}">
                <a16:creationId xmlns:a16="http://schemas.microsoft.com/office/drawing/2014/main" id="{9EDE1A15-F629-8FC7-56D3-B2FADDA391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87" y="1940942"/>
            <a:ext cx="2772162" cy="1095528"/>
          </a:xfrm>
          <a:prstGeom prst="rect">
            <a:avLst/>
          </a:prstGeom>
        </p:spPr>
      </p:pic>
      <p:pic>
        <p:nvPicPr>
          <p:cNvPr id="12" name="Picture 11" descr="Text&#10;&#10;Description automatically generated">
            <a:extLst>
              <a:ext uri="{FF2B5EF4-FFF2-40B4-BE49-F238E27FC236}">
                <a16:creationId xmlns:a16="http://schemas.microsoft.com/office/drawing/2014/main" id="{26263081-2494-4DD4-4ED6-2160406DBB23}"/>
              </a:ext>
            </a:extLst>
          </p:cNvPr>
          <p:cNvPicPr>
            <a:picLocks noChangeAspect="1"/>
          </p:cNvPicPr>
          <p:nvPr/>
        </p:nvPicPr>
        <p:blipFill rotWithShape="1">
          <a:blip r:embed="rId3">
            <a:extLst>
              <a:ext uri="{28A0092B-C50C-407E-A947-70E740481C1C}">
                <a14:useLocalDpi xmlns:a14="http://schemas.microsoft.com/office/drawing/2010/main" val="0"/>
              </a:ext>
            </a:extLst>
          </a:blip>
          <a:srcRect l="585" r="-10849"/>
          <a:stretch/>
        </p:blipFill>
        <p:spPr>
          <a:xfrm>
            <a:off x="1371687" y="3186061"/>
            <a:ext cx="7182945" cy="733527"/>
          </a:xfrm>
          <a:prstGeom prst="rect">
            <a:avLst/>
          </a:prstGeom>
        </p:spPr>
      </p:pic>
      <p:pic>
        <p:nvPicPr>
          <p:cNvPr id="17" name="Picture 16" descr="Text&#10;&#10;Description automatically generated">
            <a:extLst>
              <a:ext uri="{FF2B5EF4-FFF2-40B4-BE49-F238E27FC236}">
                <a16:creationId xmlns:a16="http://schemas.microsoft.com/office/drawing/2014/main" id="{476A374D-D2B7-092E-7A40-D708F99B60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1687" y="3186061"/>
            <a:ext cx="6476190" cy="1628571"/>
          </a:xfrm>
          <a:prstGeom prst="rect">
            <a:avLst/>
          </a:prstGeom>
        </p:spPr>
      </p:pic>
    </p:spTree>
    <p:extLst>
      <p:ext uri="{BB962C8B-B14F-4D97-AF65-F5344CB8AC3E}">
        <p14:creationId xmlns:p14="http://schemas.microsoft.com/office/powerpoint/2010/main" val="647433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AC009-5264-90B0-8E0C-13031BD01462}"/>
              </a:ext>
            </a:extLst>
          </p:cNvPr>
          <p:cNvSpPr>
            <a:spLocks noGrp="1"/>
          </p:cNvSpPr>
          <p:nvPr>
            <p:ph type="title"/>
          </p:nvPr>
        </p:nvSpPr>
        <p:spPr>
          <a:xfrm>
            <a:off x="1371687" y="797910"/>
            <a:ext cx="4142203" cy="921162"/>
          </a:xfrm>
        </p:spPr>
        <p:txBody>
          <a:bodyPr vert="horz" lIns="91440" tIns="45720" rIns="91440" bIns="45720" rtlCol="0" anchor="b">
            <a:normAutofit fontScale="90000"/>
          </a:bodyPr>
          <a:lstStyle/>
          <a:p>
            <a:pPr algn="ctr"/>
            <a:r>
              <a:rPr lang="en-US" dirty="0"/>
              <a:t>Inventory system issues</a:t>
            </a:r>
            <a:br>
              <a:rPr lang="en-US" dirty="0"/>
            </a:br>
            <a:r>
              <a:rPr lang="en-US" dirty="0"/>
              <a:t>Part 2</a:t>
            </a:r>
          </a:p>
        </p:txBody>
      </p:sp>
      <p:pic>
        <p:nvPicPr>
          <p:cNvPr id="19" name="Picture 18" descr="Text&#10;&#10;Description automatically generated">
            <a:extLst>
              <a:ext uri="{FF2B5EF4-FFF2-40B4-BE49-F238E27FC236}">
                <a16:creationId xmlns:a16="http://schemas.microsoft.com/office/drawing/2014/main" id="{CAF21061-6DAA-5E28-9E0D-685078C2F2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87" y="2014669"/>
            <a:ext cx="2610214" cy="1590897"/>
          </a:xfrm>
          <a:prstGeom prst="rect">
            <a:avLst/>
          </a:prstGeom>
        </p:spPr>
      </p:pic>
      <p:pic>
        <p:nvPicPr>
          <p:cNvPr id="4" name="Picture 3" descr="Text&#10;&#10;Description automatically generated">
            <a:extLst>
              <a:ext uri="{FF2B5EF4-FFF2-40B4-BE49-F238E27FC236}">
                <a16:creationId xmlns:a16="http://schemas.microsoft.com/office/drawing/2014/main" id="{0676D569-9E26-4AC8-27F9-CC64E5D3D6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87" y="3901163"/>
            <a:ext cx="2896004" cy="1562318"/>
          </a:xfrm>
          <a:prstGeom prst="rect">
            <a:avLst/>
          </a:prstGeom>
        </p:spPr>
      </p:pic>
      <p:pic>
        <p:nvPicPr>
          <p:cNvPr id="9" name="Picture 8" descr="Text&#10;&#10;Description automatically generated">
            <a:extLst>
              <a:ext uri="{FF2B5EF4-FFF2-40B4-BE49-F238E27FC236}">
                <a16:creationId xmlns:a16="http://schemas.microsoft.com/office/drawing/2014/main" id="{06AE2A47-1F8A-F657-B137-7B48E793F2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55414" y="2017279"/>
            <a:ext cx="2705478" cy="2915057"/>
          </a:xfrm>
          <a:prstGeom prst="rect">
            <a:avLst/>
          </a:prstGeom>
        </p:spPr>
      </p:pic>
      <p:pic>
        <p:nvPicPr>
          <p:cNvPr id="14" name="Picture 13" descr="Text&#10;&#10;Description automatically generated with medium confidence">
            <a:extLst>
              <a:ext uri="{FF2B5EF4-FFF2-40B4-BE49-F238E27FC236}">
                <a16:creationId xmlns:a16="http://schemas.microsoft.com/office/drawing/2014/main" id="{5D8D645F-D00A-9966-E371-5A3B9C6FD9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24311" y="494924"/>
            <a:ext cx="3629532" cy="5391902"/>
          </a:xfrm>
          <a:prstGeom prst="rect">
            <a:avLst/>
          </a:prstGeom>
        </p:spPr>
      </p:pic>
    </p:spTree>
    <p:extLst>
      <p:ext uri="{BB962C8B-B14F-4D97-AF65-F5344CB8AC3E}">
        <p14:creationId xmlns:p14="http://schemas.microsoft.com/office/powerpoint/2010/main" val="1762359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D6B3C-119B-FFCB-A72E-C36399B97F22}"/>
              </a:ext>
            </a:extLst>
          </p:cNvPr>
          <p:cNvSpPr>
            <a:spLocks noGrp="1"/>
          </p:cNvSpPr>
          <p:nvPr>
            <p:ph type="title"/>
          </p:nvPr>
        </p:nvSpPr>
        <p:spPr/>
        <p:txBody>
          <a:bodyPr/>
          <a:lstStyle/>
          <a:p>
            <a:r>
              <a:rPr lang="en-NZ" dirty="0"/>
              <a:t>Bug fixing</a:t>
            </a:r>
          </a:p>
        </p:txBody>
      </p:sp>
      <p:sp>
        <p:nvSpPr>
          <p:cNvPr id="3" name="Content Placeholder 2">
            <a:extLst>
              <a:ext uri="{FF2B5EF4-FFF2-40B4-BE49-F238E27FC236}">
                <a16:creationId xmlns:a16="http://schemas.microsoft.com/office/drawing/2014/main" id="{A7A20B00-F594-8DEA-7424-345B874C3882}"/>
              </a:ext>
            </a:extLst>
          </p:cNvPr>
          <p:cNvSpPr>
            <a:spLocks noGrp="1"/>
          </p:cNvSpPr>
          <p:nvPr>
            <p:ph idx="1"/>
          </p:nvPr>
        </p:nvSpPr>
        <p:spPr/>
        <p:txBody>
          <a:bodyPr/>
          <a:lstStyle/>
          <a:p>
            <a:r>
              <a:rPr lang="en-NZ" dirty="0"/>
              <a:t>In conclusion:</a:t>
            </a:r>
          </a:p>
          <a:p>
            <a:endParaRPr lang="en-NZ" dirty="0"/>
          </a:p>
          <a:p>
            <a:r>
              <a:rPr lang="en-NZ" dirty="0"/>
              <a:t>It’s important.</a:t>
            </a:r>
          </a:p>
          <a:p>
            <a:endParaRPr lang="en-NZ" dirty="0"/>
          </a:p>
          <a:p>
            <a:r>
              <a:rPr lang="en-NZ" dirty="0"/>
              <a:t>They’ll be back.</a:t>
            </a:r>
          </a:p>
        </p:txBody>
      </p:sp>
    </p:spTree>
    <p:extLst>
      <p:ext uri="{BB962C8B-B14F-4D97-AF65-F5344CB8AC3E}">
        <p14:creationId xmlns:p14="http://schemas.microsoft.com/office/powerpoint/2010/main" val="3182084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10">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05301E78-6BE6-EA4A-93B6-D49F1732AD98}"/>
              </a:ext>
            </a:extLst>
          </p:cNvPr>
          <p:cNvSpPr>
            <a:spLocks noGrp="1"/>
          </p:cNvSpPr>
          <p:nvPr>
            <p:ph type="title"/>
          </p:nvPr>
        </p:nvSpPr>
        <p:spPr>
          <a:xfrm>
            <a:off x="643467" y="640080"/>
            <a:ext cx="3096427" cy="5613236"/>
          </a:xfrm>
        </p:spPr>
        <p:txBody>
          <a:bodyPr vert="horz" lIns="91440" tIns="45720" rIns="91440" bIns="45720" rtlCol="0" anchor="ctr">
            <a:normAutofit/>
          </a:bodyPr>
          <a:lstStyle/>
          <a:p>
            <a:r>
              <a:rPr lang="en-US" altLang="zh-CN" sz="4400" kern="1200">
                <a:solidFill>
                  <a:srgbClr val="FFFFFF"/>
                </a:solidFill>
                <a:latin typeface="+mj-lt"/>
                <a:ea typeface="+mj-ea"/>
                <a:cs typeface="+mj-cs"/>
              </a:rPr>
              <a:t>Challenge for me </a:t>
            </a:r>
          </a:p>
        </p:txBody>
      </p:sp>
      <p:sp>
        <p:nvSpPr>
          <p:cNvPr id="4" name="文本占位符 3">
            <a:extLst>
              <a:ext uri="{FF2B5EF4-FFF2-40B4-BE49-F238E27FC236}">
                <a16:creationId xmlns:a16="http://schemas.microsoft.com/office/drawing/2014/main" id="{D2F8140C-E928-C8E6-1ABB-7979FA3BB81F}"/>
              </a:ext>
            </a:extLst>
          </p:cNvPr>
          <p:cNvSpPr>
            <a:spLocks noGrp="1"/>
          </p:cNvSpPr>
          <p:nvPr>
            <p:ph type="body" sz="half" idx="2"/>
          </p:nvPr>
        </p:nvSpPr>
        <p:spPr>
          <a:xfrm>
            <a:off x="4699818" y="640082"/>
            <a:ext cx="6848715" cy="2484884"/>
          </a:xfrm>
        </p:spPr>
        <p:txBody>
          <a:bodyPr vert="horz" lIns="91440" tIns="45720" rIns="91440" bIns="45720" rtlCol="0" anchor="ctr">
            <a:normAutofit/>
          </a:bodyPr>
          <a:lstStyle/>
          <a:p>
            <a:pPr indent="-228600">
              <a:buFont typeface="Arial" panose="020B0604020202020204" pitchFamily="34" charset="0"/>
              <a:buChar char="•"/>
            </a:pPr>
            <a:r>
              <a:rPr lang="en-US" altLang="zh-CN" sz="2000"/>
              <a:t>First, the language problem.</a:t>
            </a:r>
          </a:p>
          <a:p>
            <a:pPr indent="-228600">
              <a:buFont typeface="Arial" panose="020B0604020202020204" pitchFamily="34" charset="0"/>
              <a:buChar char="•"/>
            </a:pPr>
            <a:endParaRPr lang="en-US" altLang="zh-CN" sz="2000"/>
          </a:p>
          <a:p>
            <a:pPr indent="-228600">
              <a:buFont typeface="Arial" panose="020B0604020202020204" pitchFamily="34" charset="0"/>
              <a:buChar char="•"/>
            </a:pPr>
            <a:r>
              <a:rPr lang="en-US" altLang="zh-CN" sz="2000"/>
              <a:t>Second, there are cultural differences.</a:t>
            </a:r>
          </a:p>
        </p:txBody>
      </p:sp>
      <p:pic>
        <p:nvPicPr>
          <p:cNvPr id="6" name="内容占位符 5">
            <a:extLst>
              <a:ext uri="{FF2B5EF4-FFF2-40B4-BE49-F238E27FC236}">
                <a16:creationId xmlns:a16="http://schemas.microsoft.com/office/drawing/2014/main" id="{11FBBD81-91FC-B3C4-7778-842C3E717E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4297" y="3846321"/>
            <a:ext cx="6894236" cy="1689088"/>
          </a:xfrm>
          <a:prstGeom prst="rect">
            <a:avLst/>
          </a:prstGeom>
        </p:spPr>
      </p:pic>
    </p:spTree>
    <p:extLst>
      <p:ext uri="{BB962C8B-B14F-4D97-AF65-F5344CB8AC3E}">
        <p14:creationId xmlns:p14="http://schemas.microsoft.com/office/powerpoint/2010/main" val="2008842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13428607-BACD-DECC-20FD-AE5A3099E338}"/>
              </a:ext>
            </a:extLst>
          </p:cNvPr>
          <p:cNvSpPr>
            <a:spLocks noGrp="1"/>
          </p:cNvSpPr>
          <p:nvPr>
            <p:ph type="title"/>
          </p:nvPr>
        </p:nvSpPr>
        <p:spPr>
          <a:xfrm>
            <a:off x="804672" y="1122363"/>
            <a:ext cx="3308130" cy="2387600"/>
          </a:xfrm>
        </p:spPr>
        <p:txBody>
          <a:bodyPr vert="horz" lIns="91440" tIns="45720" rIns="91440" bIns="45720" rtlCol="0" anchor="b">
            <a:normAutofit/>
          </a:bodyPr>
          <a:lstStyle/>
          <a:p>
            <a:r>
              <a:rPr lang="en-US" altLang="zh-CN" sz="5400" kern="1200">
                <a:solidFill>
                  <a:srgbClr val="FFFFFF"/>
                </a:solidFill>
                <a:latin typeface="+mj-lt"/>
                <a:ea typeface="+mj-ea"/>
                <a:cs typeface="+mj-cs"/>
              </a:rPr>
              <a:t>props</a:t>
            </a:r>
          </a:p>
        </p:txBody>
      </p:sp>
      <p:sp>
        <p:nvSpPr>
          <p:cNvPr id="4" name="文本占位符 3">
            <a:extLst>
              <a:ext uri="{FF2B5EF4-FFF2-40B4-BE49-F238E27FC236}">
                <a16:creationId xmlns:a16="http://schemas.microsoft.com/office/drawing/2014/main" id="{13221D99-7AD6-2680-A57B-73F02F8BBFBB}"/>
              </a:ext>
            </a:extLst>
          </p:cNvPr>
          <p:cNvSpPr>
            <a:spLocks noGrp="1"/>
          </p:cNvSpPr>
          <p:nvPr>
            <p:ph type="body" sz="half" idx="2"/>
          </p:nvPr>
        </p:nvSpPr>
        <p:spPr>
          <a:xfrm>
            <a:off x="804672" y="3602038"/>
            <a:ext cx="3308131" cy="1655762"/>
          </a:xfrm>
        </p:spPr>
        <p:txBody>
          <a:bodyPr vert="horz" lIns="91440" tIns="45720" rIns="91440" bIns="45720" rtlCol="0">
            <a:normAutofit/>
          </a:bodyPr>
          <a:lstStyle/>
          <a:p>
            <a:r>
              <a:rPr lang="en-US" altLang="zh-CN" sz="2000" kern="1200">
                <a:solidFill>
                  <a:srgbClr val="FFFFFF"/>
                </a:solidFill>
                <a:latin typeface="+mn-lt"/>
                <a:ea typeface="+mn-ea"/>
                <a:cs typeface="+mn-cs"/>
              </a:rPr>
              <a:t>Put the items picked up by players in the room into the inventory through this item bar.</a:t>
            </a:r>
          </a:p>
        </p:txBody>
      </p:sp>
      <p:pic>
        <p:nvPicPr>
          <p:cNvPr id="6" name="内容占位符 5" descr="文本&#10;&#10;描述已自动生成">
            <a:extLst>
              <a:ext uri="{FF2B5EF4-FFF2-40B4-BE49-F238E27FC236}">
                <a16:creationId xmlns:a16="http://schemas.microsoft.com/office/drawing/2014/main" id="{81C27CB2-3C30-7A57-A779-3D68C54903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20996" y="2056498"/>
            <a:ext cx="6274296" cy="2745004"/>
          </a:xfrm>
          <a:prstGeom prst="rect">
            <a:avLst/>
          </a:prstGeom>
        </p:spPr>
      </p:pic>
      <p:pic>
        <p:nvPicPr>
          <p:cNvPr id="8" name="图片 7" descr="文本&#10;&#10;描述已自动生成">
            <a:extLst>
              <a:ext uri="{FF2B5EF4-FFF2-40B4-BE49-F238E27FC236}">
                <a16:creationId xmlns:a16="http://schemas.microsoft.com/office/drawing/2014/main" id="{A6139222-7E7B-FDCD-47D4-E46F749E9B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8959" y="4767194"/>
            <a:ext cx="5488923" cy="1750338"/>
          </a:xfrm>
          <a:prstGeom prst="rect">
            <a:avLst/>
          </a:prstGeom>
        </p:spPr>
      </p:pic>
    </p:spTree>
    <p:extLst>
      <p:ext uri="{BB962C8B-B14F-4D97-AF65-F5344CB8AC3E}">
        <p14:creationId xmlns:p14="http://schemas.microsoft.com/office/powerpoint/2010/main" val="11529547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TotalTime>
  <Words>164</Words>
  <Application>Microsoft Office PowerPoint</Application>
  <PresentationFormat>Widescreen</PresentationFormat>
  <Paragraphs>25</Paragraphs>
  <Slides>11</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11</vt:i4>
      </vt:variant>
    </vt:vector>
  </HeadingPairs>
  <TitlesOfParts>
    <vt:vector size="17" baseType="lpstr">
      <vt:lpstr>Arial</vt:lpstr>
      <vt:lpstr>Calibri</vt:lpstr>
      <vt:lpstr>Calibri Light</vt:lpstr>
      <vt:lpstr>Palatino Linotype</vt:lpstr>
      <vt:lpstr>Gallery</vt:lpstr>
      <vt:lpstr>Office Theme</vt:lpstr>
      <vt:lpstr>Studio 1 Group Project</vt:lpstr>
      <vt:lpstr>BUG FIXING</vt:lpstr>
      <vt:lpstr>Inventory system issues</vt:lpstr>
      <vt:lpstr>Inventory system issues Part 2</vt:lpstr>
      <vt:lpstr>Inventory system issues Part 2</vt:lpstr>
      <vt:lpstr>Inventory system issues Part 2</vt:lpstr>
      <vt:lpstr>Bug fixing</vt:lpstr>
      <vt:lpstr>Challenge for me </vt:lpstr>
      <vt:lpstr>props</vt:lpstr>
      <vt:lpstr>attack system</vt:lpstr>
      <vt:lpstr>Electricity Distribution Room</vt:lpstr>
    </vt:vector>
  </TitlesOfParts>
  <Company>Otago Polytechnic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Studio 1 Group Project</dc:title>
  <dc:creator>Palin</dc:creator>
  <cp:lastModifiedBy>Palin Wiseman (1000105609)</cp:lastModifiedBy>
  <cp:revision>1</cp:revision>
  <dcterms:created xsi:type="dcterms:W3CDTF">2022-06-15T03:06:10Z</dcterms:created>
  <dcterms:modified xsi:type="dcterms:W3CDTF">2022-06-15T03:21:05Z</dcterms:modified>
</cp:coreProperties>
</file>