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77B5"/>
    <a:srgbClr val="8D44AD"/>
    <a:srgbClr val="272636"/>
    <a:srgbClr val="FCDE24"/>
    <a:srgbClr val="F9BF45"/>
    <a:srgbClr val="F53741"/>
    <a:srgbClr val="CE9335"/>
    <a:srgbClr val="9B6E2D"/>
    <a:srgbClr val="CA7A2C"/>
    <a:srgbClr val="E089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1789" autoAdjust="0"/>
  </p:normalViewPr>
  <p:slideViewPr>
    <p:cSldViewPr snapToGrid="0">
      <p:cViewPr>
        <p:scale>
          <a:sx n="70" d="100"/>
          <a:sy n="70" d="100"/>
        </p:scale>
        <p:origin x="657" y="2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8B882-9139-41F2-9130-3F3D17845195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3BAF52-A0FB-49B8-83AB-A9AC2431CC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9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背景色：</a:t>
            </a:r>
            <a:r>
              <a:rPr lang="en-US" altLang="zh-CN" dirty="0"/>
              <a:t>232,122,144</a:t>
            </a:r>
          </a:p>
          <a:p>
            <a:r>
              <a:rPr lang="zh-CN" altLang="en-US" dirty="0"/>
              <a:t>前景色：</a:t>
            </a:r>
            <a:r>
              <a:rPr lang="en-US" altLang="zh-CN" dirty="0"/>
              <a:t>245,55,65</a:t>
            </a:r>
          </a:p>
          <a:p>
            <a:r>
              <a:rPr lang="en-US" altLang="zh-CN" dirty="0"/>
              <a:t>Logo</a:t>
            </a:r>
            <a:r>
              <a:rPr lang="zh-CN" altLang="en-US" dirty="0"/>
              <a:t>色</a:t>
            </a:r>
            <a:r>
              <a:rPr lang="en-US" altLang="zh-CN" dirty="0"/>
              <a:t>: 39,38,54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BAF52-A0FB-49B8-83AB-A9AC2431CC2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38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背景色：</a:t>
            </a:r>
            <a:r>
              <a:rPr lang="en-US" altLang="zh-CN" dirty="0"/>
              <a:t>249,191,69</a:t>
            </a:r>
          </a:p>
          <a:p>
            <a:r>
              <a:rPr lang="zh-CN" altLang="en-US" dirty="0"/>
              <a:t>前景色：</a:t>
            </a:r>
            <a:r>
              <a:rPr lang="en-US" altLang="zh-CN" dirty="0"/>
              <a:t>252,222,36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Logo</a:t>
            </a:r>
            <a:r>
              <a:rPr lang="zh-CN" altLang="en-US" dirty="0"/>
              <a:t>色</a:t>
            </a:r>
            <a:r>
              <a:rPr lang="en-US" altLang="zh-CN" dirty="0"/>
              <a:t>: 39,38,54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BAF52-A0FB-49B8-83AB-A9AC2431CC2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20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背景色：</a:t>
            </a:r>
            <a:r>
              <a:rPr lang="en-US" altLang="zh-CN" dirty="0"/>
              <a:t>146,208,80</a:t>
            </a:r>
          </a:p>
          <a:p>
            <a:r>
              <a:rPr lang="zh-CN" altLang="en-US" dirty="0"/>
              <a:t>前景色：</a:t>
            </a:r>
            <a:r>
              <a:rPr lang="en-US" altLang="zh-CN" dirty="0"/>
              <a:t>45,192,65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Logo</a:t>
            </a:r>
            <a:r>
              <a:rPr lang="zh-CN" altLang="en-US" dirty="0"/>
              <a:t>色</a:t>
            </a:r>
            <a:r>
              <a:rPr lang="en-US" altLang="zh-CN" dirty="0"/>
              <a:t>: 39,38,54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BAF52-A0FB-49B8-83AB-A9AC2431CC2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3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//TODO</a:t>
            </a:r>
          </a:p>
          <a:p>
            <a:r>
              <a:rPr lang="zh-CN" altLang="en-US" dirty="0"/>
              <a:t>背景色：</a:t>
            </a:r>
            <a:r>
              <a:rPr lang="en-US" altLang="zh-CN" dirty="0"/>
              <a:t>112,185,202</a:t>
            </a:r>
          </a:p>
          <a:p>
            <a:r>
              <a:rPr lang="zh-CN" altLang="en-US" dirty="0"/>
              <a:t>前景色：</a:t>
            </a:r>
            <a:r>
              <a:rPr lang="en-US" altLang="zh-CN" dirty="0"/>
              <a:t>69,144,227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Logo</a:t>
            </a:r>
            <a:r>
              <a:rPr lang="zh-CN" altLang="en-US" dirty="0"/>
              <a:t>色</a:t>
            </a:r>
            <a:r>
              <a:rPr lang="en-US" altLang="zh-CN" dirty="0"/>
              <a:t>: 39,38,54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BAF52-A0FB-49B8-83AB-A9AC2431CC2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24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背景色：</a:t>
            </a:r>
            <a:r>
              <a:rPr lang="en-US" altLang="zh-CN" dirty="0"/>
              <a:t>143,119,181</a:t>
            </a:r>
          </a:p>
          <a:p>
            <a:r>
              <a:rPr lang="zh-CN" altLang="en-US" dirty="0"/>
              <a:t>前景色：</a:t>
            </a:r>
            <a:r>
              <a:rPr lang="en-US" altLang="zh-CN" dirty="0"/>
              <a:t>141,68,173</a:t>
            </a: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Logo</a:t>
            </a:r>
            <a:r>
              <a:rPr lang="zh-CN" altLang="en-US" dirty="0"/>
              <a:t>色</a:t>
            </a:r>
            <a:r>
              <a:rPr lang="en-US" altLang="zh-CN" dirty="0"/>
              <a:t>: 39,38,54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BAF52-A0FB-49B8-83AB-A9AC2431CC2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63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143,119,181</a:t>
            </a:r>
          </a:p>
          <a:p>
            <a:r>
              <a:rPr lang="en-US" altLang="zh-CN" dirty="0"/>
              <a:t>141,76,174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BAF52-A0FB-49B8-83AB-A9AC2431CC2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05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前景：</a:t>
            </a:r>
            <a:r>
              <a:rPr lang="en-US" altLang="zh-CN" dirty="0"/>
              <a:t>191,191,191</a:t>
            </a:r>
          </a:p>
          <a:p>
            <a:r>
              <a:rPr lang="zh-CN" altLang="en-US" dirty="0"/>
              <a:t>背景：</a:t>
            </a:r>
            <a:r>
              <a:rPr lang="en-US" altLang="zh-CN" dirty="0"/>
              <a:t>138,138,135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BAF52-A0FB-49B8-83AB-A9AC2431CC2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57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E896-B6C8-4D6C-B8DD-6F77CDF77BD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0711-3387-48E7-962B-DCC94897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8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E896-B6C8-4D6C-B8DD-6F77CDF77BD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0711-3387-48E7-962B-DCC94897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073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E896-B6C8-4D6C-B8DD-6F77CDF77BD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0711-3387-48E7-962B-DCC94897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19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E896-B6C8-4D6C-B8DD-6F77CDF77BD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0711-3387-48E7-962B-DCC94897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01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E896-B6C8-4D6C-B8DD-6F77CDF77BD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0711-3387-48E7-962B-DCC94897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E896-B6C8-4D6C-B8DD-6F77CDF77BD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0711-3387-48E7-962B-DCC94897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E896-B6C8-4D6C-B8DD-6F77CDF77BD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0711-3387-48E7-962B-DCC94897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6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E896-B6C8-4D6C-B8DD-6F77CDF77BD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0711-3387-48E7-962B-DCC94897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81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E896-B6C8-4D6C-B8DD-6F77CDF77BD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0711-3387-48E7-962B-DCC94897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05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E896-B6C8-4D6C-B8DD-6F77CDF77BD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0711-3387-48E7-962B-DCC94897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6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BE896-B6C8-4D6C-B8DD-6F77CDF77BD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0711-3387-48E7-962B-DCC94897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62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BE896-B6C8-4D6C-B8DD-6F77CDF77BD9}" type="datetimeFigureOut">
              <a:rPr lang="zh-CN" altLang="en-US" smtClean="0"/>
              <a:t>2018/9/16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0711-3387-48E7-962B-DCC94897F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34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7A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/>
          <p:cNvSpPr/>
          <p:nvPr/>
        </p:nvSpPr>
        <p:spPr>
          <a:xfrm rot="4756478">
            <a:off x="4343757" y="1233556"/>
            <a:ext cx="4286250" cy="3695043"/>
          </a:xfrm>
          <a:prstGeom prst="triangle">
            <a:avLst/>
          </a:prstGeom>
          <a:solidFill>
            <a:srgbClr val="F53741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5363" y="2371633"/>
            <a:ext cx="1895475" cy="1895475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707880" y="631566"/>
            <a:ext cx="1338828" cy="5594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网络开拓者协会</a:t>
            </a:r>
            <a:endParaRPr lang="en-US" altLang="zh-CN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不仅是代码与技术，更有思考与情怀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2878" y="2480912"/>
            <a:ext cx="480131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>
                    <a:lumMod val="95000"/>
                  </a:schemeClr>
                </a:solidFill>
                <a:latin typeface="叶立群几何体测试版" panose="02000000000000000000" pitchFamily="2" charset="-128"/>
                <a:ea typeface="叶立群几何体测试版" panose="02000000000000000000" pitchFamily="2" charset="-128"/>
              </a:rPr>
              <a:t>数字媒体部</a:t>
            </a:r>
            <a:endParaRPr lang="en-US" altLang="zh-CN" sz="7200" b="1" dirty="0">
              <a:solidFill>
                <a:schemeClr val="bg1">
                  <a:lumMod val="95000"/>
                </a:schemeClr>
              </a:solidFill>
              <a:latin typeface="叶立群几何体测试版" panose="02000000000000000000" pitchFamily="2" charset="-128"/>
              <a:ea typeface="叶立群几何体测试版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57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BF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六边形 5"/>
          <p:cNvSpPr/>
          <p:nvPr/>
        </p:nvSpPr>
        <p:spPr>
          <a:xfrm rot="5400000">
            <a:off x="3952875" y="1581479"/>
            <a:ext cx="4286250" cy="3695043"/>
          </a:xfrm>
          <a:prstGeom prst="hexagon">
            <a:avLst/>
          </a:prstGeom>
          <a:solidFill>
            <a:srgbClr val="FCDE24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8CE29118-8C56-4B9E-84AE-02C332089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2025" y="2315025"/>
            <a:ext cx="2228400" cy="22284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86322" y="2828834"/>
            <a:ext cx="2911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>
                    <a:lumMod val="95000"/>
                  </a:schemeClr>
                </a:solidFill>
                <a:latin typeface="叶立群几何体测试版" panose="02000000000000000000" pitchFamily="2" charset="-128"/>
                <a:ea typeface="叶立群几何体测试版" panose="02000000000000000000" pitchFamily="2" charset="-128"/>
              </a:rPr>
              <a:t>网络部</a:t>
            </a:r>
            <a:endParaRPr lang="en-US" altLang="zh-CN" sz="7200" b="1" dirty="0">
              <a:solidFill>
                <a:schemeClr val="bg1">
                  <a:lumMod val="95000"/>
                </a:schemeClr>
              </a:solidFill>
              <a:latin typeface="叶立群几何体测试版" panose="02000000000000000000" pitchFamily="2" charset="-128"/>
              <a:ea typeface="叶立群几何体测试版" panose="02000000000000000000" pitchFamily="2" charset="-12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7880" y="631566"/>
            <a:ext cx="1338828" cy="5594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网络开拓者协会</a:t>
            </a:r>
            <a:endParaRPr lang="en-US" altLang="zh-CN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不仅是代码与技术，更有思考与情怀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809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八边形 1"/>
          <p:cNvSpPr/>
          <p:nvPr/>
        </p:nvSpPr>
        <p:spPr>
          <a:xfrm rot="5400000">
            <a:off x="4206478" y="1539478"/>
            <a:ext cx="3779044" cy="3779044"/>
          </a:xfrm>
          <a:prstGeom prst="octagon">
            <a:avLst/>
          </a:prstGeom>
          <a:solidFill>
            <a:srgbClr val="2DC041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 dirty="0">
              <a:solidFill>
                <a:sysClr val="windowText" lastClr="000000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3DDECBC1-FF0F-4247-AB1C-67C5339E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2025" y="2315025"/>
            <a:ext cx="2228400" cy="22284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067550" y="2828834"/>
            <a:ext cx="38202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>
                    <a:lumMod val="95000"/>
                  </a:schemeClr>
                </a:solidFill>
                <a:latin typeface="叶立群几何体测试版" panose="02000000000000000000" pitchFamily="2" charset="-128"/>
                <a:ea typeface="叶立群几何体测试版" panose="02000000000000000000" pitchFamily="2" charset="-128"/>
              </a:rPr>
              <a:t>电脑诊所</a:t>
            </a:r>
            <a:endParaRPr lang="en-US" altLang="zh-CN" sz="7200" b="1" dirty="0">
              <a:solidFill>
                <a:schemeClr val="bg1">
                  <a:lumMod val="95000"/>
                </a:schemeClr>
              </a:solidFill>
              <a:latin typeface="叶立群几何体测试版" panose="02000000000000000000" pitchFamily="2" charset="-128"/>
              <a:ea typeface="叶立群几何体测试版" panose="02000000000000000000" pitchFamily="2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7880" y="631566"/>
            <a:ext cx="1338828" cy="5594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网络开拓者协会</a:t>
            </a:r>
            <a:endParaRPr lang="en-US" altLang="zh-CN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不仅是代码与技术，更有思考与情怀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44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B9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435642" y="1786690"/>
            <a:ext cx="3320716" cy="3284621"/>
          </a:xfrm>
          <a:prstGeom prst="ellipse">
            <a:avLst/>
          </a:prstGeom>
          <a:solidFill>
            <a:srgbClr val="4590E3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93540" y="2828836"/>
            <a:ext cx="2911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latin typeface="叶立群几何体测试版" panose="02000000000000000000" pitchFamily="2" charset="-128"/>
                <a:ea typeface="叶立群几何体测试版" panose="02000000000000000000" pitchFamily="2" charset="-128"/>
              </a:rPr>
              <a:t>技术部</a:t>
            </a:r>
            <a:endParaRPr lang="en-US" altLang="zh-CN" sz="7200" b="1" dirty="0">
              <a:solidFill>
                <a:schemeClr val="bg1"/>
              </a:solidFill>
              <a:latin typeface="叶立群几何体测试版" panose="02000000000000000000" pitchFamily="2" charset="-128"/>
              <a:ea typeface="叶立群几何体测试版" panose="02000000000000000000" pitchFamily="2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7880" y="631566"/>
            <a:ext cx="1338828" cy="5594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网络开拓者协会</a:t>
            </a:r>
            <a:endParaRPr lang="en-US" altLang="zh-CN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不仅是代码与技术，更有思考与情怀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64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F77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箭头: V 形 19">
            <a:extLst>
              <a:ext uri="{FF2B5EF4-FFF2-40B4-BE49-F238E27FC236}">
                <a16:creationId xmlns:a16="http://schemas.microsoft.com/office/drawing/2014/main" id="{F7B5044D-2DDD-4C03-8B75-BD65D8857B90}"/>
              </a:ext>
            </a:extLst>
          </p:cNvPr>
          <p:cNvSpPr/>
          <p:nvPr/>
        </p:nvSpPr>
        <p:spPr>
          <a:xfrm>
            <a:off x="3991681" y="2222133"/>
            <a:ext cx="4066496" cy="2477233"/>
          </a:xfrm>
          <a:prstGeom prst="chevron">
            <a:avLst>
              <a:gd name="adj" fmla="val 38222"/>
            </a:avLst>
          </a:prstGeom>
          <a:solidFill>
            <a:srgbClr val="8D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348057" y="2828836"/>
            <a:ext cx="2911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72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叶立群几何体测试版" panose="02000000000000000000" pitchFamily="2" charset="-128"/>
                <a:ea typeface="叶立群几何体测试版" panose="02000000000000000000" pitchFamily="2" charset="-128"/>
              </a:rPr>
              <a:t>组织部</a:t>
            </a:r>
            <a:endParaRPr kumimoji="0" lang="en-US" altLang="zh-CN" sz="72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叶立群几何体测试版" panose="02000000000000000000" pitchFamily="2" charset="-128"/>
              <a:ea typeface="叶立群几何体测试版" panose="02000000000000000000" pitchFamily="2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7880" y="631566"/>
            <a:ext cx="1338828" cy="5594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网络开拓者协会</a:t>
            </a:r>
            <a:endParaRPr kumimoji="0" lang="en-US" altLang="zh-CN" sz="3200" b="1" i="0" u="none" strike="noStrike" kern="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  <a:p>
            <a:pPr marL="0" marR="0" lvl="0" indent="0" algn="di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不仅是代码与技术，更有思考与情怀</a:t>
            </a:r>
            <a:endParaRPr kumimoji="0" lang="en-US" altLang="zh-CN" sz="1400" b="0" i="0" u="none" strike="noStrike" kern="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FB1D8A-1034-4B77-B798-F4E4E04A0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46284" y="2279284"/>
            <a:ext cx="2299432" cy="22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1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93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流程图: 离页连接符 19">
            <a:extLst>
              <a:ext uri="{FF2B5EF4-FFF2-40B4-BE49-F238E27FC236}">
                <a16:creationId xmlns:a16="http://schemas.microsoft.com/office/drawing/2014/main" id="{F7B5044D-2DDD-4C03-8B75-BD65D8857B90}"/>
              </a:ext>
            </a:extLst>
          </p:cNvPr>
          <p:cNvSpPr/>
          <p:nvPr/>
        </p:nvSpPr>
        <p:spPr>
          <a:xfrm>
            <a:off x="4869897" y="2329961"/>
            <a:ext cx="2452205" cy="2666881"/>
          </a:xfrm>
          <a:prstGeom prst="flowChartOffpageConnector">
            <a:avLst/>
          </a:prstGeom>
          <a:solidFill>
            <a:srgbClr val="9B6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34818" y="2921167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kern="0" dirty="0">
                <a:solidFill>
                  <a:schemeClr val="bg1"/>
                </a:solidFill>
                <a:latin typeface="叶立群几何体测试版" panose="02000000000000000000" pitchFamily="2" charset="-128"/>
                <a:ea typeface="叶立群几何体测试版" panose="02000000000000000000" pitchFamily="2" charset="-128"/>
              </a:rPr>
              <a:t>技术</a:t>
            </a:r>
            <a:r>
              <a:rPr kumimoji="0" lang="zh-CN" altLang="en-US" sz="6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叶立群几何体测试版" panose="02000000000000000000" pitchFamily="2" charset="-128"/>
                <a:ea typeface="叶立群几何体测试版" panose="02000000000000000000" pitchFamily="2" charset="-128"/>
              </a:rPr>
              <a:t>保障</a:t>
            </a:r>
            <a:r>
              <a:rPr lang="zh-CN" altLang="en-US" sz="6000" b="1" kern="0" dirty="0">
                <a:solidFill>
                  <a:schemeClr val="bg1"/>
                </a:solidFill>
                <a:latin typeface="叶立群几何体测试版" panose="02000000000000000000" pitchFamily="2" charset="-128"/>
                <a:ea typeface="叶立群几何体测试版" panose="02000000000000000000" pitchFamily="2" charset="-128"/>
              </a:rPr>
              <a:t>中心</a:t>
            </a:r>
            <a:endParaRPr kumimoji="0" lang="en-US" altLang="zh-CN" sz="60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叶立群几何体测试版" panose="02000000000000000000" pitchFamily="2" charset="-128"/>
              <a:ea typeface="叶立群几何体测试版" panose="02000000000000000000" pitchFamily="2" charset="-128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7880" y="631566"/>
            <a:ext cx="1338828" cy="5594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网络开拓者协会</a:t>
            </a:r>
            <a:endParaRPr kumimoji="0" lang="en-US" altLang="zh-CN" sz="3200" b="1" i="0" u="none" strike="noStrike" kern="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  <a:p>
            <a:pPr marL="0" marR="0" lvl="0" indent="0" algn="di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不仅是代码与技术，更有思考与情怀</a:t>
            </a:r>
            <a:endParaRPr kumimoji="0" lang="en-US" altLang="zh-CN" sz="1400" b="0" i="0" u="none" strike="noStrike" kern="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</p:txBody>
      </p:sp>
      <p:pic>
        <p:nvPicPr>
          <p:cNvPr id="3" name="图片 2" descr="图片包含 物体, 事情&#10;&#10;已生成高可信度的说明">
            <a:extLst>
              <a:ext uri="{FF2B5EF4-FFF2-40B4-BE49-F238E27FC236}">
                <a16:creationId xmlns:a16="http://schemas.microsoft.com/office/drawing/2014/main" id="{88916624-6679-4442-B7E5-3AF410264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77" y="2398869"/>
            <a:ext cx="1922447" cy="206026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4B07E54-CBB0-4706-A201-99BC7EA91AC9}"/>
              </a:ext>
            </a:extLst>
          </p:cNvPr>
          <p:cNvSpPr/>
          <p:nvPr/>
        </p:nvSpPr>
        <p:spPr>
          <a:xfrm>
            <a:off x="4869897" y="2115846"/>
            <a:ext cx="2452205" cy="165408"/>
          </a:xfrm>
          <a:prstGeom prst="rect">
            <a:avLst/>
          </a:prstGeom>
          <a:solidFill>
            <a:srgbClr val="9B6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687F76-23AC-408D-9F1C-13EC23C0762E}"/>
              </a:ext>
            </a:extLst>
          </p:cNvPr>
          <p:cNvSpPr/>
          <p:nvPr/>
        </p:nvSpPr>
        <p:spPr>
          <a:xfrm>
            <a:off x="4869897" y="1979778"/>
            <a:ext cx="2452205" cy="67160"/>
          </a:xfrm>
          <a:prstGeom prst="rect">
            <a:avLst/>
          </a:prstGeom>
          <a:solidFill>
            <a:srgbClr val="9B6E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0F4E07D2-3CDA-4FB6-BCA7-B068DFB8D19C}"/>
              </a:ext>
            </a:extLst>
          </p:cNvPr>
          <p:cNvSpPr/>
          <p:nvPr/>
        </p:nvSpPr>
        <p:spPr>
          <a:xfrm rot="5400000">
            <a:off x="4855212" y="3288252"/>
            <a:ext cx="294250" cy="281497"/>
          </a:xfrm>
          <a:prstGeom prst="triangle">
            <a:avLst/>
          </a:prstGeom>
          <a:solidFill>
            <a:srgbClr val="CE93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8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泪滴形 5"/>
          <p:cNvSpPr/>
          <p:nvPr/>
        </p:nvSpPr>
        <p:spPr>
          <a:xfrm>
            <a:off x="3498909" y="1995488"/>
            <a:ext cx="5194183" cy="2867025"/>
          </a:xfrm>
          <a:prstGeom prst="teardrop">
            <a:avLst>
              <a:gd name="adj" fmla="val 0"/>
            </a:avLst>
          </a:prstGeom>
          <a:solidFill>
            <a:srgbClr val="4F4F48">
              <a:alpha val="47000"/>
            </a:srgbClr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101828" y="2072878"/>
            <a:ext cx="2197894" cy="2197894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6910388" y="2381159"/>
            <a:ext cx="29113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>
                    <a:lumMod val="95000"/>
                  </a:schemeClr>
                </a:solidFill>
                <a:latin typeface="叶立群几何体测试版" panose="02000000000000000000" pitchFamily="2" charset="-128"/>
                <a:ea typeface="叶立群几何体测试版" panose="02000000000000000000" pitchFamily="2" charset="-128"/>
              </a:rPr>
              <a:t>主席团</a:t>
            </a:r>
            <a:endParaRPr lang="en-US" altLang="zh-CN" sz="7200" b="1" dirty="0">
              <a:solidFill>
                <a:schemeClr val="bg1">
                  <a:lumMod val="95000"/>
                </a:schemeClr>
              </a:solidFill>
              <a:latin typeface="叶立群几何体测试版" panose="02000000000000000000" pitchFamily="2" charset="-128"/>
              <a:ea typeface="叶立群几何体测试版" panose="02000000000000000000" pitchFamily="2" charset="-128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7880" y="631566"/>
            <a:ext cx="1338828" cy="5594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网络开拓者协会</a:t>
            </a:r>
            <a:endParaRPr lang="en-US" altLang="zh-CN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  <a:p>
            <a:pPr algn="dist">
              <a:lnSpc>
                <a:spcPct val="150000"/>
              </a:lnSpc>
            </a:pPr>
            <a:r>
              <a:rPr lang="zh-CN" altLang="en-US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逐浪创意沁竹体" panose="03000509000000000000" pitchFamily="65" charset="-122"/>
                <a:ea typeface="逐浪创意沁竹体" panose="03000509000000000000" pitchFamily="65" charset="-122"/>
              </a:rPr>
              <a:t>不仅是代码与技术，更有思考与情怀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latin typeface="逐浪创意沁竹体" panose="03000509000000000000" pitchFamily="65" charset="-122"/>
              <a:ea typeface="逐浪创意沁竹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74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B6E2D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8032</TotalTime>
  <Words>186</Words>
  <Application>Microsoft Office PowerPoint</Application>
  <PresentationFormat>宽屏</PresentationFormat>
  <Paragraphs>48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叶立群几何体测试版</vt:lpstr>
      <vt:lpstr>逐浪创意沁竹体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李成阳</dc:creator>
  <cp:lastModifiedBy>Dayan Pan</cp:lastModifiedBy>
  <cp:revision>70</cp:revision>
  <dcterms:created xsi:type="dcterms:W3CDTF">2016-08-02T16:54:57Z</dcterms:created>
  <dcterms:modified xsi:type="dcterms:W3CDTF">2018-09-15T18:22:28Z</dcterms:modified>
</cp:coreProperties>
</file>