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5.xml" Type="http://schemas.openxmlformats.org/officeDocument/2006/relationships/slide"/>
<Relationship Id="rId11" Target="slides/slide6.xml" Type="http://schemas.openxmlformats.org/officeDocument/2006/relationships/slide"/>
<Relationship Id="rId12" Target="slides/slide7.xml" Type="http://schemas.openxmlformats.org/officeDocument/2006/relationships/slide"/>
<Relationship Id="rId13" Target="slides/slide8.xml" Type="http://schemas.openxmlformats.org/officeDocument/2006/relationships/slide"/>
<Relationship Id="rId14" Target="slides/slide9.xml" Type="http://schemas.openxmlformats.org/officeDocument/2006/relationships/slide"/>
<Relationship Id="rId15" Target="slides/slide10.xml" Type="http://schemas.openxmlformats.org/officeDocument/2006/relationships/slide"/>
<Relationship Id="rId2" Target="presProps.xml" Type="http://schemas.openxmlformats.org/officeDocument/2006/relationships/presProps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slides/slide2.xml" Type="http://schemas.openxmlformats.org/officeDocument/2006/relationships/slide"/>
<Relationship Id="rId8" Target="slides/slide3.xml" Type="http://schemas.openxmlformats.org/officeDocument/2006/relationships/slide"/>
<Relationship Id="rId9" Target="slides/slide4.xml" Type="http://schemas.openxmlformats.org/officeDocument/2006/relationships/slide"/>
</Relationships>

</file>

<file path=ppt/slideLayouts/_rels/slideLayout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yes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10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2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3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4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5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6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7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8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_rels/slide9.xml.rels><?xml version="1.0" encoding="UTF-8" standalone="yes"?>
<Relationships xmlns="http://schemas.openxmlformats.org/package/2006/relationships">
<Relationship Id="rId1" Target="../slideLayouts/slideLayout7.xml" Type="http://schemas.openxmlformats.org/officeDocument/2006/relationships/slideLayout"/>
</Relationships>
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Victoria Hanover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Beatrice Mary Victoria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Victoria Adelaide Mary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Edward_VII Wettin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Alice Maud Mary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Alfred Ernest Albert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Helena Augusta Victoria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Louise Caroline Alberta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Arthur William Patrick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2540000" cy="2540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</a:rPr>
              <a:t>Leopold George Duncan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