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[http://www.wikidata.org/entity/Q42182 (item), http://www.wikidata.org/entity/Q84 (item)]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Victoria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25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30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Empress Viktoria of Germany (1840-1901).png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78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68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Augusta Victoria of Schleswig-Holstein.jpg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433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Albany.png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